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45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webextensions/taskpanes.xml" ContentType="application/vnd.ms-office.webextensiontaskpanes+xml"/>
  <Override PartName="/ppt/webextensions/webextension1.xml" ContentType="application/vnd.ms-office.webextension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49"/>
  </p:notesMasterIdLst>
  <p:sldIdLst>
    <p:sldId id="256" r:id="rId2"/>
    <p:sldId id="286" r:id="rId3"/>
    <p:sldId id="287" r:id="rId4"/>
    <p:sldId id="260" r:id="rId5"/>
    <p:sldId id="522" r:id="rId6"/>
    <p:sldId id="264" r:id="rId7"/>
    <p:sldId id="591" r:id="rId8"/>
    <p:sldId id="265" r:id="rId9"/>
    <p:sldId id="263" r:id="rId10"/>
    <p:sldId id="478" r:id="rId11"/>
    <p:sldId id="479" r:id="rId12"/>
    <p:sldId id="480" r:id="rId13"/>
    <p:sldId id="588" r:id="rId14"/>
    <p:sldId id="525" r:id="rId15"/>
    <p:sldId id="576" r:id="rId16"/>
    <p:sldId id="589" r:id="rId17"/>
    <p:sldId id="524" r:id="rId18"/>
    <p:sldId id="528" r:id="rId19"/>
    <p:sldId id="484" r:id="rId20"/>
    <p:sldId id="526" r:id="rId21"/>
    <p:sldId id="540" r:id="rId22"/>
    <p:sldId id="274" r:id="rId23"/>
    <p:sldId id="275" r:id="rId24"/>
    <p:sldId id="276" r:id="rId25"/>
    <p:sldId id="542" r:id="rId26"/>
    <p:sldId id="556" r:id="rId27"/>
    <p:sldId id="543" r:id="rId28"/>
    <p:sldId id="544" r:id="rId29"/>
    <p:sldId id="536" r:id="rId30"/>
    <p:sldId id="560" r:id="rId31"/>
    <p:sldId id="547" r:id="rId32"/>
    <p:sldId id="555" r:id="rId33"/>
    <p:sldId id="538" r:id="rId34"/>
    <p:sldId id="554" r:id="rId35"/>
    <p:sldId id="539" r:id="rId36"/>
    <p:sldId id="590" r:id="rId37"/>
    <p:sldId id="561" r:id="rId38"/>
    <p:sldId id="549" r:id="rId39"/>
    <p:sldId id="551" r:id="rId40"/>
    <p:sldId id="568" r:id="rId41"/>
    <p:sldId id="562" r:id="rId42"/>
    <p:sldId id="520" r:id="rId43"/>
    <p:sldId id="521" r:id="rId44"/>
    <p:sldId id="565" r:id="rId45"/>
    <p:sldId id="566" r:id="rId46"/>
    <p:sldId id="567" r:id="rId47"/>
    <p:sldId id="311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oney Coelho" initials="RC" lastIdx="1" clrIdx="0">
    <p:extLst>
      <p:ext uri="{19B8F6BF-5375-455C-9EA6-DF929625EA0E}">
        <p15:presenceInfo xmlns:p15="http://schemas.microsoft.com/office/powerpoint/2012/main" userId="d602019694785d80" providerId="Windows Live"/>
      </p:ext>
    </p:extLst>
  </p:cmAuthor>
  <p:cmAuthor id="2" name="Rooney Ribeiro Albuquerque Coelho" initials="RRAC" lastIdx="3" clrIdx="1">
    <p:extLst>
      <p:ext uri="{19B8F6BF-5375-455C-9EA6-DF929625EA0E}">
        <p15:presenceInfo xmlns:p15="http://schemas.microsoft.com/office/powerpoint/2012/main" userId="Rooney Ribeiro Albuquerque Coelh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 Ribeiro Albuquerque Coelho" userId="ac74b89b-444e-42c3-a3e1-3795a8d61e25" providerId="ADAL" clId="{8AECB291-467F-468B-9027-24A560909EBD}"/>
    <pc:docChg chg="undo custSel addSld delSld modSld sldOrd delSection modSection">
      <pc:chgData name="Rooney Ribeiro Albuquerque Coelho" userId="ac74b89b-444e-42c3-a3e1-3795a8d61e25" providerId="ADAL" clId="{8AECB291-467F-468B-9027-24A560909EBD}" dt="2021-06-25T03:46:00.443" v="1019" actId="14100"/>
      <pc:docMkLst>
        <pc:docMk/>
      </pc:docMkLst>
      <pc:sldChg chg="modSp mod">
        <pc:chgData name="Rooney Ribeiro Albuquerque Coelho" userId="ac74b89b-444e-42c3-a3e1-3795a8d61e25" providerId="ADAL" clId="{8AECB291-467F-468B-9027-24A560909EBD}" dt="2021-06-24T01:24:15.722" v="36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8AECB291-467F-468B-9027-24A560909EBD}" dt="2021-06-24T01:24:15.722" v="36" actId="20577"/>
          <ac:spMkLst>
            <pc:docMk/>
            <pc:sldMk cId="3921484213" sldId="256"/>
            <ac:spMk id="2" creationId="{2A6ADB5C-3B0F-4601-8D60-DF4A2A6D58DB}"/>
          </ac:spMkLst>
        </pc:spChg>
      </pc:sldChg>
      <pc:sldChg chg="add del">
        <pc:chgData name="Rooney Ribeiro Albuquerque Coelho" userId="ac74b89b-444e-42c3-a3e1-3795a8d61e25" providerId="ADAL" clId="{8AECB291-467F-468B-9027-24A560909EBD}" dt="2021-06-24T01:23:00.017" v="8" actId="47"/>
        <pc:sldMkLst>
          <pc:docMk/>
          <pc:sldMk cId="1469179939" sldId="257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58"/>
        </pc:sldMkLst>
      </pc:sldChg>
      <pc:sldChg chg="modSp add del mod">
        <pc:chgData name="Rooney Ribeiro Albuquerque Coelho" userId="ac74b89b-444e-42c3-a3e1-3795a8d61e25" providerId="ADAL" clId="{8AECB291-467F-468B-9027-24A560909EBD}" dt="2021-06-25T03:24:03.738" v="626" actId="207"/>
        <pc:sldMkLst>
          <pc:docMk/>
          <pc:sldMk cId="0" sldId="260"/>
        </pc:sldMkLst>
        <pc:spChg chg="mod">
          <ac:chgData name="Rooney Ribeiro Albuquerque Coelho" userId="ac74b89b-444e-42c3-a3e1-3795a8d61e25" providerId="ADAL" clId="{8AECB291-467F-468B-9027-24A560909EBD}" dt="2021-06-25T03:23:54.746" v="623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3:24:03.738" v="626" actId="207"/>
          <ac:spMkLst>
            <pc:docMk/>
            <pc:sldMk cId="0" sldId="260"/>
            <ac:spMk id="5" creationId="{00000000-0000-0000-0000-000000000000}"/>
          </ac:spMkLst>
        </pc:spChg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61"/>
        </pc:sldMkLst>
      </pc:sldChg>
      <pc:sldChg chg="addSp delSp modSp del mod">
        <pc:chgData name="Rooney Ribeiro Albuquerque Coelho" userId="ac74b89b-444e-42c3-a3e1-3795a8d61e25" providerId="ADAL" clId="{8AECB291-467F-468B-9027-24A560909EBD}" dt="2021-06-25T03:25:04.977" v="638" actId="47"/>
        <pc:sldMkLst>
          <pc:docMk/>
          <pc:sldMk cId="527223059" sldId="262"/>
        </pc:sldMkLst>
        <pc:spChg chg="del mod">
          <ac:chgData name="Rooney Ribeiro Albuquerque Coelho" userId="ac74b89b-444e-42c3-a3e1-3795a8d61e25" providerId="ADAL" clId="{8AECB291-467F-468B-9027-24A560909EBD}" dt="2021-06-25T01:26:07.097" v="54" actId="478"/>
          <ac:spMkLst>
            <pc:docMk/>
            <pc:sldMk cId="527223059" sldId="262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8AECB291-467F-468B-9027-24A560909EBD}" dt="2021-06-25T01:26:08.829" v="55"/>
          <ac:spMkLst>
            <pc:docMk/>
            <pc:sldMk cId="527223059" sldId="262"/>
            <ac:spMk id="5" creationId="{FA2FE5ED-4F73-4FDD-BE6B-01163EE2A460}"/>
          </ac:spMkLst>
        </pc:spChg>
        <pc:picChg chg="del">
          <ac:chgData name="Rooney Ribeiro Albuquerque Coelho" userId="ac74b89b-444e-42c3-a3e1-3795a8d61e25" providerId="ADAL" clId="{8AECB291-467F-468B-9027-24A560909EBD}" dt="2021-06-25T01:26:02.213" v="51" actId="478"/>
          <ac:picMkLst>
            <pc:docMk/>
            <pc:sldMk cId="527223059" sldId="262"/>
            <ac:picMk id="4098" creationId="{00000000-0000-0000-0000-000000000000}"/>
          </ac:picMkLst>
        </pc:picChg>
      </pc:sldChg>
      <pc:sldChg chg="modSp add mod">
        <pc:chgData name="Rooney Ribeiro Albuquerque Coelho" userId="ac74b89b-444e-42c3-a3e1-3795a8d61e25" providerId="ADAL" clId="{8AECB291-467F-468B-9027-24A560909EBD}" dt="2021-06-24T01:22:46.863" v="2" actId="27636"/>
        <pc:sldMkLst>
          <pc:docMk/>
          <pc:sldMk cId="527223059" sldId="262"/>
        </pc:sldMkLst>
        <pc:spChg chg="mod">
          <ac:chgData name="Rooney Ribeiro Albuquerque Coelho" userId="ac74b89b-444e-42c3-a3e1-3795a8d61e25" providerId="ADAL" clId="{8AECB291-467F-468B-9027-24A560909EBD}" dt="2021-06-24T01:22:46.863" v="2" actId="27636"/>
          <ac:spMkLst>
            <pc:docMk/>
            <pc:sldMk cId="527223059" sldId="262"/>
            <ac:spMk id="3" creationId="{00000000-0000-0000-0000-000000000000}"/>
          </ac:spMkLst>
        </pc:spChg>
      </pc:sldChg>
      <pc:sldChg chg="add">
        <pc:chgData name="Rooney Ribeiro Albuquerque Coelho" userId="ac74b89b-444e-42c3-a3e1-3795a8d61e25" providerId="ADAL" clId="{8AECB291-467F-468B-9027-24A560909EBD}" dt="2021-06-24T01:22:46.787" v="1"/>
        <pc:sldMkLst>
          <pc:docMk/>
          <pc:sldMk cId="4169120570" sldId="263"/>
        </pc:sldMkLst>
      </pc:sldChg>
      <pc:sldChg chg="addSp delSp modSp del mod chgLayout">
        <pc:chgData name="Rooney Ribeiro Albuquerque Coelho" userId="ac74b89b-444e-42c3-a3e1-3795a8d61e25" providerId="ADAL" clId="{8AECB291-467F-468B-9027-24A560909EBD}" dt="2021-06-25T03:28:10.120" v="665" actId="1076"/>
        <pc:sldMkLst>
          <pc:docMk/>
          <pc:sldMk cId="4169120570" sldId="263"/>
        </pc:sldMkLst>
        <pc:spChg chg="add del mod ord">
          <ac:chgData name="Rooney Ribeiro Albuquerque Coelho" userId="ac74b89b-444e-42c3-a3e1-3795a8d61e25" providerId="ADAL" clId="{8AECB291-467F-468B-9027-24A560909EBD}" dt="2021-06-25T01:27:19.404" v="59" actId="6264"/>
          <ac:spMkLst>
            <pc:docMk/>
            <pc:sldMk cId="4169120570" sldId="263"/>
            <ac:spMk id="2" creationId="{6F4E5E69-75A6-4C8E-A48B-C299460ACAF2}"/>
          </ac:spMkLst>
        </pc:spChg>
        <pc:spChg chg="add del mod ord">
          <ac:chgData name="Rooney Ribeiro Albuquerque Coelho" userId="ac74b89b-444e-42c3-a3e1-3795a8d61e25" providerId="ADAL" clId="{8AECB291-467F-468B-9027-24A560909EBD}" dt="2021-06-25T01:27:19.404" v="59" actId="6264"/>
          <ac:spMkLst>
            <pc:docMk/>
            <pc:sldMk cId="4169120570" sldId="263"/>
            <ac:spMk id="3" creationId="{17F84F1A-42A1-4B7E-B8F4-B8DF79897971}"/>
          </ac:spMkLst>
        </pc:spChg>
        <pc:spChg chg="add del mod ord">
          <ac:chgData name="Rooney Ribeiro Albuquerque Coelho" userId="ac74b89b-444e-42c3-a3e1-3795a8d61e25" providerId="ADAL" clId="{8AECB291-467F-468B-9027-24A560909EBD}" dt="2021-06-25T03:27:57.493" v="663" actId="478"/>
          <ac:spMkLst>
            <pc:docMk/>
            <pc:sldMk cId="4169120570" sldId="263"/>
            <ac:spMk id="4" creationId="{1BBC2CCF-B145-4639-8300-6E0BC38679A2}"/>
          </ac:spMkLst>
        </pc:spChg>
        <pc:spChg chg="mod">
          <ac:chgData name="Rooney Ribeiro Albuquerque Coelho" userId="ac74b89b-444e-42c3-a3e1-3795a8d61e25" providerId="ADAL" clId="{8AECB291-467F-468B-9027-24A560909EBD}" dt="2021-06-25T03:28:10.120" v="665" actId="1076"/>
          <ac:spMkLst>
            <pc:docMk/>
            <pc:sldMk cId="4169120570" sldId="263"/>
            <ac:spMk id="5" creationId="{00000000-0000-0000-0000-000000000000}"/>
          </ac:spMkLst>
        </pc:spChg>
        <pc:spChg chg="add del mod ord">
          <ac:chgData name="Rooney Ribeiro Albuquerque Coelho" userId="ac74b89b-444e-42c3-a3e1-3795a8d61e25" providerId="ADAL" clId="{8AECB291-467F-468B-9027-24A560909EBD}" dt="2021-06-25T01:27:30.670" v="64" actId="478"/>
          <ac:spMkLst>
            <pc:docMk/>
            <pc:sldMk cId="4169120570" sldId="263"/>
            <ac:spMk id="6" creationId="{D7DB7092-DFAE-4B6B-BBC6-E5591DC03163}"/>
          </ac:spMkLst>
        </pc:spChg>
        <pc:spChg chg="mod">
          <ac:chgData name="Rooney Ribeiro Albuquerque Coelho" userId="ac74b89b-444e-42c3-a3e1-3795a8d61e25" providerId="ADAL" clId="{8AECB291-467F-468B-9027-24A560909EBD}" dt="2021-06-25T03:28:10.120" v="665" actId="1076"/>
          <ac:spMkLst>
            <pc:docMk/>
            <pc:sldMk cId="4169120570" sldId="263"/>
            <ac:spMk id="8" creationId="{00000000-0000-0000-0000-000000000000}"/>
          </ac:spMkLst>
        </pc:spChg>
        <pc:spChg chg="add del mod">
          <ac:chgData name="Rooney Ribeiro Albuquerque Coelho" userId="ac74b89b-444e-42c3-a3e1-3795a8d61e25" providerId="ADAL" clId="{8AECB291-467F-468B-9027-24A560909EBD}" dt="2021-06-25T03:27:58.714" v="664" actId="478"/>
          <ac:spMkLst>
            <pc:docMk/>
            <pc:sldMk cId="4169120570" sldId="263"/>
            <ac:spMk id="9" creationId="{6CD7B41C-CF98-4E2B-BFD4-CB019C0B69C6}"/>
          </ac:spMkLst>
        </pc:spChg>
        <pc:spChg chg="mod">
          <ac:chgData name="Rooney Ribeiro Albuquerque Coelho" userId="ac74b89b-444e-42c3-a3e1-3795a8d61e25" providerId="ADAL" clId="{8AECB291-467F-468B-9027-24A560909EBD}" dt="2021-06-25T03:28:10.120" v="665" actId="1076"/>
          <ac:spMkLst>
            <pc:docMk/>
            <pc:sldMk cId="4169120570" sldId="263"/>
            <ac:spMk id="10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3:28:10.120" v="665" actId="1076"/>
          <ac:spMkLst>
            <pc:docMk/>
            <pc:sldMk cId="4169120570" sldId="263"/>
            <ac:spMk id="11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3:28:10.120" v="665" actId="1076"/>
          <ac:spMkLst>
            <pc:docMk/>
            <pc:sldMk cId="4169120570" sldId="263"/>
            <ac:spMk id="12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3:28:10.120" v="665" actId="1076"/>
          <ac:spMkLst>
            <pc:docMk/>
            <pc:sldMk cId="4169120570" sldId="263"/>
            <ac:spMk id="13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3:28:10.120" v="665" actId="1076"/>
          <ac:spMkLst>
            <pc:docMk/>
            <pc:sldMk cId="4169120570" sldId="263"/>
            <ac:spMk id="15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27:24.142" v="60" actId="21"/>
          <ac:spMkLst>
            <pc:docMk/>
            <pc:sldMk cId="4169120570" sldId="263"/>
            <ac:spMk id="20" creationId="{64D2920C-FE87-4F9A-B265-0C60CC9B7C1C}"/>
          </ac:spMkLst>
        </pc:spChg>
        <pc:cxnChg chg="mod">
          <ac:chgData name="Rooney Ribeiro Albuquerque Coelho" userId="ac74b89b-444e-42c3-a3e1-3795a8d61e25" providerId="ADAL" clId="{8AECB291-467F-468B-9027-24A560909EBD}" dt="2021-06-25T03:28:10.120" v="665" actId="1076"/>
          <ac:cxnSpMkLst>
            <pc:docMk/>
            <pc:sldMk cId="4169120570" sldId="263"/>
            <ac:cxnSpMk id="17" creationId="{00000000-0000-0000-0000-000000000000}"/>
          </ac:cxnSpMkLst>
        </pc:cxnChg>
        <pc:cxnChg chg="mod">
          <ac:chgData name="Rooney Ribeiro Albuquerque Coelho" userId="ac74b89b-444e-42c3-a3e1-3795a8d61e25" providerId="ADAL" clId="{8AECB291-467F-468B-9027-24A560909EBD}" dt="2021-06-25T03:28:10.120" v="665" actId="1076"/>
          <ac:cxnSpMkLst>
            <pc:docMk/>
            <pc:sldMk cId="4169120570" sldId="263"/>
            <ac:cxnSpMk id="19" creationId="{00000000-0000-0000-0000-000000000000}"/>
          </ac:cxnSpMkLst>
        </pc:cxnChg>
        <pc:cxnChg chg="mod">
          <ac:chgData name="Rooney Ribeiro Albuquerque Coelho" userId="ac74b89b-444e-42c3-a3e1-3795a8d61e25" providerId="ADAL" clId="{8AECB291-467F-468B-9027-24A560909EBD}" dt="2021-06-25T03:28:10.120" v="665" actId="1076"/>
          <ac:cxnSpMkLst>
            <pc:docMk/>
            <pc:sldMk cId="4169120570" sldId="263"/>
            <ac:cxnSpMk id="22" creationId="{00000000-0000-0000-0000-000000000000}"/>
          </ac:cxnSpMkLst>
        </pc:cxnChg>
        <pc:cxnChg chg="mod">
          <ac:chgData name="Rooney Ribeiro Albuquerque Coelho" userId="ac74b89b-444e-42c3-a3e1-3795a8d61e25" providerId="ADAL" clId="{8AECB291-467F-468B-9027-24A560909EBD}" dt="2021-06-25T03:28:10.120" v="665" actId="1076"/>
          <ac:cxnSpMkLst>
            <pc:docMk/>
            <pc:sldMk cId="4169120570" sldId="263"/>
            <ac:cxnSpMk id="25" creationId="{00000000-0000-0000-0000-000000000000}"/>
          </ac:cxnSpMkLst>
        </pc:cxnChg>
        <pc:cxnChg chg="mod">
          <ac:chgData name="Rooney Ribeiro Albuquerque Coelho" userId="ac74b89b-444e-42c3-a3e1-3795a8d61e25" providerId="ADAL" clId="{8AECB291-467F-468B-9027-24A560909EBD}" dt="2021-06-25T03:28:10.120" v="665" actId="1076"/>
          <ac:cxnSpMkLst>
            <pc:docMk/>
            <pc:sldMk cId="4169120570" sldId="263"/>
            <ac:cxnSpMk id="28" creationId="{00000000-0000-0000-0000-000000000000}"/>
          </ac:cxnSpMkLst>
        </pc:cxnChg>
        <pc:cxnChg chg="mod">
          <ac:chgData name="Rooney Ribeiro Albuquerque Coelho" userId="ac74b89b-444e-42c3-a3e1-3795a8d61e25" providerId="ADAL" clId="{8AECB291-467F-468B-9027-24A560909EBD}" dt="2021-06-25T03:28:10.120" v="665" actId="1076"/>
          <ac:cxnSpMkLst>
            <pc:docMk/>
            <pc:sldMk cId="4169120570" sldId="263"/>
            <ac:cxnSpMk id="31" creationId="{00000000-0000-0000-0000-000000000000}"/>
          </ac:cxnSpMkLst>
        </pc:cxnChg>
      </pc:sldChg>
      <pc:sldChg chg="modSp add mod">
        <pc:chgData name="Rooney Ribeiro Albuquerque Coelho" userId="ac74b89b-444e-42c3-a3e1-3795a8d61e25" providerId="ADAL" clId="{8AECB291-467F-468B-9027-24A560909EBD}" dt="2021-06-24T01:22:46.867" v="3" actId="27636"/>
        <pc:sldMkLst>
          <pc:docMk/>
          <pc:sldMk cId="2422756177" sldId="264"/>
        </pc:sldMkLst>
        <pc:spChg chg="mod">
          <ac:chgData name="Rooney Ribeiro Albuquerque Coelho" userId="ac74b89b-444e-42c3-a3e1-3795a8d61e25" providerId="ADAL" clId="{8AECB291-467F-468B-9027-24A560909EBD}" dt="2021-06-24T01:22:46.867" v="3" actId="27636"/>
          <ac:spMkLst>
            <pc:docMk/>
            <pc:sldMk cId="2422756177" sldId="264"/>
            <ac:spMk id="3" creationId="{00000000-0000-0000-0000-000000000000}"/>
          </ac:spMkLst>
        </pc:spChg>
      </pc:sldChg>
      <pc:sldChg chg="modSp del mod">
        <pc:chgData name="Rooney Ribeiro Albuquerque Coelho" userId="ac74b89b-444e-42c3-a3e1-3795a8d61e25" providerId="ADAL" clId="{8AECB291-467F-468B-9027-24A560909EBD}" dt="2021-06-25T03:26:31.910" v="660" actId="1076"/>
        <pc:sldMkLst>
          <pc:docMk/>
          <pc:sldMk cId="2422756177" sldId="264"/>
        </pc:sldMkLst>
        <pc:spChg chg="mod">
          <ac:chgData name="Rooney Ribeiro Albuquerque Coelho" userId="ac74b89b-444e-42c3-a3e1-3795a8d61e25" providerId="ADAL" clId="{8AECB291-467F-468B-9027-24A560909EBD}" dt="2021-06-25T03:26:31.910" v="660" actId="1076"/>
          <ac:spMkLst>
            <pc:docMk/>
            <pc:sldMk cId="2422756177" sldId="264"/>
            <ac:spMk id="2" creationId="{00000000-0000-0000-0000-000000000000}"/>
          </ac:spMkLst>
        </pc:spChg>
      </pc:sldChg>
      <pc:sldChg chg="addSp delSp modSp del mod chgLayout">
        <pc:chgData name="Rooney Ribeiro Albuquerque Coelho" userId="ac74b89b-444e-42c3-a3e1-3795a8d61e25" providerId="ADAL" clId="{8AECB291-467F-468B-9027-24A560909EBD}" dt="2021-06-25T03:27:46.405" v="662" actId="6549"/>
        <pc:sldMkLst>
          <pc:docMk/>
          <pc:sldMk cId="1580535390" sldId="265"/>
        </pc:sldMkLst>
        <pc:spChg chg="mod ord">
          <ac:chgData name="Rooney Ribeiro Albuquerque Coelho" userId="ac74b89b-444e-42c3-a3e1-3795a8d61e25" providerId="ADAL" clId="{8AECB291-467F-468B-9027-24A560909EBD}" dt="2021-06-25T01:27:12.242" v="56" actId="6264"/>
          <ac:spMkLst>
            <pc:docMk/>
            <pc:sldMk cId="1580535390" sldId="265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8AECB291-467F-468B-9027-24A560909EBD}" dt="2021-06-25T03:27:46.405" v="662" actId="6549"/>
          <ac:spMkLst>
            <pc:docMk/>
            <pc:sldMk cId="1580535390" sldId="26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8AECB291-467F-468B-9027-24A560909EBD}" dt="2021-06-25T01:27:12.242" v="56" actId="6264"/>
          <ac:spMkLst>
            <pc:docMk/>
            <pc:sldMk cId="1580535390" sldId="265"/>
            <ac:spMk id="4" creationId="{00C92B4D-C8C8-40A8-8810-C7D669612B62}"/>
          </ac:spMkLst>
        </pc:spChg>
        <pc:spChg chg="add del mod">
          <ac:chgData name="Rooney Ribeiro Albuquerque Coelho" userId="ac74b89b-444e-42c3-a3e1-3795a8d61e25" providerId="ADAL" clId="{8AECB291-467F-468B-9027-24A560909EBD}" dt="2021-06-25T01:27:12.242" v="56" actId="6264"/>
          <ac:spMkLst>
            <pc:docMk/>
            <pc:sldMk cId="1580535390" sldId="265"/>
            <ac:spMk id="5" creationId="{1DB99B53-F648-43F7-B57D-4D5389371414}"/>
          </ac:spMkLst>
        </pc:spChg>
      </pc:sldChg>
      <pc:sldChg chg="modSp add mod">
        <pc:chgData name="Rooney Ribeiro Albuquerque Coelho" userId="ac74b89b-444e-42c3-a3e1-3795a8d61e25" providerId="ADAL" clId="{8AECB291-467F-468B-9027-24A560909EBD}" dt="2021-06-24T01:22:46.875" v="4" actId="27636"/>
        <pc:sldMkLst>
          <pc:docMk/>
          <pc:sldMk cId="1580535390" sldId="265"/>
        </pc:sldMkLst>
        <pc:spChg chg="mod">
          <ac:chgData name="Rooney Ribeiro Albuquerque Coelho" userId="ac74b89b-444e-42c3-a3e1-3795a8d61e25" providerId="ADAL" clId="{8AECB291-467F-468B-9027-24A560909EBD}" dt="2021-06-24T01:22:46.875" v="4" actId="27636"/>
          <ac:spMkLst>
            <pc:docMk/>
            <pc:sldMk cId="1580535390" sldId="265"/>
            <ac:spMk id="3" creationId="{00000000-0000-0000-0000-000000000000}"/>
          </ac:spMkLst>
        </pc:spChg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66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67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68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69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70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71"/>
        </pc:sldMkLst>
      </pc:sldChg>
      <pc:sldChg chg="addSp delSp modSp mod chgLayout">
        <pc:chgData name="Rooney Ribeiro Albuquerque Coelho" userId="ac74b89b-444e-42c3-a3e1-3795a8d61e25" providerId="ADAL" clId="{8AECB291-467F-468B-9027-24A560909EBD}" dt="2021-06-25T03:36:16.811" v="789" actId="27636"/>
        <pc:sldMkLst>
          <pc:docMk/>
          <pc:sldMk cId="1087669410" sldId="274"/>
        </pc:sldMkLst>
        <pc:spChg chg="mod ord">
          <ac:chgData name="Rooney Ribeiro Albuquerque Coelho" userId="ac74b89b-444e-42c3-a3e1-3795a8d61e25" providerId="ADAL" clId="{8AECB291-467F-468B-9027-24A560909EBD}" dt="2021-06-25T03:35:23.172" v="774" actId="6264"/>
          <ac:spMkLst>
            <pc:docMk/>
            <pc:sldMk cId="1087669410" sldId="274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8AECB291-467F-468B-9027-24A560909EBD}" dt="2021-06-25T03:36:16.811" v="789" actId="27636"/>
          <ac:spMkLst>
            <pc:docMk/>
            <pc:sldMk cId="1087669410" sldId="274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8AECB291-467F-468B-9027-24A560909EBD}" dt="2021-06-25T03:35:21.739" v="773" actId="6264"/>
          <ac:spMkLst>
            <pc:docMk/>
            <pc:sldMk cId="1087669410" sldId="274"/>
            <ac:spMk id="4" creationId="{2CA74F21-32B7-45AE-8AF8-58FAA2DD784D}"/>
          </ac:spMkLst>
        </pc:spChg>
        <pc:spChg chg="add del mod">
          <ac:chgData name="Rooney Ribeiro Albuquerque Coelho" userId="ac74b89b-444e-42c3-a3e1-3795a8d61e25" providerId="ADAL" clId="{8AECB291-467F-468B-9027-24A560909EBD}" dt="2021-06-25T03:35:21.739" v="773" actId="6264"/>
          <ac:spMkLst>
            <pc:docMk/>
            <pc:sldMk cId="1087669410" sldId="274"/>
            <ac:spMk id="5" creationId="{EA08633F-5E47-4079-AEA8-62F3F1A00BF9}"/>
          </ac:spMkLst>
        </pc:spChg>
        <pc:spChg chg="add del mod">
          <ac:chgData name="Rooney Ribeiro Albuquerque Coelho" userId="ac74b89b-444e-42c3-a3e1-3795a8d61e25" providerId="ADAL" clId="{8AECB291-467F-468B-9027-24A560909EBD}" dt="2021-06-25T03:35:23.172" v="774" actId="6264"/>
          <ac:spMkLst>
            <pc:docMk/>
            <pc:sldMk cId="1087669410" sldId="274"/>
            <ac:spMk id="6" creationId="{12EC6002-F892-4446-B22F-33A0D96E3B3B}"/>
          </ac:spMkLst>
        </pc:spChg>
        <pc:spChg chg="add del mod">
          <ac:chgData name="Rooney Ribeiro Albuquerque Coelho" userId="ac74b89b-444e-42c3-a3e1-3795a8d61e25" providerId="ADAL" clId="{8AECB291-467F-468B-9027-24A560909EBD}" dt="2021-06-25T03:35:23.172" v="774" actId="6264"/>
          <ac:spMkLst>
            <pc:docMk/>
            <pc:sldMk cId="1087669410" sldId="274"/>
            <ac:spMk id="7" creationId="{4522B0B5-1F6B-40FD-8808-FF1B5BF1160E}"/>
          </ac:spMkLst>
        </pc:spChg>
      </pc:sldChg>
      <pc:sldChg chg="modSp add mod">
        <pc:chgData name="Rooney Ribeiro Albuquerque Coelho" userId="ac74b89b-444e-42c3-a3e1-3795a8d61e25" providerId="ADAL" clId="{8AECB291-467F-468B-9027-24A560909EBD}" dt="2021-06-24T01:22:46.884" v="5" actId="27636"/>
        <pc:sldMkLst>
          <pc:docMk/>
          <pc:sldMk cId="1087669410" sldId="274"/>
        </pc:sldMkLst>
        <pc:spChg chg="mod">
          <ac:chgData name="Rooney Ribeiro Albuquerque Coelho" userId="ac74b89b-444e-42c3-a3e1-3795a8d61e25" providerId="ADAL" clId="{8AECB291-467F-468B-9027-24A560909EBD}" dt="2021-06-24T01:22:46.884" v="5" actId="27636"/>
          <ac:spMkLst>
            <pc:docMk/>
            <pc:sldMk cId="1087669410" sldId="274"/>
            <ac:spMk id="3" creationId="{00000000-0000-0000-0000-000000000000}"/>
          </ac:spMkLst>
        </pc:spChg>
      </pc:sldChg>
      <pc:sldChg chg="add">
        <pc:chgData name="Rooney Ribeiro Albuquerque Coelho" userId="ac74b89b-444e-42c3-a3e1-3795a8d61e25" providerId="ADAL" clId="{8AECB291-467F-468B-9027-24A560909EBD}" dt="2021-06-24T01:22:46.787" v="1"/>
        <pc:sldMkLst>
          <pc:docMk/>
          <pc:sldMk cId="2299033832" sldId="275"/>
        </pc:sldMkLst>
      </pc:sldChg>
      <pc:sldChg chg="addSp delSp modSp mod chgLayout">
        <pc:chgData name="Rooney Ribeiro Albuquerque Coelho" userId="ac74b89b-444e-42c3-a3e1-3795a8d61e25" providerId="ADAL" clId="{8AECB291-467F-468B-9027-24A560909EBD}" dt="2021-06-25T03:36:19.298" v="791" actId="20577"/>
        <pc:sldMkLst>
          <pc:docMk/>
          <pc:sldMk cId="2299033832" sldId="275"/>
        </pc:sldMkLst>
        <pc:spChg chg="mod ord">
          <ac:chgData name="Rooney Ribeiro Albuquerque Coelho" userId="ac74b89b-444e-42c3-a3e1-3795a8d61e25" providerId="ADAL" clId="{8AECB291-467F-468B-9027-24A560909EBD}" dt="2021-06-25T03:35:25.101" v="775" actId="6264"/>
          <ac:spMkLst>
            <pc:docMk/>
            <pc:sldMk cId="2299033832" sldId="275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8AECB291-467F-468B-9027-24A560909EBD}" dt="2021-06-25T03:36:19.298" v="791" actId="20577"/>
          <ac:spMkLst>
            <pc:docMk/>
            <pc:sldMk cId="2299033832" sldId="27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8AECB291-467F-468B-9027-24A560909EBD}" dt="2021-06-25T03:35:25.101" v="775" actId="6264"/>
          <ac:spMkLst>
            <pc:docMk/>
            <pc:sldMk cId="2299033832" sldId="275"/>
            <ac:spMk id="4" creationId="{D09DF592-B2EB-49F5-8544-51BE939C644A}"/>
          </ac:spMkLst>
        </pc:spChg>
        <pc:spChg chg="add del mod">
          <ac:chgData name="Rooney Ribeiro Albuquerque Coelho" userId="ac74b89b-444e-42c3-a3e1-3795a8d61e25" providerId="ADAL" clId="{8AECB291-467F-468B-9027-24A560909EBD}" dt="2021-06-25T03:35:25.101" v="775" actId="6264"/>
          <ac:spMkLst>
            <pc:docMk/>
            <pc:sldMk cId="2299033832" sldId="275"/>
            <ac:spMk id="5" creationId="{BB97F2D8-03D3-4A90-8DC8-A77B0F649689}"/>
          </ac:spMkLst>
        </pc:spChg>
      </pc:sldChg>
      <pc:sldChg chg="addSp delSp modSp mod chgLayout">
        <pc:chgData name="Rooney Ribeiro Albuquerque Coelho" userId="ac74b89b-444e-42c3-a3e1-3795a8d61e25" providerId="ADAL" clId="{8AECB291-467F-468B-9027-24A560909EBD}" dt="2021-06-25T03:36:21.695" v="793" actId="20577"/>
        <pc:sldMkLst>
          <pc:docMk/>
          <pc:sldMk cId="3369985509" sldId="276"/>
        </pc:sldMkLst>
        <pc:spChg chg="mod ord">
          <ac:chgData name="Rooney Ribeiro Albuquerque Coelho" userId="ac74b89b-444e-42c3-a3e1-3795a8d61e25" providerId="ADAL" clId="{8AECB291-467F-468B-9027-24A560909EBD}" dt="2021-06-25T03:35:27.075" v="776" actId="6264"/>
          <ac:spMkLst>
            <pc:docMk/>
            <pc:sldMk cId="3369985509" sldId="276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8AECB291-467F-468B-9027-24A560909EBD}" dt="2021-06-25T03:36:21.695" v="793" actId="20577"/>
          <ac:spMkLst>
            <pc:docMk/>
            <pc:sldMk cId="3369985509" sldId="27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8AECB291-467F-468B-9027-24A560909EBD}" dt="2021-06-25T03:35:27.075" v="776" actId="6264"/>
          <ac:spMkLst>
            <pc:docMk/>
            <pc:sldMk cId="3369985509" sldId="276"/>
            <ac:spMk id="4" creationId="{1ACAAF93-E2A1-45B8-BB99-EE2C633C5FFD}"/>
          </ac:spMkLst>
        </pc:spChg>
        <pc:spChg chg="add del mod">
          <ac:chgData name="Rooney Ribeiro Albuquerque Coelho" userId="ac74b89b-444e-42c3-a3e1-3795a8d61e25" providerId="ADAL" clId="{8AECB291-467F-468B-9027-24A560909EBD}" dt="2021-06-25T03:35:27.075" v="776" actId="6264"/>
          <ac:spMkLst>
            <pc:docMk/>
            <pc:sldMk cId="3369985509" sldId="276"/>
            <ac:spMk id="5" creationId="{592D6C31-8B77-48FE-9DEC-051108140DB9}"/>
          </ac:spMkLst>
        </pc:spChg>
      </pc:sldChg>
      <pc:sldChg chg="add">
        <pc:chgData name="Rooney Ribeiro Albuquerque Coelho" userId="ac74b89b-444e-42c3-a3e1-3795a8d61e25" providerId="ADAL" clId="{8AECB291-467F-468B-9027-24A560909EBD}" dt="2021-06-24T01:22:46.787" v="1"/>
        <pc:sldMkLst>
          <pc:docMk/>
          <pc:sldMk cId="3369985509" sldId="276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81"/>
        </pc:sldMkLst>
      </pc:sldChg>
      <pc:sldChg chg="add del">
        <pc:chgData name="Rooney Ribeiro Albuquerque Coelho" userId="ac74b89b-444e-42c3-a3e1-3795a8d61e25" providerId="ADAL" clId="{8AECB291-467F-468B-9027-24A560909EBD}" dt="2021-06-24T01:23:52.198" v="9" actId="47"/>
        <pc:sldMkLst>
          <pc:docMk/>
          <pc:sldMk cId="2321023076" sldId="281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82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83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84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0" sldId="285"/>
        </pc:sldMkLst>
      </pc:sldChg>
      <pc:sldChg chg="addSp delSp modSp add mod chgLayout">
        <pc:chgData name="Rooney Ribeiro Albuquerque Coelho" userId="ac74b89b-444e-42c3-a3e1-3795a8d61e25" providerId="ADAL" clId="{8AECB291-467F-468B-9027-24A560909EBD}" dt="2021-06-24T01:24:40.693" v="38" actId="478"/>
        <pc:sldMkLst>
          <pc:docMk/>
          <pc:sldMk cId="806035502" sldId="286"/>
        </pc:sldMkLst>
        <pc:spChg chg="mod ord">
          <ac:chgData name="Rooney Ribeiro Albuquerque Coelho" userId="ac74b89b-444e-42c3-a3e1-3795a8d61e25" providerId="ADAL" clId="{8AECB291-467F-468B-9027-24A560909EBD}" dt="2021-06-24T01:24:38.067" v="37" actId="6264"/>
          <ac:spMkLst>
            <pc:docMk/>
            <pc:sldMk cId="806035502" sldId="286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8AECB291-467F-468B-9027-24A560909EBD}" dt="2021-06-24T01:24:38.067" v="37" actId="6264"/>
          <ac:spMkLst>
            <pc:docMk/>
            <pc:sldMk cId="806035502" sldId="286"/>
            <ac:spMk id="3" creationId="{D1BF048E-D0E1-432B-9768-DAD4FFBBCCEF}"/>
          </ac:spMkLst>
        </pc:spChg>
        <pc:spChg chg="add del mod ord">
          <ac:chgData name="Rooney Ribeiro Albuquerque Coelho" userId="ac74b89b-444e-42c3-a3e1-3795a8d61e25" providerId="ADAL" clId="{8AECB291-467F-468B-9027-24A560909EBD}" dt="2021-06-24T01:24:40.693" v="38" actId="478"/>
          <ac:spMkLst>
            <pc:docMk/>
            <pc:sldMk cId="806035502" sldId="286"/>
            <ac:spMk id="4" creationId="{6779516A-7DB6-4E86-AA02-0E6BA596182C}"/>
          </ac:spMkLst>
        </pc:spChg>
      </pc:sldChg>
      <pc:sldChg chg="add">
        <pc:chgData name="Rooney Ribeiro Albuquerque Coelho" userId="ac74b89b-444e-42c3-a3e1-3795a8d61e25" providerId="ADAL" clId="{8AECB291-467F-468B-9027-24A560909EBD}" dt="2021-06-24T01:22:46.787" v="1"/>
        <pc:sldMkLst>
          <pc:docMk/>
          <pc:sldMk cId="1709453953" sldId="287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4119398661" sldId="295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2090351078" sldId="296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788951615" sldId="297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613551492" sldId="298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628308935" sldId="299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159865213" sldId="300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805348474" sldId="301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934836065" sldId="307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132750733" sldId="308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644815878" sldId="309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97947059" sldId="310"/>
        </pc:sldMkLst>
      </pc:sldChg>
      <pc:sldChg chg="addSp delSp modSp add mod">
        <pc:chgData name="Rooney Ribeiro Albuquerque Coelho" userId="ac74b89b-444e-42c3-a3e1-3795a8d61e25" providerId="ADAL" clId="{8AECB291-467F-468B-9027-24A560909EBD}" dt="2021-06-25T03:46:00.443" v="1019" actId="14100"/>
        <pc:sldMkLst>
          <pc:docMk/>
          <pc:sldMk cId="0" sldId="311"/>
        </pc:sldMkLst>
        <pc:spChg chg="del mod">
          <ac:chgData name="Rooney Ribeiro Albuquerque Coelho" userId="ac74b89b-444e-42c3-a3e1-3795a8d61e25" providerId="ADAL" clId="{8AECB291-467F-468B-9027-24A560909EBD}" dt="2021-06-25T01:42:08.489" v="209" actId="478"/>
          <ac:spMkLst>
            <pc:docMk/>
            <pc:sldMk cId="0" sldId="311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8AECB291-467F-468B-9027-24A560909EBD}" dt="2021-06-25T01:42:08.489" v="209" actId="478"/>
          <ac:spMkLst>
            <pc:docMk/>
            <pc:sldMk cId="0" sldId="311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8AECB291-467F-468B-9027-24A560909EBD}" dt="2021-06-25T01:42:08.489" v="209" actId="478"/>
          <ac:spMkLst>
            <pc:docMk/>
            <pc:sldMk cId="0" sldId="311"/>
            <ac:spMk id="4" creationId="{00000000-0000-0000-0000-000000000000}"/>
          </ac:spMkLst>
        </pc:spChg>
        <pc:spChg chg="del">
          <ac:chgData name="Rooney Ribeiro Albuquerque Coelho" userId="ac74b89b-444e-42c3-a3e1-3795a8d61e25" providerId="ADAL" clId="{8AECB291-467F-468B-9027-24A560909EBD}" dt="2021-06-25T01:42:08.489" v="209" actId="478"/>
          <ac:spMkLst>
            <pc:docMk/>
            <pc:sldMk cId="0" sldId="311"/>
            <ac:spMk id="5" creationId="{00000000-0000-0000-0000-000000000000}"/>
          </ac:spMkLst>
        </pc:spChg>
        <pc:spChg chg="del">
          <ac:chgData name="Rooney Ribeiro Albuquerque Coelho" userId="ac74b89b-444e-42c3-a3e1-3795a8d61e25" providerId="ADAL" clId="{8AECB291-467F-468B-9027-24A560909EBD}" dt="2021-06-25T01:42:08.489" v="209" actId="478"/>
          <ac:spMkLst>
            <pc:docMk/>
            <pc:sldMk cId="0" sldId="311"/>
            <ac:spMk id="6" creationId="{00000000-0000-0000-0000-000000000000}"/>
          </ac:spMkLst>
        </pc:spChg>
        <pc:spChg chg="del">
          <ac:chgData name="Rooney Ribeiro Albuquerque Coelho" userId="ac74b89b-444e-42c3-a3e1-3795a8d61e25" providerId="ADAL" clId="{8AECB291-467F-468B-9027-24A560909EBD}" dt="2021-06-25T01:42:08.489" v="209" actId="478"/>
          <ac:spMkLst>
            <pc:docMk/>
            <pc:sldMk cId="0" sldId="311"/>
            <ac:spMk id="7" creationId="{00000000-0000-0000-0000-000000000000}"/>
          </ac:spMkLst>
        </pc:spChg>
        <pc:spChg chg="del">
          <ac:chgData name="Rooney Ribeiro Albuquerque Coelho" userId="ac74b89b-444e-42c3-a3e1-3795a8d61e25" providerId="ADAL" clId="{8AECB291-467F-468B-9027-24A560909EBD}" dt="2021-06-25T01:42:08.489" v="209" actId="478"/>
          <ac:spMkLst>
            <pc:docMk/>
            <pc:sldMk cId="0" sldId="311"/>
            <ac:spMk id="8" creationId="{00000000-0000-0000-0000-000000000000}"/>
          </ac:spMkLst>
        </pc:spChg>
        <pc:spChg chg="del">
          <ac:chgData name="Rooney Ribeiro Albuquerque Coelho" userId="ac74b89b-444e-42c3-a3e1-3795a8d61e25" providerId="ADAL" clId="{8AECB291-467F-468B-9027-24A560909EBD}" dt="2021-06-25T01:42:08.489" v="209" actId="478"/>
          <ac:spMkLst>
            <pc:docMk/>
            <pc:sldMk cId="0" sldId="311"/>
            <ac:spMk id="9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43:02.740" v="305" actId="1076"/>
          <ac:spMkLst>
            <pc:docMk/>
            <pc:sldMk cId="0" sldId="311"/>
            <ac:spMk id="11" creationId="{00000000-0000-0000-0000-000000000000}"/>
          </ac:spMkLst>
        </pc:spChg>
        <pc:spChg chg="add mod">
          <ac:chgData name="Rooney Ribeiro Albuquerque Coelho" userId="ac74b89b-444e-42c3-a3e1-3795a8d61e25" providerId="ADAL" clId="{8AECB291-467F-468B-9027-24A560909EBD}" dt="2021-06-25T03:46:00.443" v="1019" actId="14100"/>
          <ac:spMkLst>
            <pc:docMk/>
            <pc:sldMk cId="0" sldId="311"/>
            <ac:spMk id="13" creationId="{E2A6339F-5B0D-459D-AE41-DC723F166478}"/>
          </ac:spMkLst>
        </pc:spChg>
        <pc:spChg chg="add del mod">
          <ac:chgData name="Rooney Ribeiro Albuquerque Coelho" userId="ac74b89b-444e-42c3-a3e1-3795a8d61e25" providerId="ADAL" clId="{8AECB291-467F-468B-9027-24A560909EBD}" dt="2021-06-25T01:42:18.005" v="215"/>
          <ac:spMkLst>
            <pc:docMk/>
            <pc:sldMk cId="0" sldId="311"/>
            <ac:spMk id="14" creationId="{C6BE5030-B672-4086-AC2D-4BE944C0D118}"/>
          </ac:spMkLst>
        </pc:spChg>
        <pc:spChg chg="add del mod">
          <ac:chgData name="Rooney Ribeiro Albuquerque Coelho" userId="ac74b89b-444e-42c3-a3e1-3795a8d61e25" providerId="ADAL" clId="{8AECB291-467F-468B-9027-24A560909EBD}" dt="2021-06-25T01:42:18.005" v="215"/>
          <ac:spMkLst>
            <pc:docMk/>
            <pc:sldMk cId="0" sldId="311"/>
            <ac:spMk id="15" creationId="{F88B8D05-1DC1-48A5-A49C-47D46F7081F0}"/>
          </ac:spMkLst>
        </pc:spChg>
        <pc:spChg chg="add del mod">
          <ac:chgData name="Rooney Ribeiro Albuquerque Coelho" userId="ac74b89b-444e-42c3-a3e1-3795a8d61e25" providerId="ADAL" clId="{8AECB291-467F-468B-9027-24A560909EBD}" dt="2021-06-25T01:42:18.005" v="215"/>
          <ac:spMkLst>
            <pc:docMk/>
            <pc:sldMk cId="0" sldId="311"/>
            <ac:spMk id="16" creationId="{1EC7D3F1-E680-47B8-8E74-6A011CC323A0}"/>
          </ac:spMkLst>
        </pc:spChg>
        <pc:spChg chg="add del mod">
          <ac:chgData name="Rooney Ribeiro Albuquerque Coelho" userId="ac74b89b-444e-42c3-a3e1-3795a8d61e25" providerId="ADAL" clId="{8AECB291-467F-468B-9027-24A560909EBD}" dt="2021-06-25T01:42:18.005" v="215"/>
          <ac:spMkLst>
            <pc:docMk/>
            <pc:sldMk cId="0" sldId="311"/>
            <ac:spMk id="17" creationId="{4B5FB2BB-EB90-4C9B-B56B-2ADCA6A2428D}"/>
          </ac:spMkLst>
        </pc:spChg>
        <pc:spChg chg="add del mod">
          <ac:chgData name="Rooney Ribeiro Albuquerque Coelho" userId="ac74b89b-444e-42c3-a3e1-3795a8d61e25" providerId="ADAL" clId="{8AECB291-467F-468B-9027-24A560909EBD}" dt="2021-06-25T01:42:18.005" v="215"/>
          <ac:spMkLst>
            <pc:docMk/>
            <pc:sldMk cId="0" sldId="311"/>
            <ac:spMk id="18" creationId="{6AA9243F-E9E1-44CB-B37E-624BCD1DAC43}"/>
          </ac:spMkLst>
        </pc:spChg>
        <pc:spChg chg="add del mod">
          <ac:chgData name="Rooney Ribeiro Albuquerque Coelho" userId="ac74b89b-444e-42c3-a3e1-3795a8d61e25" providerId="ADAL" clId="{8AECB291-467F-468B-9027-24A560909EBD}" dt="2021-06-25T01:42:18.005" v="215"/>
          <ac:spMkLst>
            <pc:docMk/>
            <pc:sldMk cId="0" sldId="311"/>
            <ac:spMk id="19" creationId="{B7578A7C-9DF5-4220-B5E8-2B31825B79BB}"/>
          </ac:spMkLst>
        </pc:spChg>
        <pc:spChg chg="add del mod">
          <ac:chgData name="Rooney Ribeiro Albuquerque Coelho" userId="ac74b89b-444e-42c3-a3e1-3795a8d61e25" providerId="ADAL" clId="{8AECB291-467F-468B-9027-24A560909EBD}" dt="2021-06-25T01:42:18.005" v="215"/>
          <ac:spMkLst>
            <pc:docMk/>
            <pc:sldMk cId="0" sldId="311"/>
            <ac:spMk id="20" creationId="{CFBC3FDD-C309-41F8-B28C-61C9C13601AA}"/>
          </ac:spMkLst>
        </pc:spChg>
        <pc:spChg chg="add del mod">
          <ac:chgData name="Rooney Ribeiro Albuquerque Coelho" userId="ac74b89b-444e-42c3-a3e1-3795a8d61e25" providerId="ADAL" clId="{8AECB291-467F-468B-9027-24A560909EBD}" dt="2021-06-25T01:42:18.005" v="215"/>
          <ac:spMkLst>
            <pc:docMk/>
            <pc:sldMk cId="0" sldId="311"/>
            <ac:spMk id="21" creationId="{FC93926F-6B29-492E-9115-4CFABEA6D844}"/>
          </ac:spMkLst>
        </pc:spChg>
        <pc:spChg chg="add mod">
          <ac:chgData name="Rooney Ribeiro Albuquerque Coelho" userId="ac74b89b-444e-42c3-a3e1-3795a8d61e25" providerId="ADAL" clId="{8AECB291-467F-468B-9027-24A560909EBD}" dt="2021-06-25T03:45:53.538" v="1018" actId="1038"/>
          <ac:spMkLst>
            <pc:docMk/>
            <pc:sldMk cId="0" sldId="311"/>
            <ac:spMk id="22" creationId="{996AD5AC-B628-4825-A91F-C950C1D06FB0}"/>
          </ac:spMkLst>
        </pc:spChg>
        <pc:spChg chg="add mod">
          <ac:chgData name="Rooney Ribeiro Albuquerque Coelho" userId="ac74b89b-444e-42c3-a3e1-3795a8d61e25" providerId="ADAL" clId="{8AECB291-467F-468B-9027-24A560909EBD}" dt="2021-06-25T03:45:53.538" v="1018" actId="1038"/>
          <ac:spMkLst>
            <pc:docMk/>
            <pc:sldMk cId="0" sldId="311"/>
            <ac:spMk id="23" creationId="{4068EA1A-24B7-4B25-9FC8-317EB0482CC8}"/>
          </ac:spMkLst>
        </pc:spChg>
        <pc:spChg chg="add mod">
          <ac:chgData name="Rooney Ribeiro Albuquerque Coelho" userId="ac74b89b-444e-42c3-a3e1-3795a8d61e25" providerId="ADAL" clId="{8AECB291-467F-468B-9027-24A560909EBD}" dt="2021-06-25T03:45:53.538" v="1018" actId="1038"/>
          <ac:spMkLst>
            <pc:docMk/>
            <pc:sldMk cId="0" sldId="311"/>
            <ac:spMk id="24" creationId="{84AA36E4-57D0-4C24-8079-A7457C2E95FA}"/>
          </ac:spMkLst>
        </pc:spChg>
        <pc:spChg chg="add mod">
          <ac:chgData name="Rooney Ribeiro Albuquerque Coelho" userId="ac74b89b-444e-42c3-a3e1-3795a8d61e25" providerId="ADAL" clId="{8AECB291-467F-468B-9027-24A560909EBD}" dt="2021-06-25T03:45:53.538" v="1018" actId="1038"/>
          <ac:spMkLst>
            <pc:docMk/>
            <pc:sldMk cId="0" sldId="311"/>
            <ac:spMk id="25" creationId="{43DA4893-92B3-466B-A4DC-3C452A327A4A}"/>
          </ac:spMkLst>
        </pc:spChg>
        <pc:spChg chg="add mod">
          <ac:chgData name="Rooney Ribeiro Albuquerque Coelho" userId="ac74b89b-444e-42c3-a3e1-3795a8d61e25" providerId="ADAL" clId="{8AECB291-467F-468B-9027-24A560909EBD}" dt="2021-06-25T03:45:53.538" v="1018" actId="1038"/>
          <ac:spMkLst>
            <pc:docMk/>
            <pc:sldMk cId="0" sldId="311"/>
            <ac:spMk id="26" creationId="{31367ADE-D277-4B02-A6C3-032DE8E5ECD4}"/>
          </ac:spMkLst>
        </pc:spChg>
        <pc:spChg chg="add mod">
          <ac:chgData name="Rooney Ribeiro Albuquerque Coelho" userId="ac74b89b-444e-42c3-a3e1-3795a8d61e25" providerId="ADAL" clId="{8AECB291-467F-468B-9027-24A560909EBD}" dt="2021-06-25T03:45:53.538" v="1018" actId="1038"/>
          <ac:spMkLst>
            <pc:docMk/>
            <pc:sldMk cId="0" sldId="311"/>
            <ac:spMk id="27" creationId="{61A6C1E2-5193-4076-980B-ED3667870D15}"/>
          </ac:spMkLst>
        </pc:spChg>
        <pc:spChg chg="add mod">
          <ac:chgData name="Rooney Ribeiro Albuquerque Coelho" userId="ac74b89b-444e-42c3-a3e1-3795a8d61e25" providerId="ADAL" clId="{8AECB291-467F-468B-9027-24A560909EBD}" dt="2021-06-25T03:45:53.538" v="1018" actId="1038"/>
          <ac:spMkLst>
            <pc:docMk/>
            <pc:sldMk cId="0" sldId="311"/>
            <ac:spMk id="28" creationId="{07BAD8F8-503E-4E22-B715-0BFBD728B528}"/>
          </ac:spMkLst>
        </pc:spChg>
        <pc:spChg chg="add mod">
          <ac:chgData name="Rooney Ribeiro Albuquerque Coelho" userId="ac74b89b-444e-42c3-a3e1-3795a8d61e25" providerId="ADAL" clId="{8AECB291-467F-468B-9027-24A560909EBD}" dt="2021-06-25T03:45:53.538" v="1018" actId="1038"/>
          <ac:spMkLst>
            <pc:docMk/>
            <pc:sldMk cId="0" sldId="311"/>
            <ac:spMk id="29" creationId="{E99E7512-C9F9-41EE-B3CE-93122D6406C2}"/>
          </ac:spMkLst>
        </pc:spChg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599268065" sldId="311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4070115575" sldId="312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690042469" sldId="313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465016397" sldId="314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960699103" sldId="315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4274005451" sldId="316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64330085" sldId="317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04454756" sldId="318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2504429100" sldId="319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406337632" sldId="320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2630675062" sldId="321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762543838" sldId="322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190782650" sldId="323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654837863" sldId="324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268137516" sldId="325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4255387315" sldId="326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3892756" sldId="327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2123478070" sldId="328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633419118" sldId="329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3178869838" sldId="330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241998516" sldId="331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399353403" sldId="332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2293998944" sldId="333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2915400026" sldId="334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678856981" sldId="335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2533427736" sldId="336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173353550" sldId="337"/>
        </pc:sldMkLst>
      </pc:sldChg>
      <pc:sldChg chg="del">
        <pc:chgData name="Rooney Ribeiro Albuquerque Coelho" userId="ac74b89b-444e-42c3-a3e1-3795a8d61e25" providerId="ADAL" clId="{8AECB291-467F-468B-9027-24A560909EBD}" dt="2021-06-24T01:22:37.835" v="0" actId="47"/>
        <pc:sldMkLst>
          <pc:docMk/>
          <pc:sldMk cId="2960298245" sldId="338"/>
        </pc:sldMkLst>
      </pc:sldChg>
      <pc:sldChg chg="addSp delSp modSp add mod chgLayout">
        <pc:chgData name="Rooney Ribeiro Albuquerque Coelho" userId="ac74b89b-444e-42c3-a3e1-3795a8d61e25" providerId="ADAL" clId="{8AECB291-467F-468B-9027-24A560909EBD}" dt="2021-06-25T03:28:17.034" v="666" actId="478"/>
        <pc:sldMkLst>
          <pc:docMk/>
          <pc:sldMk cId="3115562795" sldId="478"/>
        </pc:sldMkLst>
        <pc:spChg chg="add del mod">
          <ac:chgData name="Rooney Ribeiro Albuquerque Coelho" userId="ac74b89b-444e-42c3-a3e1-3795a8d61e25" providerId="ADAL" clId="{8AECB291-467F-468B-9027-24A560909EBD}" dt="2021-06-25T03:28:17.034" v="666" actId="478"/>
          <ac:spMkLst>
            <pc:docMk/>
            <pc:sldMk cId="3115562795" sldId="478"/>
            <ac:spMk id="3" creationId="{00000000-0000-0000-0000-000000000000}"/>
          </ac:spMkLst>
        </pc:spChg>
      </pc:sldChg>
      <pc:sldChg chg="delSp add mod">
        <pc:chgData name="Rooney Ribeiro Albuquerque Coelho" userId="ac74b89b-444e-42c3-a3e1-3795a8d61e25" providerId="ADAL" clId="{8AECB291-467F-468B-9027-24A560909EBD}" dt="2021-06-25T03:28:19.099" v="667" actId="478"/>
        <pc:sldMkLst>
          <pc:docMk/>
          <pc:sldMk cId="918037084" sldId="479"/>
        </pc:sldMkLst>
        <pc:spChg chg="del">
          <ac:chgData name="Rooney Ribeiro Albuquerque Coelho" userId="ac74b89b-444e-42c3-a3e1-3795a8d61e25" providerId="ADAL" clId="{8AECB291-467F-468B-9027-24A560909EBD}" dt="2021-06-25T03:28:19.099" v="667" actId="478"/>
          <ac:spMkLst>
            <pc:docMk/>
            <pc:sldMk cId="918037084" sldId="479"/>
            <ac:spMk id="3" creationId="{00000000-0000-0000-0000-000000000000}"/>
          </ac:spMkLst>
        </pc:spChg>
      </pc:sldChg>
      <pc:sldChg chg="delSp add mod">
        <pc:chgData name="Rooney Ribeiro Albuquerque Coelho" userId="ac74b89b-444e-42c3-a3e1-3795a8d61e25" providerId="ADAL" clId="{8AECB291-467F-468B-9027-24A560909EBD}" dt="2021-06-25T03:28:21.826" v="668" actId="478"/>
        <pc:sldMkLst>
          <pc:docMk/>
          <pc:sldMk cId="2578131896" sldId="480"/>
        </pc:sldMkLst>
        <pc:spChg chg="del">
          <ac:chgData name="Rooney Ribeiro Albuquerque Coelho" userId="ac74b89b-444e-42c3-a3e1-3795a8d61e25" providerId="ADAL" clId="{8AECB291-467F-468B-9027-24A560909EBD}" dt="2021-06-25T03:28:21.826" v="668" actId="478"/>
          <ac:spMkLst>
            <pc:docMk/>
            <pc:sldMk cId="2578131896" sldId="480"/>
            <ac:spMk id="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8AECB291-467F-468B-9027-24A560909EBD}" dt="2021-06-25T01:36:08.043" v="202" actId="47"/>
        <pc:sldMkLst>
          <pc:docMk/>
          <pc:sldMk cId="3190853267" sldId="482"/>
        </pc:sldMkLst>
      </pc:sldChg>
      <pc:sldChg chg="modSp add mod">
        <pc:chgData name="Rooney Ribeiro Albuquerque Coelho" userId="ac74b89b-444e-42c3-a3e1-3795a8d61e25" providerId="ADAL" clId="{8AECB291-467F-468B-9027-24A560909EBD}" dt="2021-06-25T03:32:21.061" v="696" actId="1076"/>
        <pc:sldMkLst>
          <pc:docMk/>
          <pc:sldMk cId="1551944280" sldId="484"/>
        </pc:sldMkLst>
        <pc:picChg chg="mod">
          <ac:chgData name="Rooney Ribeiro Albuquerque Coelho" userId="ac74b89b-444e-42c3-a3e1-3795a8d61e25" providerId="ADAL" clId="{8AECB291-467F-468B-9027-24A560909EBD}" dt="2021-06-25T03:32:21.061" v="696" actId="1076"/>
          <ac:picMkLst>
            <pc:docMk/>
            <pc:sldMk cId="1551944280" sldId="484"/>
            <ac:picMk id="3" creationId="{00000000-0000-0000-0000-000000000000}"/>
          </ac:picMkLst>
        </pc:picChg>
      </pc:sldChg>
      <pc:sldChg chg="addSp delSp modSp add mod">
        <pc:chgData name="Rooney Ribeiro Albuquerque Coelho" userId="ac74b89b-444e-42c3-a3e1-3795a8d61e25" providerId="ADAL" clId="{8AECB291-467F-468B-9027-24A560909EBD}" dt="2021-06-25T03:42:45.132" v="864" actId="20577"/>
        <pc:sldMkLst>
          <pc:docMk/>
          <pc:sldMk cId="2046705945" sldId="520"/>
        </pc:sldMkLst>
        <pc:spChg chg="del">
          <ac:chgData name="Rooney Ribeiro Albuquerque Coelho" userId="ac74b89b-444e-42c3-a3e1-3795a8d61e25" providerId="ADAL" clId="{8AECB291-467F-468B-9027-24A560909EBD}" dt="2021-06-25T01:46:22.261" v="397" actId="478"/>
          <ac:spMkLst>
            <pc:docMk/>
            <pc:sldMk cId="2046705945" sldId="520"/>
            <ac:spMk id="4" creationId="{00000000-0000-0000-0000-000000000000}"/>
          </ac:spMkLst>
        </pc:spChg>
        <pc:spChg chg="add mod">
          <ac:chgData name="Rooney Ribeiro Albuquerque Coelho" userId="ac74b89b-444e-42c3-a3e1-3795a8d61e25" providerId="ADAL" clId="{8AECB291-467F-468B-9027-24A560909EBD}" dt="2021-06-25T03:42:45.132" v="864" actId="20577"/>
          <ac:spMkLst>
            <pc:docMk/>
            <pc:sldMk cId="2046705945" sldId="520"/>
            <ac:spMk id="5" creationId="{2D7E81E8-A3A6-45C4-8993-875066D89C25}"/>
          </ac:spMkLst>
        </pc:spChg>
      </pc:sldChg>
      <pc:sldChg chg="addSp delSp modSp add mod">
        <pc:chgData name="Rooney Ribeiro Albuquerque Coelho" userId="ac74b89b-444e-42c3-a3e1-3795a8d61e25" providerId="ADAL" clId="{8AECB291-467F-468B-9027-24A560909EBD}" dt="2021-06-25T03:42:49.782" v="865"/>
        <pc:sldMkLst>
          <pc:docMk/>
          <pc:sldMk cId="3247406851" sldId="521"/>
        </pc:sldMkLst>
        <pc:spChg chg="add mod">
          <ac:chgData name="Rooney Ribeiro Albuquerque Coelho" userId="ac74b89b-444e-42c3-a3e1-3795a8d61e25" providerId="ADAL" clId="{8AECB291-467F-468B-9027-24A560909EBD}" dt="2021-06-25T03:42:49.782" v="865"/>
          <ac:spMkLst>
            <pc:docMk/>
            <pc:sldMk cId="3247406851" sldId="521"/>
            <ac:spMk id="4" creationId="{120EE457-2038-4544-A31A-90A7E8DCDA96}"/>
          </ac:spMkLst>
        </pc:spChg>
        <pc:spChg chg="del">
          <ac:chgData name="Rooney Ribeiro Albuquerque Coelho" userId="ac74b89b-444e-42c3-a3e1-3795a8d61e25" providerId="ADAL" clId="{8AECB291-467F-468B-9027-24A560909EBD}" dt="2021-06-25T01:46:19.036" v="396" actId="478"/>
          <ac:spMkLst>
            <pc:docMk/>
            <pc:sldMk cId="3247406851" sldId="521"/>
            <ac:spMk id="6" creationId="{CD84F515-8050-4EC0-BCEF-126CEFC43686}"/>
          </ac:spMkLst>
        </pc:spChg>
      </pc:sldChg>
      <pc:sldChg chg="addSp delSp modSp add mod chgLayout">
        <pc:chgData name="Rooney Ribeiro Albuquerque Coelho" userId="ac74b89b-444e-42c3-a3e1-3795a8d61e25" providerId="ADAL" clId="{8AECB291-467F-468B-9027-24A560909EBD}" dt="2021-06-25T03:24:36.669" v="637" actId="20577"/>
        <pc:sldMkLst>
          <pc:docMk/>
          <pc:sldMk cId="1167355120" sldId="522"/>
        </pc:sldMkLst>
        <pc:spChg chg="add del mod">
          <ac:chgData name="Rooney Ribeiro Albuquerque Coelho" userId="ac74b89b-444e-42c3-a3e1-3795a8d61e25" providerId="ADAL" clId="{8AECB291-467F-468B-9027-24A560909EBD}" dt="2021-06-25T01:25:34.227" v="39" actId="6264"/>
          <ac:spMkLst>
            <pc:docMk/>
            <pc:sldMk cId="1167355120" sldId="522"/>
            <ac:spMk id="2" creationId="{D3D2498F-1B7B-47EC-BB0F-2D4F0BF1C8C4}"/>
          </ac:spMkLst>
        </pc:spChg>
        <pc:spChg chg="add mod ord">
          <ac:chgData name="Rooney Ribeiro Albuquerque Coelho" userId="ac74b89b-444e-42c3-a3e1-3795a8d61e25" providerId="ADAL" clId="{8AECB291-467F-468B-9027-24A560909EBD}" dt="2021-06-25T03:24:36.669" v="637" actId="20577"/>
          <ac:spMkLst>
            <pc:docMk/>
            <pc:sldMk cId="1167355120" sldId="522"/>
            <ac:spMk id="3" creationId="{C8E35EA0-E434-46EE-9041-EAE67E54E71E}"/>
          </ac:spMkLst>
        </pc:spChg>
        <pc:spChg chg="mod ord">
          <ac:chgData name="Rooney Ribeiro Albuquerque Coelho" userId="ac74b89b-444e-42c3-a3e1-3795a8d61e25" providerId="ADAL" clId="{8AECB291-467F-468B-9027-24A560909EBD}" dt="2021-06-25T03:24:20.637" v="629" actId="20577"/>
          <ac:spMkLst>
            <pc:docMk/>
            <pc:sldMk cId="1167355120" sldId="522"/>
            <ac:spMk id="5" creationId="{627474E3-1433-4BF2-B871-B47DFB52523A}"/>
          </ac:spMkLst>
        </pc:spChg>
        <pc:spChg chg="del mod">
          <ac:chgData name="Rooney Ribeiro Albuquerque Coelho" userId="ac74b89b-444e-42c3-a3e1-3795a8d61e25" providerId="ADAL" clId="{8AECB291-467F-468B-9027-24A560909EBD}" dt="2021-06-25T01:25:51.811" v="50"/>
          <ac:spMkLst>
            <pc:docMk/>
            <pc:sldMk cId="1167355120" sldId="522"/>
            <ac:spMk id="7" creationId="{AA66ACCF-25B7-44B2-961C-7B8C652FF7D4}"/>
          </ac:spMkLst>
        </pc:spChg>
      </pc:sldChg>
      <pc:sldChg chg="addSp delSp modSp add mod chgLayout">
        <pc:chgData name="Rooney Ribeiro Albuquerque Coelho" userId="ac74b89b-444e-42c3-a3e1-3795a8d61e25" providerId="ADAL" clId="{8AECB291-467F-468B-9027-24A560909EBD}" dt="2021-06-25T01:35:49.149" v="201" actId="6264"/>
        <pc:sldMkLst>
          <pc:docMk/>
          <pc:sldMk cId="193141453" sldId="524"/>
        </pc:sldMkLst>
        <pc:spChg chg="add del mod">
          <ac:chgData name="Rooney Ribeiro Albuquerque Coelho" userId="ac74b89b-444e-42c3-a3e1-3795a8d61e25" providerId="ADAL" clId="{8AECB291-467F-468B-9027-24A560909EBD}" dt="2021-06-25T01:35:43.746" v="200" actId="21"/>
          <ac:spMkLst>
            <pc:docMk/>
            <pc:sldMk cId="193141453" sldId="524"/>
            <ac:spMk id="3" creationId="{7BEC59E9-256A-4215-A5D4-44EB480AEED2}"/>
          </ac:spMkLst>
        </pc:spChg>
      </pc:sldChg>
      <pc:sldChg chg="addSp delSp modSp add mod chgLayout">
        <pc:chgData name="Rooney Ribeiro Albuquerque Coelho" userId="ac74b89b-444e-42c3-a3e1-3795a8d61e25" providerId="ADAL" clId="{8AECB291-467F-468B-9027-24A560909EBD}" dt="2021-06-25T03:31:28.860" v="694" actId="20577"/>
        <pc:sldMkLst>
          <pc:docMk/>
          <pc:sldMk cId="4119154449" sldId="525"/>
        </pc:sldMkLst>
        <pc:spChg chg="add del mod">
          <ac:chgData name="Rooney Ribeiro Albuquerque Coelho" userId="ac74b89b-444e-42c3-a3e1-3795a8d61e25" providerId="ADAL" clId="{8AECB291-467F-468B-9027-24A560909EBD}" dt="2021-06-25T01:33:46.162" v="167" actId="6264"/>
          <ac:spMkLst>
            <pc:docMk/>
            <pc:sldMk cId="4119154449" sldId="525"/>
            <ac:spMk id="2" creationId="{A0D10C74-A2AF-4746-9C40-278A26ADE279}"/>
          </ac:spMkLst>
        </pc:spChg>
        <pc:spChg chg="add mod ord">
          <ac:chgData name="Rooney Ribeiro Albuquerque Coelho" userId="ac74b89b-444e-42c3-a3e1-3795a8d61e25" providerId="ADAL" clId="{8AECB291-467F-468B-9027-24A560909EBD}" dt="2021-06-25T03:31:28.860" v="694" actId="20577"/>
          <ac:spMkLst>
            <pc:docMk/>
            <pc:sldMk cId="4119154449" sldId="525"/>
            <ac:spMk id="3" creationId="{F96713F8-5ADD-4C53-BF41-889471447207}"/>
          </ac:spMkLst>
        </pc:spChg>
        <pc:spChg chg="mod ord">
          <ac:chgData name="Rooney Ribeiro Albuquerque Coelho" userId="ac74b89b-444e-42c3-a3e1-3795a8d61e25" providerId="ADAL" clId="{8AECB291-467F-468B-9027-24A560909EBD}" dt="2021-06-25T01:33:46.162" v="167" actId="6264"/>
          <ac:spMkLst>
            <pc:docMk/>
            <pc:sldMk cId="4119154449" sldId="525"/>
            <ac:spMk id="5" creationId="{954D560B-FDFB-43A2-831C-170470D1B547}"/>
          </ac:spMkLst>
        </pc:spChg>
        <pc:spChg chg="del mod">
          <ac:chgData name="Rooney Ribeiro Albuquerque Coelho" userId="ac74b89b-444e-42c3-a3e1-3795a8d61e25" providerId="ADAL" clId="{8AECB291-467F-468B-9027-24A560909EBD}" dt="2021-06-25T01:33:55.160" v="172"/>
          <ac:spMkLst>
            <pc:docMk/>
            <pc:sldMk cId="4119154449" sldId="525"/>
            <ac:spMk id="7" creationId="{AA66ACCF-25B7-44B2-961C-7B8C652FF7D4}"/>
          </ac:spMkLst>
        </pc:spChg>
      </pc:sldChg>
      <pc:sldChg chg="add">
        <pc:chgData name="Rooney Ribeiro Albuquerque Coelho" userId="ac74b89b-444e-42c3-a3e1-3795a8d61e25" providerId="ADAL" clId="{8AECB291-467F-468B-9027-24A560909EBD}" dt="2021-06-24T01:22:46.787" v="1"/>
        <pc:sldMkLst>
          <pc:docMk/>
          <pc:sldMk cId="4185982465" sldId="526"/>
        </pc:sldMkLst>
      </pc:sldChg>
      <pc:sldChg chg="add">
        <pc:chgData name="Rooney Ribeiro Albuquerque Coelho" userId="ac74b89b-444e-42c3-a3e1-3795a8d61e25" providerId="ADAL" clId="{8AECB291-467F-468B-9027-24A560909EBD}" dt="2021-06-24T01:22:46.787" v="1"/>
        <pc:sldMkLst>
          <pc:docMk/>
          <pc:sldMk cId="2433491101" sldId="528"/>
        </pc:sldMkLst>
      </pc:sldChg>
      <pc:sldChg chg="addSp delSp modSp add del mod chgLayout">
        <pc:chgData name="Rooney Ribeiro Albuquerque Coelho" userId="ac74b89b-444e-42c3-a3e1-3795a8d61e25" providerId="ADAL" clId="{8AECB291-467F-468B-9027-24A560909EBD}" dt="2021-06-25T03:28:31.044" v="669" actId="47"/>
        <pc:sldMkLst>
          <pc:docMk/>
          <pc:sldMk cId="1219355711" sldId="532"/>
        </pc:sldMkLst>
        <pc:spChg chg="add mod ord">
          <ac:chgData name="Rooney Ribeiro Albuquerque Coelho" userId="ac74b89b-444e-42c3-a3e1-3795a8d61e25" providerId="ADAL" clId="{8AECB291-467F-468B-9027-24A560909EBD}" dt="2021-06-25T01:28:28.386" v="72"/>
          <ac:spMkLst>
            <pc:docMk/>
            <pc:sldMk cId="1219355711" sldId="532"/>
            <ac:spMk id="2" creationId="{E08BDBBF-F074-44A9-9340-29694D8070FD}"/>
          </ac:spMkLst>
        </pc:spChg>
        <pc:spChg chg="del mod">
          <ac:chgData name="Rooney Ribeiro Albuquerque Coelho" userId="ac74b89b-444e-42c3-a3e1-3795a8d61e25" providerId="ADAL" clId="{8AECB291-467F-468B-9027-24A560909EBD}" dt="2021-06-25T01:28:36.654" v="80"/>
          <ac:spMkLst>
            <pc:docMk/>
            <pc:sldMk cId="1219355711" sldId="532"/>
            <ac:spMk id="3" creationId="{22014AC0-B681-415A-9032-23679E27E4ED}"/>
          </ac:spMkLst>
        </pc:spChg>
        <pc:spChg chg="add mod ord">
          <ac:chgData name="Rooney Ribeiro Albuquerque Coelho" userId="ac74b89b-444e-42c3-a3e1-3795a8d61e25" providerId="ADAL" clId="{8AECB291-467F-468B-9027-24A560909EBD}" dt="2021-06-25T01:28:35.105" v="78" actId="27636"/>
          <ac:spMkLst>
            <pc:docMk/>
            <pc:sldMk cId="1219355711" sldId="532"/>
            <ac:spMk id="4" creationId="{7DAA8477-DCDF-4E7E-8E63-041C4D504ABB}"/>
          </ac:spMkLst>
        </pc:spChg>
        <pc:spChg chg="del mod">
          <ac:chgData name="Rooney Ribeiro Albuquerque Coelho" userId="ac74b89b-444e-42c3-a3e1-3795a8d61e25" providerId="ADAL" clId="{8AECB291-467F-468B-9027-24A560909EBD}" dt="2021-06-25T01:28:27.286" v="71" actId="6264"/>
          <ac:spMkLst>
            <pc:docMk/>
            <pc:sldMk cId="1219355711" sldId="532"/>
            <ac:spMk id="5" creationId="{9D50C143-E9D3-44E0-B773-CA9E9F22F207}"/>
          </ac:spMkLst>
        </pc:spChg>
      </pc:sldChg>
      <pc:sldChg chg="add del">
        <pc:chgData name="Rooney Ribeiro Albuquerque Coelho" userId="ac74b89b-444e-42c3-a3e1-3795a8d61e25" providerId="ADAL" clId="{8AECB291-467F-468B-9027-24A560909EBD}" dt="2021-06-25T03:39:24.177" v="826" actId="47"/>
        <pc:sldMkLst>
          <pc:docMk/>
          <pc:sldMk cId="4116919513" sldId="535"/>
        </pc:sldMkLst>
      </pc:sldChg>
      <pc:sldChg chg="delSp modSp add mod">
        <pc:chgData name="Rooney Ribeiro Albuquerque Coelho" userId="ac74b89b-444e-42c3-a3e1-3795a8d61e25" providerId="ADAL" clId="{8AECB291-467F-468B-9027-24A560909EBD}" dt="2021-06-25T03:40:06.655" v="836" actId="1076"/>
        <pc:sldMkLst>
          <pc:docMk/>
          <pc:sldMk cId="1796184549" sldId="536"/>
        </pc:sldMkLst>
        <pc:spChg chg="del">
          <ac:chgData name="Rooney Ribeiro Albuquerque Coelho" userId="ac74b89b-444e-42c3-a3e1-3795a8d61e25" providerId="ADAL" clId="{8AECB291-467F-468B-9027-24A560909EBD}" dt="2021-06-25T03:39:33.637" v="827" actId="478"/>
          <ac:spMkLst>
            <pc:docMk/>
            <pc:sldMk cId="1796184549" sldId="536"/>
            <ac:spMk id="3" creationId="{F8BC7111-11FB-4B5B-8142-A8B145165516}"/>
          </ac:spMkLst>
        </pc:spChg>
        <pc:spChg chg="mod">
          <ac:chgData name="Rooney Ribeiro Albuquerque Coelho" userId="ac74b89b-444e-42c3-a3e1-3795a8d61e25" providerId="ADAL" clId="{8AECB291-467F-468B-9027-24A560909EBD}" dt="2021-06-25T03:40:06.655" v="836" actId="1076"/>
          <ac:spMkLst>
            <pc:docMk/>
            <pc:sldMk cId="1796184549" sldId="536"/>
            <ac:spMk id="6" creationId="{DE851E7E-DAD1-40C6-ADA3-8EA35486B3AE}"/>
          </ac:spMkLst>
        </pc:spChg>
        <pc:picChg chg="mod">
          <ac:chgData name="Rooney Ribeiro Albuquerque Coelho" userId="ac74b89b-444e-42c3-a3e1-3795a8d61e25" providerId="ADAL" clId="{8AECB291-467F-468B-9027-24A560909EBD}" dt="2021-06-25T03:39:54.257" v="835" actId="1076"/>
          <ac:picMkLst>
            <pc:docMk/>
            <pc:sldMk cId="1796184549" sldId="536"/>
            <ac:picMk id="2" creationId="{B3C73994-88A5-4CD5-86CB-42FA055BD15F}"/>
          </ac:picMkLst>
        </pc:picChg>
        <pc:picChg chg="del">
          <ac:chgData name="Rooney Ribeiro Albuquerque Coelho" userId="ac74b89b-444e-42c3-a3e1-3795a8d61e25" providerId="ADAL" clId="{8AECB291-467F-468B-9027-24A560909EBD}" dt="2021-06-25T03:39:34.517" v="828" actId="478"/>
          <ac:picMkLst>
            <pc:docMk/>
            <pc:sldMk cId="1796184549" sldId="536"/>
            <ac:picMk id="4" creationId="{5A08A8C5-6062-49B7-8A5D-862875F648B1}"/>
          </ac:picMkLst>
        </pc:picChg>
      </pc:sldChg>
      <pc:sldChg chg="add del">
        <pc:chgData name="Rooney Ribeiro Albuquerque Coelho" userId="ac74b89b-444e-42c3-a3e1-3795a8d61e25" providerId="ADAL" clId="{8AECB291-467F-468B-9027-24A560909EBD}" dt="2021-06-25T03:40:30.798" v="837" actId="47"/>
        <pc:sldMkLst>
          <pc:docMk/>
          <pc:sldMk cId="4070948010" sldId="537"/>
        </pc:sldMkLst>
      </pc:sldChg>
      <pc:sldChg chg="modSp add mod">
        <pc:chgData name="Rooney Ribeiro Albuquerque Coelho" userId="ac74b89b-444e-42c3-a3e1-3795a8d61e25" providerId="ADAL" clId="{8AECB291-467F-468B-9027-24A560909EBD}" dt="2021-06-25T01:49:48.851" v="468" actId="123"/>
        <pc:sldMkLst>
          <pc:docMk/>
          <pc:sldMk cId="2666194027" sldId="538"/>
        </pc:sldMkLst>
        <pc:spChg chg="mod">
          <ac:chgData name="Rooney Ribeiro Albuquerque Coelho" userId="ac74b89b-444e-42c3-a3e1-3795a8d61e25" providerId="ADAL" clId="{8AECB291-467F-468B-9027-24A560909EBD}" dt="2021-06-25T01:49:48.851" v="468" actId="123"/>
          <ac:spMkLst>
            <pc:docMk/>
            <pc:sldMk cId="2666194027" sldId="538"/>
            <ac:spMk id="4" creationId="{070D9590-A745-43C5-8C05-725628A0F3E0}"/>
          </ac:spMkLst>
        </pc:spChg>
        <pc:spChg chg="mod">
          <ac:chgData name="Rooney Ribeiro Albuquerque Coelho" userId="ac74b89b-444e-42c3-a3e1-3795a8d61e25" providerId="ADAL" clId="{8AECB291-467F-468B-9027-24A560909EBD}" dt="2021-06-25T01:48:53.823" v="446" actId="1076"/>
          <ac:spMkLst>
            <pc:docMk/>
            <pc:sldMk cId="2666194027" sldId="538"/>
            <ac:spMk id="5" creationId="{F31C32DF-342E-4A6C-8FAF-62C99BD071DD}"/>
          </ac:spMkLst>
        </pc:spChg>
      </pc:sldChg>
      <pc:sldChg chg="modSp add mod">
        <pc:chgData name="Rooney Ribeiro Albuquerque Coelho" userId="ac74b89b-444e-42c3-a3e1-3795a8d61e25" providerId="ADAL" clId="{8AECB291-467F-468B-9027-24A560909EBD}" dt="2021-06-25T03:41:44.744" v="847" actId="6549"/>
        <pc:sldMkLst>
          <pc:docMk/>
          <pc:sldMk cId="3188570369" sldId="539"/>
        </pc:sldMkLst>
        <pc:spChg chg="mod">
          <ac:chgData name="Rooney Ribeiro Albuquerque Coelho" userId="ac74b89b-444e-42c3-a3e1-3795a8d61e25" providerId="ADAL" clId="{8AECB291-467F-468B-9027-24A560909EBD}" dt="2021-06-25T03:41:44.744" v="847" actId="6549"/>
          <ac:spMkLst>
            <pc:docMk/>
            <pc:sldMk cId="3188570369" sldId="539"/>
            <ac:spMk id="2" creationId="{CCBC043F-51BF-4BD2-B132-53B23C641039}"/>
          </ac:spMkLst>
        </pc:spChg>
        <pc:spChg chg="mod">
          <ac:chgData name="Rooney Ribeiro Albuquerque Coelho" userId="ac74b89b-444e-42c3-a3e1-3795a8d61e25" providerId="ADAL" clId="{8AECB291-467F-468B-9027-24A560909EBD}" dt="2021-06-25T01:50:49.823" v="493" actId="14100"/>
          <ac:spMkLst>
            <pc:docMk/>
            <pc:sldMk cId="3188570369" sldId="539"/>
            <ac:spMk id="4" creationId="{A5E0BFAA-9BF6-4C84-9635-6A8C0C439106}"/>
          </ac:spMkLst>
        </pc:spChg>
      </pc:sldChg>
      <pc:sldChg chg="delSp modSp add mod chgLayout">
        <pc:chgData name="Rooney Ribeiro Albuquerque Coelho" userId="ac74b89b-444e-42c3-a3e1-3795a8d61e25" providerId="ADAL" clId="{8AECB291-467F-468B-9027-24A560909EBD}" dt="2021-06-25T03:36:11.059" v="786" actId="1076"/>
        <pc:sldMkLst>
          <pc:docMk/>
          <pc:sldMk cId="3716437819" sldId="540"/>
        </pc:sldMkLst>
        <pc:spChg chg="del mod">
          <ac:chgData name="Rooney Ribeiro Albuquerque Coelho" userId="ac74b89b-444e-42c3-a3e1-3795a8d61e25" providerId="ADAL" clId="{8AECB291-467F-468B-9027-24A560909EBD}" dt="2021-06-25T03:36:03.407" v="783" actId="478"/>
          <ac:spMkLst>
            <pc:docMk/>
            <pc:sldMk cId="3716437819" sldId="540"/>
            <ac:spMk id="3" creationId="{70DD17B2-1D60-43E9-A3AB-CF3D212F16B6}"/>
          </ac:spMkLst>
        </pc:spChg>
        <pc:spChg chg="del">
          <ac:chgData name="Rooney Ribeiro Albuquerque Coelho" userId="ac74b89b-444e-42c3-a3e1-3795a8d61e25" providerId="ADAL" clId="{8AECB291-467F-468B-9027-24A560909EBD}" dt="2021-06-25T03:35:41.855" v="778" actId="478"/>
          <ac:spMkLst>
            <pc:docMk/>
            <pc:sldMk cId="3716437819" sldId="540"/>
            <ac:spMk id="4" creationId="{B6E49B09-4F54-410B-9D7B-13672601A7DE}"/>
          </ac:spMkLst>
        </pc:spChg>
        <pc:picChg chg="mod">
          <ac:chgData name="Rooney Ribeiro Albuquerque Coelho" userId="ac74b89b-444e-42c3-a3e1-3795a8d61e25" providerId="ADAL" clId="{8AECB291-467F-468B-9027-24A560909EBD}" dt="2021-06-25T03:36:11.059" v="786" actId="1076"/>
          <ac:picMkLst>
            <pc:docMk/>
            <pc:sldMk cId="3716437819" sldId="540"/>
            <ac:picMk id="2" creationId="{1440C647-3838-4DA7-829F-A582A6411B15}"/>
          </ac:picMkLst>
        </pc:picChg>
      </pc:sldChg>
      <pc:sldChg chg="addSp delSp modSp add mod modClrScheme chgLayout">
        <pc:chgData name="Rooney Ribeiro Albuquerque Coelho" userId="ac74b89b-444e-42c3-a3e1-3795a8d61e25" providerId="ADAL" clId="{8AECB291-467F-468B-9027-24A560909EBD}" dt="2021-06-25T03:36:26.636" v="794" actId="1076"/>
        <pc:sldMkLst>
          <pc:docMk/>
          <pc:sldMk cId="2395704731" sldId="542"/>
        </pc:sldMkLst>
        <pc:spChg chg="add mod ord">
          <ac:chgData name="Rooney Ribeiro Albuquerque Coelho" userId="ac74b89b-444e-42c3-a3e1-3795a8d61e25" providerId="ADAL" clId="{8AECB291-467F-468B-9027-24A560909EBD}" dt="2021-06-25T03:34:41.442" v="768" actId="20577"/>
          <ac:spMkLst>
            <pc:docMk/>
            <pc:sldMk cId="2395704731" sldId="542"/>
            <ac:spMk id="2" creationId="{CEE73D9D-77A5-4D76-8937-A3D8C2F86F3F}"/>
          </ac:spMkLst>
        </pc:spChg>
        <pc:spChg chg="add del mod ord">
          <ac:chgData name="Rooney Ribeiro Albuquerque Coelho" userId="ac74b89b-444e-42c3-a3e1-3795a8d61e25" providerId="ADAL" clId="{8AECB291-467F-468B-9027-24A560909EBD}" dt="2021-06-25T03:34:10.041" v="749" actId="478"/>
          <ac:spMkLst>
            <pc:docMk/>
            <pc:sldMk cId="2395704731" sldId="542"/>
            <ac:spMk id="3" creationId="{E55FB44C-445A-44D5-975C-27FDE6585B2B}"/>
          </ac:spMkLst>
        </pc:spChg>
        <pc:spChg chg="mod">
          <ac:chgData name="Rooney Ribeiro Albuquerque Coelho" userId="ac74b89b-444e-42c3-a3e1-3795a8d61e25" providerId="ADAL" clId="{8AECB291-467F-468B-9027-24A560909EBD}" dt="2021-06-25T03:36:26.636" v="794" actId="1076"/>
          <ac:spMkLst>
            <pc:docMk/>
            <pc:sldMk cId="2395704731" sldId="542"/>
            <ac:spMk id="6" creationId="{3FADD3D1-3643-44B3-948B-F4B062ACD9AB}"/>
          </ac:spMkLst>
        </pc:spChg>
        <pc:spChg chg="mod">
          <ac:chgData name="Rooney Ribeiro Albuquerque Coelho" userId="ac74b89b-444e-42c3-a3e1-3795a8d61e25" providerId="ADAL" clId="{8AECB291-467F-468B-9027-24A560909EBD}" dt="2021-06-25T03:34:00.692" v="746" actId="27636"/>
          <ac:spMkLst>
            <pc:docMk/>
            <pc:sldMk cId="2395704731" sldId="542"/>
            <ac:spMk id="7" creationId="{1A0820E5-1F26-4906-94A8-8C57726BCEE5}"/>
          </ac:spMkLst>
        </pc:spChg>
      </pc:sldChg>
      <pc:sldChg chg="modSp add mod">
        <pc:chgData name="Rooney Ribeiro Albuquerque Coelho" userId="ac74b89b-444e-42c3-a3e1-3795a8d61e25" providerId="ADAL" clId="{8AECB291-467F-468B-9027-24A560909EBD}" dt="2021-06-25T03:37:41.076" v="807" actId="6549"/>
        <pc:sldMkLst>
          <pc:docMk/>
          <pc:sldMk cId="1699250929" sldId="543"/>
        </pc:sldMkLst>
        <pc:spChg chg="mod">
          <ac:chgData name="Rooney Ribeiro Albuquerque Coelho" userId="ac74b89b-444e-42c3-a3e1-3795a8d61e25" providerId="ADAL" clId="{8AECB291-467F-468B-9027-24A560909EBD}" dt="2021-06-25T03:37:41.076" v="807" actId="6549"/>
          <ac:spMkLst>
            <pc:docMk/>
            <pc:sldMk cId="1699250929" sldId="543"/>
            <ac:spMk id="4" creationId="{83B2BBCC-F704-4ADE-97EB-AD1A9C124C9C}"/>
          </ac:spMkLst>
        </pc:spChg>
        <pc:spChg chg="mod">
          <ac:chgData name="Rooney Ribeiro Albuquerque Coelho" userId="ac74b89b-444e-42c3-a3e1-3795a8d61e25" providerId="ADAL" clId="{8AECB291-467F-468B-9027-24A560909EBD}" dt="2021-06-25T03:37:27.161" v="801" actId="1076"/>
          <ac:spMkLst>
            <pc:docMk/>
            <pc:sldMk cId="1699250929" sldId="543"/>
            <ac:spMk id="5" creationId="{129CF340-24C0-4EAF-A002-DF0C961BF6A0}"/>
          </ac:spMkLst>
        </pc:spChg>
      </pc:sldChg>
      <pc:sldChg chg="modSp add mod">
        <pc:chgData name="Rooney Ribeiro Albuquerque Coelho" userId="ac74b89b-444e-42c3-a3e1-3795a8d61e25" providerId="ADAL" clId="{8AECB291-467F-468B-9027-24A560909EBD}" dt="2021-06-25T03:38:10.637" v="816" actId="1076"/>
        <pc:sldMkLst>
          <pc:docMk/>
          <pc:sldMk cId="884787395" sldId="544"/>
        </pc:sldMkLst>
        <pc:spChg chg="mod">
          <ac:chgData name="Rooney Ribeiro Albuquerque Coelho" userId="ac74b89b-444e-42c3-a3e1-3795a8d61e25" providerId="ADAL" clId="{8AECB291-467F-468B-9027-24A560909EBD}" dt="2021-06-25T03:38:10.637" v="816" actId="1076"/>
          <ac:spMkLst>
            <pc:docMk/>
            <pc:sldMk cId="884787395" sldId="544"/>
            <ac:spMk id="4" creationId="{83B2BBCC-F704-4ADE-97EB-AD1A9C124C9C}"/>
          </ac:spMkLst>
        </pc:spChg>
        <pc:spChg chg="mod">
          <ac:chgData name="Rooney Ribeiro Albuquerque Coelho" userId="ac74b89b-444e-42c3-a3e1-3795a8d61e25" providerId="ADAL" clId="{8AECB291-467F-468B-9027-24A560909EBD}" dt="2021-06-25T03:38:10.637" v="816" actId="1076"/>
          <ac:spMkLst>
            <pc:docMk/>
            <pc:sldMk cId="884787395" sldId="544"/>
            <ac:spMk id="5" creationId="{BE9D2046-49F7-4648-8515-57A737CF65DD}"/>
          </ac:spMkLst>
        </pc:spChg>
      </pc:sldChg>
      <pc:sldChg chg="modSp add del mod">
        <pc:chgData name="Rooney Ribeiro Albuquerque Coelho" userId="ac74b89b-444e-42c3-a3e1-3795a8d61e25" providerId="ADAL" clId="{8AECB291-467F-468B-9027-24A560909EBD}" dt="2021-06-25T03:39:14.208" v="824" actId="47"/>
        <pc:sldMkLst>
          <pc:docMk/>
          <pc:sldMk cId="2867058505" sldId="545"/>
        </pc:sldMkLst>
        <pc:spChg chg="mod">
          <ac:chgData name="Rooney Ribeiro Albuquerque Coelho" userId="ac74b89b-444e-42c3-a3e1-3795a8d61e25" providerId="ADAL" clId="{8AECB291-467F-468B-9027-24A560909EBD}" dt="2021-06-25T03:39:06.480" v="823" actId="20577"/>
          <ac:spMkLst>
            <pc:docMk/>
            <pc:sldMk cId="2867058505" sldId="545"/>
            <ac:spMk id="3" creationId="{9EA5A26C-BBB3-4564-A705-4C4C06FC9E84}"/>
          </ac:spMkLst>
        </pc:spChg>
        <pc:spChg chg="mod">
          <ac:chgData name="Rooney Ribeiro Albuquerque Coelho" userId="ac74b89b-444e-42c3-a3e1-3795a8d61e25" providerId="ADAL" clId="{8AECB291-467F-468B-9027-24A560909EBD}" dt="2021-06-25T03:38:30.094" v="820" actId="14100"/>
          <ac:spMkLst>
            <pc:docMk/>
            <pc:sldMk cId="2867058505" sldId="545"/>
            <ac:spMk id="5" creationId="{B8BC4D5E-1F6A-498B-A31B-CB74A6E11A4B}"/>
          </ac:spMkLst>
        </pc:spChg>
      </pc:sldChg>
      <pc:sldChg chg="add del">
        <pc:chgData name="Rooney Ribeiro Albuquerque Coelho" userId="ac74b89b-444e-42c3-a3e1-3795a8d61e25" providerId="ADAL" clId="{8AECB291-467F-468B-9027-24A560909EBD}" dt="2021-06-25T03:39:18.977" v="825" actId="47"/>
        <pc:sldMkLst>
          <pc:docMk/>
          <pc:sldMk cId="1531572715" sldId="546"/>
        </pc:sldMkLst>
      </pc:sldChg>
      <pc:sldChg chg="modSp add mod">
        <pc:chgData name="Rooney Ribeiro Albuquerque Coelho" userId="ac74b89b-444e-42c3-a3e1-3795a8d61e25" providerId="ADAL" clId="{8AECB291-467F-468B-9027-24A560909EBD}" dt="2021-06-25T03:41:10.615" v="846" actId="1076"/>
        <pc:sldMkLst>
          <pc:docMk/>
          <pc:sldMk cId="1295666276" sldId="547"/>
        </pc:sldMkLst>
        <pc:spChg chg="mod">
          <ac:chgData name="Rooney Ribeiro Albuquerque Coelho" userId="ac74b89b-444e-42c3-a3e1-3795a8d61e25" providerId="ADAL" clId="{8AECB291-467F-468B-9027-24A560909EBD}" dt="2021-06-25T03:41:05.712" v="845" actId="14100"/>
          <ac:spMkLst>
            <pc:docMk/>
            <pc:sldMk cId="1295666276" sldId="547"/>
            <ac:spMk id="3" creationId="{C4D949EB-94D7-4CF2-82E8-5CE28B42A9C3}"/>
          </ac:spMkLst>
        </pc:spChg>
        <pc:spChg chg="mod">
          <ac:chgData name="Rooney Ribeiro Albuquerque Coelho" userId="ac74b89b-444e-42c3-a3e1-3795a8d61e25" providerId="ADAL" clId="{8AECB291-467F-468B-9027-24A560909EBD}" dt="2021-06-25T03:41:10.615" v="846" actId="1076"/>
          <ac:spMkLst>
            <pc:docMk/>
            <pc:sldMk cId="1295666276" sldId="547"/>
            <ac:spMk id="4" creationId="{FA19463A-A56C-43B8-A6EF-409FB5F09EE9}"/>
          </ac:spMkLst>
        </pc:spChg>
      </pc:sldChg>
      <pc:sldChg chg="delSp modSp add mod">
        <pc:chgData name="Rooney Ribeiro Albuquerque Coelho" userId="ac74b89b-444e-42c3-a3e1-3795a8d61e25" providerId="ADAL" clId="{8AECB291-467F-468B-9027-24A560909EBD}" dt="2021-06-25T03:42:09.234" v="849" actId="1076"/>
        <pc:sldMkLst>
          <pc:docMk/>
          <pc:sldMk cId="337517913" sldId="549"/>
        </pc:sldMkLst>
        <pc:spChg chg="mod">
          <ac:chgData name="Rooney Ribeiro Albuquerque Coelho" userId="ac74b89b-444e-42c3-a3e1-3795a8d61e25" providerId="ADAL" clId="{8AECB291-467F-468B-9027-24A560909EBD}" dt="2021-06-25T03:13:51.287" v="517" actId="1076"/>
          <ac:spMkLst>
            <pc:docMk/>
            <pc:sldMk cId="337517913" sldId="549"/>
            <ac:spMk id="2" creationId="{DB73226D-09DF-4BE8-A21B-8FB7590FE97B}"/>
          </ac:spMkLst>
        </pc:spChg>
        <pc:spChg chg="mod">
          <ac:chgData name="Rooney Ribeiro Albuquerque Coelho" userId="ac74b89b-444e-42c3-a3e1-3795a8d61e25" providerId="ADAL" clId="{8AECB291-467F-468B-9027-24A560909EBD}" dt="2021-06-25T03:42:09.234" v="849" actId="1076"/>
          <ac:spMkLst>
            <pc:docMk/>
            <pc:sldMk cId="337517913" sldId="549"/>
            <ac:spMk id="5" creationId="{2B8AA393-C6E7-4FC2-8227-AC3852A62902}"/>
          </ac:spMkLst>
        </pc:spChg>
        <pc:spChg chg="del">
          <ac:chgData name="Rooney Ribeiro Albuquerque Coelho" userId="ac74b89b-444e-42c3-a3e1-3795a8d61e25" providerId="ADAL" clId="{8AECB291-467F-468B-9027-24A560909EBD}" dt="2021-06-25T03:13:41.962" v="516" actId="478"/>
          <ac:spMkLst>
            <pc:docMk/>
            <pc:sldMk cId="337517913" sldId="549"/>
            <ac:spMk id="12" creationId="{60265ED7-F1A8-4927-BD5E-1977200EF7A0}"/>
          </ac:spMkLst>
        </pc:spChg>
        <pc:picChg chg="mod">
          <ac:chgData name="Rooney Ribeiro Albuquerque Coelho" userId="ac74b89b-444e-42c3-a3e1-3795a8d61e25" providerId="ADAL" clId="{8AECB291-467F-468B-9027-24A560909EBD}" dt="2021-06-25T03:13:51.287" v="517" actId="1076"/>
          <ac:picMkLst>
            <pc:docMk/>
            <pc:sldMk cId="337517913" sldId="549"/>
            <ac:picMk id="14" creationId="{CB7BAEBD-1E73-4717-A14A-9DCEC550ED1D}"/>
          </ac:picMkLst>
        </pc:picChg>
      </pc:sldChg>
      <pc:sldChg chg="add del">
        <pc:chgData name="Rooney Ribeiro Albuquerque Coelho" userId="ac74b89b-444e-42c3-a3e1-3795a8d61e25" providerId="ADAL" clId="{8AECB291-467F-468B-9027-24A560909EBD}" dt="2021-06-25T01:46:56.455" v="399" actId="47"/>
        <pc:sldMkLst>
          <pc:docMk/>
          <pc:sldMk cId="978362684" sldId="550"/>
        </pc:sldMkLst>
      </pc:sldChg>
      <pc:sldChg chg="addSp delSp modSp add mod">
        <pc:chgData name="Rooney Ribeiro Albuquerque Coelho" userId="ac74b89b-444e-42c3-a3e1-3795a8d61e25" providerId="ADAL" clId="{8AECB291-467F-468B-9027-24A560909EBD}" dt="2021-06-25T03:16:12.698" v="533" actId="20577"/>
        <pc:sldMkLst>
          <pc:docMk/>
          <pc:sldMk cId="3576733025" sldId="551"/>
        </pc:sldMkLst>
        <pc:spChg chg="mod">
          <ac:chgData name="Rooney Ribeiro Albuquerque Coelho" userId="ac74b89b-444e-42c3-a3e1-3795a8d61e25" providerId="ADAL" clId="{8AECB291-467F-468B-9027-24A560909EBD}" dt="2021-06-25T03:16:12.698" v="533" actId="20577"/>
          <ac:spMkLst>
            <pc:docMk/>
            <pc:sldMk cId="3576733025" sldId="551"/>
            <ac:spMk id="2" creationId="{BD64453B-68BB-4F18-9602-DD9AA728FD50}"/>
          </ac:spMkLst>
        </pc:spChg>
        <pc:spChg chg="del">
          <ac:chgData name="Rooney Ribeiro Albuquerque Coelho" userId="ac74b89b-444e-42c3-a3e1-3795a8d61e25" providerId="ADAL" clId="{8AECB291-467F-468B-9027-24A560909EBD}" dt="2021-06-25T03:14:58.930" v="520" actId="478"/>
          <ac:spMkLst>
            <pc:docMk/>
            <pc:sldMk cId="3576733025" sldId="551"/>
            <ac:spMk id="4" creationId="{6FEA818B-E954-464F-A7F6-5B5CDD6BCE81}"/>
          </ac:spMkLst>
        </pc:spChg>
        <pc:spChg chg="add mod">
          <ac:chgData name="Rooney Ribeiro Albuquerque Coelho" userId="ac74b89b-444e-42c3-a3e1-3795a8d61e25" providerId="ADAL" clId="{8AECB291-467F-468B-9027-24A560909EBD}" dt="2021-06-25T03:15:01.706" v="522" actId="1076"/>
          <ac:spMkLst>
            <pc:docMk/>
            <pc:sldMk cId="3576733025" sldId="551"/>
            <ac:spMk id="5" creationId="{6DB32AD7-6599-4106-B3E8-D1423B80D7C8}"/>
          </ac:spMkLst>
        </pc:spChg>
      </pc:sldChg>
      <pc:sldChg chg="modSp add del mod">
        <pc:chgData name="Rooney Ribeiro Albuquerque Coelho" userId="ac74b89b-444e-42c3-a3e1-3795a8d61e25" providerId="ADAL" clId="{8AECB291-467F-468B-9027-24A560909EBD}" dt="2021-06-25T03:18:24.364" v="546" actId="47"/>
        <pc:sldMkLst>
          <pc:docMk/>
          <pc:sldMk cId="2015223319" sldId="552"/>
        </pc:sldMkLst>
        <pc:spChg chg="mod">
          <ac:chgData name="Rooney Ribeiro Albuquerque Coelho" userId="ac74b89b-444e-42c3-a3e1-3795a8d61e25" providerId="ADAL" clId="{8AECB291-467F-468B-9027-24A560909EBD}" dt="2021-06-25T03:16:21.423" v="534"/>
          <ac:spMkLst>
            <pc:docMk/>
            <pc:sldMk cId="2015223319" sldId="552"/>
            <ac:spMk id="4" creationId="{F411650E-F058-4050-9C47-03F358A15DFA}"/>
          </ac:spMkLst>
        </pc:spChg>
      </pc:sldChg>
      <pc:sldChg chg="modSp add mod">
        <pc:chgData name="Rooney Ribeiro Albuquerque Coelho" userId="ac74b89b-444e-42c3-a3e1-3795a8d61e25" providerId="ADAL" clId="{8AECB291-467F-468B-9027-24A560909EBD}" dt="2021-06-25T02:48:34.110" v="496" actId="20577"/>
        <pc:sldMkLst>
          <pc:docMk/>
          <pc:sldMk cId="3731631140" sldId="554"/>
        </pc:sldMkLst>
        <pc:spChg chg="mod">
          <ac:chgData name="Rooney Ribeiro Albuquerque Coelho" userId="ac74b89b-444e-42c3-a3e1-3795a8d61e25" providerId="ADAL" clId="{8AECB291-467F-468B-9027-24A560909EBD}" dt="2021-06-25T02:48:34.110" v="496" actId="20577"/>
          <ac:spMkLst>
            <pc:docMk/>
            <pc:sldMk cId="3731631140" sldId="554"/>
            <ac:spMk id="4" creationId="{070D9590-A745-43C5-8C05-725628A0F3E0}"/>
          </ac:spMkLst>
        </pc:spChg>
        <pc:spChg chg="mod">
          <ac:chgData name="Rooney Ribeiro Albuquerque Coelho" userId="ac74b89b-444e-42c3-a3e1-3795a8d61e25" providerId="ADAL" clId="{8AECB291-467F-468B-9027-24A560909EBD}" dt="2021-06-25T01:50:10.518" v="471" actId="14100"/>
          <ac:spMkLst>
            <pc:docMk/>
            <pc:sldMk cId="3731631140" sldId="554"/>
            <ac:spMk id="6" creationId="{88932473-2E6C-42D0-A0C7-00DE35DA358B}"/>
          </ac:spMkLst>
        </pc:spChg>
      </pc:sldChg>
      <pc:sldChg chg="addSp delSp modSp add mod modClrScheme chgLayout">
        <pc:chgData name="Rooney Ribeiro Albuquerque Coelho" userId="ac74b89b-444e-42c3-a3e1-3795a8d61e25" providerId="ADAL" clId="{8AECB291-467F-468B-9027-24A560909EBD}" dt="2021-06-25T01:49:44.882" v="467" actId="123"/>
        <pc:sldMkLst>
          <pc:docMk/>
          <pc:sldMk cId="2238500065" sldId="555"/>
        </pc:sldMkLst>
        <pc:spChg chg="add del mod ord">
          <ac:chgData name="Rooney Ribeiro Albuquerque Coelho" userId="ac74b89b-444e-42c3-a3e1-3795a8d61e25" providerId="ADAL" clId="{8AECB291-467F-468B-9027-24A560909EBD}" dt="2021-06-25T01:48:05.565" v="429" actId="700"/>
          <ac:spMkLst>
            <pc:docMk/>
            <pc:sldMk cId="2238500065" sldId="555"/>
            <ac:spMk id="2" creationId="{04EEDBD5-A684-4AE2-93CA-A9CD23FA94F5}"/>
          </ac:spMkLst>
        </pc:spChg>
        <pc:spChg chg="add del mod ord">
          <ac:chgData name="Rooney Ribeiro Albuquerque Coelho" userId="ac74b89b-444e-42c3-a3e1-3795a8d61e25" providerId="ADAL" clId="{8AECB291-467F-468B-9027-24A560909EBD}" dt="2021-06-25T01:48:05.565" v="429" actId="700"/>
          <ac:spMkLst>
            <pc:docMk/>
            <pc:sldMk cId="2238500065" sldId="555"/>
            <ac:spMk id="3" creationId="{C17FAC4F-8988-4451-B718-0900249A0990}"/>
          </ac:spMkLst>
        </pc:spChg>
        <pc:spChg chg="add del mod">
          <ac:chgData name="Rooney Ribeiro Albuquerque Coelho" userId="ac74b89b-444e-42c3-a3e1-3795a8d61e25" providerId="ADAL" clId="{8AECB291-467F-468B-9027-24A560909EBD}" dt="2021-06-25T01:49:44.882" v="467" actId="123"/>
          <ac:spMkLst>
            <pc:docMk/>
            <pc:sldMk cId="2238500065" sldId="555"/>
            <ac:spMk id="4" creationId="{070D9590-A745-43C5-8C05-725628A0F3E0}"/>
          </ac:spMkLst>
        </pc:spChg>
        <pc:spChg chg="add del mod ord">
          <ac:chgData name="Rooney Ribeiro Albuquerque Coelho" userId="ac74b89b-444e-42c3-a3e1-3795a8d61e25" providerId="ADAL" clId="{8AECB291-467F-468B-9027-24A560909EBD}" dt="2021-06-25T01:48:15.562" v="439" actId="700"/>
          <ac:spMkLst>
            <pc:docMk/>
            <pc:sldMk cId="2238500065" sldId="555"/>
            <ac:spMk id="6" creationId="{D57F18D3-2F01-4C8B-BC93-C095E9274772}"/>
          </ac:spMkLst>
        </pc:spChg>
        <pc:spChg chg="mod">
          <ac:chgData name="Rooney Ribeiro Albuquerque Coelho" userId="ac74b89b-444e-42c3-a3e1-3795a8d61e25" providerId="ADAL" clId="{8AECB291-467F-468B-9027-24A560909EBD}" dt="2021-06-25T01:49:42.296" v="466" actId="14100"/>
          <ac:spMkLst>
            <pc:docMk/>
            <pc:sldMk cId="2238500065" sldId="555"/>
            <ac:spMk id="7" creationId="{41A1FF2A-1278-4808-852E-8220CE937102}"/>
          </ac:spMkLst>
        </pc:spChg>
        <pc:spChg chg="add del mod ord">
          <ac:chgData name="Rooney Ribeiro Albuquerque Coelho" userId="ac74b89b-444e-42c3-a3e1-3795a8d61e25" providerId="ADAL" clId="{8AECB291-467F-468B-9027-24A560909EBD}" dt="2021-06-25T01:48:15.562" v="439" actId="700"/>
          <ac:spMkLst>
            <pc:docMk/>
            <pc:sldMk cId="2238500065" sldId="555"/>
            <ac:spMk id="8" creationId="{1FAA381F-60C0-4F62-B5DC-3F5943856FFF}"/>
          </ac:spMkLst>
        </pc:spChg>
      </pc:sldChg>
      <pc:sldChg chg="addSp delSp modSp add mod">
        <pc:chgData name="Rooney Ribeiro Albuquerque Coelho" userId="ac74b89b-444e-42c3-a3e1-3795a8d61e25" providerId="ADAL" clId="{8AECB291-467F-468B-9027-24A560909EBD}" dt="2021-06-25T03:36:35.919" v="796" actId="1036"/>
        <pc:sldMkLst>
          <pc:docMk/>
          <pc:sldMk cId="341077298" sldId="556"/>
        </pc:sldMkLst>
        <pc:spChg chg="del">
          <ac:chgData name="Rooney Ribeiro Albuquerque Coelho" userId="ac74b89b-444e-42c3-a3e1-3795a8d61e25" providerId="ADAL" clId="{8AECB291-467F-468B-9027-24A560909EBD}" dt="2021-06-25T03:34:52.185" v="769" actId="478"/>
          <ac:spMkLst>
            <pc:docMk/>
            <pc:sldMk cId="341077298" sldId="556"/>
            <ac:spMk id="4" creationId="{5B0894D4-8717-40E1-9761-E8E974BDB999}"/>
          </ac:spMkLst>
        </pc:spChg>
        <pc:spChg chg="add mod">
          <ac:chgData name="Rooney Ribeiro Albuquerque Coelho" userId="ac74b89b-444e-42c3-a3e1-3795a8d61e25" providerId="ADAL" clId="{8AECB291-467F-468B-9027-24A560909EBD}" dt="2021-06-25T03:34:52.563" v="770"/>
          <ac:spMkLst>
            <pc:docMk/>
            <pc:sldMk cId="341077298" sldId="556"/>
            <ac:spMk id="5" creationId="{2832B7CD-13C0-46D5-BD18-72492E628F9B}"/>
          </ac:spMkLst>
        </pc:spChg>
        <pc:spChg chg="mod">
          <ac:chgData name="Rooney Ribeiro Albuquerque Coelho" userId="ac74b89b-444e-42c3-a3e1-3795a8d61e25" providerId="ADAL" clId="{8AECB291-467F-468B-9027-24A560909EBD}" dt="2021-06-25T03:36:35.919" v="796" actId="1036"/>
          <ac:spMkLst>
            <pc:docMk/>
            <pc:sldMk cId="341077298" sldId="556"/>
            <ac:spMk id="6" creationId="{3FADD3D1-3643-44B3-948B-F4B062ACD9AB}"/>
          </ac:spMkLst>
        </pc:spChg>
      </pc:sldChg>
      <pc:sldChg chg="add del">
        <pc:chgData name="Rooney Ribeiro Albuquerque Coelho" userId="ac74b89b-444e-42c3-a3e1-3795a8d61e25" providerId="ADAL" clId="{8AECB291-467F-468B-9027-24A560909EBD}" dt="2021-06-25T02:48:53.723" v="498" actId="47"/>
        <pc:sldMkLst>
          <pc:docMk/>
          <pc:sldMk cId="80105852" sldId="559"/>
        </pc:sldMkLst>
      </pc:sldChg>
      <pc:sldChg chg="modSp add mod">
        <pc:chgData name="Rooney Ribeiro Albuquerque Coelho" userId="ac74b89b-444e-42c3-a3e1-3795a8d61e25" providerId="ADAL" clId="{8AECB291-467F-468B-9027-24A560909EBD}" dt="2021-06-25T03:40:38.669" v="839" actId="27636"/>
        <pc:sldMkLst>
          <pc:docMk/>
          <pc:sldMk cId="766162525" sldId="560"/>
        </pc:sldMkLst>
        <pc:spChg chg="mod">
          <ac:chgData name="Rooney Ribeiro Albuquerque Coelho" userId="ac74b89b-444e-42c3-a3e1-3795a8d61e25" providerId="ADAL" clId="{8AECB291-467F-468B-9027-24A560909EBD}" dt="2021-06-25T03:40:38.669" v="839" actId="27636"/>
          <ac:spMkLst>
            <pc:docMk/>
            <pc:sldMk cId="766162525" sldId="560"/>
            <ac:spMk id="9" creationId="{0D3F8D64-D4C9-42B9-8ADD-5FA77FADE8D2}"/>
          </ac:spMkLst>
        </pc:spChg>
      </pc:sldChg>
      <pc:sldChg chg="delSp modSp add mod">
        <pc:chgData name="Rooney Ribeiro Albuquerque Coelho" userId="ac74b89b-444e-42c3-a3e1-3795a8d61e25" providerId="ADAL" clId="{8AECB291-467F-468B-9027-24A560909EBD}" dt="2021-06-25T02:50:21.471" v="507" actId="1076"/>
        <pc:sldMkLst>
          <pc:docMk/>
          <pc:sldMk cId="801849541" sldId="561"/>
        </pc:sldMkLst>
        <pc:spChg chg="del">
          <ac:chgData name="Rooney Ribeiro Albuquerque Coelho" userId="ac74b89b-444e-42c3-a3e1-3795a8d61e25" providerId="ADAL" clId="{8AECB291-467F-468B-9027-24A560909EBD}" dt="2021-06-25T02:49:57.463" v="501" actId="478"/>
          <ac:spMkLst>
            <pc:docMk/>
            <pc:sldMk cId="801849541" sldId="561"/>
            <ac:spMk id="4" creationId="{F03847A0-D424-433F-AB42-FAEAD1515209}"/>
          </ac:spMkLst>
        </pc:spChg>
        <pc:spChg chg="mod">
          <ac:chgData name="Rooney Ribeiro Albuquerque Coelho" userId="ac74b89b-444e-42c3-a3e1-3795a8d61e25" providerId="ADAL" clId="{8AECB291-467F-468B-9027-24A560909EBD}" dt="2021-06-25T02:49:52.681" v="500" actId="1076"/>
          <ac:spMkLst>
            <pc:docMk/>
            <pc:sldMk cId="801849541" sldId="561"/>
            <ac:spMk id="6" creationId="{9210ACF6-113E-437D-A5AB-B9121DB5C806}"/>
          </ac:spMkLst>
        </pc:spChg>
        <pc:picChg chg="mod modCrop">
          <ac:chgData name="Rooney Ribeiro Albuquerque Coelho" userId="ac74b89b-444e-42c3-a3e1-3795a8d61e25" providerId="ADAL" clId="{8AECB291-467F-468B-9027-24A560909EBD}" dt="2021-06-25T02:50:21.471" v="507" actId="1076"/>
          <ac:picMkLst>
            <pc:docMk/>
            <pc:sldMk cId="801849541" sldId="561"/>
            <ac:picMk id="5" creationId="{A0290A25-8531-416E-812F-F54173BE1D1E}"/>
          </ac:picMkLst>
        </pc:picChg>
      </pc:sldChg>
      <pc:sldChg chg="delSp modSp add del mod">
        <pc:chgData name="Rooney Ribeiro Albuquerque Coelho" userId="ac74b89b-444e-42c3-a3e1-3795a8d61e25" providerId="ADAL" clId="{8AECB291-467F-468B-9027-24A560909EBD}" dt="2021-06-25T03:17:51.875" v="545" actId="1076"/>
        <pc:sldMkLst>
          <pc:docMk/>
          <pc:sldMk cId="4181734926" sldId="562"/>
        </pc:sldMkLst>
        <pc:spChg chg="del">
          <ac:chgData name="Rooney Ribeiro Albuquerque Coelho" userId="ac74b89b-444e-42c3-a3e1-3795a8d61e25" providerId="ADAL" clId="{8AECB291-467F-468B-9027-24A560909EBD}" dt="2021-06-25T03:17:45.889" v="544" actId="478"/>
          <ac:spMkLst>
            <pc:docMk/>
            <pc:sldMk cId="4181734926" sldId="562"/>
            <ac:spMk id="4" creationId="{54F322C8-98ED-4C34-96A1-B34AD0EC0213}"/>
          </ac:spMkLst>
        </pc:spChg>
        <pc:spChg chg="del">
          <ac:chgData name="Rooney Ribeiro Albuquerque Coelho" userId="ac74b89b-444e-42c3-a3e1-3795a8d61e25" providerId="ADAL" clId="{8AECB291-467F-468B-9027-24A560909EBD}" dt="2021-06-25T03:17:41.857" v="542" actId="478"/>
          <ac:spMkLst>
            <pc:docMk/>
            <pc:sldMk cId="4181734926" sldId="562"/>
            <ac:spMk id="8" creationId="{F5F36422-1B9E-48DF-871B-525991EEF2B4}"/>
          </ac:spMkLst>
        </pc:spChg>
        <pc:spChg chg="mod">
          <ac:chgData name="Rooney Ribeiro Albuquerque Coelho" userId="ac74b89b-444e-42c3-a3e1-3795a8d61e25" providerId="ADAL" clId="{8AECB291-467F-468B-9027-24A560909EBD}" dt="2021-06-25T03:17:39.485" v="541" actId="1076"/>
          <ac:spMkLst>
            <pc:docMk/>
            <pc:sldMk cId="4181734926" sldId="562"/>
            <ac:spMk id="10" creationId="{10A24128-E170-420C-9A9B-4E1CDCA5DD30}"/>
          </ac:spMkLst>
        </pc:spChg>
        <pc:spChg chg="del">
          <ac:chgData name="Rooney Ribeiro Albuquerque Coelho" userId="ac74b89b-444e-42c3-a3e1-3795a8d61e25" providerId="ADAL" clId="{8AECB291-467F-468B-9027-24A560909EBD}" dt="2021-06-25T03:17:43.512" v="543" actId="478"/>
          <ac:spMkLst>
            <pc:docMk/>
            <pc:sldMk cId="4181734926" sldId="562"/>
            <ac:spMk id="11" creationId="{6A0797A2-0492-45A7-9517-C9C682C23103}"/>
          </ac:spMkLst>
        </pc:spChg>
        <pc:spChg chg="mod">
          <ac:chgData name="Rooney Ribeiro Albuquerque Coelho" userId="ac74b89b-444e-42c3-a3e1-3795a8d61e25" providerId="ADAL" clId="{8AECB291-467F-468B-9027-24A560909EBD}" dt="2021-06-25T03:17:32.255" v="539"/>
          <ac:spMkLst>
            <pc:docMk/>
            <pc:sldMk cId="4181734926" sldId="562"/>
            <ac:spMk id="12" creationId="{21806BA2-B561-4C1B-B13C-050FBF18603C}"/>
          </ac:spMkLst>
        </pc:spChg>
        <pc:picChg chg="mod">
          <ac:chgData name="Rooney Ribeiro Albuquerque Coelho" userId="ac74b89b-444e-42c3-a3e1-3795a8d61e25" providerId="ADAL" clId="{8AECB291-467F-468B-9027-24A560909EBD}" dt="2021-06-25T03:17:51.875" v="545" actId="1076"/>
          <ac:picMkLst>
            <pc:docMk/>
            <pc:sldMk cId="4181734926" sldId="562"/>
            <ac:picMk id="2" creationId="{09EA6DDC-2A11-4EED-AF51-78168F3C9837}"/>
          </ac:picMkLst>
        </pc:picChg>
      </pc:sldChg>
      <pc:sldChg chg="add del">
        <pc:chgData name="Rooney Ribeiro Albuquerque Coelho" userId="ac74b89b-444e-42c3-a3e1-3795a8d61e25" providerId="ADAL" clId="{8AECB291-467F-468B-9027-24A560909EBD}" dt="2021-06-25T01:46:52.062" v="398" actId="47"/>
        <pc:sldMkLst>
          <pc:docMk/>
          <pc:sldMk cId="3336570098" sldId="563"/>
        </pc:sldMkLst>
      </pc:sldChg>
      <pc:sldChg chg="add del">
        <pc:chgData name="Rooney Ribeiro Albuquerque Coelho" userId="ac74b89b-444e-42c3-a3e1-3795a8d61e25" providerId="ADAL" clId="{8AECB291-467F-468B-9027-24A560909EBD}" dt="2021-06-25T01:46:52.062" v="398" actId="47"/>
        <pc:sldMkLst>
          <pc:docMk/>
          <pc:sldMk cId="3535449051" sldId="564"/>
        </pc:sldMkLst>
      </pc:sldChg>
      <pc:sldChg chg="modSp add mod">
        <pc:chgData name="Rooney Ribeiro Albuquerque Coelho" userId="ac74b89b-444e-42c3-a3e1-3795a8d61e25" providerId="ADAL" clId="{8AECB291-467F-468B-9027-24A560909EBD}" dt="2021-06-25T03:44:37.948" v="954" actId="1038"/>
        <pc:sldMkLst>
          <pc:docMk/>
          <pc:sldMk cId="3353363956" sldId="565"/>
        </pc:sldMkLst>
        <pc:spChg chg="mod">
          <ac:chgData name="Rooney Ribeiro Albuquerque Coelho" userId="ac74b89b-444e-42c3-a3e1-3795a8d61e25" providerId="ADAL" clId="{8AECB291-467F-468B-9027-24A560909EBD}" dt="2021-06-25T03:43:18.735" v="867" actId="14100"/>
          <ac:spMkLst>
            <pc:docMk/>
            <pc:sldMk cId="3353363956" sldId="565"/>
            <ac:spMk id="3" creationId="{1656EEA6-A327-4085-BCDC-7E79CAD519A8}"/>
          </ac:spMkLst>
        </pc:spChg>
        <pc:spChg chg="mod">
          <ac:chgData name="Rooney Ribeiro Albuquerque Coelho" userId="ac74b89b-444e-42c3-a3e1-3795a8d61e25" providerId="ADAL" clId="{8AECB291-467F-468B-9027-24A560909EBD}" dt="2021-06-25T01:44:42.543" v="383" actId="20577"/>
          <ac:spMkLst>
            <pc:docMk/>
            <pc:sldMk cId="3353363956" sldId="565"/>
            <ac:spMk id="4" creationId="{E59044C0-5571-4D84-83F0-62AA71490DE3}"/>
          </ac:spMkLst>
        </pc:spChg>
        <pc:spChg chg="mod">
          <ac:chgData name="Rooney Ribeiro Albuquerque Coelho" userId="ac74b89b-444e-42c3-a3e1-3795a8d61e25" providerId="ADAL" clId="{8AECB291-467F-468B-9027-24A560909EBD}" dt="2021-06-25T03:44:37.948" v="954" actId="1038"/>
          <ac:spMkLst>
            <pc:docMk/>
            <pc:sldMk cId="3353363956" sldId="565"/>
            <ac:spMk id="5" creationId="{14CC556C-99DC-46F9-AA47-CC7538A56588}"/>
          </ac:spMkLst>
        </pc:spChg>
        <pc:spChg chg="mod">
          <ac:chgData name="Rooney Ribeiro Albuquerque Coelho" userId="ac74b89b-444e-42c3-a3e1-3795a8d61e25" providerId="ADAL" clId="{8AECB291-467F-468B-9027-24A560909EBD}" dt="2021-06-25T03:43:51.608" v="924" actId="1037"/>
          <ac:spMkLst>
            <pc:docMk/>
            <pc:sldMk cId="3353363956" sldId="565"/>
            <ac:spMk id="6" creationId="{C60311F5-2746-49B6-A45A-8DEABF529A4A}"/>
          </ac:spMkLst>
        </pc:spChg>
        <pc:spChg chg="mod">
          <ac:chgData name="Rooney Ribeiro Albuquerque Coelho" userId="ac74b89b-444e-42c3-a3e1-3795a8d61e25" providerId="ADAL" clId="{8AECB291-467F-468B-9027-24A560909EBD}" dt="2021-06-25T03:43:54.793" v="939" actId="1037"/>
          <ac:spMkLst>
            <pc:docMk/>
            <pc:sldMk cId="3353363956" sldId="565"/>
            <ac:spMk id="7" creationId="{5BBBF106-512F-49FB-8D89-8E91F75DE138}"/>
          </ac:spMkLst>
        </pc:spChg>
        <pc:spChg chg="mod">
          <ac:chgData name="Rooney Ribeiro Albuquerque Coelho" userId="ac74b89b-444e-42c3-a3e1-3795a8d61e25" providerId="ADAL" clId="{8AECB291-467F-468B-9027-24A560909EBD}" dt="2021-06-25T03:43:45.675" v="910" actId="1037"/>
          <ac:spMkLst>
            <pc:docMk/>
            <pc:sldMk cId="3353363956" sldId="565"/>
            <ac:spMk id="9" creationId="{57C1C947-362A-4AF0-A5E6-33EF36D72933}"/>
          </ac:spMkLst>
        </pc:spChg>
        <pc:spChg chg="mod">
          <ac:chgData name="Rooney Ribeiro Albuquerque Coelho" userId="ac74b89b-444e-42c3-a3e1-3795a8d61e25" providerId="ADAL" clId="{8AECB291-467F-468B-9027-24A560909EBD}" dt="2021-06-25T03:43:58.529" v="949" actId="1037"/>
          <ac:spMkLst>
            <pc:docMk/>
            <pc:sldMk cId="3353363956" sldId="565"/>
            <ac:spMk id="10" creationId="{A92DCFAD-6750-409A-99E7-C11857E7FE6E}"/>
          </ac:spMkLst>
        </pc:spChg>
      </pc:sldChg>
      <pc:sldChg chg="addSp delSp modSp add mod modClrScheme chgLayout">
        <pc:chgData name="Rooney Ribeiro Albuquerque Coelho" userId="ac74b89b-444e-42c3-a3e1-3795a8d61e25" providerId="ADAL" clId="{8AECB291-467F-468B-9027-24A560909EBD}" dt="2021-06-25T03:44:51.704" v="962" actId="27636"/>
        <pc:sldMkLst>
          <pc:docMk/>
          <pc:sldMk cId="3181773201" sldId="566"/>
        </pc:sldMkLst>
        <pc:spChg chg="del mod">
          <ac:chgData name="Rooney Ribeiro Albuquerque Coelho" userId="ac74b89b-444e-42c3-a3e1-3795a8d61e25" providerId="ADAL" clId="{8AECB291-467F-468B-9027-24A560909EBD}" dt="2021-06-25T01:45:45.479" v="394"/>
          <ac:spMkLst>
            <pc:docMk/>
            <pc:sldMk cId="3181773201" sldId="566"/>
            <ac:spMk id="2" creationId="{34E1195C-1CEE-4A7C-9F00-EE85C9069B03}"/>
          </ac:spMkLst>
        </pc:spChg>
        <pc:spChg chg="add del mod ord">
          <ac:chgData name="Rooney Ribeiro Albuquerque Coelho" userId="ac74b89b-444e-42c3-a3e1-3795a8d61e25" providerId="ADAL" clId="{8AECB291-467F-468B-9027-24A560909EBD}" dt="2021-06-25T01:45:45.478" v="392" actId="478"/>
          <ac:spMkLst>
            <pc:docMk/>
            <pc:sldMk cId="3181773201" sldId="566"/>
            <ac:spMk id="3" creationId="{AC9DBEF4-D598-421D-879A-0DC711A53223}"/>
          </ac:spMkLst>
        </pc:spChg>
        <pc:spChg chg="mod">
          <ac:chgData name="Rooney Ribeiro Albuquerque Coelho" userId="ac74b89b-444e-42c3-a3e1-3795a8d61e25" providerId="ADAL" clId="{8AECB291-467F-468B-9027-24A560909EBD}" dt="2021-06-25T01:45:53.022" v="395" actId="1076"/>
          <ac:spMkLst>
            <pc:docMk/>
            <pc:sldMk cId="3181773201" sldId="566"/>
            <ac:spMk id="4" creationId="{45C74768-EE8C-49D0-9FD5-C234D0398A8B}"/>
          </ac:spMkLst>
        </pc:spChg>
        <pc:spChg chg="add mod ord">
          <ac:chgData name="Rooney Ribeiro Albuquerque Coelho" userId="ac74b89b-444e-42c3-a3e1-3795a8d61e25" providerId="ADAL" clId="{8AECB291-467F-468B-9027-24A560909EBD}" dt="2021-06-25T03:44:51.704" v="962" actId="27636"/>
          <ac:spMkLst>
            <pc:docMk/>
            <pc:sldMk cId="3181773201" sldId="566"/>
            <ac:spMk id="5" creationId="{FEB95A12-BEEB-4220-96AD-08212D90E487}"/>
          </ac:spMkLst>
        </pc:spChg>
      </pc:sldChg>
      <pc:sldChg chg="modSp add mod">
        <pc:chgData name="Rooney Ribeiro Albuquerque Coelho" userId="ac74b89b-444e-42c3-a3e1-3795a8d61e25" providerId="ADAL" clId="{8AECB291-467F-468B-9027-24A560909EBD}" dt="2021-06-25T03:45:07.231" v="965" actId="1076"/>
        <pc:sldMkLst>
          <pc:docMk/>
          <pc:sldMk cId="2696172358" sldId="567"/>
        </pc:sldMkLst>
        <pc:spChg chg="mod">
          <ac:chgData name="Rooney Ribeiro Albuquerque Coelho" userId="ac74b89b-444e-42c3-a3e1-3795a8d61e25" providerId="ADAL" clId="{8AECB291-467F-468B-9027-24A560909EBD}" dt="2021-06-25T03:45:03.483" v="964" actId="14100"/>
          <ac:spMkLst>
            <pc:docMk/>
            <pc:sldMk cId="2696172358" sldId="567"/>
            <ac:spMk id="3" creationId="{8A55B1C2-875A-4460-8353-254E72DA93B8}"/>
          </ac:spMkLst>
        </pc:spChg>
        <pc:spChg chg="mod">
          <ac:chgData name="Rooney Ribeiro Albuquerque Coelho" userId="ac74b89b-444e-42c3-a3e1-3795a8d61e25" providerId="ADAL" clId="{8AECB291-467F-468B-9027-24A560909EBD}" dt="2021-06-25T03:45:07.231" v="965" actId="1076"/>
          <ac:spMkLst>
            <pc:docMk/>
            <pc:sldMk cId="2696172358" sldId="567"/>
            <ac:spMk id="6" creationId="{985E054F-010A-4A3D-8BF5-18C5F122E383}"/>
          </ac:spMkLst>
        </pc:spChg>
      </pc:sldChg>
      <pc:sldChg chg="delSp modSp add del mod">
        <pc:chgData name="Rooney Ribeiro Albuquerque Coelho" userId="ac74b89b-444e-42c3-a3e1-3795a8d61e25" providerId="ADAL" clId="{8AECB291-467F-468B-9027-24A560909EBD}" dt="2021-06-25T03:16:58.104" v="537" actId="478"/>
        <pc:sldMkLst>
          <pc:docMk/>
          <pc:sldMk cId="1046909516" sldId="568"/>
        </pc:sldMkLst>
        <pc:spChg chg="del">
          <ac:chgData name="Rooney Ribeiro Albuquerque Coelho" userId="ac74b89b-444e-42c3-a3e1-3795a8d61e25" providerId="ADAL" clId="{8AECB291-467F-468B-9027-24A560909EBD}" dt="2021-06-25T03:16:58.104" v="537" actId="478"/>
          <ac:spMkLst>
            <pc:docMk/>
            <pc:sldMk cId="1046909516" sldId="568"/>
            <ac:spMk id="7" creationId="{85140D7B-9BA1-4949-BD8B-64D8F7814CFF}"/>
          </ac:spMkLst>
        </pc:spChg>
        <pc:spChg chg="mod">
          <ac:chgData name="Rooney Ribeiro Albuquerque Coelho" userId="ac74b89b-444e-42c3-a3e1-3795a8d61e25" providerId="ADAL" clId="{8AECB291-467F-468B-9027-24A560909EBD}" dt="2021-06-25T03:16:55.240" v="536"/>
          <ac:spMkLst>
            <pc:docMk/>
            <pc:sldMk cId="1046909516" sldId="568"/>
            <ac:spMk id="10" creationId="{C7B61CC4-39B3-40A9-B70C-3F00E076E396}"/>
          </ac:spMkLst>
        </pc:spChg>
      </pc:sldChg>
      <pc:sldChg chg="add del">
        <pc:chgData name="Rooney Ribeiro Albuquerque Coelho" userId="ac74b89b-444e-42c3-a3e1-3795a8d61e25" providerId="ADAL" clId="{8AECB291-467F-468B-9027-24A560909EBD}" dt="2021-06-25T03:15:08.690" v="523" actId="47"/>
        <pc:sldMkLst>
          <pc:docMk/>
          <pc:sldMk cId="962142888" sldId="569"/>
        </pc:sldMkLst>
      </pc:sldChg>
      <pc:sldChg chg="add del">
        <pc:chgData name="Rooney Ribeiro Albuquerque Coelho" userId="ac74b89b-444e-42c3-a3e1-3795a8d61e25" providerId="ADAL" clId="{8AECB291-467F-468B-9027-24A560909EBD}" dt="2021-06-25T03:15:15.320" v="524" actId="47"/>
        <pc:sldMkLst>
          <pc:docMk/>
          <pc:sldMk cId="953249981" sldId="570"/>
        </pc:sldMkLst>
      </pc:sldChg>
      <pc:sldChg chg="add del">
        <pc:chgData name="Rooney Ribeiro Albuquerque Coelho" userId="ac74b89b-444e-42c3-a3e1-3795a8d61e25" providerId="ADAL" clId="{8AECB291-467F-468B-9027-24A560909EBD}" dt="2021-06-25T03:35:15.969" v="772" actId="47"/>
        <pc:sldMkLst>
          <pc:docMk/>
          <pc:sldMk cId="3396848723" sldId="571"/>
        </pc:sldMkLst>
      </pc:sldChg>
      <pc:sldChg chg="add del">
        <pc:chgData name="Rooney Ribeiro Albuquerque Coelho" userId="ac74b89b-444e-42c3-a3e1-3795a8d61e25" providerId="ADAL" clId="{8AECB291-467F-468B-9027-24A560909EBD}" dt="2021-06-25T01:33:40.686" v="166" actId="47"/>
        <pc:sldMkLst>
          <pc:docMk/>
          <pc:sldMk cId="3388292777" sldId="572"/>
        </pc:sldMkLst>
      </pc:sldChg>
      <pc:sldChg chg="add del">
        <pc:chgData name="Rooney Ribeiro Albuquerque Coelho" userId="ac74b89b-444e-42c3-a3e1-3795a8d61e25" providerId="ADAL" clId="{8AECB291-467F-468B-9027-24A560909EBD}" dt="2021-06-25T01:37:10.365" v="203" actId="47"/>
        <pc:sldMkLst>
          <pc:docMk/>
          <pc:sldMk cId="2570987422" sldId="573"/>
        </pc:sldMkLst>
      </pc:sldChg>
      <pc:sldChg chg="add del">
        <pc:chgData name="Rooney Ribeiro Albuquerque Coelho" userId="ac74b89b-444e-42c3-a3e1-3795a8d61e25" providerId="ADAL" clId="{8AECB291-467F-468B-9027-24A560909EBD}" dt="2021-06-25T01:43:06.077" v="306" actId="47"/>
        <pc:sldMkLst>
          <pc:docMk/>
          <pc:sldMk cId="3173416316" sldId="575"/>
        </pc:sldMkLst>
      </pc:sldChg>
      <pc:sldChg chg="modSp add mod">
        <pc:chgData name="Rooney Ribeiro Albuquerque Coelho" userId="ac74b89b-444e-42c3-a3e1-3795a8d61e25" providerId="ADAL" clId="{8AECB291-467F-468B-9027-24A560909EBD}" dt="2021-06-25T03:30:55.210" v="690" actId="1076"/>
        <pc:sldMkLst>
          <pc:docMk/>
          <pc:sldMk cId="2031884238" sldId="576"/>
        </pc:sldMkLst>
        <pc:picChg chg="mod modCrop">
          <ac:chgData name="Rooney Ribeiro Albuquerque Coelho" userId="ac74b89b-444e-42c3-a3e1-3795a8d61e25" providerId="ADAL" clId="{8AECB291-467F-468B-9027-24A560909EBD}" dt="2021-06-25T03:30:55.210" v="690" actId="1076"/>
          <ac:picMkLst>
            <pc:docMk/>
            <pc:sldMk cId="2031884238" sldId="576"/>
            <ac:picMk id="2" creationId="{019F1DE7-D175-486B-9642-666342BAE14A}"/>
          </ac:picMkLst>
        </pc:picChg>
      </pc:sldChg>
      <pc:sldChg chg="add del">
        <pc:chgData name="Rooney Ribeiro Albuquerque Coelho" userId="ac74b89b-444e-42c3-a3e1-3795a8d61e25" providerId="ADAL" clId="{8AECB291-467F-468B-9027-24A560909EBD}" dt="2021-06-25T01:43:30.190" v="309" actId="47"/>
        <pc:sldMkLst>
          <pc:docMk/>
          <pc:sldMk cId="820204859" sldId="577"/>
        </pc:sldMkLst>
      </pc:sldChg>
      <pc:sldChg chg="add del">
        <pc:chgData name="Rooney Ribeiro Albuquerque Coelho" userId="ac74b89b-444e-42c3-a3e1-3795a8d61e25" providerId="ADAL" clId="{8AECB291-467F-468B-9027-24A560909EBD}" dt="2021-06-25T01:43:30.190" v="309" actId="47"/>
        <pc:sldMkLst>
          <pc:docMk/>
          <pc:sldMk cId="1007300597" sldId="578"/>
        </pc:sldMkLst>
      </pc:sldChg>
      <pc:sldChg chg="add del">
        <pc:chgData name="Rooney Ribeiro Albuquerque Coelho" userId="ac74b89b-444e-42c3-a3e1-3795a8d61e25" providerId="ADAL" clId="{8AECB291-467F-468B-9027-24A560909EBD}" dt="2021-06-25T01:43:30.190" v="309" actId="47"/>
        <pc:sldMkLst>
          <pc:docMk/>
          <pc:sldMk cId="2061630435" sldId="579"/>
        </pc:sldMkLst>
      </pc:sldChg>
      <pc:sldChg chg="add del">
        <pc:chgData name="Rooney Ribeiro Albuquerque Coelho" userId="ac74b89b-444e-42c3-a3e1-3795a8d61e25" providerId="ADAL" clId="{8AECB291-467F-468B-9027-24A560909EBD}" dt="2021-06-25T01:43:30.190" v="309" actId="47"/>
        <pc:sldMkLst>
          <pc:docMk/>
          <pc:sldMk cId="4033960291" sldId="580"/>
        </pc:sldMkLst>
      </pc:sldChg>
      <pc:sldChg chg="add del">
        <pc:chgData name="Rooney Ribeiro Albuquerque Coelho" userId="ac74b89b-444e-42c3-a3e1-3795a8d61e25" providerId="ADAL" clId="{8AECB291-467F-468B-9027-24A560909EBD}" dt="2021-06-25T01:43:17.532" v="307" actId="47"/>
        <pc:sldMkLst>
          <pc:docMk/>
          <pc:sldMk cId="2713974815" sldId="581"/>
        </pc:sldMkLst>
      </pc:sldChg>
      <pc:sldChg chg="add del">
        <pc:chgData name="Rooney Ribeiro Albuquerque Coelho" userId="ac74b89b-444e-42c3-a3e1-3795a8d61e25" providerId="ADAL" clId="{8AECB291-467F-468B-9027-24A560909EBD}" dt="2021-06-25T01:43:17.532" v="307" actId="47"/>
        <pc:sldMkLst>
          <pc:docMk/>
          <pc:sldMk cId="3800049091" sldId="582"/>
        </pc:sldMkLst>
      </pc:sldChg>
      <pc:sldChg chg="add del">
        <pc:chgData name="Rooney Ribeiro Albuquerque Coelho" userId="ac74b89b-444e-42c3-a3e1-3795a8d61e25" providerId="ADAL" clId="{8AECB291-467F-468B-9027-24A560909EBD}" dt="2021-06-25T01:43:17.532" v="307" actId="47"/>
        <pc:sldMkLst>
          <pc:docMk/>
          <pc:sldMk cId="228154837" sldId="583"/>
        </pc:sldMkLst>
      </pc:sldChg>
      <pc:sldChg chg="add del">
        <pc:chgData name="Rooney Ribeiro Albuquerque Coelho" userId="ac74b89b-444e-42c3-a3e1-3795a8d61e25" providerId="ADAL" clId="{8AECB291-467F-468B-9027-24A560909EBD}" dt="2021-06-25T01:45:14.909" v="384" actId="47"/>
        <pc:sldMkLst>
          <pc:docMk/>
          <pc:sldMk cId="684441900" sldId="584"/>
        </pc:sldMkLst>
      </pc:sldChg>
      <pc:sldChg chg="add del">
        <pc:chgData name="Rooney Ribeiro Albuquerque Coelho" userId="ac74b89b-444e-42c3-a3e1-3795a8d61e25" providerId="ADAL" clId="{8AECB291-467F-468B-9027-24A560909EBD}" dt="2021-06-25T01:43:24.084" v="308" actId="47"/>
        <pc:sldMkLst>
          <pc:docMk/>
          <pc:sldMk cId="3832872857" sldId="585"/>
        </pc:sldMkLst>
      </pc:sldChg>
      <pc:sldChg chg="add del">
        <pc:chgData name="Rooney Ribeiro Albuquerque Coelho" userId="ac74b89b-444e-42c3-a3e1-3795a8d61e25" providerId="ADAL" clId="{8AECB291-467F-468B-9027-24A560909EBD}" dt="2021-06-25T01:43:24.084" v="308" actId="47"/>
        <pc:sldMkLst>
          <pc:docMk/>
          <pc:sldMk cId="2521484069" sldId="586"/>
        </pc:sldMkLst>
      </pc:sldChg>
      <pc:sldChg chg="add del">
        <pc:chgData name="Rooney Ribeiro Albuquerque Coelho" userId="ac74b89b-444e-42c3-a3e1-3795a8d61e25" providerId="ADAL" clId="{8AECB291-467F-468B-9027-24A560909EBD}" dt="2021-06-25T01:43:24.084" v="308" actId="47"/>
        <pc:sldMkLst>
          <pc:docMk/>
          <pc:sldMk cId="1653818871" sldId="587"/>
        </pc:sldMkLst>
      </pc:sldChg>
      <pc:sldChg chg="addSp delSp modSp add mod chgLayout">
        <pc:chgData name="Rooney Ribeiro Albuquerque Coelho" userId="ac74b89b-444e-42c3-a3e1-3795a8d61e25" providerId="ADAL" clId="{8AECB291-467F-468B-9027-24A560909EBD}" dt="2021-06-25T01:33:05.532" v="163" actId="113"/>
        <pc:sldMkLst>
          <pc:docMk/>
          <pc:sldMk cId="0" sldId="588"/>
        </pc:sldMkLst>
        <pc:spChg chg="del mod">
          <ac:chgData name="Rooney Ribeiro Albuquerque Coelho" userId="ac74b89b-444e-42c3-a3e1-3795a8d61e25" providerId="ADAL" clId="{8AECB291-467F-468B-9027-24A560909EBD}" dt="2021-06-25T01:31:32.101" v="83" actId="478"/>
          <ac:spMkLst>
            <pc:docMk/>
            <pc:sldMk cId="0" sldId="58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0.507" v="129" actId="1035"/>
          <ac:spMkLst>
            <pc:docMk/>
            <pc:sldMk cId="0" sldId="588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0.507" v="129" actId="1035"/>
          <ac:spMkLst>
            <pc:docMk/>
            <pc:sldMk cId="0" sldId="588"/>
            <ac:spMk id="4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0.507" v="129" actId="1035"/>
          <ac:spMkLst>
            <pc:docMk/>
            <pc:sldMk cId="0" sldId="588"/>
            <ac:spMk id="5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6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7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8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9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10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11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12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13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17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18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19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2:38.975" v="157" actId="1036"/>
          <ac:spMkLst>
            <pc:docMk/>
            <pc:sldMk cId="0" sldId="588"/>
            <ac:spMk id="23" creationId="{00000000-0000-0000-0000-000000000000}"/>
          </ac:spMkLst>
        </pc:spChg>
        <pc:spChg chg="add del mod ord">
          <ac:chgData name="Rooney Ribeiro Albuquerque Coelho" userId="ac74b89b-444e-42c3-a3e1-3795a8d61e25" providerId="ADAL" clId="{8AECB291-467F-468B-9027-24A560909EBD}" dt="2021-06-25T01:31:39.108" v="85" actId="6264"/>
          <ac:spMkLst>
            <pc:docMk/>
            <pc:sldMk cId="0" sldId="588"/>
            <ac:spMk id="25" creationId="{76257AD3-ED78-40FA-A2BA-8CFE27A5925A}"/>
          </ac:spMkLst>
        </pc:spChg>
        <pc:spChg chg="add del mod ord">
          <ac:chgData name="Rooney Ribeiro Albuquerque Coelho" userId="ac74b89b-444e-42c3-a3e1-3795a8d61e25" providerId="ADAL" clId="{8AECB291-467F-468B-9027-24A560909EBD}" dt="2021-06-25T01:31:39.108" v="85" actId="6264"/>
          <ac:spMkLst>
            <pc:docMk/>
            <pc:sldMk cId="0" sldId="588"/>
            <ac:spMk id="26" creationId="{9FE3DB11-4F6A-4ECE-AF88-6ADE248DD06A}"/>
          </ac:spMkLst>
        </pc:spChg>
        <pc:spChg chg="add mod">
          <ac:chgData name="Rooney Ribeiro Albuquerque Coelho" userId="ac74b89b-444e-42c3-a3e1-3795a8d61e25" providerId="ADAL" clId="{8AECB291-467F-468B-9027-24A560909EBD}" dt="2021-06-25T01:33:05.532" v="163" actId="113"/>
          <ac:spMkLst>
            <pc:docMk/>
            <pc:sldMk cId="0" sldId="588"/>
            <ac:spMk id="28" creationId="{7E46FC1F-EDC0-4DCD-B761-C2519F96A517}"/>
          </ac:spMkLst>
        </pc:spChg>
        <pc:grpChg chg="mod">
          <ac:chgData name="Rooney Ribeiro Albuquerque Coelho" userId="ac74b89b-444e-42c3-a3e1-3795a8d61e25" providerId="ADAL" clId="{8AECB291-467F-468B-9027-24A560909EBD}" dt="2021-06-25T01:32:38.975" v="157" actId="1036"/>
          <ac:grpSpMkLst>
            <pc:docMk/>
            <pc:sldMk cId="0" sldId="588"/>
            <ac:grpSpMk id="14" creationId="{00000000-0000-0000-0000-000000000000}"/>
          </ac:grpSpMkLst>
        </pc:grpChg>
        <pc:grpChg chg="mod">
          <ac:chgData name="Rooney Ribeiro Albuquerque Coelho" userId="ac74b89b-444e-42c3-a3e1-3795a8d61e25" providerId="ADAL" clId="{8AECB291-467F-468B-9027-24A560909EBD}" dt="2021-06-25T01:32:38.975" v="157" actId="1036"/>
          <ac:grpSpMkLst>
            <pc:docMk/>
            <pc:sldMk cId="0" sldId="588"/>
            <ac:grpSpMk id="20" creationId="{00000000-0000-0000-0000-000000000000}"/>
          </ac:grpSpMkLst>
        </pc:grpChg>
      </pc:sldChg>
      <pc:sldChg chg="modSp add mod">
        <pc:chgData name="Rooney Ribeiro Albuquerque Coelho" userId="ac74b89b-444e-42c3-a3e1-3795a8d61e25" providerId="ADAL" clId="{8AECB291-467F-468B-9027-24A560909EBD}" dt="2021-06-25T01:35:14.092" v="193" actId="20577"/>
        <pc:sldMkLst>
          <pc:docMk/>
          <pc:sldMk cId="0" sldId="589"/>
        </pc:sldMkLst>
        <pc:spChg chg="mod">
          <ac:chgData name="Rooney Ribeiro Albuquerque Coelho" userId="ac74b89b-444e-42c3-a3e1-3795a8d61e25" providerId="ADAL" clId="{8AECB291-467F-468B-9027-24A560909EBD}" dt="2021-06-25T01:35:05.248" v="192" actId="1076"/>
          <ac:spMkLst>
            <pc:docMk/>
            <pc:sldMk cId="0" sldId="58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1:35:14.092" v="193" actId="20577"/>
          <ac:spMkLst>
            <pc:docMk/>
            <pc:sldMk cId="0" sldId="589"/>
            <ac:spMk id="3" creationId="{00000000-0000-0000-0000-000000000000}"/>
          </ac:spMkLst>
        </pc:spChg>
      </pc:sldChg>
      <pc:sldChg chg="modSp add mod ord">
        <pc:chgData name="Rooney Ribeiro Albuquerque Coelho" userId="ac74b89b-444e-42c3-a3e1-3795a8d61e25" providerId="ADAL" clId="{8AECB291-467F-468B-9027-24A560909EBD}" dt="2021-06-25T03:41:53.345" v="848" actId="207"/>
        <pc:sldMkLst>
          <pc:docMk/>
          <pc:sldMk cId="0" sldId="590"/>
        </pc:sldMkLst>
        <pc:spChg chg="mod">
          <ac:chgData name="Rooney Ribeiro Albuquerque Coelho" userId="ac74b89b-444e-42c3-a3e1-3795a8d61e25" providerId="ADAL" clId="{8AECB291-467F-468B-9027-24A560909EBD}" dt="2021-06-25T03:41:53.345" v="848" actId="207"/>
          <ac:spMkLst>
            <pc:docMk/>
            <pc:sldMk cId="0" sldId="59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2:51:03.604" v="512" actId="1076"/>
          <ac:spMkLst>
            <pc:docMk/>
            <pc:sldMk cId="0" sldId="590"/>
            <ac:spMk id="3" creationId="{00000000-0000-0000-0000-000000000000}"/>
          </ac:spMkLst>
        </pc:spChg>
      </pc:sldChg>
      <pc:sldChg chg="modSp add mod">
        <pc:chgData name="Rooney Ribeiro Albuquerque Coelho" userId="ac74b89b-444e-42c3-a3e1-3795a8d61e25" providerId="ADAL" clId="{8AECB291-467F-468B-9027-24A560909EBD}" dt="2021-06-25T03:27:40.372" v="661" actId="207"/>
        <pc:sldMkLst>
          <pc:docMk/>
          <pc:sldMk cId="0" sldId="591"/>
        </pc:sldMkLst>
        <pc:spChg chg="mod">
          <ac:chgData name="Rooney Ribeiro Albuquerque Coelho" userId="ac74b89b-444e-42c3-a3e1-3795a8d61e25" providerId="ADAL" clId="{8AECB291-467F-468B-9027-24A560909EBD}" dt="2021-06-25T03:27:40.372" v="661" actId="207"/>
          <ac:spMkLst>
            <pc:docMk/>
            <pc:sldMk cId="0" sldId="59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8AECB291-467F-468B-9027-24A560909EBD}" dt="2021-06-25T03:26:20.767" v="657" actId="1036"/>
          <ac:spMkLst>
            <pc:docMk/>
            <pc:sldMk cId="0" sldId="591"/>
            <ac:spMk id="3" creationId="{00000000-0000-0000-0000-000000000000}"/>
          </ac:spMkLst>
        </pc:spChg>
      </pc:sldChg>
      <pc:sldChg chg="addSp delSp modSp new del mod">
        <pc:chgData name="Rooney Ribeiro Albuquerque Coelho" userId="ac74b89b-444e-42c3-a3e1-3795a8d61e25" providerId="ADAL" clId="{8AECB291-467F-468B-9027-24A560909EBD}" dt="2021-06-25T03:21:16.462" v="598" actId="47"/>
        <pc:sldMkLst>
          <pc:docMk/>
          <pc:sldMk cId="2202388762" sldId="591"/>
        </pc:sldMkLst>
        <pc:spChg chg="add del mod">
          <ac:chgData name="Rooney Ribeiro Albuquerque Coelho" userId="ac74b89b-444e-42c3-a3e1-3795a8d61e25" providerId="ADAL" clId="{8AECB291-467F-468B-9027-24A560909EBD}" dt="2021-06-25T03:21:13.069" v="597" actId="478"/>
          <ac:spMkLst>
            <pc:docMk/>
            <pc:sldMk cId="2202388762" sldId="591"/>
            <ac:spMk id="5" creationId="{D4F23789-1876-495D-85BD-5A1938CC865D}"/>
          </ac:spMkLst>
        </pc:spChg>
      </pc:sldChg>
      <pc:sldMasterChg chg="delSldLayout">
        <pc:chgData name="Rooney Ribeiro Albuquerque Coelho" userId="ac74b89b-444e-42c3-a3e1-3795a8d61e25" providerId="ADAL" clId="{8AECB291-467F-468B-9027-24A560909EBD}" dt="2021-06-24T01:22:37.835" v="0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8AECB291-467F-468B-9027-24A560909EBD}" dt="2021-06-24T01:22:37.835" v="0" actId="47"/>
          <pc:sldLayoutMkLst>
            <pc:docMk/>
            <pc:sldMasterMk cId="2776055412" sldId="2147483918"/>
            <pc:sldLayoutMk cId="1938143054" sldId="2147483936"/>
          </pc:sldLayoutMkLst>
        </pc:sldLayoutChg>
      </pc:sldMasterChg>
    </pc:docChg>
  </pc:docChgLst>
  <pc:docChgLst>
    <pc:chgData name="Rooney Ribeiro Albuquerque Coelho" userId="ac74b89b-444e-42c3-a3e1-3795a8d61e25" providerId="ADAL" clId="{154F3535-41E9-4618-83B1-D282BAC53243}"/>
    <pc:docChg chg="undo custSel addSld delSld modSld sldOrd addSection modSection">
      <pc:chgData name="Rooney Ribeiro Albuquerque Coelho" userId="ac74b89b-444e-42c3-a3e1-3795a8d61e25" providerId="ADAL" clId="{154F3535-41E9-4618-83B1-D282BAC53243}" dt="2021-06-18T06:23:05.565" v="5156" actId="47"/>
      <pc:docMkLst>
        <pc:docMk/>
      </pc:docMkLst>
      <pc:sldChg chg="modSp mod">
        <pc:chgData name="Rooney Ribeiro Albuquerque Coelho" userId="ac74b89b-444e-42c3-a3e1-3795a8d61e25" providerId="ADAL" clId="{154F3535-41E9-4618-83B1-D282BAC53243}" dt="2021-06-18T02:46:23.410" v="2641" actId="404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154F3535-41E9-4618-83B1-D282BAC53243}" dt="2021-06-18T02:46:23.410" v="2641" actId="404"/>
          <ac:spMkLst>
            <pc:docMk/>
            <pc:sldMk cId="3921484213" sldId="256"/>
            <ac:spMk id="2" creationId="{2A6ADB5C-3B0F-4601-8D60-DF4A2A6D58DB}"/>
          </ac:spMkLst>
        </pc:spChg>
      </pc:sldChg>
      <pc:sldChg chg="modSp add del mod modTransition">
        <pc:chgData name="Rooney Ribeiro Albuquerque Coelho" userId="ac74b89b-444e-42c3-a3e1-3795a8d61e25" providerId="ADAL" clId="{154F3535-41E9-4618-83B1-D282BAC53243}" dt="2021-06-18T03:39:10.794" v="3745" actId="47"/>
        <pc:sldMkLst>
          <pc:docMk/>
          <pc:sldMk cId="0" sldId="257"/>
        </pc:sldMkLst>
        <pc:spChg chg="mod">
          <ac:chgData name="Rooney Ribeiro Albuquerque Coelho" userId="ac74b89b-444e-42c3-a3e1-3795a8d61e25" providerId="ADAL" clId="{154F3535-41E9-4618-83B1-D282BAC53243}" dt="2021-06-17T16:42:44.573" v="2" actId="27636"/>
          <ac:spMkLst>
            <pc:docMk/>
            <pc:sldMk cId="0" sldId="257"/>
            <ac:spMk id="11267" creationId="{00000000-0000-0000-0000-000000000000}"/>
          </ac:spMkLst>
        </pc:spChg>
      </pc:sldChg>
      <pc:sldChg chg="addSp delSp modSp add mod chgLayout">
        <pc:chgData name="Rooney Ribeiro Albuquerque Coelho" userId="ac74b89b-444e-42c3-a3e1-3795a8d61e25" providerId="ADAL" clId="{154F3535-41E9-4618-83B1-D282BAC53243}" dt="2021-06-17T16:43:38.351" v="20" actId="33423"/>
        <pc:sldMkLst>
          <pc:docMk/>
          <pc:sldMk cId="0" sldId="258"/>
        </pc:sldMkLst>
        <pc:spChg chg="add del mod">
          <ac:chgData name="Rooney Ribeiro Albuquerque Coelho" userId="ac74b89b-444e-42c3-a3e1-3795a8d61e25" providerId="ADAL" clId="{154F3535-41E9-4618-83B1-D282BAC53243}" dt="2021-06-17T16:42:53.752" v="16" actId="6264"/>
          <ac:spMkLst>
            <pc:docMk/>
            <pc:sldMk cId="0" sldId="258"/>
            <ac:spMk id="2" creationId="{3493F785-0A5F-4EC0-AB03-7A55819351FF}"/>
          </ac:spMkLst>
        </pc:spChg>
        <pc:spChg chg="add del mod">
          <ac:chgData name="Rooney Ribeiro Albuquerque Coelho" userId="ac74b89b-444e-42c3-a3e1-3795a8d61e25" providerId="ADAL" clId="{154F3535-41E9-4618-83B1-D282BAC53243}" dt="2021-06-17T16:42:53.752" v="16" actId="6264"/>
          <ac:spMkLst>
            <pc:docMk/>
            <pc:sldMk cId="0" sldId="258"/>
            <ac:spMk id="3" creationId="{9049C22A-C29C-4457-8E14-BDC030F6200B}"/>
          </ac:spMkLst>
        </pc:spChg>
        <pc:spChg chg="add del">
          <ac:chgData name="Rooney Ribeiro Albuquerque Coelho" userId="ac74b89b-444e-42c3-a3e1-3795a8d61e25" providerId="ADAL" clId="{154F3535-41E9-4618-83B1-D282BAC53243}" dt="2021-06-17T16:43:38.351" v="20" actId="33423"/>
          <ac:spMkLst>
            <pc:docMk/>
            <pc:sldMk cId="0" sldId="258"/>
            <ac:spMk id="1026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42:53.752" v="16" actId="6264"/>
          <ac:spMkLst>
            <pc:docMk/>
            <pc:sldMk cId="0" sldId="258"/>
            <ac:spMk id="1027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42:53.764" v="17" actId="27636"/>
          <ac:spMkLst>
            <pc:docMk/>
            <pc:sldMk cId="0" sldId="258"/>
            <ac:spMk id="1028" creationId="{00000000-0000-0000-0000-000000000000}"/>
          </ac:spMkLst>
        </pc:spChg>
        <pc:graphicFrameChg chg="add del mod replId">
          <ac:chgData name="Rooney Ribeiro Albuquerque Coelho" userId="ac74b89b-444e-42c3-a3e1-3795a8d61e25" providerId="ADAL" clId="{154F3535-41E9-4618-83B1-D282BAC53243}" dt="2021-06-17T16:43:38.351" v="20" actId="33423"/>
          <ac:graphicFrameMkLst>
            <pc:docMk/>
            <pc:sldMk cId="0" sldId="258"/>
            <ac:graphicFrameMk id="1026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154F3535-41E9-4618-83B1-D282BAC53243}" dt="2021-06-18T05:41:40.393" v="4765" actId="47"/>
        <pc:sldMkLst>
          <pc:docMk/>
          <pc:sldMk cId="0" sldId="259"/>
        </pc:sldMkLst>
        <pc:spChg chg="add del mod">
          <ac:chgData name="Rooney Ribeiro Albuquerque Coelho" userId="ac74b89b-444e-42c3-a3e1-3795a8d61e25" providerId="ADAL" clId="{154F3535-41E9-4618-83B1-D282BAC53243}" dt="2021-06-17T16:43:59.731" v="21" actId="6264"/>
          <ac:spMkLst>
            <pc:docMk/>
            <pc:sldMk cId="0" sldId="259"/>
            <ac:spMk id="2" creationId="{6D9784A1-4E74-4ED7-86B8-2FE2707DE2B7}"/>
          </ac:spMkLst>
        </pc:spChg>
        <pc:spChg chg="add del mod">
          <ac:chgData name="Rooney Ribeiro Albuquerque Coelho" userId="ac74b89b-444e-42c3-a3e1-3795a8d61e25" providerId="ADAL" clId="{154F3535-41E9-4618-83B1-D282BAC53243}" dt="2021-06-17T16:43:59.731" v="21" actId="6264"/>
          <ac:spMkLst>
            <pc:docMk/>
            <pc:sldMk cId="0" sldId="259"/>
            <ac:spMk id="3" creationId="{D09A9F4F-CFA2-4953-ACF8-66DEB453E771}"/>
          </ac:spMkLst>
        </pc:spChg>
        <pc:spChg chg="mod ord">
          <ac:chgData name="Rooney Ribeiro Albuquerque Coelho" userId="ac74b89b-444e-42c3-a3e1-3795a8d61e25" providerId="ADAL" clId="{154F3535-41E9-4618-83B1-D282BAC53243}" dt="2021-06-17T16:43:59.744" v="22" actId="27636"/>
          <ac:spMkLst>
            <pc:docMk/>
            <pc:sldMk cId="0" sldId="259"/>
            <ac:spMk id="12290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43:59.731" v="21" actId="6264"/>
          <ac:spMkLst>
            <pc:docMk/>
            <pc:sldMk cId="0" sldId="259"/>
            <ac:spMk id="12291" creationId="{00000000-0000-0000-0000-000000000000}"/>
          </ac:spMkLst>
        </pc:spChg>
      </pc:sldChg>
      <pc:sldChg chg="addSp delSp modSp add del mod modClrScheme chgLayout">
        <pc:chgData name="Rooney Ribeiro Albuquerque Coelho" userId="ac74b89b-444e-42c3-a3e1-3795a8d61e25" providerId="ADAL" clId="{154F3535-41E9-4618-83B1-D282BAC53243}" dt="2021-06-18T05:42:37.994" v="4783" actId="14100"/>
        <pc:sldMkLst>
          <pc:docMk/>
          <pc:sldMk cId="0" sldId="260"/>
        </pc:sldMkLst>
        <pc:spChg chg="add del mod">
          <ac:chgData name="Rooney Ribeiro Albuquerque Coelho" userId="ac74b89b-444e-42c3-a3e1-3795a8d61e25" providerId="ADAL" clId="{154F3535-41E9-4618-83B1-D282BAC53243}" dt="2021-06-17T16:44:12.931" v="24" actId="6264"/>
          <ac:spMkLst>
            <pc:docMk/>
            <pc:sldMk cId="0" sldId="260"/>
            <ac:spMk id="4" creationId="{7C4A7C31-1AD3-4E76-8451-6584FCDED752}"/>
          </ac:spMkLst>
        </pc:spChg>
        <pc:spChg chg="add del mod">
          <ac:chgData name="Rooney Ribeiro Albuquerque Coelho" userId="ac74b89b-444e-42c3-a3e1-3795a8d61e25" providerId="ADAL" clId="{154F3535-41E9-4618-83B1-D282BAC53243}" dt="2021-06-17T16:44:12.931" v="24" actId="6264"/>
          <ac:spMkLst>
            <pc:docMk/>
            <pc:sldMk cId="0" sldId="260"/>
            <ac:spMk id="5" creationId="{08BA1D9D-CC74-4672-8C38-4BF568CC7D7F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4:12.931" v="24" actId="6264"/>
          <ac:spMkLst>
            <pc:docMk/>
            <pc:sldMk cId="0" sldId="260"/>
            <ac:spMk id="6" creationId="{C5EB4AF9-6710-4959-A98D-5C623FF7F8CA}"/>
          </ac:spMkLst>
        </pc:spChg>
        <pc:spChg chg="add del mod">
          <ac:chgData name="Rooney Ribeiro Albuquerque Coelho" userId="ac74b89b-444e-42c3-a3e1-3795a8d61e25" providerId="ADAL" clId="{154F3535-41E9-4618-83B1-D282BAC53243}" dt="2021-06-17T16:44:14.876" v="25" actId="6264"/>
          <ac:spMkLst>
            <pc:docMk/>
            <pc:sldMk cId="0" sldId="260"/>
            <ac:spMk id="7" creationId="{002C144F-239A-428F-B8F9-3618EBFDBEF7}"/>
          </ac:spMkLst>
        </pc:spChg>
        <pc:spChg chg="add del mod">
          <ac:chgData name="Rooney Ribeiro Albuquerque Coelho" userId="ac74b89b-444e-42c3-a3e1-3795a8d61e25" providerId="ADAL" clId="{154F3535-41E9-4618-83B1-D282BAC53243}" dt="2021-06-17T16:44:14.876" v="25" actId="6264"/>
          <ac:spMkLst>
            <pc:docMk/>
            <pc:sldMk cId="0" sldId="260"/>
            <ac:spMk id="8" creationId="{F3D87686-47EA-4F0A-BAE4-D03A35B4F8E0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4:35.502" v="34" actId="700"/>
          <ac:spMkLst>
            <pc:docMk/>
            <pc:sldMk cId="0" sldId="260"/>
            <ac:spMk id="9" creationId="{259C7DE4-2940-4DB6-9B15-25C0A3D65028}"/>
          </ac:spMkLst>
        </pc:spChg>
        <pc:spChg chg="add del mod">
          <ac:chgData name="Rooney Ribeiro Albuquerque Coelho" userId="ac74b89b-444e-42c3-a3e1-3795a8d61e25" providerId="ADAL" clId="{154F3535-41E9-4618-83B1-D282BAC53243}" dt="2021-06-17T16:44:30.587" v="33" actId="6264"/>
          <ac:spMkLst>
            <pc:docMk/>
            <pc:sldMk cId="0" sldId="260"/>
            <ac:spMk id="10" creationId="{2E4411F1-98FB-4CC1-9B44-52BF365F6FC6}"/>
          </ac:spMkLst>
        </pc:spChg>
        <pc:spChg chg="add del mod">
          <ac:chgData name="Rooney Ribeiro Albuquerque Coelho" userId="ac74b89b-444e-42c3-a3e1-3795a8d61e25" providerId="ADAL" clId="{154F3535-41E9-4618-83B1-D282BAC53243}" dt="2021-06-17T16:44:30.587" v="33" actId="6264"/>
          <ac:spMkLst>
            <pc:docMk/>
            <pc:sldMk cId="0" sldId="260"/>
            <ac:spMk id="11" creationId="{B87FA2A8-77C0-4760-B594-F9BDF6AAFE85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4:30.587" v="33" actId="6264"/>
          <ac:spMkLst>
            <pc:docMk/>
            <pc:sldMk cId="0" sldId="260"/>
            <ac:spMk id="12" creationId="{09932D2D-135F-4D0F-8C06-99A8BF0DF804}"/>
          </ac:spMkLst>
        </pc:spChg>
        <pc:spChg chg="mod ord">
          <ac:chgData name="Rooney Ribeiro Albuquerque Coelho" userId="ac74b89b-444e-42c3-a3e1-3795a8d61e25" providerId="ADAL" clId="{154F3535-41E9-4618-83B1-D282BAC53243}" dt="2021-06-17T16:44:35.502" v="34" actId="700"/>
          <ac:spMkLst>
            <pc:docMk/>
            <pc:sldMk cId="0" sldId="260"/>
            <ac:spMk id="13314" creationId="{00000000-0000-0000-0000-000000000000}"/>
          </ac:spMkLst>
        </pc:spChg>
        <pc:spChg chg="add del mod ord">
          <ac:chgData name="Rooney Ribeiro Albuquerque Coelho" userId="ac74b89b-444e-42c3-a3e1-3795a8d61e25" providerId="ADAL" clId="{154F3535-41E9-4618-83B1-D282BAC53243}" dt="2021-06-18T05:41:50.648" v="4771" actId="20577"/>
          <ac:spMkLst>
            <pc:docMk/>
            <pc:sldMk cId="0" sldId="260"/>
            <ac:spMk id="13317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8T05:42:30.637" v="4781" actId="14100"/>
          <ac:spMkLst>
            <pc:docMk/>
            <pc:sldMk cId="0" sldId="260"/>
            <ac:spMk id="13364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8T05:42:37.994" v="4783" actId="14100"/>
          <ac:spMkLst>
            <pc:docMk/>
            <pc:sldMk cId="0" sldId="260"/>
            <ac:spMk id="13365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8T05:41:56.334" v="4772" actId="14100"/>
          <ac:spMkLst>
            <pc:docMk/>
            <pc:sldMk cId="0" sldId="260"/>
            <ac:spMk id="13367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8T05:42:03.312" v="4774" actId="14100"/>
          <ac:spMkLst>
            <pc:docMk/>
            <pc:sldMk cId="0" sldId="260"/>
            <ac:spMk id="13371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8T05:42:21.406" v="4779" actId="14100"/>
          <ac:spMkLst>
            <pc:docMk/>
            <pc:sldMk cId="0" sldId="260"/>
            <ac:spMk id="13379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8T05:42:13.698" v="4777" actId="14100"/>
          <ac:spMkLst>
            <pc:docMk/>
            <pc:sldMk cId="0" sldId="260"/>
            <ac:spMk id="13394" creationId="{00000000-0000-0000-0000-000000000000}"/>
          </ac:spMkLst>
        </pc:spChg>
        <pc:grpChg chg="mod">
          <ac:chgData name="Rooney Ribeiro Albuquerque Coelho" userId="ac74b89b-444e-42c3-a3e1-3795a8d61e25" providerId="ADAL" clId="{154F3535-41E9-4618-83B1-D282BAC53243}" dt="2021-06-17T16:44:22.354" v="26" actId="1076"/>
          <ac:grpSpMkLst>
            <pc:docMk/>
            <pc:sldMk cId="0" sldId="260"/>
            <ac:grpSpMk id="2" creationId="{00000000-0000-0000-0000-000000000000}"/>
          </ac:grpSpMkLst>
        </pc:grpChg>
      </pc:sldChg>
      <pc:sldChg chg="modSp add del mod modClrScheme chgLayout modNotesTx">
        <pc:chgData name="Rooney Ribeiro Albuquerque Coelho" userId="ac74b89b-444e-42c3-a3e1-3795a8d61e25" providerId="ADAL" clId="{154F3535-41E9-4618-83B1-D282BAC53243}" dt="2021-06-18T05:43:52.687" v="4816" actId="20577"/>
        <pc:sldMkLst>
          <pc:docMk/>
          <pc:sldMk cId="0" sldId="261"/>
        </pc:sldMkLst>
        <pc:spChg chg="mod ord">
          <ac:chgData name="Rooney Ribeiro Albuquerque Coelho" userId="ac74b89b-444e-42c3-a3e1-3795a8d61e25" providerId="ADAL" clId="{154F3535-41E9-4618-83B1-D282BAC53243}" dt="2021-06-17T16:44:46.332" v="36" actId="700"/>
          <ac:spMkLst>
            <pc:docMk/>
            <pc:sldMk cId="0" sldId="261"/>
            <ac:spMk id="14338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8T05:42:48.448" v="4786" actId="27636"/>
          <ac:spMkLst>
            <pc:docMk/>
            <pc:sldMk cId="0" sldId="261"/>
            <ac:spMk id="14340" creationId="{00000000-0000-0000-0000-000000000000}"/>
          </ac:spMkLst>
        </pc:spChg>
        <pc:grpChg chg="mod">
          <ac:chgData name="Rooney Ribeiro Albuquerque Coelho" userId="ac74b89b-444e-42c3-a3e1-3795a8d61e25" providerId="ADAL" clId="{154F3535-41E9-4618-83B1-D282BAC53243}" dt="2021-06-17T16:45:15.967" v="38" actId="1076"/>
          <ac:grpSpMkLst>
            <pc:docMk/>
            <pc:sldMk cId="0" sldId="261"/>
            <ac:grpSpMk id="2" creationId="{00000000-0000-0000-0000-000000000000}"/>
          </ac:grpSpMkLst>
        </pc:grpChg>
      </pc:sldChg>
      <pc:sldChg chg="addSp delSp modSp add mod chgLayout modNotesTx">
        <pc:chgData name="Rooney Ribeiro Albuquerque Coelho" userId="ac74b89b-444e-42c3-a3e1-3795a8d61e25" providerId="ADAL" clId="{154F3535-41E9-4618-83B1-D282BAC53243}" dt="2021-06-18T05:44:01.767" v="4830" actId="20577"/>
        <pc:sldMkLst>
          <pc:docMk/>
          <pc:sldMk cId="527223059" sldId="262"/>
        </pc:sldMkLst>
        <pc:spChg chg="add del mod">
          <ac:chgData name="Rooney Ribeiro Albuquerque Coelho" userId="ac74b89b-444e-42c3-a3e1-3795a8d61e25" providerId="ADAL" clId="{154F3535-41E9-4618-83B1-D282BAC53243}" dt="2021-06-17T16:45:20.218" v="39" actId="6264"/>
          <ac:spMkLst>
            <pc:docMk/>
            <pc:sldMk cId="527223059" sldId="262"/>
            <ac:spMk id="5" creationId="{59BCF757-F070-4527-A0CF-F20B1D3377B2}"/>
          </ac:spMkLst>
        </pc:spChg>
        <pc:spChg chg="add del mod">
          <ac:chgData name="Rooney Ribeiro Albuquerque Coelho" userId="ac74b89b-444e-42c3-a3e1-3795a8d61e25" providerId="ADAL" clId="{154F3535-41E9-4618-83B1-D282BAC53243}" dt="2021-06-17T16:45:20.218" v="39" actId="6264"/>
          <ac:spMkLst>
            <pc:docMk/>
            <pc:sldMk cId="527223059" sldId="262"/>
            <ac:spMk id="6" creationId="{A7DE4B8B-CFC2-43A5-B3B9-D02085C6D71E}"/>
          </ac:spMkLst>
        </pc:spChg>
        <pc:spChg chg="add del mod">
          <ac:chgData name="Rooney Ribeiro Albuquerque Coelho" userId="ac74b89b-444e-42c3-a3e1-3795a8d61e25" providerId="ADAL" clId="{154F3535-41E9-4618-83B1-D282BAC53243}" dt="2021-06-18T05:43:08.378" v="4788" actId="478"/>
          <ac:spMkLst>
            <pc:docMk/>
            <pc:sldMk cId="527223059" sldId="262"/>
            <ac:spMk id="6" creationId="{DCA26DBD-0232-4A6A-BD74-28A587A8CDA1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5:23.175" v="41" actId="478"/>
          <ac:spMkLst>
            <pc:docMk/>
            <pc:sldMk cId="527223059" sldId="262"/>
            <ac:spMk id="7" creationId="{970EBF45-FF80-40FB-8A50-14D2A9F03141}"/>
          </ac:spMkLst>
        </pc:spChg>
        <pc:spChg chg="add mod">
          <ac:chgData name="Rooney Ribeiro Albuquerque Coelho" userId="ac74b89b-444e-42c3-a3e1-3795a8d61e25" providerId="ADAL" clId="{154F3535-41E9-4618-83B1-D282BAC53243}" dt="2021-06-18T05:43:08.745" v="4789"/>
          <ac:spMkLst>
            <pc:docMk/>
            <pc:sldMk cId="527223059" sldId="262"/>
            <ac:spMk id="40" creationId="{FD92CF8E-1FAA-454B-9D67-5E971AFA17A5}"/>
          </ac:spMkLst>
        </pc:spChg>
        <pc:spChg chg="mod ord">
          <ac:chgData name="Rooney Ribeiro Albuquerque Coelho" userId="ac74b89b-444e-42c3-a3e1-3795a8d61e25" providerId="ADAL" clId="{154F3535-41E9-4618-83B1-D282BAC53243}" dt="2021-06-18T05:43:21.143" v="4793" actId="20577"/>
          <ac:spMkLst>
            <pc:docMk/>
            <pc:sldMk cId="527223059" sldId="262"/>
            <ac:spMk id="15362" creationId="{00000000-0000-0000-0000-000000000000}"/>
          </ac:spMkLst>
        </pc:spChg>
        <pc:spChg chg="del mod ord">
          <ac:chgData name="Rooney Ribeiro Albuquerque Coelho" userId="ac74b89b-444e-42c3-a3e1-3795a8d61e25" providerId="ADAL" clId="{154F3535-41E9-4618-83B1-D282BAC53243}" dt="2021-06-18T05:43:06.561" v="4787" actId="478"/>
          <ac:spMkLst>
            <pc:docMk/>
            <pc:sldMk cId="527223059" sldId="262"/>
            <ac:spMk id="15363" creationId="{00000000-0000-0000-0000-000000000000}"/>
          </ac:spMkLst>
        </pc:spChg>
        <pc:grpChg chg="mod">
          <ac:chgData name="Rooney Ribeiro Albuquerque Coelho" userId="ac74b89b-444e-42c3-a3e1-3795a8d61e25" providerId="ADAL" clId="{154F3535-41E9-4618-83B1-D282BAC53243}" dt="2021-06-17T16:45:28.206" v="42" actId="1076"/>
          <ac:grpSpMkLst>
            <pc:docMk/>
            <pc:sldMk cId="527223059" sldId="262"/>
            <ac:grpSpMk id="2" creationId="{00000000-0000-0000-0000-000000000000}"/>
          </ac:grpSpMkLst>
        </pc:grpChg>
      </pc:sldChg>
      <pc:sldChg chg="addSp delSp modSp add del mod">
        <pc:chgData name="Rooney Ribeiro Albuquerque Coelho" userId="ac74b89b-444e-42c3-a3e1-3795a8d61e25" providerId="ADAL" clId="{154F3535-41E9-4618-83B1-D282BAC53243}" dt="2021-06-18T05:44:44.024" v="4839"/>
        <pc:sldMkLst>
          <pc:docMk/>
          <pc:sldMk cId="4169120570" sldId="263"/>
        </pc:sldMkLst>
        <pc:spChg chg="add mod">
          <ac:chgData name="Rooney Ribeiro Albuquerque Coelho" userId="ac74b89b-444e-42c3-a3e1-3795a8d61e25" providerId="ADAL" clId="{154F3535-41E9-4618-83B1-D282BAC53243}" dt="2021-06-18T05:44:22.900" v="4836" actId="1076"/>
          <ac:spMkLst>
            <pc:docMk/>
            <pc:sldMk cId="4169120570" sldId="263"/>
            <ac:spMk id="4" creationId="{3A63B392-4F5C-48A1-A7CB-F9D41523A2E3}"/>
          </ac:spMkLst>
        </pc:spChg>
        <pc:spChg chg="add del mod">
          <ac:chgData name="Rooney Ribeiro Albuquerque Coelho" userId="ac74b89b-444e-42c3-a3e1-3795a8d61e25" providerId="ADAL" clId="{154F3535-41E9-4618-83B1-D282BAC53243}" dt="2021-06-18T05:44:43.089" v="4838" actId="478"/>
          <ac:spMkLst>
            <pc:docMk/>
            <pc:sldMk cId="4169120570" sldId="263"/>
            <ac:spMk id="6" creationId="{90973A54-3CDE-49A5-A08C-0955CA7B9646}"/>
          </ac:spMkLst>
        </pc:spChg>
        <pc:spChg chg="add mod">
          <ac:chgData name="Rooney Ribeiro Albuquerque Coelho" userId="ac74b89b-444e-42c3-a3e1-3795a8d61e25" providerId="ADAL" clId="{154F3535-41E9-4618-83B1-D282BAC53243}" dt="2021-06-18T05:44:44.024" v="4839"/>
          <ac:spMkLst>
            <pc:docMk/>
            <pc:sldMk cId="4169120570" sldId="263"/>
            <ac:spMk id="84" creationId="{8B17E021-1A64-4F25-84A2-DB81FD831765}"/>
          </ac:spMkLst>
        </pc:spChg>
        <pc:spChg chg="del">
          <ac:chgData name="Rooney Ribeiro Albuquerque Coelho" userId="ac74b89b-444e-42c3-a3e1-3795a8d61e25" providerId="ADAL" clId="{154F3535-41E9-4618-83B1-D282BAC53243}" dt="2021-06-18T05:44:37.893" v="4837" actId="478"/>
          <ac:spMkLst>
            <pc:docMk/>
            <pc:sldMk cId="4169120570" sldId="263"/>
            <ac:spMk id="16387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7:36.982" v="87" actId="6549"/>
          <ac:spMkLst>
            <pc:docMk/>
            <pc:sldMk cId="4169120570" sldId="263"/>
            <ac:spMk id="16454" creationId="{00000000-0000-0000-0000-000000000000}"/>
          </ac:spMkLst>
        </pc:spChg>
        <pc:spChg chg="del">
          <ac:chgData name="Rooney Ribeiro Albuquerque Coelho" userId="ac74b89b-444e-42c3-a3e1-3795a8d61e25" providerId="ADAL" clId="{154F3535-41E9-4618-83B1-D282BAC53243}" dt="2021-06-17T16:47:43.974" v="89" actId="478"/>
          <ac:spMkLst>
            <pc:docMk/>
            <pc:sldMk cId="4169120570" sldId="263"/>
            <ac:spMk id="16455" creationId="{00000000-0000-0000-0000-000000000000}"/>
          </ac:spMkLst>
        </pc:spChg>
        <pc:spChg chg="del">
          <ac:chgData name="Rooney Ribeiro Albuquerque Coelho" userId="ac74b89b-444e-42c3-a3e1-3795a8d61e25" providerId="ADAL" clId="{154F3535-41E9-4618-83B1-D282BAC53243}" dt="2021-06-17T16:47:46.934" v="91" actId="478"/>
          <ac:spMkLst>
            <pc:docMk/>
            <pc:sldMk cId="4169120570" sldId="263"/>
            <ac:spMk id="16456" creationId="{00000000-0000-0000-0000-000000000000}"/>
          </ac:spMkLst>
        </pc:spChg>
        <pc:spChg chg="del">
          <ac:chgData name="Rooney Ribeiro Albuquerque Coelho" userId="ac74b89b-444e-42c3-a3e1-3795a8d61e25" providerId="ADAL" clId="{154F3535-41E9-4618-83B1-D282BAC53243}" dt="2021-06-17T16:47:52.910" v="94" actId="478"/>
          <ac:spMkLst>
            <pc:docMk/>
            <pc:sldMk cId="4169120570" sldId="263"/>
            <ac:spMk id="16457" creationId="{00000000-0000-0000-0000-000000000000}"/>
          </ac:spMkLst>
        </pc:spChg>
        <pc:spChg chg="del mod">
          <ac:chgData name="Rooney Ribeiro Albuquerque Coelho" userId="ac74b89b-444e-42c3-a3e1-3795a8d61e25" providerId="ADAL" clId="{154F3535-41E9-4618-83B1-D282BAC53243}" dt="2021-06-17T16:48:04.044" v="101" actId="478"/>
          <ac:spMkLst>
            <pc:docMk/>
            <pc:sldMk cId="4169120570" sldId="263"/>
            <ac:spMk id="16458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8:09.709" v="108" actId="6549"/>
          <ac:spMkLst>
            <pc:docMk/>
            <pc:sldMk cId="4169120570" sldId="263"/>
            <ac:spMk id="16459" creationId="{00000000-0000-0000-0000-000000000000}"/>
          </ac:spMkLst>
        </pc:spChg>
        <pc:spChg chg="del">
          <ac:chgData name="Rooney Ribeiro Albuquerque Coelho" userId="ac74b89b-444e-42c3-a3e1-3795a8d61e25" providerId="ADAL" clId="{154F3535-41E9-4618-83B1-D282BAC53243}" dt="2021-06-17T16:47:45.502" v="90" actId="478"/>
          <ac:spMkLst>
            <pc:docMk/>
            <pc:sldMk cId="4169120570" sldId="263"/>
            <ac:spMk id="16461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7:54.344" v="95" actId="20577"/>
          <ac:spMkLst>
            <pc:docMk/>
            <pc:sldMk cId="4169120570" sldId="263"/>
            <ac:spMk id="16462" creationId="{00000000-0000-0000-0000-000000000000}"/>
          </ac:spMkLst>
        </pc:spChg>
        <pc:spChg chg="del mod">
          <ac:chgData name="Rooney Ribeiro Albuquerque Coelho" userId="ac74b89b-444e-42c3-a3e1-3795a8d61e25" providerId="ADAL" clId="{154F3535-41E9-4618-83B1-D282BAC53243}" dt="2021-06-17T16:48:06.166" v="104" actId="478"/>
          <ac:spMkLst>
            <pc:docMk/>
            <pc:sldMk cId="4169120570" sldId="263"/>
            <ac:spMk id="16463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8:11.086" v="109" actId="6549"/>
          <ac:spMkLst>
            <pc:docMk/>
            <pc:sldMk cId="4169120570" sldId="263"/>
            <ac:spMk id="16464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7:38.309" v="88" actId="6549"/>
          <ac:spMkLst>
            <pc:docMk/>
            <pc:sldMk cId="4169120570" sldId="263"/>
            <ac:spMk id="16465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7:55.759" v="96" actId="6549"/>
          <ac:spMkLst>
            <pc:docMk/>
            <pc:sldMk cId="4169120570" sldId="263"/>
            <ac:spMk id="16466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7:51.647" v="93" actId="6549"/>
          <ac:spMkLst>
            <pc:docMk/>
            <pc:sldMk cId="4169120570" sldId="263"/>
            <ac:spMk id="16467" creationId="{00000000-0000-0000-0000-000000000000}"/>
          </ac:spMkLst>
        </pc:spChg>
        <pc:spChg chg="del mod">
          <ac:chgData name="Rooney Ribeiro Albuquerque Coelho" userId="ac74b89b-444e-42c3-a3e1-3795a8d61e25" providerId="ADAL" clId="{154F3535-41E9-4618-83B1-D282BAC53243}" dt="2021-06-17T16:48:02.966" v="99" actId="478"/>
          <ac:spMkLst>
            <pc:docMk/>
            <pc:sldMk cId="4169120570" sldId="263"/>
            <ac:spMk id="16468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8:11.660" v="110" actId="6549"/>
          <ac:spMkLst>
            <pc:docMk/>
            <pc:sldMk cId="4169120570" sldId="263"/>
            <ac:spMk id="16469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8:12.887" v="111" actId="20577"/>
          <ac:spMkLst>
            <pc:docMk/>
            <pc:sldMk cId="4169120570" sldId="263"/>
            <ac:spMk id="16470" creationId="{00000000-0000-0000-0000-000000000000}"/>
          </ac:spMkLst>
        </pc:spChg>
        <pc:spChg chg="del">
          <ac:chgData name="Rooney Ribeiro Albuquerque Coelho" userId="ac74b89b-444e-42c3-a3e1-3795a8d61e25" providerId="ADAL" clId="{154F3535-41E9-4618-83B1-D282BAC53243}" dt="2021-06-17T16:47:49.558" v="92" actId="478"/>
          <ac:spMkLst>
            <pc:docMk/>
            <pc:sldMk cId="4169120570" sldId="263"/>
            <ac:spMk id="16471" creationId="{00000000-0000-0000-0000-000000000000}"/>
          </ac:spMkLst>
        </pc:spChg>
        <pc:spChg chg="mod">
          <ac:chgData name="Rooney Ribeiro Albuquerque Coelho" userId="ac74b89b-444e-42c3-a3e1-3795a8d61e25" providerId="ADAL" clId="{154F3535-41E9-4618-83B1-D282BAC53243}" dt="2021-06-17T16:48:07.327" v="105" actId="20577"/>
          <ac:spMkLst>
            <pc:docMk/>
            <pc:sldMk cId="4169120570" sldId="263"/>
            <ac:spMk id="16472" creationId="{00000000-0000-0000-0000-000000000000}"/>
          </ac:spMkLst>
        </pc:spChg>
        <pc:spChg chg="del">
          <ac:chgData name="Rooney Ribeiro Albuquerque Coelho" userId="ac74b89b-444e-42c3-a3e1-3795a8d61e25" providerId="ADAL" clId="{154F3535-41E9-4618-83B1-D282BAC53243}" dt="2021-06-17T16:48:08.134" v="106" actId="478"/>
          <ac:spMkLst>
            <pc:docMk/>
            <pc:sldMk cId="4169120570" sldId="263"/>
            <ac:spMk id="16473" creationId="{00000000-0000-0000-0000-000000000000}"/>
          </ac:spMkLst>
        </pc:spChg>
        <pc:grpChg chg="mod">
          <ac:chgData name="Rooney Ribeiro Albuquerque Coelho" userId="ac74b89b-444e-42c3-a3e1-3795a8d61e25" providerId="ADAL" clId="{154F3535-41E9-4618-83B1-D282BAC53243}" dt="2021-06-17T16:47:58.762" v="97" actId="1076"/>
          <ac:grpSpMkLst>
            <pc:docMk/>
            <pc:sldMk cId="4169120570" sldId="263"/>
            <ac:grpSpMk id="2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154F3535-41E9-4618-83B1-D282BAC53243}" dt="2021-06-18T05:45:08.030" v="4844" actId="1036"/>
        <pc:sldMkLst>
          <pc:docMk/>
          <pc:sldMk cId="2422756177" sldId="264"/>
        </pc:sldMkLst>
        <pc:spChg chg="add del mod">
          <ac:chgData name="Rooney Ribeiro Albuquerque Coelho" userId="ac74b89b-444e-42c3-a3e1-3795a8d61e25" providerId="ADAL" clId="{154F3535-41E9-4618-83B1-D282BAC53243}" dt="2021-06-17T16:48:45.990" v="113" actId="6264"/>
          <ac:spMkLst>
            <pc:docMk/>
            <pc:sldMk cId="2422756177" sldId="264"/>
            <ac:spMk id="2" creationId="{C74838C7-02D7-4BCB-A03E-FD0D8C4FBCBB}"/>
          </ac:spMkLst>
        </pc:spChg>
        <pc:spChg chg="add mod">
          <ac:chgData name="Rooney Ribeiro Albuquerque Coelho" userId="ac74b89b-444e-42c3-a3e1-3795a8d61e25" providerId="ADAL" clId="{154F3535-41E9-4618-83B1-D282BAC53243}" dt="2021-06-18T05:44:55.923" v="4843"/>
          <ac:spMkLst>
            <pc:docMk/>
            <pc:sldMk cId="2422756177" sldId="264"/>
            <ac:spMk id="3" creationId="{6DAD0ED4-D093-4896-9D6E-1EEE269870A0}"/>
          </ac:spMkLst>
        </pc:spChg>
        <pc:spChg chg="add del mod">
          <ac:chgData name="Rooney Ribeiro Albuquerque Coelho" userId="ac74b89b-444e-42c3-a3e1-3795a8d61e25" providerId="ADAL" clId="{154F3535-41E9-4618-83B1-D282BAC53243}" dt="2021-06-17T16:48:45.990" v="113" actId="6264"/>
          <ac:spMkLst>
            <pc:docMk/>
            <pc:sldMk cId="2422756177" sldId="264"/>
            <ac:spMk id="3" creationId="{94715C4E-05A3-4118-806D-82F64269C7A6}"/>
          </ac:spMkLst>
        </pc:spChg>
        <pc:spChg chg="add del mod">
          <ac:chgData name="Rooney Ribeiro Albuquerque Coelho" userId="ac74b89b-444e-42c3-a3e1-3795a8d61e25" providerId="ADAL" clId="{154F3535-41E9-4618-83B1-D282BAC53243}" dt="2021-06-18T05:44:51.581" v="4842"/>
          <ac:spMkLst>
            <pc:docMk/>
            <pc:sldMk cId="2422756177" sldId="264"/>
            <ac:spMk id="7" creationId="{725EEDCA-8D76-42F1-B9AD-8458F3B573FC}"/>
          </ac:spMkLst>
        </pc:spChg>
        <pc:spChg chg="mod ord">
          <ac:chgData name="Rooney Ribeiro Albuquerque Coelho" userId="ac74b89b-444e-42c3-a3e1-3795a8d61e25" providerId="ADAL" clId="{154F3535-41E9-4618-83B1-D282BAC53243}" dt="2021-06-18T05:45:08.030" v="4844" actId="1036"/>
          <ac:spMkLst>
            <pc:docMk/>
            <pc:sldMk cId="2422756177" sldId="264"/>
            <ac:spMk id="2051" creationId="{00000000-0000-0000-0000-000000000000}"/>
          </ac:spMkLst>
        </pc:spChg>
        <pc:spChg chg="del mod ord">
          <ac:chgData name="Rooney Ribeiro Albuquerque Coelho" userId="ac74b89b-444e-42c3-a3e1-3795a8d61e25" providerId="ADAL" clId="{154F3535-41E9-4618-83B1-D282BAC53243}" dt="2021-06-18T05:44:49.930" v="4840" actId="478"/>
          <ac:spMkLst>
            <pc:docMk/>
            <pc:sldMk cId="2422756177" sldId="264"/>
            <ac:spMk id="205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5:45:28.795" v="4845"/>
        <pc:sldMkLst>
          <pc:docMk/>
          <pc:sldMk cId="1580535390" sldId="265"/>
        </pc:sldMkLst>
        <pc:spChg chg="add del mod">
          <ac:chgData name="Rooney Ribeiro Albuquerque Coelho" userId="ac74b89b-444e-42c3-a3e1-3795a8d61e25" providerId="ADAL" clId="{154F3535-41E9-4618-83B1-D282BAC53243}" dt="2021-06-17T16:48:48.960" v="115" actId="6264"/>
          <ac:spMkLst>
            <pc:docMk/>
            <pc:sldMk cId="1580535390" sldId="265"/>
            <ac:spMk id="7" creationId="{4AB8E9D6-93D1-420D-8689-7FDA5C2EE9DC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8:50.669" v="117" actId="478"/>
          <ac:spMkLst>
            <pc:docMk/>
            <pc:sldMk cId="1580535390" sldId="265"/>
            <ac:spMk id="8" creationId="{1F4B7C55-44FE-4AAA-9CA3-9C15A541B9EC}"/>
          </ac:spMkLst>
        </pc:spChg>
        <pc:spChg chg="mod ord">
          <ac:chgData name="Rooney Ribeiro Albuquerque Coelho" userId="ac74b89b-444e-42c3-a3e1-3795a8d61e25" providerId="ADAL" clId="{154F3535-41E9-4618-83B1-D282BAC53243}" dt="2021-06-18T05:45:28.795" v="4845"/>
          <ac:spMkLst>
            <pc:docMk/>
            <pc:sldMk cId="1580535390" sldId="265"/>
            <ac:spMk id="67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5:46:03.633" v="4854" actId="1035"/>
        <pc:sldMkLst>
          <pc:docMk/>
          <pc:sldMk cId="0" sldId="266"/>
        </pc:sldMkLst>
        <pc:spChg chg="add del mod">
          <ac:chgData name="Rooney Ribeiro Albuquerque Coelho" userId="ac74b89b-444e-42c3-a3e1-3795a8d61e25" providerId="ADAL" clId="{154F3535-41E9-4618-83B1-D282BAC53243}" dt="2021-06-17T16:48:53.592" v="118" actId="6264"/>
          <ac:spMkLst>
            <pc:docMk/>
            <pc:sldMk cId="0" sldId="266"/>
            <ac:spMk id="4" creationId="{EB1AEE8C-E288-4680-A62E-710A2C928FF8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8:55.797" v="119" actId="478"/>
          <ac:spMkLst>
            <pc:docMk/>
            <pc:sldMk cId="0" sldId="266"/>
            <ac:spMk id="5" creationId="{A8988C53-8846-435D-BC33-67A69756959F}"/>
          </ac:spMkLst>
        </pc:spChg>
        <pc:spChg chg="add del mod">
          <ac:chgData name="Rooney Ribeiro Albuquerque Coelho" userId="ac74b89b-444e-42c3-a3e1-3795a8d61e25" providerId="ADAL" clId="{154F3535-41E9-4618-83B1-D282BAC53243}" dt="2021-06-18T05:46:02.547" v="4852" actId="478"/>
          <ac:spMkLst>
            <pc:docMk/>
            <pc:sldMk cId="0" sldId="266"/>
            <ac:spMk id="5" creationId="{E5BC511E-2AB3-423F-8D10-6379D3693AFF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8:56.933" v="120" actId="478"/>
          <ac:spMkLst>
            <pc:docMk/>
            <pc:sldMk cId="0" sldId="266"/>
            <ac:spMk id="6" creationId="{03C1DE02-343A-4E4B-9BC8-8AE320229A74}"/>
          </ac:spMkLst>
        </pc:spChg>
        <pc:spChg chg="add del mod">
          <ac:chgData name="Rooney Ribeiro Albuquerque Coelho" userId="ac74b89b-444e-42c3-a3e1-3795a8d61e25" providerId="ADAL" clId="{154F3535-41E9-4618-83B1-D282BAC53243}" dt="2021-06-17T16:49:27.724" v="121" actId="6264"/>
          <ac:spMkLst>
            <pc:docMk/>
            <pc:sldMk cId="0" sldId="266"/>
            <ac:spMk id="7" creationId="{49B5EAF8-5FD6-4920-BE4F-EE8301ECBDF1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9:29.956" v="122" actId="478"/>
          <ac:spMkLst>
            <pc:docMk/>
            <pc:sldMk cId="0" sldId="266"/>
            <ac:spMk id="8" creationId="{47368ED7-84F7-4259-903A-D63061B19019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9:31.093" v="123" actId="478"/>
          <ac:spMkLst>
            <pc:docMk/>
            <pc:sldMk cId="0" sldId="266"/>
            <ac:spMk id="9" creationId="{32AE05BE-74B9-470F-B19F-F92C72D5205D}"/>
          </ac:spMkLst>
        </pc:spChg>
        <pc:spChg chg="del mod ord">
          <ac:chgData name="Rooney Ribeiro Albuquerque Coelho" userId="ac74b89b-444e-42c3-a3e1-3795a8d61e25" providerId="ADAL" clId="{154F3535-41E9-4618-83B1-D282BAC53243}" dt="2021-06-18T05:45:59.973" v="4849" actId="478"/>
          <ac:spMkLst>
            <pc:docMk/>
            <pc:sldMk cId="0" sldId="266"/>
            <ac:spMk id="91" creationId="{00000000-0000-0000-0000-000000000000}"/>
          </ac:spMkLst>
        </pc:spChg>
        <pc:spChg chg="add del mod">
          <ac:chgData name="Rooney Ribeiro Albuquerque Coelho" userId="ac74b89b-444e-42c3-a3e1-3795a8d61e25" providerId="ADAL" clId="{154F3535-41E9-4618-83B1-D282BAC53243}" dt="2021-06-18T05:46:01.159" v="4851"/>
          <ac:spMkLst>
            <pc:docMk/>
            <pc:sldMk cId="0" sldId="266"/>
            <ac:spMk id="92" creationId="{3CDADF07-0905-4894-A91F-942B1E152AB2}"/>
          </ac:spMkLst>
        </pc:spChg>
        <pc:spChg chg="add mod">
          <ac:chgData name="Rooney Ribeiro Albuquerque Coelho" userId="ac74b89b-444e-42c3-a3e1-3795a8d61e25" providerId="ADAL" clId="{154F3535-41E9-4618-83B1-D282BAC53243}" dt="2021-06-18T05:46:03.633" v="4854" actId="1035"/>
          <ac:spMkLst>
            <pc:docMk/>
            <pc:sldMk cId="0" sldId="266"/>
            <ac:spMk id="93" creationId="{43B2E0E9-43E5-4F2A-BF1F-EB4386947AC6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5:45:37.410" v="4848"/>
        <pc:sldMkLst>
          <pc:docMk/>
          <pc:sldMk cId="0" sldId="267"/>
        </pc:sldMkLst>
        <pc:spChg chg="add del mod">
          <ac:chgData name="Rooney Ribeiro Albuquerque Coelho" userId="ac74b89b-444e-42c3-a3e1-3795a8d61e25" providerId="ADAL" clId="{154F3535-41E9-4618-83B1-D282BAC53243}" dt="2021-06-17T16:49:34.001" v="124" actId="6264"/>
          <ac:spMkLst>
            <pc:docMk/>
            <pc:sldMk cId="0" sldId="267"/>
            <ac:spMk id="3" creationId="{A088097A-ECB3-481E-A2D2-A9EF09E40321}"/>
          </ac:spMkLst>
        </pc:spChg>
        <pc:spChg chg="add del mod">
          <ac:chgData name="Rooney Ribeiro Albuquerque Coelho" userId="ac74b89b-444e-42c3-a3e1-3795a8d61e25" providerId="ADAL" clId="{154F3535-41E9-4618-83B1-D282BAC53243}" dt="2021-06-17T16:49:34.001" v="124" actId="6264"/>
          <ac:spMkLst>
            <pc:docMk/>
            <pc:sldMk cId="0" sldId="267"/>
            <ac:spMk id="4" creationId="{4FF65953-1951-47EE-BEE0-2CD9CEA8EBF3}"/>
          </ac:spMkLst>
        </pc:spChg>
        <pc:spChg chg="mod ord">
          <ac:chgData name="Rooney Ribeiro Albuquerque Coelho" userId="ac74b89b-444e-42c3-a3e1-3795a8d61e25" providerId="ADAL" clId="{154F3535-41E9-4618-83B1-D282BAC53243}" dt="2021-06-18T05:45:37.410" v="4848"/>
          <ac:spMkLst>
            <pc:docMk/>
            <pc:sldMk cId="0" sldId="267"/>
            <ac:spMk id="230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49:34.001" v="124" actId="6264"/>
          <ac:spMkLst>
            <pc:docMk/>
            <pc:sldMk cId="0" sldId="267"/>
            <ac:spMk id="18434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5:46:15.433" v="4858" actId="1076"/>
        <pc:sldMkLst>
          <pc:docMk/>
          <pc:sldMk cId="0" sldId="268"/>
        </pc:sldMkLst>
        <pc:spChg chg="add del mod">
          <ac:chgData name="Rooney Ribeiro Albuquerque Coelho" userId="ac74b89b-444e-42c3-a3e1-3795a8d61e25" providerId="ADAL" clId="{154F3535-41E9-4618-83B1-D282BAC53243}" dt="2021-06-17T16:49:38.243" v="126" actId="6264"/>
          <ac:spMkLst>
            <pc:docMk/>
            <pc:sldMk cId="0" sldId="268"/>
            <ac:spMk id="9" creationId="{68A9346C-E2CE-41FD-81B2-F9C08BBD8CFF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49:40.037" v="128" actId="478"/>
          <ac:spMkLst>
            <pc:docMk/>
            <pc:sldMk cId="0" sldId="268"/>
            <ac:spMk id="10" creationId="{BA9899DF-7AF8-41D2-801D-6697B2EC4154}"/>
          </ac:spMkLst>
        </pc:spChg>
        <pc:spChg chg="add mod">
          <ac:chgData name="Rooney Ribeiro Albuquerque Coelho" userId="ac74b89b-444e-42c3-a3e1-3795a8d61e25" providerId="ADAL" clId="{154F3535-41E9-4618-83B1-D282BAC53243}" dt="2021-06-18T05:46:15.433" v="4858" actId="1076"/>
          <ac:spMkLst>
            <pc:docMk/>
            <pc:sldMk cId="0" sldId="268"/>
            <ac:spMk id="11" creationId="{1A092F07-9D32-4A64-AD87-30059AE2685F}"/>
          </ac:spMkLst>
        </pc:spChg>
        <pc:spChg chg="mod ord">
          <ac:chgData name="Rooney Ribeiro Albuquerque Coelho" userId="ac74b89b-444e-42c3-a3e1-3795a8d61e25" providerId="ADAL" clId="{154F3535-41E9-4618-83B1-D282BAC53243}" dt="2021-06-17T16:49:38.283" v="127" actId="27636"/>
          <ac:spMkLst>
            <pc:docMk/>
            <pc:sldMk cId="0" sldId="268"/>
            <ac:spMk id="74" creationId="{00000000-0000-0000-0000-000000000000}"/>
          </ac:spMkLst>
        </pc:spChg>
        <pc:grpChg chg="del">
          <ac:chgData name="Rooney Ribeiro Albuquerque Coelho" userId="ac74b89b-444e-42c3-a3e1-3795a8d61e25" providerId="ADAL" clId="{154F3535-41E9-4618-83B1-D282BAC53243}" dt="2021-06-17T16:50:37.004" v="173" actId="478"/>
          <ac:grpSpMkLst>
            <pc:docMk/>
            <pc:sldMk cId="0" sldId="268"/>
            <ac:grpSpMk id="8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154F3535-41E9-4618-83B1-D282BAC53243}" dt="2021-06-18T05:46:27.839" v="4860"/>
        <pc:sldMkLst>
          <pc:docMk/>
          <pc:sldMk cId="0" sldId="269"/>
        </pc:sldMkLst>
        <pc:spChg chg="add del mod">
          <ac:chgData name="Rooney Ribeiro Albuquerque Coelho" userId="ac74b89b-444e-42c3-a3e1-3795a8d61e25" providerId="ADAL" clId="{154F3535-41E9-4618-83B1-D282BAC53243}" dt="2021-06-17T16:50:51.355" v="175" actId="6264"/>
          <ac:spMkLst>
            <pc:docMk/>
            <pc:sldMk cId="0" sldId="269"/>
            <ac:spMk id="2" creationId="{3244D3E9-23A6-4FB6-971C-A9724923C54D}"/>
          </ac:spMkLst>
        </pc:spChg>
        <pc:spChg chg="add del mod">
          <ac:chgData name="Rooney Ribeiro Albuquerque Coelho" userId="ac74b89b-444e-42c3-a3e1-3795a8d61e25" providerId="ADAL" clId="{154F3535-41E9-4618-83B1-D282BAC53243}" dt="2021-06-17T16:50:51.355" v="175" actId="6264"/>
          <ac:spMkLst>
            <pc:docMk/>
            <pc:sldMk cId="0" sldId="269"/>
            <ac:spMk id="3" creationId="{39CFC246-7353-4D14-84A6-F9AAA8227726}"/>
          </ac:spMkLst>
        </pc:spChg>
        <pc:spChg chg="mod ord">
          <ac:chgData name="Rooney Ribeiro Albuquerque Coelho" userId="ac74b89b-444e-42c3-a3e1-3795a8d61e25" providerId="ADAL" clId="{154F3535-41E9-4618-83B1-D282BAC53243}" dt="2021-06-17T16:50:51.355" v="175" actId="6264"/>
          <ac:spMkLst>
            <pc:docMk/>
            <pc:sldMk cId="0" sldId="269"/>
            <ac:spMk id="19458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8T05:46:27.839" v="4860"/>
          <ac:spMkLst>
            <pc:docMk/>
            <pc:sldMk cId="0" sldId="269"/>
            <ac:spMk id="19459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5:46:43.649" v="4866" actId="6549"/>
        <pc:sldMkLst>
          <pc:docMk/>
          <pc:sldMk cId="0" sldId="270"/>
        </pc:sldMkLst>
        <pc:spChg chg="add del mod">
          <ac:chgData name="Rooney Ribeiro Albuquerque Coelho" userId="ac74b89b-444e-42c3-a3e1-3795a8d61e25" providerId="ADAL" clId="{154F3535-41E9-4618-83B1-D282BAC53243}" dt="2021-06-17T16:51:01.573" v="177" actId="6264"/>
          <ac:spMkLst>
            <pc:docMk/>
            <pc:sldMk cId="0" sldId="270"/>
            <ac:spMk id="2" creationId="{8068768A-79B5-4821-95A3-323F1A2BBBC9}"/>
          </ac:spMkLst>
        </pc:spChg>
        <pc:spChg chg="add del mod">
          <ac:chgData name="Rooney Ribeiro Albuquerque Coelho" userId="ac74b89b-444e-42c3-a3e1-3795a8d61e25" providerId="ADAL" clId="{154F3535-41E9-4618-83B1-D282BAC53243}" dt="2021-06-17T16:51:01.573" v="177" actId="6264"/>
          <ac:spMkLst>
            <pc:docMk/>
            <pc:sldMk cId="0" sldId="270"/>
            <ac:spMk id="3" creationId="{8BCC2C88-36AC-4774-BAAC-5A7A5357BCB9}"/>
          </ac:spMkLst>
        </pc:spChg>
        <pc:spChg chg="mod ord">
          <ac:chgData name="Rooney Ribeiro Albuquerque Coelho" userId="ac74b89b-444e-42c3-a3e1-3795a8d61e25" providerId="ADAL" clId="{154F3535-41E9-4618-83B1-D282BAC53243}" dt="2021-06-18T05:46:43.649" v="4866" actId="6549"/>
          <ac:spMkLst>
            <pc:docMk/>
            <pc:sldMk cId="0" sldId="270"/>
            <ac:spMk id="20482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51:01.593" v="178" actId="27636"/>
          <ac:spMkLst>
            <pc:docMk/>
            <pc:sldMk cId="0" sldId="270"/>
            <ac:spMk id="20483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5:47:22.356" v="4868" actId="113"/>
        <pc:sldMkLst>
          <pc:docMk/>
          <pc:sldMk cId="0" sldId="271"/>
        </pc:sldMkLst>
        <pc:spChg chg="add del mod">
          <ac:chgData name="Rooney Ribeiro Albuquerque Coelho" userId="ac74b89b-444e-42c3-a3e1-3795a8d61e25" providerId="ADAL" clId="{154F3535-41E9-4618-83B1-D282BAC53243}" dt="2021-06-17T16:51:15.879" v="180" actId="6264"/>
          <ac:spMkLst>
            <pc:docMk/>
            <pc:sldMk cId="0" sldId="271"/>
            <ac:spMk id="2" creationId="{0E48D3D0-E66B-4C00-85B6-066E026EEB45}"/>
          </ac:spMkLst>
        </pc:spChg>
        <pc:spChg chg="add del mod">
          <ac:chgData name="Rooney Ribeiro Albuquerque Coelho" userId="ac74b89b-444e-42c3-a3e1-3795a8d61e25" providerId="ADAL" clId="{154F3535-41E9-4618-83B1-D282BAC53243}" dt="2021-06-17T16:51:15.879" v="180" actId="6264"/>
          <ac:spMkLst>
            <pc:docMk/>
            <pc:sldMk cId="0" sldId="271"/>
            <ac:spMk id="3" creationId="{A8AF172F-2E2D-43D2-918F-25B377F5A7D2}"/>
          </ac:spMkLst>
        </pc:spChg>
        <pc:spChg chg="mod ord">
          <ac:chgData name="Rooney Ribeiro Albuquerque Coelho" userId="ac74b89b-444e-42c3-a3e1-3795a8d61e25" providerId="ADAL" clId="{154F3535-41E9-4618-83B1-D282BAC53243}" dt="2021-06-17T16:51:15.890" v="181" actId="27636"/>
          <ac:spMkLst>
            <pc:docMk/>
            <pc:sldMk cId="0" sldId="271"/>
            <ac:spMk id="5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8T05:47:22.356" v="4868" actId="113"/>
          <ac:spMkLst>
            <pc:docMk/>
            <pc:sldMk cId="0" sldId="271"/>
            <ac:spMk id="21507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6:06:05.502" v="4905" actId="47"/>
        <pc:sldMkLst>
          <pc:docMk/>
          <pc:sldMk cId="0" sldId="272"/>
        </pc:sldMkLst>
        <pc:spChg chg="add del mod">
          <ac:chgData name="Rooney Ribeiro Albuquerque Coelho" userId="ac74b89b-444e-42c3-a3e1-3795a8d61e25" providerId="ADAL" clId="{154F3535-41E9-4618-83B1-D282BAC53243}" dt="2021-06-17T16:51:19.411" v="182" actId="6264"/>
          <ac:spMkLst>
            <pc:docMk/>
            <pc:sldMk cId="0" sldId="272"/>
            <ac:spMk id="2" creationId="{57A1E654-12A9-4EA7-9FE5-1CA26C5E5FEA}"/>
          </ac:spMkLst>
        </pc:spChg>
        <pc:spChg chg="add del mod">
          <ac:chgData name="Rooney Ribeiro Albuquerque Coelho" userId="ac74b89b-444e-42c3-a3e1-3795a8d61e25" providerId="ADAL" clId="{154F3535-41E9-4618-83B1-D282BAC53243}" dt="2021-06-17T16:51:19.411" v="182" actId="6264"/>
          <ac:spMkLst>
            <pc:docMk/>
            <pc:sldMk cId="0" sldId="272"/>
            <ac:spMk id="3" creationId="{27B2F875-59BE-4241-8408-BBB3F2803933}"/>
          </ac:spMkLst>
        </pc:spChg>
        <pc:spChg chg="mod ord">
          <ac:chgData name="Rooney Ribeiro Albuquerque Coelho" userId="ac74b89b-444e-42c3-a3e1-3795a8d61e25" providerId="ADAL" clId="{154F3535-41E9-4618-83B1-D282BAC53243}" dt="2021-06-17T16:51:19.426" v="183" actId="27636"/>
          <ac:spMkLst>
            <pc:docMk/>
            <pc:sldMk cId="0" sldId="272"/>
            <ac:spMk id="22530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51:19.411" v="182" actId="6264"/>
          <ac:spMkLst>
            <pc:docMk/>
            <pc:sldMk cId="0" sldId="272"/>
            <ac:spMk id="22531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6:06:05.502" v="4905" actId="47"/>
        <pc:sldMkLst>
          <pc:docMk/>
          <pc:sldMk cId="0" sldId="273"/>
        </pc:sldMkLst>
        <pc:spChg chg="add del mod">
          <ac:chgData name="Rooney Ribeiro Albuquerque Coelho" userId="ac74b89b-444e-42c3-a3e1-3795a8d61e25" providerId="ADAL" clId="{154F3535-41E9-4618-83B1-D282BAC53243}" dt="2021-06-17T16:51:21.915" v="184" actId="6264"/>
          <ac:spMkLst>
            <pc:docMk/>
            <pc:sldMk cId="0" sldId="273"/>
            <ac:spMk id="2" creationId="{31EA6409-D207-4B80-8D45-941132800246}"/>
          </ac:spMkLst>
        </pc:spChg>
        <pc:spChg chg="add del mod">
          <ac:chgData name="Rooney Ribeiro Albuquerque Coelho" userId="ac74b89b-444e-42c3-a3e1-3795a8d61e25" providerId="ADAL" clId="{154F3535-41E9-4618-83B1-D282BAC53243}" dt="2021-06-17T16:51:21.915" v="184" actId="6264"/>
          <ac:spMkLst>
            <pc:docMk/>
            <pc:sldMk cId="0" sldId="273"/>
            <ac:spMk id="3" creationId="{2524004C-A3F4-47E8-B47F-94E40F3E5A98}"/>
          </ac:spMkLst>
        </pc:spChg>
        <pc:spChg chg="mod ord">
          <ac:chgData name="Rooney Ribeiro Albuquerque Coelho" userId="ac74b89b-444e-42c3-a3e1-3795a8d61e25" providerId="ADAL" clId="{154F3535-41E9-4618-83B1-D282BAC53243}" dt="2021-06-17T16:51:21.930" v="185" actId="27636"/>
          <ac:spMkLst>
            <pc:docMk/>
            <pc:sldMk cId="0" sldId="273"/>
            <ac:spMk id="5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51:21.915" v="184" actId="6264"/>
          <ac:spMkLst>
            <pc:docMk/>
            <pc:sldMk cId="0" sldId="273"/>
            <ac:spMk id="23555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6:06:05.502" v="4905" actId="47"/>
        <pc:sldMkLst>
          <pc:docMk/>
          <pc:sldMk cId="1087669410" sldId="274"/>
        </pc:sldMkLst>
        <pc:spChg chg="add del mod">
          <ac:chgData name="Rooney Ribeiro Albuquerque Coelho" userId="ac74b89b-444e-42c3-a3e1-3795a8d61e25" providerId="ADAL" clId="{154F3535-41E9-4618-83B1-D282BAC53243}" dt="2021-06-17T16:51:25.390" v="186" actId="6264"/>
          <ac:spMkLst>
            <pc:docMk/>
            <pc:sldMk cId="1087669410" sldId="274"/>
            <ac:spMk id="7" creationId="{B9B91722-4D5E-4900-830E-72E33B4BFEE0}"/>
          </ac:spMkLst>
        </pc:spChg>
        <pc:spChg chg="add del mod ord">
          <ac:chgData name="Rooney Ribeiro Albuquerque Coelho" userId="ac74b89b-444e-42c3-a3e1-3795a8d61e25" providerId="ADAL" clId="{154F3535-41E9-4618-83B1-D282BAC53243}" dt="2021-06-17T16:51:27.020" v="188" actId="478"/>
          <ac:spMkLst>
            <pc:docMk/>
            <pc:sldMk cId="1087669410" sldId="274"/>
            <ac:spMk id="8" creationId="{87FB81E4-C820-426C-AE51-F0C841CF25E0}"/>
          </ac:spMkLst>
        </pc:spChg>
        <pc:spChg chg="mod ord">
          <ac:chgData name="Rooney Ribeiro Albuquerque Coelho" userId="ac74b89b-444e-42c3-a3e1-3795a8d61e25" providerId="ADAL" clId="{154F3535-41E9-4618-83B1-D282BAC53243}" dt="2021-06-17T16:51:25.412" v="187" actId="27636"/>
          <ac:spMkLst>
            <pc:docMk/>
            <pc:sldMk cId="1087669410" sldId="274"/>
            <ac:spMk id="40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6:06:05.502" v="4905" actId="47"/>
        <pc:sldMkLst>
          <pc:docMk/>
          <pc:sldMk cId="2299033832" sldId="275"/>
        </pc:sldMkLst>
        <pc:spChg chg="add del mod">
          <ac:chgData name="Rooney Ribeiro Albuquerque Coelho" userId="ac74b89b-444e-42c3-a3e1-3795a8d61e25" providerId="ADAL" clId="{154F3535-41E9-4618-83B1-D282BAC53243}" dt="2021-06-17T16:51:43.090" v="189" actId="6264"/>
          <ac:spMkLst>
            <pc:docMk/>
            <pc:sldMk cId="2299033832" sldId="275"/>
            <ac:spMk id="2" creationId="{C91DD962-EA2E-4F41-8D24-B1E67FC24D93}"/>
          </ac:spMkLst>
        </pc:spChg>
        <pc:spChg chg="add del mod">
          <ac:chgData name="Rooney Ribeiro Albuquerque Coelho" userId="ac74b89b-444e-42c3-a3e1-3795a8d61e25" providerId="ADAL" clId="{154F3535-41E9-4618-83B1-D282BAC53243}" dt="2021-06-17T16:51:43.090" v="189" actId="6264"/>
          <ac:spMkLst>
            <pc:docMk/>
            <pc:sldMk cId="2299033832" sldId="275"/>
            <ac:spMk id="3" creationId="{BDF64FB3-B1CE-45BC-A77E-7EA41637E2FF}"/>
          </ac:spMkLst>
        </pc:spChg>
        <pc:spChg chg="mod ord">
          <ac:chgData name="Rooney Ribeiro Albuquerque Coelho" userId="ac74b89b-444e-42c3-a3e1-3795a8d61e25" providerId="ADAL" clId="{154F3535-41E9-4618-83B1-D282BAC53243}" dt="2021-06-17T16:51:43.111" v="190" actId="27636"/>
          <ac:spMkLst>
            <pc:docMk/>
            <pc:sldMk cId="2299033832" sldId="275"/>
            <ac:spMk id="9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51:43.090" v="189" actId="6264"/>
          <ac:spMkLst>
            <pc:docMk/>
            <pc:sldMk cId="2299033832" sldId="275"/>
            <ac:spMk id="5123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6:06:05.502" v="4905" actId="47"/>
        <pc:sldMkLst>
          <pc:docMk/>
          <pc:sldMk cId="3369985509" sldId="276"/>
        </pc:sldMkLst>
        <pc:spChg chg="add del mod">
          <ac:chgData name="Rooney Ribeiro Albuquerque Coelho" userId="ac74b89b-444e-42c3-a3e1-3795a8d61e25" providerId="ADAL" clId="{154F3535-41E9-4618-83B1-D282BAC53243}" dt="2021-06-17T16:51:47.409" v="191" actId="6264"/>
          <ac:spMkLst>
            <pc:docMk/>
            <pc:sldMk cId="3369985509" sldId="276"/>
            <ac:spMk id="2" creationId="{550D7CCD-69AC-4C3E-B093-A0322572CD46}"/>
          </ac:spMkLst>
        </pc:spChg>
        <pc:spChg chg="add del mod">
          <ac:chgData name="Rooney Ribeiro Albuquerque Coelho" userId="ac74b89b-444e-42c3-a3e1-3795a8d61e25" providerId="ADAL" clId="{154F3535-41E9-4618-83B1-D282BAC53243}" dt="2021-06-17T16:51:47.409" v="191" actId="6264"/>
          <ac:spMkLst>
            <pc:docMk/>
            <pc:sldMk cId="3369985509" sldId="276"/>
            <ac:spMk id="3" creationId="{0CC758E2-5F21-499C-A10D-06F2A9BFB725}"/>
          </ac:spMkLst>
        </pc:spChg>
        <pc:spChg chg="mod ord">
          <ac:chgData name="Rooney Ribeiro Albuquerque Coelho" userId="ac74b89b-444e-42c3-a3e1-3795a8d61e25" providerId="ADAL" clId="{154F3535-41E9-4618-83B1-D282BAC53243}" dt="2021-06-17T16:51:47.409" v="191" actId="6264"/>
          <ac:spMkLst>
            <pc:docMk/>
            <pc:sldMk cId="3369985509" sldId="276"/>
            <ac:spMk id="25602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51:47.409" v="191" actId="6264"/>
          <ac:spMkLst>
            <pc:docMk/>
            <pc:sldMk cId="3369985509" sldId="276"/>
            <ac:spMk id="2560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154F3535-41E9-4618-83B1-D282BAC53243}" dt="2021-06-18T06:06:05.502" v="4905" actId="47"/>
        <pc:sldMkLst>
          <pc:docMk/>
          <pc:sldMk cId="0" sldId="277"/>
        </pc:sldMkLst>
      </pc:sldChg>
      <pc:sldChg chg="add del">
        <pc:chgData name="Rooney Ribeiro Albuquerque Coelho" userId="ac74b89b-444e-42c3-a3e1-3795a8d61e25" providerId="ADAL" clId="{154F3535-41E9-4618-83B1-D282BAC53243}" dt="2021-06-18T06:06:05.502" v="4905" actId="47"/>
        <pc:sldMkLst>
          <pc:docMk/>
          <pc:sldMk cId="0" sldId="278"/>
        </pc:sldMkLst>
      </pc:sldChg>
      <pc:sldChg chg="add del">
        <pc:chgData name="Rooney Ribeiro Albuquerque Coelho" userId="ac74b89b-444e-42c3-a3e1-3795a8d61e25" providerId="ADAL" clId="{154F3535-41E9-4618-83B1-D282BAC53243}" dt="2021-06-18T06:06:05.502" v="4905" actId="47"/>
        <pc:sldMkLst>
          <pc:docMk/>
          <pc:sldMk cId="0" sldId="279"/>
        </pc:sldMkLst>
      </pc:sldChg>
      <pc:sldChg chg="addSp delSp modSp add del mod chgLayout">
        <pc:chgData name="Rooney Ribeiro Albuquerque Coelho" userId="ac74b89b-444e-42c3-a3e1-3795a8d61e25" providerId="ADAL" clId="{154F3535-41E9-4618-83B1-D282BAC53243}" dt="2021-06-18T06:06:05.502" v="4905" actId="47"/>
        <pc:sldMkLst>
          <pc:docMk/>
          <pc:sldMk cId="0" sldId="280"/>
        </pc:sldMkLst>
        <pc:spChg chg="add del mod">
          <ac:chgData name="Rooney Ribeiro Albuquerque Coelho" userId="ac74b89b-444e-42c3-a3e1-3795a8d61e25" providerId="ADAL" clId="{154F3535-41E9-4618-83B1-D282BAC53243}" dt="2021-06-17T16:51:55.555" v="192" actId="6264"/>
          <ac:spMkLst>
            <pc:docMk/>
            <pc:sldMk cId="0" sldId="280"/>
            <ac:spMk id="2" creationId="{87AD3055-2B1B-47CE-A06B-5F9A4E2A91B1}"/>
          </ac:spMkLst>
        </pc:spChg>
        <pc:spChg chg="add del mod">
          <ac:chgData name="Rooney Ribeiro Albuquerque Coelho" userId="ac74b89b-444e-42c3-a3e1-3795a8d61e25" providerId="ADAL" clId="{154F3535-41E9-4618-83B1-D282BAC53243}" dt="2021-06-17T16:51:55.555" v="192" actId="6264"/>
          <ac:spMkLst>
            <pc:docMk/>
            <pc:sldMk cId="0" sldId="280"/>
            <ac:spMk id="3" creationId="{C1C3C12D-A26D-4133-8DA6-F9BA453196C6}"/>
          </ac:spMkLst>
        </pc:spChg>
        <pc:spChg chg="mod ord">
          <ac:chgData name="Rooney Ribeiro Albuquerque Coelho" userId="ac74b89b-444e-42c3-a3e1-3795a8d61e25" providerId="ADAL" clId="{154F3535-41E9-4618-83B1-D282BAC53243}" dt="2021-06-17T16:51:55.555" v="192" actId="6264"/>
          <ac:spMkLst>
            <pc:docMk/>
            <pc:sldMk cId="0" sldId="280"/>
            <ac:spMk id="6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51:55.571" v="193" actId="27636"/>
          <ac:spMkLst>
            <pc:docMk/>
            <pc:sldMk cId="0" sldId="280"/>
            <ac:spMk id="6148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6:06:10.408" v="4907" actId="6549"/>
        <pc:sldMkLst>
          <pc:docMk/>
          <pc:sldMk cId="0" sldId="281"/>
        </pc:sldMkLst>
        <pc:spChg chg="add del mod">
          <ac:chgData name="Rooney Ribeiro Albuquerque Coelho" userId="ac74b89b-444e-42c3-a3e1-3795a8d61e25" providerId="ADAL" clId="{154F3535-41E9-4618-83B1-D282BAC53243}" dt="2021-06-17T16:51:59.201" v="194" actId="6264"/>
          <ac:spMkLst>
            <pc:docMk/>
            <pc:sldMk cId="0" sldId="281"/>
            <ac:spMk id="2" creationId="{01EDF2C0-B22F-4B32-821F-F09706ECF507}"/>
          </ac:spMkLst>
        </pc:spChg>
        <pc:spChg chg="add del mod">
          <ac:chgData name="Rooney Ribeiro Albuquerque Coelho" userId="ac74b89b-444e-42c3-a3e1-3795a8d61e25" providerId="ADAL" clId="{154F3535-41E9-4618-83B1-D282BAC53243}" dt="2021-06-17T16:51:59.201" v="194" actId="6264"/>
          <ac:spMkLst>
            <pc:docMk/>
            <pc:sldMk cId="0" sldId="281"/>
            <ac:spMk id="3" creationId="{FE43CD3F-E7B5-4147-8285-9C53C24B0AD3}"/>
          </ac:spMkLst>
        </pc:spChg>
        <pc:spChg chg="mod ord">
          <ac:chgData name="Rooney Ribeiro Albuquerque Coelho" userId="ac74b89b-444e-42c3-a3e1-3795a8d61e25" providerId="ADAL" clId="{154F3535-41E9-4618-83B1-D282BAC53243}" dt="2021-06-18T06:06:10.408" v="4907" actId="6549"/>
          <ac:spMkLst>
            <pc:docMk/>
            <pc:sldMk cId="0" sldId="281"/>
            <ac:spMk id="29698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51:59.223" v="196" actId="27636"/>
          <ac:spMkLst>
            <pc:docMk/>
            <pc:sldMk cId="0" sldId="281"/>
            <ac:spMk id="29699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6:07:46.189" v="4958" actId="5793"/>
        <pc:sldMkLst>
          <pc:docMk/>
          <pc:sldMk cId="0" sldId="282"/>
        </pc:sldMkLst>
        <pc:spChg chg="add del mod">
          <ac:chgData name="Rooney Ribeiro Albuquerque Coelho" userId="ac74b89b-444e-42c3-a3e1-3795a8d61e25" providerId="ADAL" clId="{154F3535-41E9-4618-83B1-D282BAC53243}" dt="2021-06-17T16:52:01.769" v="197" actId="6264"/>
          <ac:spMkLst>
            <pc:docMk/>
            <pc:sldMk cId="0" sldId="282"/>
            <ac:spMk id="2" creationId="{9CA79437-F2DF-437C-8E08-DB2FBCCB4A1E}"/>
          </ac:spMkLst>
        </pc:spChg>
        <pc:spChg chg="add del mod">
          <ac:chgData name="Rooney Ribeiro Albuquerque Coelho" userId="ac74b89b-444e-42c3-a3e1-3795a8d61e25" providerId="ADAL" clId="{154F3535-41E9-4618-83B1-D282BAC53243}" dt="2021-06-17T16:52:01.769" v="197" actId="6264"/>
          <ac:spMkLst>
            <pc:docMk/>
            <pc:sldMk cId="0" sldId="282"/>
            <ac:spMk id="3" creationId="{F13E7C30-DD1E-49E6-A8C0-029B7E495D42}"/>
          </ac:spMkLst>
        </pc:spChg>
        <pc:spChg chg="mod ord">
          <ac:chgData name="Rooney Ribeiro Albuquerque Coelho" userId="ac74b89b-444e-42c3-a3e1-3795a8d61e25" providerId="ADAL" clId="{154F3535-41E9-4618-83B1-D282BAC53243}" dt="2021-06-18T06:06:26.051" v="4914" actId="20577"/>
          <ac:spMkLst>
            <pc:docMk/>
            <pc:sldMk cId="0" sldId="282"/>
            <ac:spMk id="30722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8T06:07:46.189" v="4958" actId="5793"/>
          <ac:spMkLst>
            <pc:docMk/>
            <pc:sldMk cId="0" sldId="282"/>
            <ac:spMk id="30745" creationId="{00000000-0000-0000-0000-000000000000}"/>
          </ac:spMkLst>
        </pc:spChg>
        <pc:graphicFrameChg chg="del">
          <ac:chgData name="Rooney Ribeiro Albuquerque Coelho" userId="ac74b89b-444e-42c3-a3e1-3795a8d61e25" providerId="ADAL" clId="{154F3535-41E9-4618-83B1-D282BAC53243}" dt="2021-06-17T16:54:31.484" v="208" actId="478"/>
          <ac:graphicFrameMkLst>
            <pc:docMk/>
            <pc:sldMk cId="0" sldId="282"/>
            <ac:graphicFrameMk id="1033302" creationId="{00000000-0000-0000-0000-000000000000}"/>
          </ac:graphicFrameMkLst>
        </pc:graphicFrameChg>
      </pc:sldChg>
      <pc:sldChg chg="addSp delSp modSp add del mod">
        <pc:chgData name="Rooney Ribeiro Albuquerque Coelho" userId="ac74b89b-444e-42c3-a3e1-3795a8d61e25" providerId="ADAL" clId="{154F3535-41E9-4618-83B1-D282BAC53243}" dt="2021-06-18T06:08:56.305" v="4991" actId="478"/>
        <pc:sldMkLst>
          <pc:docMk/>
          <pc:sldMk cId="0" sldId="283"/>
        </pc:sldMkLst>
        <pc:spChg chg="add del mod">
          <ac:chgData name="Rooney Ribeiro Albuquerque Coelho" userId="ac74b89b-444e-42c3-a3e1-3795a8d61e25" providerId="ADAL" clId="{154F3535-41E9-4618-83B1-D282BAC53243}" dt="2021-06-18T06:08:56.305" v="4991" actId="478"/>
          <ac:spMkLst>
            <pc:docMk/>
            <pc:sldMk cId="0" sldId="283"/>
            <ac:spMk id="7" creationId="{75F6A279-B34B-43A5-94A5-BE5D9F74976D}"/>
          </ac:spMkLst>
        </pc:spChg>
        <pc:spChg chg="add mod">
          <ac:chgData name="Rooney Ribeiro Albuquerque Coelho" userId="ac74b89b-444e-42c3-a3e1-3795a8d61e25" providerId="ADAL" clId="{154F3535-41E9-4618-83B1-D282BAC53243}" dt="2021-06-18T06:08:56.305" v="4991" actId="478"/>
          <ac:spMkLst>
            <pc:docMk/>
            <pc:sldMk cId="0" sldId="283"/>
            <ac:spMk id="9" creationId="{0EED4D5F-CD8E-42BD-A4AE-EFEE7C16661E}"/>
          </ac:spMkLst>
        </pc:spChg>
        <pc:spChg chg="del">
          <ac:chgData name="Rooney Ribeiro Albuquerque Coelho" userId="ac74b89b-444e-42c3-a3e1-3795a8d61e25" providerId="ADAL" clId="{154F3535-41E9-4618-83B1-D282BAC53243}" dt="2021-06-18T06:08:06.031" v="4963" actId="478"/>
          <ac:spMkLst>
            <pc:docMk/>
            <pc:sldMk cId="0" sldId="283"/>
            <ac:spMk id="497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6:08:53.926" v="4990" actId="478"/>
        <pc:sldMkLst>
          <pc:docMk/>
          <pc:sldMk cId="0" sldId="284"/>
        </pc:sldMkLst>
        <pc:spChg chg="add del mod">
          <ac:chgData name="Rooney Ribeiro Albuquerque Coelho" userId="ac74b89b-444e-42c3-a3e1-3795a8d61e25" providerId="ADAL" clId="{154F3535-41E9-4618-83B1-D282BAC53243}" dt="2021-06-17T16:52:43.527" v="203" actId="6264"/>
          <ac:spMkLst>
            <pc:docMk/>
            <pc:sldMk cId="0" sldId="284"/>
            <ac:spMk id="2" creationId="{A6DEC29B-49BC-4EEB-B4F1-944EF4611377}"/>
          </ac:spMkLst>
        </pc:spChg>
        <pc:spChg chg="add mod">
          <ac:chgData name="Rooney Ribeiro Albuquerque Coelho" userId="ac74b89b-444e-42c3-a3e1-3795a8d61e25" providerId="ADAL" clId="{154F3535-41E9-4618-83B1-D282BAC53243}" dt="2021-06-18T06:08:53.926" v="4990" actId="478"/>
          <ac:spMkLst>
            <pc:docMk/>
            <pc:sldMk cId="0" sldId="284"/>
            <ac:spMk id="3" creationId="{99AC85A3-B886-4BDB-AFB6-1B07E0E0D3B5}"/>
          </ac:spMkLst>
        </pc:spChg>
        <pc:spChg chg="add del mod">
          <ac:chgData name="Rooney Ribeiro Albuquerque Coelho" userId="ac74b89b-444e-42c3-a3e1-3795a8d61e25" providerId="ADAL" clId="{154F3535-41E9-4618-83B1-D282BAC53243}" dt="2021-06-17T16:52:43.527" v="203" actId="6264"/>
          <ac:spMkLst>
            <pc:docMk/>
            <pc:sldMk cId="0" sldId="284"/>
            <ac:spMk id="3" creationId="{BE41DCBC-1419-459E-8489-CD0321AB6D75}"/>
          </ac:spMkLst>
        </pc:spChg>
        <pc:spChg chg="del mod ord">
          <ac:chgData name="Rooney Ribeiro Albuquerque Coelho" userId="ac74b89b-444e-42c3-a3e1-3795a8d61e25" providerId="ADAL" clId="{154F3535-41E9-4618-83B1-D282BAC53243}" dt="2021-06-18T06:08:53.926" v="4990" actId="478"/>
          <ac:spMkLst>
            <pc:docMk/>
            <pc:sldMk cId="0" sldId="284"/>
            <ac:spMk id="6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8T06:08:23.230" v="4973" actId="27636"/>
          <ac:spMkLst>
            <pc:docMk/>
            <pc:sldMk cId="0" sldId="284"/>
            <ac:spMk id="7172" creationId="{00000000-0000-0000-0000-000000000000}"/>
          </ac:spMkLst>
        </pc:spChg>
        <pc:graphicFrameChg chg="mod">
          <ac:chgData name="Rooney Ribeiro Albuquerque Coelho" userId="ac74b89b-444e-42c3-a3e1-3795a8d61e25" providerId="ADAL" clId="{154F3535-41E9-4618-83B1-D282BAC53243}" dt="2021-06-18T06:08:31.865" v="4974" actId="1076"/>
          <ac:graphicFrameMkLst>
            <pc:docMk/>
            <pc:sldMk cId="0" sldId="284"/>
            <ac:graphicFrameMk id="7170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154F3535-41E9-4618-83B1-D282BAC53243}" dt="2021-06-18T06:08:51.828" v="4989" actId="478"/>
        <pc:sldMkLst>
          <pc:docMk/>
          <pc:sldMk cId="0" sldId="285"/>
        </pc:sldMkLst>
        <pc:spChg chg="add del mod">
          <ac:chgData name="Rooney Ribeiro Albuquerque Coelho" userId="ac74b89b-444e-42c3-a3e1-3795a8d61e25" providerId="ADAL" clId="{154F3535-41E9-4618-83B1-D282BAC53243}" dt="2021-06-17T16:52:46.235" v="204" actId="6264"/>
          <ac:spMkLst>
            <pc:docMk/>
            <pc:sldMk cId="0" sldId="285"/>
            <ac:spMk id="3" creationId="{90D09783-DA70-4F68-BE16-911993951A53}"/>
          </ac:spMkLst>
        </pc:spChg>
        <pc:spChg chg="add mod">
          <ac:chgData name="Rooney Ribeiro Albuquerque Coelho" userId="ac74b89b-444e-42c3-a3e1-3795a8d61e25" providerId="ADAL" clId="{154F3535-41E9-4618-83B1-D282BAC53243}" dt="2021-06-18T06:08:51.828" v="4989" actId="478"/>
          <ac:spMkLst>
            <pc:docMk/>
            <pc:sldMk cId="0" sldId="285"/>
            <ac:spMk id="4" creationId="{119D0441-B5CD-4406-A461-A16FAA4CE502}"/>
          </ac:spMkLst>
        </pc:spChg>
        <pc:spChg chg="add del mod">
          <ac:chgData name="Rooney Ribeiro Albuquerque Coelho" userId="ac74b89b-444e-42c3-a3e1-3795a8d61e25" providerId="ADAL" clId="{154F3535-41E9-4618-83B1-D282BAC53243}" dt="2021-06-17T16:52:46.235" v="204" actId="6264"/>
          <ac:spMkLst>
            <pc:docMk/>
            <pc:sldMk cId="0" sldId="285"/>
            <ac:spMk id="4" creationId="{9D8FD33F-27FF-417C-83EF-DD80DE72E696}"/>
          </ac:spMkLst>
        </pc:spChg>
        <pc:spChg chg="del mod ord">
          <ac:chgData name="Rooney Ribeiro Albuquerque Coelho" userId="ac74b89b-444e-42c3-a3e1-3795a8d61e25" providerId="ADAL" clId="{154F3535-41E9-4618-83B1-D282BAC53243}" dt="2021-06-18T06:08:51.828" v="4989" actId="478"/>
          <ac:spMkLst>
            <pc:docMk/>
            <pc:sldMk cId="0" sldId="285"/>
            <ac:spMk id="69" creationId="{00000000-0000-0000-0000-000000000000}"/>
          </ac:spMkLst>
        </pc:spChg>
        <pc:spChg chg="mod ord">
          <ac:chgData name="Rooney Ribeiro Albuquerque Coelho" userId="ac74b89b-444e-42c3-a3e1-3795a8d61e25" providerId="ADAL" clId="{154F3535-41E9-4618-83B1-D282BAC53243}" dt="2021-06-17T16:52:46.235" v="204" actId="6264"/>
          <ac:spMkLst>
            <pc:docMk/>
            <pc:sldMk cId="0" sldId="285"/>
            <ac:spMk id="3277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154F3535-41E9-4618-83B1-D282BAC53243}" dt="2021-06-18T06:23:05.565" v="5156" actId="47"/>
        <pc:sldMkLst>
          <pc:docMk/>
          <pc:sldMk cId="806035502" sldId="286"/>
        </pc:sldMkLst>
        <pc:spChg chg="add del mod">
          <ac:chgData name="Rooney Ribeiro Albuquerque Coelho" userId="ac74b89b-444e-42c3-a3e1-3795a8d61e25" providerId="ADAL" clId="{154F3535-41E9-4618-83B1-D282BAC53243}" dt="2021-06-17T16:52:51.492" v="207" actId="6264"/>
          <ac:spMkLst>
            <pc:docMk/>
            <pc:sldMk cId="806035502" sldId="286"/>
            <ac:spMk id="2" creationId="{656D33F5-F046-4220-B0A7-D406B96B6C27}"/>
          </ac:spMkLst>
        </pc:spChg>
        <pc:spChg chg="add del mod">
          <ac:chgData name="Rooney Ribeiro Albuquerque Coelho" userId="ac74b89b-444e-42c3-a3e1-3795a8d61e25" providerId="ADAL" clId="{154F3535-41E9-4618-83B1-D282BAC53243}" dt="2021-06-17T16:52:51.492" v="207" actId="6264"/>
          <ac:spMkLst>
            <pc:docMk/>
            <pc:sldMk cId="806035502" sldId="286"/>
            <ac:spMk id="3" creationId="{324288EA-1F60-44F3-A0B2-8553DECCDD9E}"/>
          </ac:spMkLst>
        </pc:spChg>
        <pc:spChg chg="mod ord">
          <ac:chgData name="Rooney Ribeiro Albuquerque Coelho" userId="ac74b89b-444e-42c3-a3e1-3795a8d61e25" providerId="ADAL" clId="{154F3535-41E9-4618-83B1-D282BAC53243}" dt="2021-06-17T16:52:51.492" v="207" actId="6264"/>
          <ac:spMkLst>
            <pc:docMk/>
            <pc:sldMk cId="806035502" sldId="286"/>
            <ac:spMk id="33795" creationId="{00000000-0000-0000-0000-000000000000}"/>
          </ac:spMkLst>
        </pc:spChg>
        <pc:picChg chg="mod ord">
          <ac:chgData name="Rooney Ribeiro Albuquerque Coelho" userId="ac74b89b-444e-42c3-a3e1-3795a8d61e25" providerId="ADAL" clId="{154F3535-41E9-4618-83B1-D282BAC53243}" dt="2021-06-17T16:52:51.492" v="207" actId="6264"/>
          <ac:picMkLst>
            <pc:docMk/>
            <pc:sldMk cId="806035502" sldId="286"/>
            <ac:picMk id="33794" creationId="{00000000-0000-0000-0000-000000000000}"/>
          </ac:picMkLst>
        </pc:picChg>
      </pc:sldChg>
      <pc:sldChg chg="add del">
        <pc:chgData name="Rooney Ribeiro Albuquerque Coelho" userId="ac74b89b-444e-42c3-a3e1-3795a8d61e25" providerId="ADAL" clId="{154F3535-41E9-4618-83B1-D282BAC53243}" dt="2021-06-18T06:23:05.565" v="5156" actId="47"/>
        <pc:sldMkLst>
          <pc:docMk/>
          <pc:sldMk cId="1709453953" sldId="287"/>
        </pc:sldMkLst>
      </pc:sldChg>
      <pc:sldChg chg="add del">
        <pc:chgData name="Rooney Ribeiro Albuquerque Coelho" userId="ac74b89b-444e-42c3-a3e1-3795a8d61e25" providerId="ADAL" clId="{154F3535-41E9-4618-83B1-D282BAC53243}" dt="2021-06-18T06:23:05.565" v="5156" actId="47"/>
        <pc:sldMkLst>
          <pc:docMk/>
          <pc:sldMk cId="0" sldId="288"/>
        </pc:sldMkLst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0" sldId="289"/>
        </pc:sldMkLst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0" sldId="290"/>
        </pc:sldMkLst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0" sldId="291"/>
        </pc:sldMkLst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0" sldId="292"/>
        </pc:sldMkLst>
      </pc:sldChg>
      <pc:sldChg chg="del">
        <pc:chgData name="Rooney Ribeiro Albuquerque Coelho" userId="ac74b89b-444e-42c3-a3e1-3795a8d61e25" providerId="ADAL" clId="{154F3535-41E9-4618-83B1-D282BAC53243}" dt="2021-06-18T05:38:59.031" v="4750" actId="47"/>
        <pc:sldMkLst>
          <pc:docMk/>
          <pc:sldMk cId="2133982734" sldId="293"/>
        </pc:sldMkLst>
      </pc:sldChg>
      <pc:sldChg chg="addSp delSp modSp add del mod">
        <pc:chgData name="Rooney Ribeiro Albuquerque Coelho" userId="ac74b89b-444e-42c3-a3e1-3795a8d61e25" providerId="ADAL" clId="{154F3535-41E9-4618-83B1-D282BAC53243}" dt="2021-06-18T06:08:00.079" v="4962" actId="47"/>
        <pc:sldMkLst>
          <pc:docMk/>
          <pc:sldMk cId="883512342" sldId="294"/>
        </pc:sldMkLst>
        <pc:spChg chg="add del mod">
          <ac:chgData name="Rooney Ribeiro Albuquerque Coelho" userId="ac74b89b-444e-42c3-a3e1-3795a8d61e25" providerId="ADAL" clId="{154F3535-41E9-4618-83B1-D282BAC53243}" dt="2021-06-17T16:52:14.036" v="201" actId="478"/>
          <ac:spMkLst>
            <pc:docMk/>
            <pc:sldMk cId="883512342" sldId="294"/>
            <ac:spMk id="3" creationId="{140CABD6-0F29-4482-975A-4C4A74EA482A}"/>
          </ac:spMkLst>
        </pc:spChg>
        <pc:spChg chg="add mod">
          <ac:chgData name="Rooney Ribeiro Albuquerque Coelho" userId="ac74b89b-444e-42c3-a3e1-3795a8d61e25" providerId="ADAL" clId="{154F3535-41E9-4618-83B1-D282BAC53243}" dt="2021-06-17T16:52:11.474" v="200" actId="478"/>
          <ac:spMkLst>
            <pc:docMk/>
            <pc:sldMk cId="883512342" sldId="294"/>
            <ac:spMk id="5" creationId="{544BD5CD-E663-4F60-AD36-D21948374CE9}"/>
          </ac:spMkLst>
        </pc:spChg>
        <pc:spChg chg="add del">
          <ac:chgData name="Rooney Ribeiro Albuquerque Coelho" userId="ac74b89b-444e-42c3-a3e1-3795a8d61e25" providerId="ADAL" clId="{154F3535-41E9-4618-83B1-D282BAC53243}" dt="2021-06-18T06:07:34.552" v="4953" actId="22"/>
          <ac:spMkLst>
            <pc:docMk/>
            <pc:sldMk cId="883512342" sldId="294"/>
            <ac:spMk id="6" creationId="{99AC34E2-454B-41D0-96AD-B106BE980B42}"/>
          </ac:spMkLst>
        </pc:spChg>
        <pc:spChg chg="del">
          <ac:chgData name="Rooney Ribeiro Albuquerque Coelho" userId="ac74b89b-444e-42c3-a3e1-3795a8d61e25" providerId="ADAL" clId="{154F3535-41E9-4618-83B1-D282BAC53243}" dt="2021-06-17T16:52:11.474" v="200" actId="478"/>
          <ac:spMkLst>
            <pc:docMk/>
            <pc:sldMk cId="883512342" sldId="294"/>
            <ac:spMk id="30722" creationId="{00000000-0000-0000-0000-000000000000}"/>
          </ac:spMkLst>
        </pc:spChg>
        <pc:spChg chg="del">
          <ac:chgData name="Rooney Ribeiro Albuquerque Coelho" userId="ac74b89b-444e-42c3-a3e1-3795a8d61e25" providerId="ADAL" clId="{154F3535-41E9-4618-83B1-D282BAC53243}" dt="2021-06-17T16:52:09.102" v="199" actId="478"/>
          <ac:spMkLst>
            <pc:docMk/>
            <pc:sldMk cId="883512342" sldId="294"/>
            <ac:spMk id="30745" creationId="{00000000-0000-0000-0000-000000000000}"/>
          </ac:spMkLst>
        </pc:spChg>
        <pc:graphicFrameChg chg="del mod">
          <ac:chgData name="Rooney Ribeiro Albuquerque Coelho" userId="ac74b89b-444e-42c3-a3e1-3795a8d61e25" providerId="ADAL" clId="{154F3535-41E9-4618-83B1-D282BAC53243}" dt="2021-06-18T06:07:49.894" v="4959" actId="21"/>
          <ac:graphicFrameMkLst>
            <pc:docMk/>
            <pc:sldMk cId="883512342" sldId="294"/>
            <ac:graphicFrameMk id="1033302" creationId="{00000000-0000-0000-0000-000000000000}"/>
          </ac:graphicFrameMkLst>
        </pc:graphicFrameChg>
      </pc:sldChg>
      <pc:sldChg chg="addSp delSp modSp new mod">
        <pc:chgData name="Rooney Ribeiro Albuquerque Coelho" userId="ac74b89b-444e-42c3-a3e1-3795a8d61e25" providerId="ADAL" clId="{154F3535-41E9-4618-83B1-D282BAC53243}" dt="2021-06-17T21:02:15.176" v="494" actId="20577"/>
        <pc:sldMkLst>
          <pc:docMk/>
          <pc:sldMk cId="4119398661" sldId="295"/>
        </pc:sldMkLst>
        <pc:spChg chg="mod">
          <ac:chgData name="Rooney Ribeiro Albuquerque Coelho" userId="ac74b89b-444e-42c3-a3e1-3795a8d61e25" providerId="ADAL" clId="{154F3535-41E9-4618-83B1-D282BAC53243}" dt="2021-06-17T21:00:18.931" v="294" actId="20577"/>
          <ac:spMkLst>
            <pc:docMk/>
            <pc:sldMk cId="4119398661" sldId="295"/>
            <ac:spMk id="2" creationId="{3D7B1AEA-0478-4A00-9330-D60240971C87}"/>
          </ac:spMkLst>
        </pc:spChg>
        <pc:spChg chg="mod">
          <ac:chgData name="Rooney Ribeiro Albuquerque Coelho" userId="ac74b89b-444e-42c3-a3e1-3795a8d61e25" providerId="ADAL" clId="{154F3535-41E9-4618-83B1-D282BAC53243}" dt="2021-06-17T21:02:15.176" v="494" actId="20577"/>
          <ac:spMkLst>
            <pc:docMk/>
            <pc:sldMk cId="4119398661" sldId="295"/>
            <ac:spMk id="3" creationId="{63C330ED-A6D7-4274-BC6C-2C21B6A9C00B}"/>
          </ac:spMkLst>
        </pc:spChg>
        <pc:spChg chg="mod">
          <ac:chgData name="Rooney Ribeiro Albuquerque Coelho" userId="ac74b89b-444e-42c3-a3e1-3795a8d61e25" providerId="ADAL" clId="{154F3535-41E9-4618-83B1-D282BAC53243}" dt="2021-06-17T20:54:44.516" v="210"/>
          <ac:spMkLst>
            <pc:docMk/>
            <pc:sldMk cId="4119398661" sldId="295"/>
            <ac:spMk id="5" creationId="{5973514D-C024-496A-AEBE-FE2E8454193C}"/>
          </ac:spMkLst>
        </pc:spChg>
        <pc:spChg chg="mod">
          <ac:chgData name="Rooney Ribeiro Albuquerque Coelho" userId="ac74b89b-444e-42c3-a3e1-3795a8d61e25" providerId="ADAL" clId="{154F3535-41E9-4618-83B1-D282BAC53243}" dt="2021-06-17T20:54:44.516" v="210"/>
          <ac:spMkLst>
            <pc:docMk/>
            <pc:sldMk cId="4119398661" sldId="295"/>
            <ac:spMk id="6" creationId="{7B88929E-1E6A-4293-BE03-2C547DDCDDFF}"/>
          </ac:spMkLst>
        </pc:spChg>
        <pc:spChg chg="del mod">
          <ac:chgData name="Rooney Ribeiro Albuquerque Coelho" userId="ac74b89b-444e-42c3-a3e1-3795a8d61e25" providerId="ADAL" clId="{154F3535-41E9-4618-83B1-D282BAC53243}" dt="2021-06-17T20:54:54.353" v="213" actId="478"/>
          <ac:spMkLst>
            <pc:docMk/>
            <pc:sldMk cId="4119398661" sldId="295"/>
            <ac:spMk id="7" creationId="{6021D3B9-B2F1-4B18-9E6B-9A6F95CDD515}"/>
          </ac:spMkLst>
        </pc:spChg>
        <pc:spChg chg="del mod">
          <ac:chgData name="Rooney Ribeiro Albuquerque Coelho" userId="ac74b89b-444e-42c3-a3e1-3795a8d61e25" providerId="ADAL" clId="{154F3535-41E9-4618-83B1-D282BAC53243}" dt="2021-06-17T20:54:52.744" v="212" actId="478"/>
          <ac:spMkLst>
            <pc:docMk/>
            <pc:sldMk cId="4119398661" sldId="295"/>
            <ac:spMk id="8" creationId="{2797F4DD-BFAE-423B-B3FF-A920E6F34DC0}"/>
          </ac:spMkLst>
        </pc:spChg>
        <pc:spChg chg="del mod">
          <ac:chgData name="Rooney Ribeiro Albuquerque Coelho" userId="ac74b89b-444e-42c3-a3e1-3795a8d61e25" providerId="ADAL" clId="{154F3535-41E9-4618-83B1-D282BAC53243}" dt="2021-06-17T20:54:56.048" v="214" actId="478"/>
          <ac:spMkLst>
            <pc:docMk/>
            <pc:sldMk cId="4119398661" sldId="295"/>
            <ac:spMk id="9" creationId="{BE796F02-427B-4AEC-B195-4124BFFABE23}"/>
          </ac:spMkLst>
        </pc:spChg>
        <pc:grpChg chg="add del mod">
          <ac:chgData name="Rooney Ribeiro Albuquerque Coelho" userId="ac74b89b-444e-42c3-a3e1-3795a8d61e25" providerId="ADAL" clId="{154F3535-41E9-4618-83B1-D282BAC53243}" dt="2021-06-17T20:59:27.999" v="215" actId="478"/>
          <ac:grpSpMkLst>
            <pc:docMk/>
            <pc:sldMk cId="4119398661" sldId="295"/>
            <ac:grpSpMk id="4" creationId="{47D702C7-B716-4400-808D-45C3BA774508}"/>
          </ac:grpSpMkLst>
        </pc:grpChg>
      </pc:sldChg>
      <pc:sldChg chg="modSp new mod">
        <pc:chgData name="Rooney Ribeiro Albuquerque Coelho" userId="ac74b89b-444e-42c3-a3e1-3795a8d61e25" providerId="ADAL" clId="{154F3535-41E9-4618-83B1-D282BAC53243}" dt="2021-06-17T21:04:44.726" v="692" actId="20577"/>
        <pc:sldMkLst>
          <pc:docMk/>
          <pc:sldMk cId="2090351078" sldId="296"/>
        </pc:sldMkLst>
        <pc:spChg chg="mod">
          <ac:chgData name="Rooney Ribeiro Albuquerque Coelho" userId="ac74b89b-444e-42c3-a3e1-3795a8d61e25" providerId="ADAL" clId="{154F3535-41E9-4618-83B1-D282BAC53243}" dt="2021-06-18T03:47:54.112" v="3752"/>
          <ac:spMkLst>
            <pc:docMk/>
            <pc:sldMk cId="2090351078" sldId="296"/>
            <ac:spMk id="2" creationId="{474018F9-4DFB-44DA-901B-CC0B4129ED16}"/>
          </ac:spMkLst>
        </pc:spChg>
        <pc:spChg chg="mod">
          <ac:chgData name="Rooney Ribeiro Albuquerque Coelho" userId="ac74b89b-444e-42c3-a3e1-3795a8d61e25" providerId="ADAL" clId="{154F3535-41E9-4618-83B1-D282BAC53243}" dt="2021-06-17T21:04:44.726" v="692" actId="20577"/>
          <ac:spMkLst>
            <pc:docMk/>
            <pc:sldMk cId="2090351078" sldId="296"/>
            <ac:spMk id="3" creationId="{0E1777DE-334F-4C6B-B2DB-0158414BAB98}"/>
          </ac:spMkLst>
        </pc:spChg>
      </pc:sldChg>
      <pc:sldChg chg="modSp del mod ord">
        <pc:chgData name="Rooney Ribeiro Albuquerque Coelho" userId="ac74b89b-444e-42c3-a3e1-3795a8d61e25" providerId="ADAL" clId="{154F3535-41E9-4618-83B1-D282BAC53243}" dt="2021-06-18T03:48:02.492" v="3754" actId="20577"/>
        <pc:sldMkLst>
          <pc:docMk/>
          <pc:sldMk cId="3788951615" sldId="297"/>
        </pc:sldMkLst>
        <pc:spChg chg="mod">
          <ac:chgData name="Rooney Ribeiro Albuquerque Coelho" userId="ac74b89b-444e-42c3-a3e1-3795a8d61e25" providerId="ADAL" clId="{154F3535-41E9-4618-83B1-D282BAC53243}" dt="2021-06-18T03:47:57.206" v="3753"/>
          <ac:spMkLst>
            <pc:docMk/>
            <pc:sldMk cId="3788951615" sldId="297"/>
            <ac:spMk id="2" creationId="{5B74D01C-DF14-4827-8A82-9B991770FED8}"/>
          </ac:spMkLst>
        </pc:spChg>
        <pc:spChg chg="mod">
          <ac:chgData name="Rooney Ribeiro Albuquerque Coelho" userId="ac74b89b-444e-42c3-a3e1-3795a8d61e25" providerId="ADAL" clId="{154F3535-41E9-4618-83B1-D282BAC53243}" dt="2021-06-18T03:48:02.492" v="3754" actId="20577"/>
          <ac:spMkLst>
            <pc:docMk/>
            <pc:sldMk cId="3788951615" sldId="297"/>
            <ac:spMk id="3" creationId="{E06A55C5-6A8A-4338-9E6F-5D90D6431F3A}"/>
          </ac:spMkLst>
        </pc:spChg>
      </pc:sldChg>
      <pc:sldChg chg="addSp delSp modSp del mod ord chgLayout modNotesTx">
        <pc:chgData name="Rooney Ribeiro Albuquerque Coelho" userId="ac74b89b-444e-42c3-a3e1-3795a8d61e25" providerId="ADAL" clId="{154F3535-41E9-4618-83B1-D282BAC53243}" dt="2021-06-18T05:21:26.832" v="4618" actId="6549"/>
        <pc:sldMkLst>
          <pc:docMk/>
          <pc:sldMk cId="3613551492" sldId="298"/>
        </pc:sldMkLst>
        <pc:spChg chg="mod ord">
          <ac:chgData name="Rooney Ribeiro Albuquerque Coelho" userId="ac74b89b-444e-42c3-a3e1-3795a8d61e25" providerId="ADAL" clId="{154F3535-41E9-4618-83B1-D282BAC53243}" dt="2021-06-18T05:16:01.283" v="4445" actId="6549"/>
          <ac:spMkLst>
            <pc:docMk/>
            <pc:sldMk cId="3613551492" sldId="298"/>
            <ac:spMk id="2" creationId="{4DAAA874-15C5-443E-B869-7A414D19224D}"/>
          </ac:spMkLst>
        </pc:spChg>
        <pc:spChg chg="del">
          <ac:chgData name="Rooney Ribeiro Albuquerque Coelho" userId="ac74b89b-444e-42c3-a3e1-3795a8d61e25" providerId="ADAL" clId="{154F3535-41E9-4618-83B1-D282BAC53243}" dt="2021-06-17T21:07:37.684" v="1028" actId="22"/>
          <ac:spMkLst>
            <pc:docMk/>
            <pc:sldMk cId="3613551492" sldId="298"/>
            <ac:spMk id="3" creationId="{9221A099-226C-4AFA-A7E2-1E4450D743BA}"/>
          </ac:spMkLst>
        </pc:spChg>
        <pc:spChg chg="add del mod">
          <ac:chgData name="Rooney Ribeiro Albuquerque Coelho" userId="ac74b89b-444e-42c3-a3e1-3795a8d61e25" providerId="ADAL" clId="{154F3535-41E9-4618-83B1-D282BAC53243}" dt="2021-06-18T03:25:05.615" v="3440"/>
          <ac:spMkLst>
            <pc:docMk/>
            <pc:sldMk cId="3613551492" sldId="298"/>
            <ac:spMk id="3" creationId="{DAFBE34A-61C5-42B4-9890-ED1F3FFC4104}"/>
          </ac:spMkLst>
        </pc:spChg>
        <pc:spChg chg="add del mod">
          <ac:chgData name="Rooney Ribeiro Albuquerque Coelho" userId="ac74b89b-444e-42c3-a3e1-3795a8d61e25" providerId="ADAL" clId="{154F3535-41E9-4618-83B1-D282BAC53243}" dt="2021-06-18T03:25:01.408" v="3437" actId="478"/>
          <ac:spMkLst>
            <pc:docMk/>
            <pc:sldMk cId="3613551492" sldId="298"/>
            <ac:spMk id="6" creationId="{F32DC4B1-3758-4891-9146-27EAB92E83C9}"/>
          </ac:spMkLst>
        </pc:spChg>
        <pc:spChg chg="add mod ord">
          <ac:chgData name="Rooney Ribeiro Albuquerque Coelho" userId="ac74b89b-444e-42c3-a3e1-3795a8d61e25" providerId="ADAL" clId="{154F3535-41E9-4618-83B1-D282BAC53243}" dt="2021-06-18T03:25:22.785" v="3450" actId="5793"/>
          <ac:spMkLst>
            <pc:docMk/>
            <pc:sldMk cId="3613551492" sldId="298"/>
            <ac:spMk id="7" creationId="{B4495FB3-893B-453D-9624-A94BF7DC1296}"/>
          </ac:spMkLst>
        </pc:spChg>
        <pc:picChg chg="del mod">
          <ac:chgData name="Rooney Ribeiro Albuquerque Coelho" userId="ac74b89b-444e-42c3-a3e1-3795a8d61e25" providerId="ADAL" clId="{154F3535-41E9-4618-83B1-D282BAC53243}" dt="2021-06-18T03:24:57.463" v="3436" actId="478"/>
          <ac:picMkLst>
            <pc:docMk/>
            <pc:sldMk cId="3613551492" sldId="298"/>
            <ac:picMk id="5" creationId="{F04E9C4E-2BA2-4C60-8FF3-3F821178ED8F}"/>
          </ac:picMkLst>
        </pc:picChg>
      </pc:sldChg>
      <pc:sldChg chg="delSp modSp del mod ord">
        <pc:chgData name="Rooney Ribeiro Albuquerque Coelho" userId="ac74b89b-444e-42c3-a3e1-3795a8d61e25" providerId="ADAL" clId="{154F3535-41E9-4618-83B1-D282BAC53243}" dt="2021-06-18T05:16:06" v="4446" actId="6549"/>
        <pc:sldMkLst>
          <pc:docMk/>
          <pc:sldMk cId="1628308935" sldId="299"/>
        </pc:sldMkLst>
        <pc:spChg chg="mod">
          <ac:chgData name="Rooney Ribeiro Albuquerque Coelho" userId="ac74b89b-444e-42c3-a3e1-3795a8d61e25" providerId="ADAL" clId="{154F3535-41E9-4618-83B1-D282BAC53243}" dt="2021-06-18T05:16:06" v="4446" actId="6549"/>
          <ac:spMkLst>
            <pc:docMk/>
            <pc:sldMk cId="1628308935" sldId="299"/>
            <ac:spMk id="2" creationId="{BB6182D2-C064-4D4C-AF16-F6AB9F85CF33}"/>
          </ac:spMkLst>
        </pc:spChg>
        <pc:spChg chg="del">
          <ac:chgData name="Rooney Ribeiro Albuquerque Coelho" userId="ac74b89b-444e-42c3-a3e1-3795a8d61e25" providerId="ADAL" clId="{154F3535-41E9-4618-83B1-D282BAC53243}" dt="2021-06-17T21:51:03.985" v="1073" actId="22"/>
          <ac:spMkLst>
            <pc:docMk/>
            <pc:sldMk cId="1628308935" sldId="299"/>
            <ac:spMk id="3" creationId="{A6B7EA2F-21B5-48C0-A655-8D843D197C3F}"/>
          </ac:spMkLst>
        </pc:spChg>
        <pc:spChg chg="mod">
          <ac:chgData name="Rooney Ribeiro Albuquerque Coelho" userId="ac74b89b-444e-42c3-a3e1-3795a8d61e25" providerId="ADAL" clId="{154F3535-41E9-4618-83B1-D282BAC53243}" dt="2021-06-18T03:27:57.710" v="3531" actId="27636"/>
          <ac:spMkLst>
            <pc:docMk/>
            <pc:sldMk cId="1628308935" sldId="299"/>
            <ac:spMk id="7" creationId="{BE8BC27C-B34D-4945-B510-F0E499E30BE6}"/>
          </ac:spMkLst>
        </pc:spChg>
        <pc:picChg chg="add del mod ord">
          <ac:chgData name="Rooney Ribeiro Albuquerque Coelho" userId="ac74b89b-444e-42c3-a3e1-3795a8d61e25" providerId="ADAL" clId="{154F3535-41E9-4618-83B1-D282BAC53243}" dt="2021-06-17T21:51:54.599" v="1075" actId="478"/>
          <ac:picMkLst>
            <pc:docMk/>
            <pc:sldMk cId="1628308935" sldId="299"/>
            <ac:picMk id="5" creationId="{626E38B4-1601-4AA0-8272-A51C97E280BC}"/>
          </ac:picMkLst>
        </pc:picChg>
        <pc:picChg chg="del mod">
          <ac:chgData name="Rooney Ribeiro Albuquerque Coelho" userId="ac74b89b-444e-42c3-a3e1-3795a8d61e25" providerId="ADAL" clId="{154F3535-41E9-4618-83B1-D282BAC53243}" dt="2021-06-18T03:28:12.344" v="3532" actId="478"/>
          <ac:picMkLst>
            <pc:docMk/>
            <pc:sldMk cId="1628308935" sldId="299"/>
            <ac:picMk id="9" creationId="{CE6FA7F2-0993-40BB-AA7A-A163F492E15B}"/>
          </ac:picMkLst>
        </pc:picChg>
      </pc:sldChg>
      <pc:sldChg chg="modSp new mod">
        <pc:chgData name="Rooney Ribeiro Albuquerque Coelho" userId="ac74b89b-444e-42c3-a3e1-3795a8d61e25" providerId="ADAL" clId="{154F3535-41E9-4618-83B1-D282BAC53243}" dt="2021-06-17T22:58:43.139" v="1487" actId="20577"/>
        <pc:sldMkLst>
          <pc:docMk/>
          <pc:sldMk cId="1159865213" sldId="300"/>
        </pc:sldMkLst>
        <pc:spChg chg="mod">
          <ac:chgData name="Rooney Ribeiro Albuquerque Coelho" userId="ac74b89b-444e-42c3-a3e1-3795a8d61e25" providerId="ADAL" clId="{154F3535-41E9-4618-83B1-D282BAC53243}" dt="2021-06-17T22:56:13.826" v="1200" actId="20577"/>
          <ac:spMkLst>
            <pc:docMk/>
            <pc:sldMk cId="1159865213" sldId="300"/>
            <ac:spMk id="2" creationId="{602B4A9D-D1EE-4B76-89A8-15C256DF9D39}"/>
          </ac:spMkLst>
        </pc:spChg>
        <pc:spChg chg="mod">
          <ac:chgData name="Rooney Ribeiro Albuquerque Coelho" userId="ac74b89b-444e-42c3-a3e1-3795a8d61e25" providerId="ADAL" clId="{154F3535-41E9-4618-83B1-D282BAC53243}" dt="2021-06-17T22:58:43.139" v="1487" actId="20577"/>
          <ac:spMkLst>
            <pc:docMk/>
            <pc:sldMk cId="1159865213" sldId="300"/>
            <ac:spMk id="3" creationId="{F72C456E-D36B-4A6A-8558-2AA2A89CD70D}"/>
          </ac:spMkLst>
        </pc:spChg>
      </pc:sldChg>
      <pc:sldChg chg="addSp delSp modSp new mod">
        <pc:chgData name="Rooney Ribeiro Albuquerque Coelho" userId="ac74b89b-444e-42c3-a3e1-3795a8d61e25" providerId="ADAL" clId="{154F3535-41E9-4618-83B1-D282BAC53243}" dt="2021-06-17T23:07:57.826" v="1489" actId="22"/>
        <pc:sldMkLst>
          <pc:docMk/>
          <pc:sldMk cId="3805348474" sldId="301"/>
        </pc:sldMkLst>
        <pc:spChg chg="del mod ord">
          <ac:chgData name="Rooney Ribeiro Albuquerque Coelho" userId="ac74b89b-444e-42c3-a3e1-3795a8d61e25" providerId="ADAL" clId="{154F3535-41E9-4618-83B1-D282BAC53243}" dt="2021-06-18T03:31:24.980" v="3536" actId="700"/>
          <ac:spMkLst>
            <pc:docMk/>
            <pc:sldMk cId="3805348474" sldId="301"/>
            <ac:spMk id="2" creationId="{6637D933-837A-4070-A894-54C572BB251E}"/>
          </ac:spMkLst>
        </pc:spChg>
        <pc:spChg chg="add mod ord">
          <ac:chgData name="Rooney Ribeiro Albuquerque Coelho" userId="ac74b89b-444e-42c3-a3e1-3795a8d61e25" providerId="ADAL" clId="{154F3535-41E9-4618-83B1-D282BAC53243}" dt="2021-06-18T05:40:27.844" v="4760"/>
          <ac:spMkLst>
            <pc:docMk/>
            <pc:sldMk cId="3805348474" sldId="301"/>
            <ac:spMk id="3" creationId="{5FA57664-407E-4BA6-9F3B-CC3E7AA2F77D}"/>
          </ac:spMkLst>
        </pc:spChg>
        <pc:spChg chg="del">
          <ac:chgData name="Rooney Ribeiro Albuquerque Coelho" userId="ac74b89b-444e-42c3-a3e1-3795a8d61e25" providerId="ADAL" clId="{154F3535-41E9-4618-83B1-D282BAC53243}" dt="2021-06-17T23:07:57.826" v="1489" actId="22"/>
          <ac:spMkLst>
            <pc:docMk/>
            <pc:sldMk cId="3805348474" sldId="301"/>
            <ac:spMk id="3" creationId="{C2CE34FB-5C88-406A-8081-D655CD60F5F7}"/>
          </ac:spMkLst>
        </pc:spChg>
        <pc:spChg chg="add mod ord">
          <ac:chgData name="Rooney Ribeiro Albuquerque Coelho" userId="ac74b89b-444e-42c3-a3e1-3795a8d61e25" providerId="ADAL" clId="{154F3535-41E9-4618-83B1-D282BAC53243}" dt="2021-06-18T03:34:40.854" v="3685" actId="20577"/>
          <ac:spMkLst>
            <pc:docMk/>
            <pc:sldMk cId="3805348474" sldId="301"/>
            <ac:spMk id="4" creationId="{1EEDD4E3-17A5-4979-A04B-8D2527F647DE}"/>
          </ac:spMkLst>
        </pc:spChg>
        <pc:spChg chg="add mod">
          <ac:chgData name="Rooney Ribeiro Albuquerque Coelho" userId="ac74b89b-444e-42c3-a3e1-3795a8d61e25" providerId="ADAL" clId="{154F3535-41E9-4618-83B1-D282BAC53243}" dt="2021-06-18T03:36:25.141" v="3742" actId="20577"/>
          <ac:spMkLst>
            <pc:docMk/>
            <pc:sldMk cId="3805348474" sldId="301"/>
            <ac:spMk id="7" creationId="{B466475C-A338-4B8D-BDA8-972A72735C0F}"/>
          </ac:spMkLst>
        </pc:spChg>
        <pc:picChg chg="add mod ord">
          <ac:chgData name="Rooney Ribeiro Albuquerque Coelho" userId="ac74b89b-444e-42c3-a3e1-3795a8d61e25" providerId="ADAL" clId="{154F3535-41E9-4618-83B1-D282BAC53243}" dt="2021-06-17T23:07:57.826" v="1489" actId="22"/>
          <ac:picMkLst>
            <pc:docMk/>
            <pc:sldMk cId="3805348474" sldId="301"/>
            <ac:picMk id="5" creationId="{30417EF9-53F6-4ABC-890E-E0D37365B385}"/>
          </ac:picMkLst>
        </pc:picChg>
        <pc:picChg chg="add del mod">
          <ac:chgData name="Rooney Ribeiro Albuquerque Coelho" userId="ac74b89b-444e-42c3-a3e1-3795a8d61e25" providerId="ADAL" clId="{154F3535-41E9-4618-83B1-D282BAC53243}" dt="2021-06-18T03:36:32.036" v="3743" actId="478"/>
          <ac:picMkLst>
            <pc:docMk/>
            <pc:sldMk cId="3805348474" sldId="301"/>
            <ac:picMk id="8" creationId="{9ADC7A71-499E-4D9E-BE61-A0AC9D72F3CC}"/>
          </ac:picMkLst>
        </pc:picChg>
      </pc:sldChg>
      <pc:sldChg chg="addSp delSp modSp new mod">
        <pc:chgData name="Rooney Ribeiro Albuquerque Coelho" userId="ac74b89b-444e-42c3-a3e1-3795a8d61e25" providerId="ADAL" clId="{154F3535-41E9-4618-83B1-D282BAC53243}" dt="2021-06-17T23:10:27.295" v="1491" actId="22"/>
        <pc:sldMkLst>
          <pc:docMk/>
          <pc:sldMk cId="2011847956" sldId="302"/>
        </pc:sldMkLst>
        <pc:spChg chg="del">
          <ac:chgData name="Rooney Ribeiro Albuquerque Coelho" userId="ac74b89b-444e-42c3-a3e1-3795a8d61e25" providerId="ADAL" clId="{154F3535-41E9-4618-83B1-D282BAC53243}" dt="2021-06-17T23:10:27.295" v="1491" actId="22"/>
          <ac:spMkLst>
            <pc:docMk/>
            <pc:sldMk cId="2011847956" sldId="302"/>
            <ac:spMk id="3" creationId="{9993874C-C1E1-4689-B0DC-717EA82D84A8}"/>
          </ac:spMkLst>
        </pc:spChg>
        <pc:picChg chg="add mod ord">
          <ac:chgData name="Rooney Ribeiro Albuquerque Coelho" userId="ac74b89b-444e-42c3-a3e1-3795a8d61e25" providerId="ADAL" clId="{154F3535-41E9-4618-83B1-D282BAC53243}" dt="2021-06-17T23:10:27.295" v="1491" actId="22"/>
          <ac:picMkLst>
            <pc:docMk/>
            <pc:sldMk cId="2011847956" sldId="302"/>
            <ac:picMk id="5" creationId="{188214EE-7F67-46A9-B913-AA6E21DA4B25}"/>
          </ac:picMkLst>
        </pc:picChg>
      </pc:sldChg>
      <pc:sldChg chg="del ord">
        <pc:chgData name="Rooney Ribeiro Albuquerque Coelho" userId="ac74b89b-444e-42c3-a3e1-3795a8d61e25" providerId="ADAL" clId="{154F3535-41E9-4618-83B1-D282BAC53243}" dt="2021-06-18T03:54:49.022" v="3935" actId="47"/>
        <pc:sldMkLst>
          <pc:docMk/>
          <pc:sldMk cId="658384899" sldId="303"/>
        </pc:sldMkLst>
        <pc:spChg chg="mod">
          <ac:chgData name="Rooney Ribeiro Albuquerque Coelho" userId="ac74b89b-444e-42c3-a3e1-3795a8d61e25" providerId="ADAL" clId="{154F3535-41E9-4618-83B1-D282BAC53243}" dt="2021-06-17T23:12:57.047" v="1598" actId="27636"/>
          <ac:spMkLst>
            <pc:docMk/>
            <pc:sldMk cId="658384899" sldId="303"/>
            <ac:spMk id="3" creationId="{C5E5CD54-DF54-4198-A6CB-ABC299B5D770}"/>
          </ac:spMkLst>
        </pc:spChg>
        <pc:picChg chg="add mod">
          <ac:chgData name="Rooney Ribeiro Albuquerque Coelho" userId="ac74b89b-444e-42c3-a3e1-3795a8d61e25" providerId="ADAL" clId="{154F3535-41E9-4618-83B1-D282BAC53243}" dt="2021-06-17T23:12:59.228" v="1600" actId="1076"/>
          <ac:picMkLst>
            <pc:docMk/>
            <pc:sldMk cId="658384899" sldId="303"/>
            <ac:picMk id="5" creationId="{80FF5437-E678-42F2-85F8-0D1AF593FAB0}"/>
          </ac:picMkLst>
        </pc:picChg>
      </pc:sldChg>
      <pc:sldChg chg="del ord">
        <pc:chgData name="Rooney Ribeiro Albuquerque Coelho" userId="ac74b89b-444e-42c3-a3e1-3795a8d61e25" providerId="ADAL" clId="{154F3535-41E9-4618-83B1-D282BAC53243}" dt="2021-06-18T04:05:18.661" v="4179" actId="47"/>
        <pc:sldMkLst>
          <pc:docMk/>
          <pc:sldMk cId="3664661392" sldId="304"/>
        </pc:sldMkLst>
        <pc:spChg chg="del">
          <ac:chgData name="Rooney Ribeiro Albuquerque Coelho" userId="ac74b89b-444e-42c3-a3e1-3795a8d61e25" providerId="ADAL" clId="{154F3535-41E9-4618-83B1-D282BAC53243}" dt="2021-06-17T23:13:55.217" v="1602" actId="22"/>
          <ac:spMkLst>
            <pc:docMk/>
            <pc:sldMk cId="3664661392" sldId="304"/>
            <ac:spMk id="3" creationId="{8FFBDA10-C3F9-4EC0-A4A1-E2D2181B2A7C}"/>
          </ac:spMkLst>
        </pc:spChg>
        <pc:picChg chg="add mod ord">
          <ac:chgData name="Rooney Ribeiro Albuquerque Coelho" userId="ac74b89b-444e-42c3-a3e1-3795a8d61e25" providerId="ADAL" clId="{154F3535-41E9-4618-83B1-D282BAC53243}" dt="2021-06-17T23:13:55.217" v="1602" actId="22"/>
          <ac:picMkLst>
            <pc:docMk/>
            <pc:sldMk cId="3664661392" sldId="304"/>
            <ac:picMk id="5" creationId="{412C1C7E-54C7-43CF-818D-E9618E7CE315}"/>
          </ac:picMkLst>
        </pc:picChg>
      </pc:sldChg>
      <pc:sldChg chg="addSp delSp modSp new mod">
        <pc:chgData name="Rooney Ribeiro Albuquerque Coelho" userId="ac74b89b-444e-42c3-a3e1-3795a8d61e25" providerId="ADAL" clId="{154F3535-41E9-4618-83B1-D282BAC53243}" dt="2021-06-17T23:18:30.637" v="1604" actId="22"/>
        <pc:sldMkLst>
          <pc:docMk/>
          <pc:sldMk cId="3086975633" sldId="305"/>
        </pc:sldMkLst>
        <pc:spChg chg="del">
          <ac:chgData name="Rooney Ribeiro Albuquerque Coelho" userId="ac74b89b-444e-42c3-a3e1-3795a8d61e25" providerId="ADAL" clId="{154F3535-41E9-4618-83B1-D282BAC53243}" dt="2021-06-17T23:18:30.637" v="1604" actId="22"/>
          <ac:spMkLst>
            <pc:docMk/>
            <pc:sldMk cId="3086975633" sldId="305"/>
            <ac:spMk id="3" creationId="{23443E63-CFDA-40E4-A37C-CED52B83CC5F}"/>
          </ac:spMkLst>
        </pc:spChg>
        <pc:picChg chg="add mod ord">
          <ac:chgData name="Rooney Ribeiro Albuquerque Coelho" userId="ac74b89b-444e-42c3-a3e1-3795a8d61e25" providerId="ADAL" clId="{154F3535-41E9-4618-83B1-D282BAC53243}" dt="2021-06-17T23:18:30.637" v="1604" actId="22"/>
          <ac:picMkLst>
            <pc:docMk/>
            <pc:sldMk cId="3086975633" sldId="305"/>
            <ac:picMk id="5" creationId="{5F3C9AC0-2340-457E-B749-FF094281B2F8}"/>
          </ac:picMkLst>
        </pc:picChg>
      </pc:sldChg>
      <pc:sldChg chg="addSp delSp modSp new mod">
        <pc:chgData name="Rooney Ribeiro Albuquerque Coelho" userId="ac74b89b-444e-42c3-a3e1-3795a8d61e25" providerId="ADAL" clId="{154F3535-41E9-4618-83B1-D282BAC53243}" dt="2021-06-17T23:27:42.985" v="1606" actId="22"/>
        <pc:sldMkLst>
          <pc:docMk/>
          <pc:sldMk cId="2146182427" sldId="306"/>
        </pc:sldMkLst>
        <pc:spChg chg="del">
          <ac:chgData name="Rooney Ribeiro Albuquerque Coelho" userId="ac74b89b-444e-42c3-a3e1-3795a8d61e25" providerId="ADAL" clId="{154F3535-41E9-4618-83B1-D282BAC53243}" dt="2021-06-17T23:27:42.985" v="1606" actId="22"/>
          <ac:spMkLst>
            <pc:docMk/>
            <pc:sldMk cId="2146182427" sldId="306"/>
            <ac:spMk id="3" creationId="{49A8C894-C683-4650-BE0F-9A01274C5834}"/>
          </ac:spMkLst>
        </pc:spChg>
        <pc:picChg chg="add mod ord">
          <ac:chgData name="Rooney Ribeiro Albuquerque Coelho" userId="ac74b89b-444e-42c3-a3e1-3795a8d61e25" providerId="ADAL" clId="{154F3535-41E9-4618-83B1-D282BAC53243}" dt="2021-06-17T23:27:42.985" v="1606" actId="22"/>
          <ac:picMkLst>
            <pc:docMk/>
            <pc:sldMk cId="2146182427" sldId="306"/>
            <ac:picMk id="5" creationId="{13E6CD43-9BED-49A5-A76F-DA5BF985DB34}"/>
          </ac:picMkLst>
        </pc:picChg>
      </pc:sldChg>
      <pc:sldChg chg="addSp delSp modSp new mod ord">
        <pc:chgData name="Rooney Ribeiro Albuquerque Coelho" userId="ac74b89b-444e-42c3-a3e1-3795a8d61e25" providerId="ADAL" clId="{154F3535-41E9-4618-83B1-D282BAC53243}" dt="2021-06-18T04:56:12.852" v="4223"/>
        <pc:sldMkLst>
          <pc:docMk/>
          <pc:sldMk cId="934836065" sldId="307"/>
        </pc:sldMkLst>
        <pc:spChg chg="mod">
          <ac:chgData name="Rooney Ribeiro Albuquerque Coelho" userId="ac74b89b-444e-42c3-a3e1-3795a8d61e25" providerId="ADAL" clId="{154F3535-41E9-4618-83B1-D282BAC53243}" dt="2021-06-18T04:56:12.852" v="4223"/>
          <ac:spMkLst>
            <pc:docMk/>
            <pc:sldMk cId="934836065" sldId="307"/>
            <ac:spMk id="2" creationId="{AF407187-0971-4C42-A414-B9A2C1401710}"/>
          </ac:spMkLst>
        </pc:spChg>
        <pc:spChg chg="mod">
          <ac:chgData name="Rooney Ribeiro Albuquerque Coelho" userId="ac74b89b-444e-42c3-a3e1-3795a8d61e25" providerId="ADAL" clId="{154F3535-41E9-4618-83B1-D282BAC53243}" dt="2021-06-18T04:55:07.322" v="4191" actId="113"/>
          <ac:spMkLst>
            <pc:docMk/>
            <pc:sldMk cId="934836065" sldId="307"/>
            <ac:spMk id="3" creationId="{03B4868F-E45E-47A6-A789-DCCAAF541D13}"/>
          </ac:spMkLst>
        </pc:spChg>
        <pc:spChg chg="add del">
          <ac:chgData name="Rooney Ribeiro Albuquerque Coelho" userId="ac74b89b-444e-42c3-a3e1-3795a8d61e25" providerId="ADAL" clId="{154F3535-41E9-4618-83B1-D282BAC53243}" dt="2021-06-18T01:34:51.646" v="1651" actId="22"/>
          <ac:spMkLst>
            <pc:docMk/>
            <pc:sldMk cId="934836065" sldId="307"/>
            <ac:spMk id="5" creationId="{B0F3783E-5D42-4B3C-8FF3-775DB951B3FC}"/>
          </ac:spMkLst>
        </pc:spChg>
      </pc:sldChg>
      <pc:sldChg chg="modSp new mod ord">
        <pc:chgData name="Rooney Ribeiro Albuquerque Coelho" userId="ac74b89b-444e-42c3-a3e1-3795a8d61e25" providerId="ADAL" clId="{154F3535-41E9-4618-83B1-D282BAC53243}" dt="2021-06-18T04:56:01.009" v="4222" actId="20577"/>
        <pc:sldMkLst>
          <pc:docMk/>
          <pc:sldMk cId="3132750733" sldId="308"/>
        </pc:sldMkLst>
        <pc:spChg chg="mod">
          <ac:chgData name="Rooney Ribeiro Albuquerque Coelho" userId="ac74b89b-444e-42c3-a3e1-3795a8d61e25" providerId="ADAL" clId="{154F3535-41E9-4618-83B1-D282BAC53243}" dt="2021-06-18T04:56:01.009" v="4222" actId="20577"/>
          <ac:spMkLst>
            <pc:docMk/>
            <pc:sldMk cId="3132750733" sldId="308"/>
            <ac:spMk id="2" creationId="{C14FC608-915E-4C01-AFEC-C7AB97518536}"/>
          </ac:spMkLst>
        </pc:spChg>
        <pc:spChg chg="mod">
          <ac:chgData name="Rooney Ribeiro Albuquerque Coelho" userId="ac74b89b-444e-42c3-a3e1-3795a8d61e25" providerId="ADAL" clId="{154F3535-41E9-4618-83B1-D282BAC53243}" dt="2021-06-18T04:55:44.148" v="4203" actId="6549"/>
          <ac:spMkLst>
            <pc:docMk/>
            <pc:sldMk cId="3132750733" sldId="308"/>
            <ac:spMk id="3" creationId="{EAFDA986-CDDF-43F7-834A-6FBC3ADD52DC}"/>
          </ac:spMkLst>
        </pc:sp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3644815878" sldId="309"/>
        </pc:sldMkLst>
        <pc:spChg chg="mod">
          <ac:chgData name="Rooney Ribeiro Albuquerque Coelho" userId="ac74b89b-444e-42c3-a3e1-3795a8d61e25" providerId="ADAL" clId="{154F3535-41E9-4618-83B1-D282BAC53243}" dt="2021-06-18T01:43:32.329" v="1938"/>
          <ac:spMkLst>
            <pc:docMk/>
            <pc:sldMk cId="3644815878" sldId="309"/>
            <ac:spMk id="2" creationId="{25454FE9-72C7-485C-8EEE-FD976474AB47}"/>
          </ac:spMkLst>
        </pc:spChg>
        <pc:spChg chg="mod">
          <ac:chgData name="Rooney Ribeiro Albuquerque Coelho" userId="ac74b89b-444e-42c3-a3e1-3795a8d61e25" providerId="ADAL" clId="{154F3535-41E9-4618-83B1-D282BAC53243}" dt="2021-06-18T01:45:36.217" v="2068" actId="27636"/>
          <ac:spMkLst>
            <pc:docMk/>
            <pc:sldMk cId="3644815878" sldId="309"/>
            <ac:spMk id="3" creationId="{1C50E57C-13FD-4EA8-A620-EACC4373A497}"/>
          </ac:spMkLst>
        </pc:sp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397947059" sldId="310"/>
        </pc:sldMkLst>
        <pc:spChg chg="mod">
          <ac:chgData name="Rooney Ribeiro Albuquerque Coelho" userId="ac74b89b-444e-42c3-a3e1-3795a8d61e25" providerId="ADAL" clId="{154F3535-41E9-4618-83B1-D282BAC53243}" dt="2021-06-18T01:47:45.758" v="2078"/>
          <ac:spMkLst>
            <pc:docMk/>
            <pc:sldMk cId="397947059" sldId="310"/>
            <ac:spMk id="2" creationId="{ED1C4EAE-4D9A-4EB1-8732-839C276236C8}"/>
          </ac:spMkLst>
        </pc:spChg>
        <pc:spChg chg="mod">
          <ac:chgData name="Rooney Ribeiro Albuquerque Coelho" userId="ac74b89b-444e-42c3-a3e1-3795a8d61e25" providerId="ADAL" clId="{154F3535-41E9-4618-83B1-D282BAC53243}" dt="2021-06-18T04:56:58.668" v="4228" actId="113"/>
          <ac:spMkLst>
            <pc:docMk/>
            <pc:sldMk cId="397947059" sldId="310"/>
            <ac:spMk id="3" creationId="{86E5E46F-6F08-4070-82E4-10AF3B1CCCCD}"/>
          </ac:spMkLst>
        </pc:spChg>
      </pc:sldChg>
      <pc:sldChg chg="addSp delSp modSp new mod ord">
        <pc:chgData name="Rooney Ribeiro Albuquerque Coelho" userId="ac74b89b-444e-42c3-a3e1-3795a8d61e25" providerId="ADAL" clId="{154F3535-41E9-4618-83B1-D282BAC53243}" dt="2021-06-18T03:40:27.810" v="3747"/>
        <pc:sldMkLst>
          <pc:docMk/>
          <pc:sldMk cId="1599268065" sldId="311"/>
        </pc:sldMkLst>
        <pc:spChg chg="mod">
          <ac:chgData name="Rooney Ribeiro Albuquerque Coelho" userId="ac74b89b-444e-42c3-a3e1-3795a8d61e25" providerId="ADAL" clId="{154F3535-41E9-4618-83B1-D282BAC53243}" dt="2021-06-18T01:47:54.059" v="2080"/>
          <ac:spMkLst>
            <pc:docMk/>
            <pc:sldMk cId="1599268065" sldId="311"/>
            <ac:spMk id="2" creationId="{90F2D7E6-CC89-4E0D-8281-1BD093ECC287}"/>
          </ac:spMkLst>
        </pc:spChg>
        <pc:spChg chg="del">
          <ac:chgData name="Rooney Ribeiro Albuquerque Coelho" userId="ac74b89b-444e-42c3-a3e1-3795a8d61e25" providerId="ADAL" clId="{154F3535-41E9-4618-83B1-D282BAC53243}" dt="2021-06-18T01:48:03.282" v="2081"/>
          <ac:spMkLst>
            <pc:docMk/>
            <pc:sldMk cId="1599268065" sldId="311"/>
            <ac:spMk id="3" creationId="{68884A6C-7843-48E4-A6C0-35A8B23D796D}"/>
          </ac:spMkLst>
        </pc:spChg>
        <pc:spChg chg="add del mod">
          <ac:chgData name="Rooney Ribeiro Albuquerque Coelho" userId="ac74b89b-444e-42c3-a3e1-3795a8d61e25" providerId="ADAL" clId="{154F3535-41E9-4618-83B1-D282BAC53243}" dt="2021-06-18T01:50:36.754" v="2142" actId="478"/>
          <ac:spMkLst>
            <pc:docMk/>
            <pc:sldMk cId="1599268065" sldId="311"/>
            <ac:spMk id="4" creationId="{43A60A46-9F79-4BA7-B96E-10137B1E8234}"/>
          </ac:spMkLst>
        </pc:spChg>
        <pc:spChg chg="add del mod topLvl">
          <ac:chgData name="Rooney Ribeiro Albuquerque Coelho" userId="ac74b89b-444e-42c3-a3e1-3795a8d61e25" providerId="ADAL" clId="{154F3535-41E9-4618-83B1-D282BAC53243}" dt="2021-06-18T01:53:43.968" v="2170" actId="1076"/>
          <ac:spMkLst>
            <pc:docMk/>
            <pc:sldMk cId="1599268065" sldId="311"/>
            <ac:spMk id="6" creationId="{5CE286EE-08AA-48A9-969A-79D9305B2FA3}"/>
          </ac:spMkLst>
        </pc:spChg>
        <pc:spChg chg="add del mod topLvl">
          <ac:chgData name="Rooney Ribeiro Albuquerque Coelho" userId="ac74b89b-444e-42c3-a3e1-3795a8d61e25" providerId="ADAL" clId="{154F3535-41E9-4618-83B1-D282BAC53243}" dt="2021-06-18T01:53:21.420" v="2165" actId="21"/>
          <ac:spMkLst>
            <pc:docMk/>
            <pc:sldMk cId="1599268065" sldId="311"/>
            <ac:spMk id="7" creationId="{25B69420-922C-45E0-946A-A91E428FFC02}"/>
          </ac:spMkLst>
        </pc:spChg>
        <pc:spChg chg="mod topLvl">
          <ac:chgData name="Rooney Ribeiro Albuquerque Coelho" userId="ac74b89b-444e-42c3-a3e1-3795a8d61e25" providerId="ADAL" clId="{154F3535-41E9-4618-83B1-D282BAC53243}" dt="2021-06-18T01:53:39.226" v="2169" actId="1076"/>
          <ac:spMkLst>
            <pc:docMk/>
            <pc:sldMk cId="1599268065" sldId="311"/>
            <ac:spMk id="9" creationId="{2F080D5F-2870-4D05-83F7-90C5956B1380}"/>
          </ac:spMkLst>
        </pc:spChg>
        <pc:spChg chg="del mod topLvl">
          <ac:chgData name="Rooney Ribeiro Albuquerque Coelho" userId="ac74b89b-444e-42c3-a3e1-3795a8d61e25" providerId="ADAL" clId="{154F3535-41E9-4618-83B1-D282BAC53243}" dt="2021-06-18T01:53:23.171" v="2166" actId="21"/>
          <ac:spMkLst>
            <pc:docMk/>
            <pc:sldMk cId="1599268065" sldId="311"/>
            <ac:spMk id="10" creationId="{B5837FFD-7DEB-43D6-869D-6A1DAE704363}"/>
          </ac:spMkLst>
        </pc:spChg>
        <pc:spChg chg="del mod">
          <ac:chgData name="Rooney Ribeiro Albuquerque Coelho" userId="ac74b89b-444e-42c3-a3e1-3795a8d61e25" providerId="ADAL" clId="{154F3535-41E9-4618-83B1-D282BAC53243}" dt="2021-06-18T01:52:01.811" v="2154" actId="478"/>
          <ac:spMkLst>
            <pc:docMk/>
            <pc:sldMk cId="1599268065" sldId="311"/>
            <ac:spMk id="11" creationId="{C872B29A-9C60-4EFC-8E8F-48B4A8BA27C6}"/>
          </ac:spMkLst>
        </pc:spChg>
        <pc:spChg chg="del mod">
          <ac:chgData name="Rooney Ribeiro Albuquerque Coelho" userId="ac74b89b-444e-42c3-a3e1-3795a8d61e25" providerId="ADAL" clId="{154F3535-41E9-4618-83B1-D282BAC53243}" dt="2021-06-18T01:52:00.154" v="2153" actId="478"/>
          <ac:spMkLst>
            <pc:docMk/>
            <pc:sldMk cId="1599268065" sldId="311"/>
            <ac:spMk id="12" creationId="{241EB36F-1688-423E-B8AF-9212A2BD27CE}"/>
          </ac:spMkLst>
        </pc:spChg>
        <pc:spChg chg="del mod">
          <ac:chgData name="Rooney Ribeiro Albuquerque Coelho" userId="ac74b89b-444e-42c3-a3e1-3795a8d61e25" providerId="ADAL" clId="{154F3535-41E9-4618-83B1-D282BAC53243}" dt="2021-06-18T01:52:03.662" v="2155" actId="478"/>
          <ac:spMkLst>
            <pc:docMk/>
            <pc:sldMk cId="1599268065" sldId="311"/>
            <ac:spMk id="13" creationId="{B6B83AD5-120C-4AEC-9790-9E3E16420C28}"/>
          </ac:spMkLst>
        </pc:spChg>
        <pc:spChg chg="add del mod">
          <ac:chgData name="Rooney Ribeiro Albuquerque Coelho" userId="ac74b89b-444e-42c3-a3e1-3795a8d61e25" providerId="ADAL" clId="{154F3535-41E9-4618-83B1-D282BAC53243}" dt="2021-06-18T01:50:56.266" v="2147"/>
          <ac:spMkLst>
            <pc:docMk/>
            <pc:sldMk cId="1599268065" sldId="311"/>
            <ac:spMk id="14" creationId="{40DFB4C7-4E62-4140-944D-8877146B8AB6}"/>
          </ac:spMkLst>
        </pc:spChg>
        <pc:spChg chg="add mod">
          <ac:chgData name="Rooney Ribeiro Albuquerque Coelho" userId="ac74b89b-444e-42c3-a3e1-3795a8d61e25" providerId="ADAL" clId="{154F3535-41E9-4618-83B1-D282BAC53243}" dt="2021-06-18T01:54:42.548" v="2265" actId="2710"/>
          <ac:spMkLst>
            <pc:docMk/>
            <pc:sldMk cId="1599268065" sldId="311"/>
            <ac:spMk id="16" creationId="{82C1799B-AD7D-45C1-A5B8-4A5927E37726}"/>
          </ac:spMkLst>
        </pc:spChg>
        <pc:grpChg chg="add del mod">
          <ac:chgData name="Rooney Ribeiro Albuquerque Coelho" userId="ac74b89b-444e-42c3-a3e1-3795a8d61e25" providerId="ADAL" clId="{154F3535-41E9-4618-83B1-D282BAC53243}" dt="2021-06-18T01:53:21.420" v="2165" actId="21"/>
          <ac:grpSpMkLst>
            <pc:docMk/>
            <pc:sldMk cId="1599268065" sldId="311"/>
            <ac:grpSpMk id="5" creationId="{B579F98F-C529-4F81-B1FE-E100F38C5FF8}"/>
          </ac:grpSpMkLst>
        </pc:grpChg>
        <pc:grpChg chg="add del mod">
          <ac:chgData name="Rooney Ribeiro Albuquerque Coelho" userId="ac74b89b-444e-42c3-a3e1-3795a8d61e25" providerId="ADAL" clId="{154F3535-41E9-4618-83B1-D282BAC53243}" dt="2021-06-18T01:53:23.171" v="2166" actId="21"/>
          <ac:grpSpMkLst>
            <pc:docMk/>
            <pc:sldMk cId="1599268065" sldId="311"/>
            <ac:grpSpMk id="8" creationId="{57EBC07E-9958-4B6B-89F4-C39010B92644}"/>
          </ac:grpSpMkLst>
        </pc:grp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4070115575" sldId="312"/>
        </pc:sldMkLst>
        <pc:spChg chg="mod">
          <ac:chgData name="Rooney Ribeiro Albuquerque Coelho" userId="ac74b89b-444e-42c3-a3e1-3795a8d61e25" providerId="ADAL" clId="{154F3535-41E9-4618-83B1-D282BAC53243}" dt="2021-06-18T04:57:08.960" v="4229"/>
          <ac:spMkLst>
            <pc:docMk/>
            <pc:sldMk cId="4070115575" sldId="312"/>
            <ac:spMk id="2" creationId="{07FDDC66-9985-4FA6-BB04-C7F7C9F7E797}"/>
          </ac:spMkLst>
        </pc:spChg>
        <pc:spChg chg="mod">
          <ac:chgData name="Rooney Ribeiro Albuquerque Coelho" userId="ac74b89b-444e-42c3-a3e1-3795a8d61e25" providerId="ADAL" clId="{154F3535-41E9-4618-83B1-D282BAC53243}" dt="2021-06-18T02:01:55.719" v="2330" actId="27636"/>
          <ac:spMkLst>
            <pc:docMk/>
            <pc:sldMk cId="4070115575" sldId="312"/>
            <ac:spMk id="3" creationId="{B6CFB4D8-9B2B-422D-A269-4F9CEED1BDE6}"/>
          </ac:spMkLst>
        </pc:spChg>
      </pc:sldChg>
      <pc:sldChg chg="modSp new mod ord">
        <pc:chgData name="Rooney Ribeiro Albuquerque Coelho" userId="ac74b89b-444e-42c3-a3e1-3795a8d61e25" providerId="ADAL" clId="{154F3535-41E9-4618-83B1-D282BAC53243}" dt="2021-06-18T03:40:27.810" v="3747"/>
        <pc:sldMkLst>
          <pc:docMk/>
          <pc:sldMk cId="3690042469" sldId="313"/>
        </pc:sldMkLst>
        <pc:spChg chg="mod">
          <ac:chgData name="Rooney Ribeiro Albuquerque Coelho" userId="ac74b89b-444e-42c3-a3e1-3795a8d61e25" providerId="ADAL" clId="{154F3535-41E9-4618-83B1-D282BAC53243}" dt="2021-06-18T02:02:22.348" v="2335" actId="20577"/>
          <ac:spMkLst>
            <pc:docMk/>
            <pc:sldMk cId="3690042469" sldId="313"/>
            <ac:spMk id="2" creationId="{AC2DE8CE-DC7B-404A-B5F4-D98B125999BB}"/>
          </ac:spMkLst>
        </pc:spChg>
        <pc:spChg chg="mod">
          <ac:chgData name="Rooney Ribeiro Albuquerque Coelho" userId="ac74b89b-444e-42c3-a3e1-3795a8d61e25" providerId="ADAL" clId="{154F3535-41E9-4618-83B1-D282BAC53243}" dt="2021-06-18T02:02:30.211" v="2338" actId="6549"/>
          <ac:spMkLst>
            <pc:docMk/>
            <pc:sldMk cId="3690042469" sldId="313"/>
            <ac:spMk id="3" creationId="{D6AC1275-6D65-4A28-9F33-0CFA9D66D7A5}"/>
          </ac:spMkLst>
        </pc:spChg>
        <pc:spChg chg="mod">
          <ac:chgData name="Rooney Ribeiro Albuquerque Coelho" userId="ac74b89b-444e-42c3-a3e1-3795a8d61e25" providerId="ADAL" clId="{154F3535-41E9-4618-83B1-D282BAC53243}" dt="2021-06-18T02:00:52.854" v="2314"/>
          <ac:spMkLst>
            <pc:docMk/>
            <pc:sldMk cId="3690042469" sldId="313"/>
            <ac:spMk id="33" creationId="{00000000-0000-0000-0000-000000000000}"/>
          </ac:spMkLst>
        </pc:spChg>
      </pc:sldChg>
      <pc:sldChg chg="modSp add del">
        <pc:chgData name="Rooney Ribeiro Albuquerque Coelho" userId="ac74b89b-444e-42c3-a3e1-3795a8d61e25" providerId="ADAL" clId="{154F3535-41E9-4618-83B1-D282BAC53243}" dt="2021-06-18T02:00:57.890" v="2315"/>
        <pc:sldMkLst>
          <pc:docMk/>
          <pc:sldMk cId="1465016397" sldId="314"/>
        </pc:sldMkLst>
        <pc:spChg chg="mod">
          <ac:chgData name="Rooney Ribeiro Albuquerque Coelho" userId="ac74b89b-444e-42c3-a3e1-3795a8d61e25" providerId="ADAL" clId="{154F3535-41E9-4618-83B1-D282BAC53243}" dt="2021-06-18T02:02:42.291" v="2342" actId="20577"/>
          <ac:spMkLst>
            <pc:docMk/>
            <pc:sldMk cId="1465016397" sldId="314"/>
            <ac:spMk id="2" creationId="{8A16A8A1-D221-45A4-88B8-39DCD308CBA7}"/>
          </ac:spMkLst>
        </pc:spChg>
        <pc:spChg chg="mod">
          <ac:chgData name="Rooney Ribeiro Albuquerque Coelho" userId="ac74b89b-444e-42c3-a3e1-3795a8d61e25" providerId="ADAL" clId="{154F3535-41E9-4618-83B1-D282BAC53243}" dt="2021-06-18T02:02:57.342" v="2345"/>
          <ac:spMkLst>
            <pc:docMk/>
            <pc:sldMk cId="1465016397" sldId="314"/>
            <ac:spMk id="3" creationId="{46957C32-EDA3-4385-AF27-41FF7DFB337E}"/>
          </ac:spMkLst>
        </pc:spChg>
        <pc:spChg chg="mod">
          <ac:chgData name="Rooney Ribeiro Albuquerque Coelho" userId="ac74b89b-444e-42c3-a3e1-3795a8d61e25" providerId="ADAL" clId="{154F3535-41E9-4618-83B1-D282BAC53243}" dt="2021-06-18T02:00:52.854" v="2314"/>
          <ac:spMkLst>
            <pc:docMk/>
            <pc:sldMk cId="1465016397" sldId="314"/>
            <ac:spMk id="32" creationId="{00000000-0000-0000-0000-000000000000}"/>
          </ac:spMkLst>
        </pc:spChg>
      </pc:sldChg>
      <pc:sldChg chg="modSp new del mod">
        <pc:chgData name="Rooney Ribeiro Albuquerque Coelho" userId="ac74b89b-444e-42c3-a3e1-3795a8d61e25" providerId="ADAL" clId="{154F3535-41E9-4618-83B1-D282BAC53243}" dt="2021-06-18T02:03:45.894" v="2349" actId="680"/>
        <pc:sldMkLst>
          <pc:docMk/>
          <pc:sldMk cId="2131700820" sldId="315"/>
        </pc:sldMkLst>
        <pc:spChg chg="mod">
          <ac:chgData name="Rooney Ribeiro Albuquerque Coelho" userId="ac74b89b-444e-42c3-a3e1-3795a8d61e25" providerId="ADAL" clId="{154F3535-41E9-4618-83B1-D282BAC53243}" dt="2021-06-18T02:03:43.011" v="2348"/>
          <ac:spMkLst>
            <pc:docMk/>
            <pc:sldMk cId="2131700820" sldId="315"/>
            <ac:spMk id="2" creationId="{AE3195D7-E680-403C-8B83-7BCF79491688}"/>
          </ac:spMkLst>
        </pc:spChg>
      </pc:sldChg>
      <pc:sldChg chg="modSp add del">
        <pc:chgData name="Rooney Ribeiro Albuquerque Coelho" userId="ac74b89b-444e-42c3-a3e1-3795a8d61e25" providerId="ADAL" clId="{154F3535-41E9-4618-83B1-D282BAC53243}" dt="2021-06-18T02:00:57.890" v="2315"/>
        <pc:sldMkLst>
          <pc:docMk/>
          <pc:sldMk cId="3960699103" sldId="315"/>
        </pc:sldMkLst>
        <pc:spChg chg="mod">
          <ac:chgData name="Rooney Ribeiro Albuquerque Coelho" userId="ac74b89b-444e-42c3-a3e1-3795a8d61e25" providerId="ADAL" clId="{154F3535-41E9-4618-83B1-D282BAC53243}" dt="2021-06-18T02:03:49.887" v="2351"/>
          <ac:spMkLst>
            <pc:docMk/>
            <pc:sldMk cId="3960699103" sldId="315"/>
            <ac:spMk id="2" creationId="{DD7EC249-32EE-4BBA-AF85-A34CA87CC026}"/>
          </ac:spMkLst>
        </pc:spChg>
        <pc:spChg chg="mod">
          <ac:chgData name="Rooney Ribeiro Albuquerque Coelho" userId="ac74b89b-444e-42c3-a3e1-3795a8d61e25" providerId="ADAL" clId="{154F3535-41E9-4618-83B1-D282BAC53243}" dt="2021-06-18T02:04:24.519" v="2356" actId="12"/>
          <ac:spMkLst>
            <pc:docMk/>
            <pc:sldMk cId="3960699103" sldId="315"/>
            <ac:spMk id="3" creationId="{1E9632DA-AD47-4B2E-8CF3-9E0F82BE2693}"/>
          </ac:spMkLst>
        </pc:spChg>
        <pc:spChg chg="mod">
          <ac:chgData name="Rooney Ribeiro Albuquerque Coelho" userId="ac74b89b-444e-42c3-a3e1-3795a8d61e25" providerId="ADAL" clId="{154F3535-41E9-4618-83B1-D282BAC53243}" dt="2021-06-18T02:00:52.854" v="2314"/>
          <ac:spMkLst>
            <pc:docMk/>
            <pc:sldMk cId="3960699103" sldId="315"/>
            <ac:spMk id="17" creationId="{00000000-0000-0000-0000-000000000000}"/>
          </ac:spMkLst>
        </pc:spChg>
      </pc:sldChg>
      <pc:sldChg chg="modSp add del">
        <pc:chgData name="Rooney Ribeiro Albuquerque Coelho" userId="ac74b89b-444e-42c3-a3e1-3795a8d61e25" providerId="ADAL" clId="{154F3535-41E9-4618-83B1-D282BAC53243}" dt="2021-06-18T02:00:57.890" v="2315"/>
        <pc:sldMkLst>
          <pc:docMk/>
          <pc:sldMk cId="4274005451" sldId="316"/>
        </pc:sldMkLst>
        <pc:spChg chg="mod">
          <ac:chgData name="Rooney Ribeiro Albuquerque Coelho" userId="ac74b89b-444e-42c3-a3e1-3795a8d61e25" providerId="ADAL" clId="{154F3535-41E9-4618-83B1-D282BAC53243}" dt="2021-06-18T02:04:43.808" v="2358"/>
          <ac:spMkLst>
            <pc:docMk/>
            <pc:sldMk cId="4274005451" sldId="316"/>
            <ac:spMk id="2" creationId="{D4D879E9-A1DA-4254-9EE7-7B952E9794E8}"/>
          </ac:spMkLst>
        </pc:spChg>
        <pc:spChg chg="mod">
          <ac:chgData name="Rooney Ribeiro Albuquerque Coelho" userId="ac74b89b-444e-42c3-a3e1-3795a8d61e25" providerId="ADAL" clId="{154F3535-41E9-4618-83B1-D282BAC53243}" dt="2021-06-18T02:05:37.364" v="2377" actId="20577"/>
          <ac:spMkLst>
            <pc:docMk/>
            <pc:sldMk cId="4274005451" sldId="316"/>
            <ac:spMk id="3" creationId="{FED5222D-E0A7-4DE8-BFB4-DA8FD80535CA}"/>
          </ac:spMkLst>
        </pc:spChg>
        <pc:spChg chg="mod">
          <ac:chgData name="Rooney Ribeiro Albuquerque Coelho" userId="ac74b89b-444e-42c3-a3e1-3795a8d61e25" providerId="ADAL" clId="{154F3535-41E9-4618-83B1-D282BAC53243}" dt="2021-06-18T02:00:52.854" v="2314"/>
          <ac:spMkLst>
            <pc:docMk/>
            <pc:sldMk cId="4274005451" sldId="316"/>
            <ac:spMk id="18" creationId="{00000000-0000-0000-0000-000000000000}"/>
          </ac:spMkLst>
        </pc:spChg>
      </pc:sldChg>
      <pc:sldChg chg="modSp add del mod ord">
        <pc:chgData name="Rooney Ribeiro Albuquerque Coelho" userId="ac74b89b-444e-42c3-a3e1-3795a8d61e25" providerId="ADAL" clId="{154F3535-41E9-4618-83B1-D282BAC53243}" dt="2021-06-18T04:59:13.109" v="4249" actId="20577"/>
        <pc:sldMkLst>
          <pc:docMk/>
          <pc:sldMk cId="164330085" sldId="317"/>
        </pc:sldMkLst>
        <pc:spChg chg="mod">
          <ac:chgData name="Rooney Ribeiro Albuquerque Coelho" userId="ac74b89b-444e-42c3-a3e1-3795a8d61e25" providerId="ADAL" clId="{154F3535-41E9-4618-83B1-D282BAC53243}" dt="2021-06-18T04:59:13.109" v="4249" actId="20577"/>
          <ac:spMkLst>
            <pc:docMk/>
            <pc:sldMk cId="164330085" sldId="317"/>
            <ac:spMk id="3" creationId="{FED5222D-E0A7-4DE8-BFB4-DA8FD80535CA}"/>
          </ac:spMkLst>
        </pc:spChg>
        <pc:spChg chg="mod">
          <ac:chgData name="Rooney Ribeiro Albuquerque Coelho" userId="ac74b89b-444e-42c3-a3e1-3795a8d61e25" providerId="ADAL" clId="{154F3535-41E9-4618-83B1-D282BAC53243}" dt="2021-06-18T02:00:52.854" v="2314"/>
          <ac:spMkLst>
            <pc:docMk/>
            <pc:sldMk cId="164330085" sldId="317"/>
            <ac:spMk id="20" creationId="{00000000-0000-0000-0000-000000000000}"/>
          </ac:spMkLst>
        </pc:spChg>
      </pc:sldChg>
      <pc:sldChg chg="modSp add del mod ord">
        <pc:chgData name="Rooney Ribeiro Albuquerque Coelho" userId="ac74b89b-444e-42c3-a3e1-3795a8d61e25" providerId="ADAL" clId="{154F3535-41E9-4618-83B1-D282BAC53243}" dt="2021-06-18T04:58:32.958" v="4235" actId="14"/>
        <pc:sldMkLst>
          <pc:docMk/>
          <pc:sldMk cId="104454756" sldId="318"/>
        </pc:sldMkLst>
        <pc:spChg chg="mod">
          <ac:chgData name="Rooney Ribeiro Albuquerque Coelho" userId="ac74b89b-444e-42c3-a3e1-3795a8d61e25" providerId="ADAL" clId="{154F3535-41E9-4618-83B1-D282BAC53243}" dt="2021-06-18T04:58:32.958" v="4235" actId="14"/>
          <ac:spMkLst>
            <pc:docMk/>
            <pc:sldMk cId="104454756" sldId="318"/>
            <ac:spMk id="3" creationId="{FED5222D-E0A7-4DE8-BFB4-DA8FD80535CA}"/>
          </ac:spMkLst>
        </pc:spChg>
        <pc:spChg chg="mod">
          <ac:chgData name="Rooney Ribeiro Albuquerque Coelho" userId="ac74b89b-444e-42c3-a3e1-3795a8d61e25" providerId="ADAL" clId="{154F3535-41E9-4618-83B1-D282BAC53243}" dt="2021-06-18T02:00:52.854" v="2314"/>
          <ac:spMkLst>
            <pc:docMk/>
            <pc:sldMk cId="104454756" sldId="318"/>
            <ac:spMk id="17" creationId="{00000000-0000-0000-0000-000000000000}"/>
          </ac:spMkLst>
        </pc:spChg>
      </pc:sldChg>
      <pc:sldChg chg="modSp add del">
        <pc:chgData name="Rooney Ribeiro Albuquerque Coelho" userId="ac74b89b-444e-42c3-a3e1-3795a8d61e25" providerId="ADAL" clId="{154F3535-41E9-4618-83B1-D282BAC53243}" dt="2021-06-18T02:00:57.890" v="2315"/>
        <pc:sldMkLst>
          <pc:docMk/>
          <pc:sldMk cId="2504429100" sldId="319"/>
        </pc:sldMkLst>
        <pc:spChg chg="mod">
          <ac:chgData name="Rooney Ribeiro Albuquerque Coelho" userId="ac74b89b-444e-42c3-a3e1-3795a8d61e25" providerId="ADAL" clId="{154F3535-41E9-4618-83B1-D282BAC53243}" dt="2021-06-18T02:08:26.945" v="2408"/>
          <ac:spMkLst>
            <pc:docMk/>
            <pc:sldMk cId="2504429100" sldId="319"/>
            <ac:spMk id="2" creationId="{4AAB9E4B-A7DF-4882-8914-DE9B3AEA5F50}"/>
          </ac:spMkLst>
        </pc:spChg>
        <pc:spChg chg="mod">
          <ac:chgData name="Rooney Ribeiro Albuquerque Coelho" userId="ac74b89b-444e-42c3-a3e1-3795a8d61e25" providerId="ADAL" clId="{154F3535-41E9-4618-83B1-D282BAC53243}" dt="2021-06-18T02:09:11.389" v="2417" actId="27636"/>
          <ac:spMkLst>
            <pc:docMk/>
            <pc:sldMk cId="2504429100" sldId="319"/>
            <ac:spMk id="3" creationId="{DB94229C-5A46-4F52-BFCF-90EB4E915770}"/>
          </ac:spMkLst>
        </pc:spChg>
        <pc:spChg chg="mod">
          <ac:chgData name="Rooney Ribeiro Albuquerque Coelho" userId="ac74b89b-444e-42c3-a3e1-3795a8d61e25" providerId="ADAL" clId="{154F3535-41E9-4618-83B1-D282BAC53243}" dt="2021-06-18T02:00:52.854" v="2314"/>
          <ac:spMkLst>
            <pc:docMk/>
            <pc:sldMk cId="2504429100" sldId="319"/>
            <ac:spMk id="18" creationId="{00000000-0000-0000-0000-000000000000}"/>
          </ac:spMkLst>
        </pc:spChg>
      </pc:sldChg>
      <pc:sldChg chg="modSp add del mod ord">
        <pc:chgData name="Rooney Ribeiro Albuquerque Coelho" userId="ac74b89b-444e-42c3-a3e1-3795a8d61e25" providerId="ADAL" clId="{154F3535-41E9-4618-83B1-D282BAC53243}" dt="2021-06-18T04:59:59.264" v="4251" actId="113"/>
        <pc:sldMkLst>
          <pc:docMk/>
          <pc:sldMk cId="3406337632" sldId="320"/>
        </pc:sldMkLst>
        <pc:spChg chg="mod">
          <ac:chgData name="Rooney Ribeiro Albuquerque Coelho" userId="ac74b89b-444e-42c3-a3e1-3795a8d61e25" providerId="ADAL" clId="{154F3535-41E9-4618-83B1-D282BAC53243}" dt="2021-06-18T04:59:59.264" v="4251" actId="113"/>
          <ac:spMkLst>
            <pc:docMk/>
            <pc:sldMk cId="3406337632" sldId="320"/>
            <ac:spMk id="3" creationId="{DB94229C-5A46-4F52-BFCF-90EB4E915770}"/>
          </ac:spMkLst>
        </pc:spChg>
      </pc:sldChg>
      <pc:sldChg chg="add del">
        <pc:chgData name="Rooney Ribeiro Albuquerque Coelho" userId="ac74b89b-444e-42c3-a3e1-3795a8d61e25" providerId="ADAL" clId="{154F3535-41E9-4618-83B1-D282BAC53243}" dt="2021-06-18T02:00:57.890" v="2315"/>
        <pc:sldMkLst>
          <pc:docMk/>
          <pc:sldMk cId="2630675062" sldId="321"/>
        </pc:sldMkLst>
        <pc:spChg chg="mod">
          <ac:chgData name="Rooney Ribeiro Albuquerque Coelho" userId="ac74b89b-444e-42c3-a3e1-3795a8d61e25" providerId="ADAL" clId="{154F3535-41E9-4618-83B1-D282BAC53243}" dt="2021-06-18T02:39:45.330" v="2426" actId="20577"/>
          <ac:spMkLst>
            <pc:docMk/>
            <pc:sldMk cId="2630675062" sldId="321"/>
            <ac:spMk id="2" creationId="{CB1B26DF-8635-40D4-8EF3-A9B547B619CC}"/>
          </ac:spMkLst>
        </pc:spChg>
        <pc:spChg chg="mod">
          <ac:chgData name="Rooney Ribeiro Albuquerque Coelho" userId="ac74b89b-444e-42c3-a3e1-3795a8d61e25" providerId="ADAL" clId="{154F3535-41E9-4618-83B1-D282BAC53243}" dt="2021-06-18T05:00:26.004" v="4254"/>
          <ac:spMkLst>
            <pc:docMk/>
            <pc:sldMk cId="2630675062" sldId="321"/>
            <ac:spMk id="3" creationId="{D7C062AF-C0A0-4963-B8EF-CDD4020E9D44}"/>
          </ac:spMkLst>
        </pc:sp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1362861079" sldId="322"/>
        </pc:sldMkLst>
      </pc:sldChg>
      <pc:sldChg chg="modSp add del">
        <pc:chgData name="Rooney Ribeiro Albuquerque Coelho" userId="ac74b89b-444e-42c3-a3e1-3795a8d61e25" providerId="ADAL" clId="{154F3535-41E9-4618-83B1-D282BAC53243}" dt="2021-06-18T02:00:57.890" v="2315"/>
        <pc:sldMkLst>
          <pc:docMk/>
          <pc:sldMk cId="3762543838" sldId="322"/>
        </pc:sldMkLst>
        <pc:spChg chg="mod">
          <ac:chgData name="Rooney Ribeiro Albuquerque Coelho" userId="ac74b89b-444e-42c3-a3e1-3795a8d61e25" providerId="ADAL" clId="{154F3535-41E9-4618-83B1-D282BAC53243}" dt="2021-06-18T02:40:08.364" v="2428"/>
          <ac:spMkLst>
            <pc:docMk/>
            <pc:sldMk cId="3762543838" sldId="322"/>
            <ac:spMk id="2" creationId="{35AB4C2C-0206-4014-8668-146F7F1D937C}"/>
          </ac:spMkLst>
        </pc:spChg>
        <pc:spChg chg="mod">
          <ac:chgData name="Rooney Ribeiro Albuquerque Coelho" userId="ac74b89b-444e-42c3-a3e1-3795a8d61e25" providerId="ADAL" clId="{154F3535-41E9-4618-83B1-D282BAC53243}" dt="2021-06-18T05:01:23.753" v="4287" actId="20577"/>
          <ac:spMkLst>
            <pc:docMk/>
            <pc:sldMk cId="3762543838" sldId="322"/>
            <ac:spMk id="3" creationId="{7C6E77B6-AF08-4011-8238-A41CFCDD51FD}"/>
          </ac:spMkLst>
        </pc:spChg>
        <pc:spChg chg="mod">
          <ac:chgData name="Rooney Ribeiro Albuquerque Coelho" userId="ac74b89b-444e-42c3-a3e1-3795a8d61e25" providerId="ADAL" clId="{154F3535-41E9-4618-83B1-D282BAC53243}" dt="2021-06-18T02:00:52.854" v="2314"/>
          <ac:spMkLst>
            <pc:docMk/>
            <pc:sldMk cId="3762543838" sldId="322"/>
            <ac:spMk id="17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154F3535-41E9-4618-83B1-D282BAC53243}" dt="2021-06-18T02:00:57.890" v="2315"/>
        <pc:sldMkLst>
          <pc:docMk/>
          <pc:sldMk cId="1190782650" sldId="323"/>
        </pc:sldMkLst>
        <pc:spChg chg="mod">
          <ac:chgData name="Rooney Ribeiro Albuquerque Coelho" userId="ac74b89b-444e-42c3-a3e1-3795a8d61e25" providerId="ADAL" clId="{154F3535-41E9-4618-83B1-D282BAC53243}" dt="2021-06-18T02:41:14.426" v="2465" actId="20577"/>
          <ac:spMkLst>
            <pc:docMk/>
            <pc:sldMk cId="1190782650" sldId="323"/>
            <ac:spMk id="2" creationId="{75CEE871-5366-4BE9-B812-D13EBC2CB3EF}"/>
          </ac:spMkLst>
        </pc:spChg>
        <pc:spChg chg="mod">
          <ac:chgData name="Rooney Ribeiro Albuquerque Coelho" userId="ac74b89b-444e-42c3-a3e1-3795a8d61e25" providerId="ADAL" clId="{154F3535-41E9-4618-83B1-D282BAC53243}" dt="2021-06-18T05:01:36.728" v="4289" actId="20577"/>
          <ac:spMkLst>
            <pc:docMk/>
            <pc:sldMk cId="1190782650" sldId="323"/>
            <ac:spMk id="3" creationId="{674AC6DD-5BA5-41B4-B530-6ADD0D13AC1E}"/>
          </ac:spMkLst>
        </pc:spChg>
        <pc:spChg chg="add mod">
          <ac:chgData name="Rooney Ribeiro Albuquerque Coelho" userId="ac74b89b-444e-42c3-a3e1-3795a8d61e25" providerId="ADAL" clId="{154F3535-41E9-4618-83B1-D282BAC53243}" dt="2021-06-18T02:41:36.559" v="2469" actId="1076"/>
          <ac:spMkLst>
            <pc:docMk/>
            <pc:sldMk cId="1190782650" sldId="323"/>
            <ac:spMk id="4" creationId="{A7020EB3-0EF7-4D0A-B3A5-84278ADA0873}"/>
          </ac:spMkLst>
        </pc:sp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3956539357" sldId="323"/>
        </pc:sldMkLst>
      </pc:sldChg>
      <pc:sldChg chg="add del">
        <pc:chgData name="Rooney Ribeiro Albuquerque Coelho" userId="ac74b89b-444e-42c3-a3e1-3795a8d61e25" providerId="ADAL" clId="{154F3535-41E9-4618-83B1-D282BAC53243}" dt="2021-06-18T02:00:57.890" v="2315"/>
        <pc:sldMkLst>
          <pc:docMk/>
          <pc:sldMk cId="1654837863" sldId="324"/>
        </pc:sldMkLst>
        <pc:spChg chg="mod">
          <ac:chgData name="Rooney Ribeiro Albuquerque Coelho" userId="ac74b89b-444e-42c3-a3e1-3795a8d61e25" providerId="ADAL" clId="{154F3535-41E9-4618-83B1-D282BAC53243}" dt="2021-06-18T02:42:02.950" v="2473" actId="20577"/>
          <ac:spMkLst>
            <pc:docMk/>
            <pc:sldMk cId="1654837863" sldId="324"/>
            <ac:spMk id="2" creationId="{1A734822-F22F-48E1-BF60-933C3A33CBF9}"/>
          </ac:spMkLst>
        </pc:spChg>
        <pc:spChg chg="mod">
          <ac:chgData name="Rooney Ribeiro Albuquerque Coelho" userId="ac74b89b-444e-42c3-a3e1-3795a8d61e25" providerId="ADAL" clId="{154F3535-41E9-4618-83B1-D282BAC53243}" dt="2021-06-18T02:45:43.020" v="2618" actId="6549"/>
          <ac:spMkLst>
            <pc:docMk/>
            <pc:sldMk cId="1654837863" sldId="324"/>
            <ac:spMk id="3" creationId="{F194A819-8FCC-498D-A990-8F45C1352ACA}"/>
          </ac:spMkLst>
        </pc:spChg>
      </pc:sldChg>
      <pc:sldChg chg="modSp new mod ord">
        <pc:chgData name="Rooney Ribeiro Albuquerque Coelho" userId="ac74b89b-444e-42c3-a3e1-3795a8d61e25" providerId="ADAL" clId="{154F3535-41E9-4618-83B1-D282BAC53243}" dt="2021-06-18T03:40:27.810" v="3747"/>
        <pc:sldMkLst>
          <pc:docMk/>
          <pc:sldMk cId="1268137516" sldId="325"/>
        </pc:sldMkLst>
        <pc:spChg chg="mod">
          <ac:chgData name="Rooney Ribeiro Albuquerque Coelho" userId="ac74b89b-444e-42c3-a3e1-3795a8d61e25" providerId="ADAL" clId="{154F3535-41E9-4618-83B1-D282BAC53243}" dt="2021-06-18T02:56:44.196" v="2643"/>
          <ac:spMkLst>
            <pc:docMk/>
            <pc:sldMk cId="1268137516" sldId="325"/>
            <ac:spMk id="2" creationId="{F8979284-BFA0-4B8F-9C02-3B30ED848F59}"/>
          </ac:spMkLst>
        </pc:spChg>
        <pc:spChg chg="mod">
          <ac:chgData name="Rooney Ribeiro Albuquerque Coelho" userId="ac74b89b-444e-42c3-a3e1-3795a8d61e25" providerId="ADAL" clId="{154F3535-41E9-4618-83B1-D282BAC53243}" dt="2021-06-18T02:57:28.666" v="2668" actId="20577"/>
          <ac:spMkLst>
            <pc:docMk/>
            <pc:sldMk cId="1268137516" sldId="325"/>
            <ac:spMk id="3" creationId="{50C24A77-AE61-40FD-9C98-31D93DF9B344}"/>
          </ac:spMkLst>
        </pc:spChg>
      </pc:sldChg>
      <pc:sldChg chg="modSp new mod ord">
        <pc:chgData name="Rooney Ribeiro Albuquerque Coelho" userId="ac74b89b-444e-42c3-a3e1-3795a8d61e25" providerId="ADAL" clId="{154F3535-41E9-4618-83B1-D282BAC53243}" dt="2021-06-18T03:40:27.810" v="3747"/>
        <pc:sldMkLst>
          <pc:docMk/>
          <pc:sldMk cId="4255387315" sldId="326"/>
        </pc:sldMkLst>
        <pc:spChg chg="mod">
          <ac:chgData name="Rooney Ribeiro Albuquerque Coelho" userId="ac74b89b-444e-42c3-a3e1-3795a8d61e25" providerId="ADAL" clId="{154F3535-41E9-4618-83B1-D282BAC53243}" dt="2021-06-18T02:58:12.642" v="2670"/>
          <ac:spMkLst>
            <pc:docMk/>
            <pc:sldMk cId="4255387315" sldId="326"/>
            <ac:spMk id="2" creationId="{DFFAC4CA-767E-47A8-A773-F3733DCE1B67}"/>
          </ac:spMkLst>
        </pc:spChg>
        <pc:spChg chg="mod">
          <ac:chgData name="Rooney Ribeiro Albuquerque Coelho" userId="ac74b89b-444e-42c3-a3e1-3795a8d61e25" providerId="ADAL" clId="{154F3535-41E9-4618-83B1-D282BAC53243}" dt="2021-06-18T03:03:24.771" v="2811" actId="20577"/>
          <ac:spMkLst>
            <pc:docMk/>
            <pc:sldMk cId="4255387315" sldId="326"/>
            <ac:spMk id="3" creationId="{D15ACFC9-DB39-427C-B18E-8CD17985C62C}"/>
          </ac:spMkLst>
        </pc:spChg>
        <pc:spChg chg="mod">
          <ac:chgData name="Rooney Ribeiro Albuquerque Coelho" userId="ac74b89b-444e-42c3-a3e1-3795a8d61e25" providerId="ADAL" clId="{154F3535-41E9-4618-83B1-D282BAC53243}" dt="2021-06-18T02:00:52.854" v="2314"/>
          <ac:spMkLst>
            <pc:docMk/>
            <pc:sldMk cId="4255387315" sldId="326"/>
            <ac:spMk id="20" creationId="{00000000-0000-0000-0000-000000000000}"/>
          </ac:spMkLst>
        </pc:sp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13892756" sldId="327"/>
        </pc:sldMkLst>
        <pc:spChg chg="mod">
          <ac:chgData name="Rooney Ribeiro Albuquerque Coelho" userId="ac74b89b-444e-42c3-a3e1-3795a8d61e25" providerId="ADAL" clId="{154F3535-41E9-4618-83B1-D282BAC53243}" dt="2021-06-18T05:02:29.844" v="4303" actId="20577"/>
          <ac:spMkLst>
            <pc:docMk/>
            <pc:sldMk cId="13892756" sldId="327"/>
            <ac:spMk id="2" creationId="{97D1C71B-8674-435B-ADCD-90ACDF44F795}"/>
          </ac:spMkLst>
        </pc:spChg>
        <pc:spChg chg="mod">
          <ac:chgData name="Rooney Ribeiro Albuquerque Coelho" userId="ac74b89b-444e-42c3-a3e1-3795a8d61e25" providerId="ADAL" clId="{154F3535-41E9-4618-83B1-D282BAC53243}" dt="2021-06-18T05:04:41.339" v="4441"/>
          <ac:spMkLst>
            <pc:docMk/>
            <pc:sldMk cId="13892756" sldId="327"/>
            <ac:spMk id="3" creationId="{B9E8CBA2-1498-465D-85ED-2051F006D742}"/>
          </ac:spMkLst>
        </pc:sp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2123478070" sldId="328"/>
        </pc:sldMkLst>
        <pc:spChg chg="mod">
          <ac:chgData name="Rooney Ribeiro Albuquerque Coelho" userId="ac74b89b-444e-42c3-a3e1-3795a8d61e25" providerId="ADAL" clId="{154F3535-41E9-4618-83B1-D282BAC53243}" dt="2021-06-18T03:11:15.416" v="2950" actId="20577"/>
          <ac:spMkLst>
            <pc:docMk/>
            <pc:sldMk cId="2123478070" sldId="328"/>
            <ac:spMk id="2" creationId="{40D115B5-AF40-4E4A-B07E-06585C87BC69}"/>
          </ac:spMkLst>
        </pc:spChg>
        <pc:spChg chg="mod">
          <ac:chgData name="Rooney Ribeiro Albuquerque Coelho" userId="ac74b89b-444e-42c3-a3e1-3795a8d61e25" providerId="ADAL" clId="{154F3535-41E9-4618-83B1-D282BAC53243}" dt="2021-06-18T05:03:48.905" v="4411" actId="113"/>
          <ac:spMkLst>
            <pc:docMk/>
            <pc:sldMk cId="2123478070" sldId="328"/>
            <ac:spMk id="3" creationId="{045275AE-843E-46E3-9AF6-55217F46F708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4" creationId="{4B5B69DB-63CB-46DA-AF8E-4CC438071297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5" creationId="{5D3EE617-A947-4B01-86D6-17C9A2A3821A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6" creationId="{61AC6202-98B4-444E-9C93-A8B33C177F67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7" creationId="{BD45B971-49CF-4779-9454-28D11FA4B7CB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8" creationId="{FD3E13AF-AB10-468A-B088-4820007AA97E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9" creationId="{3F23FC92-4D53-40B5-8604-DBFEA37D5CCF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10" creationId="{25CDD617-FBAB-42E5-9D48-57E186FEFD1F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11" creationId="{5486DD83-4C14-4660-B411-3EFF40DD6F59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12" creationId="{DCE1114C-E98C-4E44-ADD1-7273322266FB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13" creationId="{98AF85E4-093B-488E-B70D-0AAE831D4B51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14" creationId="{D0011C96-DD39-41AA-8FCB-DB2BBC1C6DAD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15" creationId="{943CAF28-AB47-43FC-A40E-376ED894B1E5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05.510" v="2960"/>
          <ac:spMkLst>
            <pc:docMk/>
            <pc:sldMk cId="2123478070" sldId="328"/>
            <ac:spMk id="16" creationId="{91CA2EFB-EA06-461E-9722-507452183429}"/>
          </ac:spMkLst>
        </pc:sp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633419118" sldId="329"/>
        </pc:sldMkLst>
        <pc:spChg chg="mod">
          <ac:chgData name="Rooney Ribeiro Albuquerque Coelho" userId="ac74b89b-444e-42c3-a3e1-3795a8d61e25" providerId="ADAL" clId="{154F3535-41E9-4618-83B1-D282BAC53243}" dt="2021-06-18T03:16:12.302" v="3152"/>
          <ac:spMkLst>
            <pc:docMk/>
            <pc:sldMk cId="633419118" sldId="329"/>
            <ac:spMk id="2" creationId="{49F6305F-4887-4C99-A695-C027196BEA5C}"/>
          </ac:spMkLst>
        </pc:spChg>
        <pc:spChg chg="mod">
          <ac:chgData name="Rooney Ribeiro Albuquerque Coelho" userId="ac74b89b-444e-42c3-a3e1-3795a8d61e25" providerId="ADAL" clId="{154F3535-41E9-4618-83B1-D282BAC53243}" dt="2021-06-18T05:04:07.986" v="4418" actId="20577"/>
          <ac:spMkLst>
            <pc:docMk/>
            <pc:sldMk cId="633419118" sldId="329"/>
            <ac:spMk id="3" creationId="{4CF8F221-3BBD-4476-9FCA-7F05494C868E}"/>
          </ac:spMkLst>
        </pc:spChg>
      </pc:sldChg>
      <pc:sldChg chg="addSp delSp modSp new del mod">
        <pc:chgData name="Rooney Ribeiro Albuquerque Coelho" userId="ac74b89b-444e-42c3-a3e1-3795a8d61e25" providerId="ADAL" clId="{154F3535-41E9-4618-83B1-D282BAC53243}" dt="2021-06-18T03:15:54.372" v="3150" actId="47"/>
        <pc:sldMkLst>
          <pc:docMk/>
          <pc:sldMk cId="1471219376" sldId="329"/>
        </pc:sldMkLst>
        <pc:spChg chg="del">
          <ac:chgData name="Rooney Ribeiro Albuquerque Coelho" userId="ac74b89b-444e-42c3-a3e1-3795a8d61e25" providerId="ADAL" clId="{154F3535-41E9-4618-83B1-D282BAC53243}" dt="2021-06-18T03:12:12.813" v="2964" actId="478"/>
          <ac:spMkLst>
            <pc:docMk/>
            <pc:sldMk cId="1471219376" sldId="329"/>
            <ac:spMk id="3" creationId="{02B0986A-7422-437F-8922-8C669CF2ED0B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4" creationId="{DD1BBD19-3452-4A3D-A9AD-BC96029041A3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5" creationId="{961969F2-80EE-42DA-89FF-EFD39BF67E8E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6" creationId="{85D3824F-A67D-4F77-B8A7-3237422414E5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7" creationId="{60275D9D-42D6-4B0C-A4AB-981F45932287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8" creationId="{55B1E73D-37F3-460D-B436-32EECE3F8615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9" creationId="{2A7BD69D-57EF-42D4-9206-848F015D7461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10" creationId="{E2F8DE12-2342-48E7-86CD-9017BED76466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11" creationId="{3BAA84C2-2EEE-4BF7-BB40-A4ECA9B42A35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12" creationId="{8A4CB8B0-66A7-49A2-91FC-AF5871632F8C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13" creationId="{B96E1CD7-B101-49B7-A71D-E38EE37DF635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14" creationId="{7597B99C-6FCD-48CA-AF9A-0280780D7472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15" creationId="{D2D61AE6-BA19-436F-8CE9-1714797942DA}"/>
          </ac:spMkLst>
        </pc:spChg>
        <pc:spChg chg="add del mod">
          <ac:chgData name="Rooney Ribeiro Albuquerque Coelho" userId="ac74b89b-444e-42c3-a3e1-3795a8d61e25" providerId="ADAL" clId="{154F3535-41E9-4618-83B1-D282BAC53243}" dt="2021-06-18T03:12:11.121" v="2963"/>
          <ac:spMkLst>
            <pc:docMk/>
            <pc:sldMk cId="1471219376" sldId="329"/>
            <ac:spMk id="16" creationId="{B00A320F-4C65-4917-8F16-C79B7A351198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17" creationId="{CD7F70C4-F18A-43C0-836E-79866AEB72FD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18" creationId="{C7BA9969-FD02-44C0-8B5C-140C413FC985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19" creationId="{6BBC1396-64EB-4DB8-95FF-E33B314628D9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20" creationId="{E43181F3-FC07-467C-9430-0A38E230E0CB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21" creationId="{5684DD6E-7DAE-4DB4-87DD-4B64DA49407B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22" creationId="{879F0FEA-849A-4EAD-B38D-C4715AA580BB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23" creationId="{662BCC3E-87F1-492F-B166-0F5F095D16D8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24" creationId="{D9728D9F-5489-4E06-9A7C-C67177FB84B9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25" creationId="{92271374-42D1-4331-B4BB-B269E8D5076A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26" creationId="{2A363EB1-CEB3-46C9-BDF9-639CF42F3BC5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27" creationId="{8B816881-30E7-4599-BA6D-DDB026A09C4D}"/>
          </ac:spMkLst>
        </pc:spChg>
        <pc:spChg chg="add mod">
          <ac:chgData name="Rooney Ribeiro Albuquerque Coelho" userId="ac74b89b-444e-42c3-a3e1-3795a8d61e25" providerId="ADAL" clId="{154F3535-41E9-4618-83B1-D282BAC53243}" dt="2021-06-18T03:12:21.740" v="2966" actId="1076"/>
          <ac:spMkLst>
            <pc:docMk/>
            <pc:sldMk cId="1471219376" sldId="329"/>
            <ac:spMk id="28" creationId="{B4A20B4A-7F5A-4BC2-AC62-5BE34BF0BF75}"/>
          </ac:spMkLst>
        </pc:spChg>
        <pc:spChg chg="add mod">
          <ac:chgData name="Rooney Ribeiro Albuquerque Coelho" userId="ac74b89b-444e-42c3-a3e1-3795a8d61e25" providerId="ADAL" clId="{154F3535-41E9-4618-83B1-D282BAC53243}" dt="2021-06-18T03:12:28.888" v="2967" actId="20577"/>
          <ac:spMkLst>
            <pc:docMk/>
            <pc:sldMk cId="1471219376" sldId="329"/>
            <ac:spMk id="29" creationId="{35DAFDDA-ADAC-4312-8E74-704F5D5DD44C}"/>
          </ac:spMkLst>
        </pc:spChg>
      </pc:sldChg>
      <pc:sldChg chg="addSp delSp modSp new mod ord">
        <pc:chgData name="Rooney Ribeiro Albuquerque Coelho" userId="ac74b89b-444e-42c3-a3e1-3795a8d61e25" providerId="ADAL" clId="{154F3535-41E9-4618-83B1-D282BAC53243}" dt="2021-06-18T05:41:02.619" v="4764"/>
        <pc:sldMkLst>
          <pc:docMk/>
          <pc:sldMk cId="3178869838" sldId="330"/>
        </pc:sldMkLst>
        <pc:spChg chg="mod">
          <ac:chgData name="Rooney Ribeiro Albuquerque Coelho" userId="ac74b89b-444e-42c3-a3e1-3795a8d61e25" providerId="ADAL" clId="{154F3535-41E9-4618-83B1-D282BAC53243}" dt="2021-06-18T05:41:02.619" v="4764"/>
          <ac:spMkLst>
            <pc:docMk/>
            <pc:sldMk cId="3178869838" sldId="330"/>
            <ac:spMk id="2" creationId="{8CA31793-6068-4421-8AA8-2342EC286618}"/>
          </ac:spMkLst>
        </pc:spChg>
        <pc:spChg chg="mod">
          <ac:chgData name="Rooney Ribeiro Albuquerque Coelho" userId="ac74b89b-444e-42c3-a3e1-3795a8d61e25" providerId="ADAL" clId="{154F3535-41E9-4618-83B1-D282BAC53243}" dt="2021-06-18T05:39:35.611" v="4751" actId="20577"/>
          <ac:spMkLst>
            <pc:docMk/>
            <pc:sldMk cId="3178869838" sldId="330"/>
            <ac:spMk id="3" creationId="{70E1757B-2526-4146-8681-7D2DB74C98FD}"/>
          </ac:spMkLst>
        </pc:spChg>
        <pc:picChg chg="add del mod">
          <ac:chgData name="Rooney Ribeiro Albuquerque Coelho" userId="ac74b89b-444e-42c3-a3e1-3795a8d61e25" providerId="ADAL" clId="{154F3535-41E9-4618-83B1-D282BAC53243}" dt="2021-06-18T03:54:01.893" v="3923" actId="478"/>
          <ac:picMkLst>
            <pc:docMk/>
            <pc:sldMk cId="3178869838" sldId="330"/>
            <ac:picMk id="4" creationId="{01EF8A6F-2010-4A8D-B2BB-4702C5659772}"/>
          </ac:picMkLst>
        </pc:picChg>
      </pc:sldChg>
      <pc:sldChg chg="addSp delSp modSp new mod ord">
        <pc:chgData name="Rooney Ribeiro Albuquerque Coelho" userId="ac74b89b-444e-42c3-a3e1-3795a8d61e25" providerId="ADAL" clId="{154F3535-41E9-4618-83B1-D282BAC53243}" dt="2021-06-18T05:40:47.939" v="4763"/>
        <pc:sldMkLst>
          <pc:docMk/>
          <pc:sldMk cId="1241998516" sldId="331"/>
        </pc:sldMkLst>
        <pc:spChg chg="mod">
          <ac:chgData name="Rooney Ribeiro Albuquerque Coelho" userId="ac74b89b-444e-42c3-a3e1-3795a8d61e25" providerId="ADAL" clId="{154F3535-41E9-4618-83B1-D282BAC53243}" dt="2021-06-18T05:40:47.939" v="4763"/>
          <ac:spMkLst>
            <pc:docMk/>
            <pc:sldMk cId="1241998516" sldId="331"/>
            <ac:spMk id="2" creationId="{3001C6CB-57C3-4EE5-98AA-2F205A5DAAAF}"/>
          </ac:spMkLst>
        </pc:spChg>
        <pc:spChg chg="mod">
          <ac:chgData name="Rooney Ribeiro Albuquerque Coelho" userId="ac74b89b-444e-42c3-a3e1-3795a8d61e25" providerId="ADAL" clId="{154F3535-41E9-4618-83B1-D282BAC53243}" dt="2021-06-18T04:22:46.862" v="4185" actId="6549"/>
          <ac:spMkLst>
            <pc:docMk/>
            <pc:sldMk cId="1241998516" sldId="331"/>
            <ac:spMk id="3" creationId="{80DBF4DD-1B81-4960-9FF6-5FB8D162B743}"/>
          </ac:spMkLst>
        </pc:spChg>
        <pc:picChg chg="add del mod">
          <ac:chgData name="Rooney Ribeiro Albuquerque Coelho" userId="ac74b89b-444e-42c3-a3e1-3795a8d61e25" providerId="ADAL" clId="{154F3535-41E9-4618-83B1-D282BAC53243}" dt="2021-06-18T04:05:03.651" v="4178" actId="478"/>
          <ac:picMkLst>
            <pc:docMk/>
            <pc:sldMk cId="1241998516" sldId="331"/>
            <ac:picMk id="4" creationId="{2692394C-2389-4C44-841C-39D431220D4D}"/>
          </ac:picMkLst>
        </pc:picChg>
      </pc:sldChg>
      <pc:sldChg chg="addSp delSp modSp new del mod">
        <pc:chgData name="Rooney Ribeiro Albuquerque Coelho" userId="ac74b89b-444e-42c3-a3e1-3795a8d61e25" providerId="ADAL" clId="{154F3535-41E9-4618-83B1-D282BAC53243}" dt="2021-06-18T05:07:52.413" v="4444" actId="47"/>
        <pc:sldMkLst>
          <pc:docMk/>
          <pc:sldMk cId="1387876218" sldId="332"/>
        </pc:sldMkLst>
        <pc:spChg chg="del">
          <ac:chgData name="Rooney Ribeiro Albuquerque Coelho" userId="ac74b89b-444e-42c3-a3e1-3795a8d61e25" providerId="ADAL" clId="{154F3535-41E9-4618-83B1-D282BAC53243}" dt="2021-06-18T05:07:31.020" v="4443" actId="22"/>
          <ac:spMkLst>
            <pc:docMk/>
            <pc:sldMk cId="1387876218" sldId="332"/>
            <ac:spMk id="3" creationId="{EC2744A9-812D-4D63-9E8A-8E7F5045989C}"/>
          </ac:spMkLst>
        </pc:spChg>
        <pc:picChg chg="add mod ord">
          <ac:chgData name="Rooney Ribeiro Albuquerque Coelho" userId="ac74b89b-444e-42c3-a3e1-3795a8d61e25" providerId="ADAL" clId="{154F3535-41E9-4618-83B1-D282BAC53243}" dt="2021-06-18T05:07:31.020" v="4443" actId="22"/>
          <ac:picMkLst>
            <pc:docMk/>
            <pc:sldMk cId="1387876218" sldId="332"/>
            <ac:picMk id="5" creationId="{16E85BEA-B58D-43E0-9EFF-7AA12421C658}"/>
          </ac:picMkLst>
        </pc:picChg>
      </pc:sldChg>
      <pc:sldChg chg="modSp add del mod modNotesTx">
        <pc:chgData name="Rooney Ribeiro Albuquerque Coelho" userId="ac74b89b-444e-42c3-a3e1-3795a8d61e25" providerId="ADAL" clId="{154F3535-41E9-4618-83B1-D282BAC53243}" dt="2021-06-18T05:28:59.473" v="4749" actId="20577"/>
        <pc:sldMkLst>
          <pc:docMk/>
          <pc:sldMk cId="1399353403" sldId="332"/>
        </pc:sldMkLst>
        <pc:spChg chg="mod">
          <ac:chgData name="Rooney Ribeiro Albuquerque Coelho" userId="ac74b89b-444e-42c3-a3e1-3795a8d61e25" providerId="ADAL" clId="{154F3535-41E9-4618-83B1-D282BAC53243}" dt="2021-06-18T05:19:15.856" v="4506" actId="20577"/>
          <ac:spMkLst>
            <pc:docMk/>
            <pc:sldMk cId="1399353403" sldId="332"/>
            <ac:spMk id="2" creationId="{4DAAA874-15C5-443E-B869-7A414D19224D}"/>
          </ac:spMkLst>
        </pc:spChg>
        <pc:spChg chg="mod">
          <ac:chgData name="Rooney Ribeiro Albuquerque Coelho" userId="ac74b89b-444e-42c3-a3e1-3795a8d61e25" providerId="ADAL" clId="{154F3535-41E9-4618-83B1-D282BAC53243}" dt="2021-06-18T05:28:59.473" v="4749" actId="20577"/>
          <ac:spMkLst>
            <pc:docMk/>
            <pc:sldMk cId="1399353403" sldId="332"/>
            <ac:spMk id="7" creationId="{B4495FB3-893B-453D-9624-A94BF7DC1296}"/>
          </ac:spMkLst>
        </pc:spChg>
      </pc:sldChg>
      <pc:sldChg chg="addSp delSp modSp new mod">
        <pc:chgData name="Rooney Ribeiro Albuquerque Coelho" userId="ac74b89b-444e-42c3-a3e1-3795a8d61e25" providerId="ADAL" clId="{154F3535-41E9-4618-83B1-D282BAC53243}" dt="2021-06-18T06:04:02.856" v="4892" actId="20577"/>
        <pc:sldMkLst>
          <pc:docMk/>
          <pc:sldMk cId="2293998944" sldId="333"/>
        </pc:sldMkLst>
        <pc:spChg chg="mod">
          <ac:chgData name="Rooney Ribeiro Albuquerque Coelho" userId="ac74b89b-444e-42c3-a3e1-3795a8d61e25" providerId="ADAL" clId="{154F3535-41E9-4618-83B1-D282BAC53243}" dt="2021-06-18T06:04:02.856" v="4892" actId="20577"/>
          <ac:spMkLst>
            <pc:docMk/>
            <pc:sldMk cId="2293998944" sldId="333"/>
            <ac:spMk id="2" creationId="{97728769-FF8F-42A3-A65C-642FC301E133}"/>
          </ac:spMkLst>
        </pc:spChg>
        <pc:spChg chg="del">
          <ac:chgData name="Rooney Ribeiro Albuquerque Coelho" userId="ac74b89b-444e-42c3-a3e1-3795a8d61e25" providerId="ADAL" clId="{154F3535-41E9-4618-83B1-D282BAC53243}" dt="2021-06-18T06:03:19.833" v="4870" actId="22"/>
          <ac:spMkLst>
            <pc:docMk/>
            <pc:sldMk cId="2293998944" sldId="333"/>
            <ac:spMk id="3" creationId="{C3E15DB1-1A32-4769-9CFC-CA8AEE5945BE}"/>
          </ac:spMkLst>
        </pc:spChg>
        <pc:picChg chg="add mod ord">
          <ac:chgData name="Rooney Ribeiro Albuquerque Coelho" userId="ac74b89b-444e-42c3-a3e1-3795a8d61e25" providerId="ADAL" clId="{154F3535-41E9-4618-83B1-D282BAC53243}" dt="2021-06-18T06:03:19.833" v="4870" actId="22"/>
          <ac:picMkLst>
            <pc:docMk/>
            <pc:sldMk cId="2293998944" sldId="333"/>
            <ac:picMk id="5" creationId="{1936E1ED-7592-4047-898B-4B5C26385582}"/>
          </ac:picMkLst>
        </pc:picChg>
      </pc:sldChg>
      <pc:sldChg chg="new del">
        <pc:chgData name="Rooney Ribeiro Albuquerque Coelho" userId="ac74b89b-444e-42c3-a3e1-3795a8d61e25" providerId="ADAL" clId="{154F3535-41E9-4618-83B1-D282BAC53243}" dt="2021-06-18T05:39:44.127" v="4752" actId="47"/>
        <pc:sldMkLst>
          <pc:docMk/>
          <pc:sldMk cId="3385152579" sldId="333"/>
        </pc:sldMkLst>
      </pc:sldChg>
      <pc:sldChg chg="addSp delSp modSp new mod">
        <pc:chgData name="Rooney Ribeiro Albuquerque Coelho" userId="ac74b89b-444e-42c3-a3e1-3795a8d61e25" providerId="ADAL" clId="{154F3535-41E9-4618-83B1-D282BAC53243}" dt="2021-06-18T06:04:55.993" v="4900" actId="21"/>
        <pc:sldMkLst>
          <pc:docMk/>
          <pc:sldMk cId="2915400026" sldId="334"/>
        </pc:sldMkLst>
        <pc:spChg chg="mod">
          <ac:chgData name="Rooney Ribeiro Albuquerque Coelho" userId="ac74b89b-444e-42c3-a3e1-3795a8d61e25" providerId="ADAL" clId="{154F3535-41E9-4618-83B1-D282BAC53243}" dt="2021-06-18T06:03:54.512" v="4879" actId="20577"/>
          <ac:spMkLst>
            <pc:docMk/>
            <pc:sldMk cId="2915400026" sldId="334"/>
            <ac:spMk id="2" creationId="{650560E7-2282-4AC1-BF75-67E9B4384A8D}"/>
          </ac:spMkLst>
        </pc:spChg>
        <pc:spChg chg="mod">
          <ac:chgData name="Rooney Ribeiro Albuquerque Coelho" userId="ac74b89b-444e-42c3-a3e1-3795a8d61e25" providerId="ADAL" clId="{154F3535-41E9-4618-83B1-D282BAC53243}" dt="2021-06-18T06:04:52.968" v="4898" actId="20577"/>
          <ac:spMkLst>
            <pc:docMk/>
            <pc:sldMk cId="2915400026" sldId="334"/>
            <ac:spMk id="3" creationId="{9C5EF5F8-A3BB-4F6B-B968-AA2E3FD3ABC9}"/>
          </ac:spMkLst>
        </pc:spChg>
        <pc:picChg chg="add del">
          <ac:chgData name="Rooney Ribeiro Albuquerque Coelho" userId="ac74b89b-444e-42c3-a3e1-3795a8d61e25" providerId="ADAL" clId="{154F3535-41E9-4618-83B1-D282BAC53243}" dt="2021-06-18T06:04:51.520" v="4896" actId="21"/>
          <ac:picMkLst>
            <pc:docMk/>
            <pc:sldMk cId="2915400026" sldId="334"/>
            <ac:picMk id="5" creationId="{D53BB688-F87D-41A2-ABD3-8024D7B684FC}"/>
          </ac:picMkLst>
        </pc:picChg>
        <pc:picChg chg="add del mod">
          <ac:chgData name="Rooney Ribeiro Albuquerque Coelho" userId="ac74b89b-444e-42c3-a3e1-3795a8d61e25" providerId="ADAL" clId="{154F3535-41E9-4618-83B1-D282BAC53243}" dt="2021-06-18T06:04:55.993" v="4900" actId="21"/>
          <ac:picMkLst>
            <pc:docMk/>
            <pc:sldMk cId="2915400026" sldId="334"/>
            <ac:picMk id="6" creationId="{4A755546-0FDF-4A95-A5DB-BC80BADE3C7B}"/>
          </ac:picMkLst>
        </pc:pic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678856981" sldId="335"/>
        </pc:sldMkLst>
        <pc:spChg chg="del">
          <ac:chgData name="Rooney Ribeiro Albuquerque Coelho" userId="ac74b89b-444e-42c3-a3e1-3795a8d61e25" providerId="ADAL" clId="{154F3535-41E9-4618-83B1-D282BAC53243}" dt="2021-06-18T06:18:09.020" v="5143" actId="478"/>
          <ac:spMkLst>
            <pc:docMk/>
            <pc:sldMk cId="678856981" sldId="335"/>
            <ac:spMk id="2" creationId="{283445F4-C3F5-46A4-A37C-506314DD1746}"/>
          </ac:spMkLst>
        </pc:spChg>
        <pc:spChg chg="del">
          <ac:chgData name="Rooney Ribeiro Albuquerque Coelho" userId="ac74b89b-444e-42c3-a3e1-3795a8d61e25" providerId="ADAL" clId="{154F3535-41E9-4618-83B1-D282BAC53243}" dt="2021-06-18T06:04:59.414" v="4902"/>
          <ac:spMkLst>
            <pc:docMk/>
            <pc:sldMk cId="678856981" sldId="335"/>
            <ac:spMk id="3" creationId="{2F80293A-9ECF-42B1-BE4B-9A633FD0FE0E}"/>
          </ac:spMkLst>
        </pc:spChg>
        <pc:picChg chg="add mod">
          <ac:chgData name="Rooney Ribeiro Albuquerque Coelho" userId="ac74b89b-444e-42c3-a3e1-3795a8d61e25" providerId="ADAL" clId="{154F3535-41E9-4618-83B1-D282BAC53243}" dt="2021-06-18T06:18:23.977" v="5149" actId="1076"/>
          <ac:picMkLst>
            <pc:docMk/>
            <pc:sldMk cId="678856981" sldId="335"/>
            <ac:picMk id="4" creationId="{CCD3E220-080B-4FF3-89E6-B13BCB5E5560}"/>
          </ac:picMkLst>
        </pc:picChg>
        <pc:picChg chg="add del mod">
          <ac:chgData name="Rooney Ribeiro Albuquerque Coelho" userId="ac74b89b-444e-42c3-a3e1-3795a8d61e25" providerId="ADAL" clId="{154F3535-41E9-4618-83B1-D282BAC53243}" dt="2021-06-18T06:18:25.116" v="5151"/>
          <ac:picMkLst>
            <pc:docMk/>
            <pc:sldMk cId="678856981" sldId="335"/>
            <ac:picMk id="5" creationId="{A04D4D28-533F-4A1B-A0B7-8B25C2CFEF59}"/>
          </ac:picMkLst>
        </pc:picChg>
      </pc:sldChg>
      <pc:sldChg chg="addSp delSp modSp new mod ord">
        <pc:chgData name="Rooney Ribeiro Albuquerque Coelho" userId="ac74b89b-444e-42c3-a3e1-3795a8d61e25" providerId="ADAL" clId="{154F3535-41E9-4618-83B1-D282BAC53243}" dt="2021-06-18T06:18:30.840" v="5155" actId="1076"/>
        <pc:sldMkLst>
          <pc:docMk/>
          <pc:sldMk cId="2533427736" sldId="336"/>
        </pc:sldMkLst>
        <pc:spChg chg="del">
          <ac:chgData name="Rooney Ribeiro Albuquerque Coelho" userId="ac74b89b-444e-42c3-a3e1-3795a8d61e25" providerId="ADAL" clId="{154F3535-41E9-4618-83B1-D282BAC53243}" dt="2021-06-18T06:05:32.082" v="4904" actId="22"/>
          <ac:spMkLst>
            <pc:docMk/>
            <pc:sldMk cId="2533427736" sldId="336"/>
            <ac:spMk id="3" creationId="{28BA4672-2842-42C1-B2FB-B269A1991717}"/>
          </ac:spMkLst>
        </pc:spChg>
        <pc:spChg chg="add del mod">
          <ac:chgData name="Rooney Ribeiro Albuquerque Coelho" userId="ac74b89b-444e-42c3-a3e1-3795a8d61e25" providerId="ADAL" clId="{154F3535-41E9-4618-83B1-D282BAC53243}" dt="2021-06-18T06:18:26.081" v="5152" actId="21"/>
          <ac:spMkLst>
            <pc:docMk/>
            <pc:sldMk cId="2533427736" sldId="336"/>
            <ac:spMk id="7" creationId="{62B2B75F-6158-482D-A457-C4C06D0B9450}"/>
          </ac:spMkLst>
        </pc:spChg>
        <pc:picChg chg="add del mod ord">
          <ac:chgData name="Rooney Ribeiro Albuquerque Coelho" userId="ac74b89b-444e-42c3-a3e1-3795a8d61e25" providerId="ADAL" clId="{154F3535-41E9-4618-83B1-D282BAC53243}" dt="2021-06-18T06:18:30.840" v="5155" actId="1076"/>
          <ac:picMkLst>
            <pc:docMk/>
            <pc:sldMk cId="2533427736" sldId="336"/>
            <ac:picMk id="5" creationId="{9EEBD6C8-A32D-48DF-B75F-D7D183113A6A}"/>
          </ac:picMkLst>
        </pc:pic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2952951130" sldId="336"/>
        </pc:sldMkLst>
      </pc:sldChg>
      <pc:sldChg chg="addSp modSp add mod">
        <pc:chgData name="Rooney Ribeiro Albuquerque Coelho" userId="ac74b89b-444e-42c3-a3e1-3795a8d61e25" providerId="ADAL" clId="{154F3535-41E9-4618-83B1-D282BAC53243}" dt="2021-06-18T06:07:58.342" v="4961" actId="1076"/>
        <pc:sldMkLst>
          <pc:docMk/>
          <pc:sldMk cId="173353550" sldId="337"/>
        </pc:sldMkLst>
        <pc:spChg chg="mod">
          <ac:chgData name="Rooney Ribeiro Albuquerque Coelho" userId="ac74b89b-444e-42c3-a3e1-3795a8d61e25" providerId="ADAL" clId="{154F3535-41E9-4618-83B1-D282BAC53243}" dt="2021-06-18T06:07:44.760" v="4957" actId="5793"/>
          <ac:spMkLst>
            <pc:docMk/>
            <pc:sldMk cId="173353550" sldId="337"/>
            <ac:spMk id="30745" creationId="{00000000-0000-0000-0000-000000000000}"/>
          </ac:spMkLst>
        </pc:spChg>
        <pc:graphicFrameChg chg="add mod">
          <ac:chgData name="Rooney Ribeiro Albuquerque Coelho" userId="ac74b89b-444e-42c3-a3e1-3795a8d61e25" providerId="ADAL" clId="{154F3535-41E9-4618-83B1-D282BAC53243}" dt="2021-06-18T06:07:58.342" v="4961" actId="1076"/>
          <ac:graphicFrameMkLst>
            <pc:docMk/>
            <pc:sldMk cId="173353550" sldId="337"/>
            <ac:graphicFrameMk id="4" creationId="{239115A7-38E1-48A8-ACB3-AD0E8997B658}"/>
          </ac:graphicFrameMkLst>
        </pc:graphicFrame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2489868773" sldId="337"/>
        </pc:sldMkLst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2502145494" sldId="338"/>
        </pc:sldMkLst>
      </pc:sldChg>
      <pc:sldChg chg="modSp new mod">
        <pc:chgData name="Rooney Ribeiro Albuquerque Coelho" userId="ac74b89b-444e-42c3-a3e1-3795a8d61e25" providerId="ADAL" clId="{154F3535-41E9-4618-83B1-D282BAC53243}" dt="2021-06-18T06:14:02.603" v="5142" actId="20577"/>
        <pc:sldMkLst>
          <pc:docMk/>
          <pc:sldMk cId="2960298245" sldId="338"/>
        </pc:sldMkLst>
        <pc:spChg chg="mod">
          <ac:chgData name="Rooney Ribeiro Albuquerque Coelho" userId="ac74b89b-444e-42c3-a3e1-3795a8d61e25" providerId="ADAL" clId="{154F3535-41E9-4618-83B1-D282BAC53243}" dt="2021-06-18T06:12:38.868" v="5001" actId="20577"/>
          <ac:spMkLst>
            <pc:docMk/>
            <pc:sldMk cId="2960298245" sldId="338"/>
            <ac:spMk id="2" creationId="{57FFFCA7-C3C9-4891-81D1-4F677B1A8F87}"/>
          </ac:spMkLst>
        </pc:spChg>
        <pc:spChg chg="mod">
          <ac:chgData name="Rooney Ribeiro Albuquerque Coelho" userId="ac74b89b-444e-42c3-a3e1-3795a8d61e25" providerId="ADAL" clId="{154F3535-41E9-4618-83B1-D282BAC53243}" dt="2021-06-18T06:14:02.603" v="5142" actId="20577"/>
          <ac:spMkLst>
            <pc:docMk/>
            <pc:sldMk cId="2960298245" sldId="338"/>
            <ac:spMk id="3" creationId="{48DB0C31-A99A-4DF6-AC76-F730FB452945}"/>
          </ac:spMkLst>
        </pc:spChg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0" sldId="339"/>
        </pc:sldMkLst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0" sldId="340"/>
        </pc:sldMkLst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2448619178" sldId="341"/>
        </pc:sldMkLst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0" sldId="342"/>
        </pc:sldMkLst>
      </pc:sldChg>
      <pc:sldChg chg="del">
        <pc:chgData name="Rooney Ribeiro Albuquerque Coelho" userId="ac74b89b-444e-42c3-a3e1-3795a8d61e25" providerId="ADAL" clId="{154F3535-41E9-4618-83B1-D282BAC53243}" dt="2021-06-17T16:42:32.895" v="0" actId="47"/>
        <pc:sldMkLst>
          <pc:docMk/>
          <pc:sldMk cId="2090844067" sldId="343"/>
        </pc:sldMkLst>
      </pc:sldChg>
    </pc:docChg>
  </pc:docChgLst>
  <pc:docChgLst>
    <pc:chgData name="Rooney Ribeiro Albuquerque Coelho" userId="ac74b89b-444e-42c3-a3e1-3795a8d61e25" providerId="ADAL" clId="{AD32C398-C38C-459E-AE45-841D23D6C6FA}"/>
    <pc:docChg chg="undo custSel addSld delSld modSld sldOrd delSection modSection">
      <pc:chgData name="Rooney Ribeiro Albuquerque Coelho" userId="ac74b89b-444e-42c3-a3e1-3795a8d61e25" providerId="ADAL" clId="{AD32C398-C38C-459E-AE45-841D23D6C6FA}" dt="2021-05-07T05:13:20.946" v="2028" actId="20577"/>
      <pc:docMkLst>
        <pc:docMk/>
      </pc:docMkLst>
      <pc:sldChg chg="modSp mod">
        <pc:chgData name="Rooney Ribeiro Albuquerque Coelho" userId="ac74b89b-444e-42c3-a3e1-3795a8d61e25" providerId="ADAL" clId="{AD32C398-C38C-459E-AE45-841D23D6C6FA}" dt="2021-05-06T03:30:32.566" v="175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AD32C398-C38C-459E-AE45-841D23D6C6FA}" dt="2021-05-06T03:30:32.566" v="175" actId="20577"/>
          <ac:spMkLst>
            <pc:docMk/>
            <pc:sldMk cId="3921484213" sldId="256"/>
            <ac:spMk id="2" creationId="{2A6ADB5C-3B0F-4601-8D60-DF4A2A6D58DB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7T03:09:46.803" v="1461" actId="47"/>
        <pc:sldMkLst>
          <pc:docMk/>
          <pc:sldMk cId="0" sldId="258"/>
        </pc:sldMkLst>
      </pc:sldChg>
      <pc:sldChg chg="addSp delSp modSp add mod chgLayout">
        <pc:chgData name="Rooney Ribeiro Albuquerque Coelho" userId="ac74b89b-444e-42c3-a3e1-3795a8d61e25" providerId="ADAL" clId="{AD32C398-C38C-459E-AE45-841D23D6C6FA}" dt="2021-05-07T03:10:00.727" v="1466"/>
        <pc:sldMkLst>
          <pc:docMk/>
          <pc:sldMk cId="0" sldId="259"/>
        </pc:sldMkLst>
        <pc:spChg chg="mod ord">
          <ac:chgData name="Rooney Ribeiro Albuquerque Coelho" userId="ac74b89b-444e-42c3-a3e1-3795a8d61e25" providerId="ADAL" clId="{AD32C398-C38C-459E-AE45-841D23D6C6FA}" dt="2021-05-07T03:09:55.571" v="1462" actId="6264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10:00.727" v="1466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09:55.571" v="1462" actId="6264"/>
          <ac:spMkLst>
            <pc:docMk/>
            <pc:sldMk cId="0" sldId="259"/>
            <ac:spMk id="5" creationId="{FF33080D-4544-420B-8595-EED8CFFA1CA9}"/>
          </ac:spMkLst>
        </pc:spChg>
        <pc:spChg chg="add mod ord">
          <ac:chgData name="Rooney Ribeiro Albuquerque Coelho" userId="ac74b89b-444e-42c3-a3e1-3795a8d61e25" providerId="ADAL" clId="{AD32C398-C38C-459E-AE45-841D23D6C6FA}" dt="2021-05-07T03:09:59.677" v="1464"/>
          <ac:spMkLst>
            <pc:docMk/>
            <pc:sldMk cId="0" sldId="259"/>
            <ac:spMk id="6" creationId="{4387F5BB-708B-4E17-9938-B6748AD6207B}"/>
          </ac:spMkLst>
        </pc:spChg>
      </pc:sldChg>
      <pc:sldChg chg="addSp delSp modSp add del mod ord chgLayout">
        <pc:chgData name="Rooney Ribeiro Albuquerque Coelho" userId="ac74b89b-444e-42c3-a3e1-3795a8d61e25" providerId="ADAL" clId="{AD32C398-C38C-459E-AE45-841D23D6C6FA}" dt="2021-05-07T04:03:15.923" v="2021" actId="207"/>
        <pc:sldMkLst>
          <pc:docMk/>
          <pc:sldMk cId="0" sldId="260"/>
        </pc:sldMkLst>
        <pc:spChg chg="mod ord">
          <ac:chgData name="Rooney Ribeiro Albuquerque Coelho" userId="ac74b89b-444e-42c3-a3e1-3795a8d61e25" providerId="ADAL" clId="{AD32C398-C38C-459E-AE45-841D23D6C6FA}" dt="2021-05-07T02:42:57.418" v="1159" actId="6264"/>
          <ac:spMkLst>
            <pc:docMk/>
            <pc:sldMk cId="0" sldId="26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4:03:15.923" v="2021" actId="207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42:57.418" v="1159" actId="6264"/>
          <ac:spMkLst>
            <pc:docMk/>
            <pc:sldMk cId="0" sldId="260"/>
            <ac:spMk id="4" creationId="{574CBE13-838D-4BF3-BD50-F0D34F19EFA5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43:00.183" v="1160" actId="478"/>
          <ac:spMkLst>
            <pc:docMk/>
            <pc:sldMk cId="0" sldId="260"/>
            <ac:spMk id="5" creationId="{E8A04F27-D0FA-40BC-8F1D-910317769FA1}"/>
          </ac:spMkLst>
        </pc:spChg>
        <pc:picChg chg="add mod">
          <ac:chgData name="Rooney Ribeiro Albuquerque Coelho" userId="ac74b89b-444e-42c3-a3e1-3795a8d61e25" providerId="ADAL" clId="{AD32C398-C38C-459E-AE45-841D23D6C6FA}" dt="2021-05-06T17:42:23.130" v="450" actId="1076"/>
          <ac:picMkLst>
            <pc:docMk/>
            <pc:sldMk cId="0" sldId="260"/>
            <ac:picMk id="3" creationId="{7AE27AFF-EF66-42BC-99CD-F7B5A93C04BC}"/>
          </ac:picMkLst>
        </pc:picChg>
      </pc:sldChg>
      <pc:sldChg chg="addSp delSp modSp add del mod ord">
        <pc:chgData name="Rooney Ribeiro Albuquerque Coelho" userId="ac74b89b-444e-42c3-a3e1-3795a8d61e25" providerId="ADAL" clId="{AD32C398-C38C-459E-AE45-841D23D6C6FA}" dt="2021-05-07T02:31:34.440" v="941" actId="1076"/>
        <pc:sldMkLst>
          <pc:docMk/>
          <pc:sldMk cId="0" sldId="261"/>
        </pc:sldMkLst>
        <pc:spChg chg="del">
          <ac:chgData name="Rooney Ribeiro Albuquerque Coelho" userId="ac74b89b-444e-42c3-a3e1-3795a8d61e25" providerId="ADAL" clId="{AD32C398-C38C-459E-AE45-841D23D6C6FA}" dt="2021-05-06T17:38:23.716" v="443" actId="478"/>
          <ac:spMkLst>
            <pc:docMk/>
            <pc:sldMk cId="0" sldId="261"/>
            <ac:spMk id="10242" creationId="{10141858-A61E-4ED4-B926-91B211EF9711}"/>
          </ac:spMkLst>
        </pc:spChg>
        <pc:grpChg chg="del">
          <ac:chgData name="Rooney Ribeiro Albuquerque Coelho" userId="ac74b89b-444e-42c3-a3e1-3795a8d61e25" providerId="ADAL" clId="{AD32C398-C38C-459E-AE45-841D23D6C6FA}" dt="2021-05-06T17:38:23.716" v="443" actId="478"/>
          <ac:grpSpMkLst>
            <pc:docMk/>
            <pc:sldMk cId="0" sldId="261"/>
            <ac:grpSpMk id="10364" creationId="{EBC812E4-2993-4543-961B-56B13D78D47A}"/>
          </ac:grpSpMkLst>
        </pc:grpChg>
        <pc:picChg chg="add mod">
          <ac:chgData name="Rooney Ribeiro Albuquerque Coelho" userId="ac74b89b-444e-42c3-a3e1-3795a8d61e25" providerId="ADAL" clId="{AD32C398-C38C-459E-AE45-841D23D6C6FA}" dt="2021-05-07T02:31:34.440" v="941" actId="1076"/>
          <ac:picMkLst>
            <pc:docMk/>
            <pc:sldMk cId="0" sldId="261"/>
            <ac:picMk id="3" creationId="{C08F91ED-0566-47F0-A5C1-0ADE8327B410}"/>
          </ac:picMkLst>
        </pc:picChg>
      </pc:sldChg>
      <pc:sldChg chg="addSp delSp modSp add mod chgLayout">
        <pc:chgData name="Rooney Ribeiro Albuquerque Coelho" userId="ac74b89b-444e-42c3-a3e1-3795a8d61e25" providerId="ADAL" clId="{AD32C398-C38C-459E-AE45-841D23D6C6FA}" dt="2021-05-07T03:10:43.526" v="1485" actId="113"/>
        <pc:sldMkLst>
          <pc:docMk/>
          <pc:sldMk cId="527223059" sldId="262"/>
        </pc:sldMkLst>
        <pc:spChg chg="mod ord">
          <ac:chgData name="Rooney Ribeiro Albuquerque Coelho" userId="ac74b89b-444e-42c3-a3e1-3795a8d61e25" providerId="ADAL" clId="{AD32C398-C38C-459E-AE45-841D23D6C6FA}" dt="2021-05-07T03:10:43.526" v="1485" actId="113"/>
          <ac:spMkLst>
            <pc:docMk/>
            <pc:sldMk cId="527223059" sldId="262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0:40.785" v="1483" actId="6264"/>
          <ac:spMkLst>
            <pc:docMk/>
            <pc:sldMk cId="527223059" sldId="262"/>
            <ac:spMk id="4" creationId="{C9F6850E-FA06-4F8A-BDA0-FDE4C0B99EC3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10:56.604" v="1488" actId="113"/>
        <pc:sldMkLst>
          <pc:docMk/>
          <pc:sldMk cId="4169120570" sldId="263"/>
        </pc:sldMkLst>
        <pc:spChg chg="mod ord">
          <ac:chgData name="Rooney Ribeiro Albuquerque Coelho" userId="ac74b89b-444e-42c3-a3e1-3795a8d61e25" providerId="ADAL" clId="{AD32C398-C38C-459E-AE45-841D23D6C6FA}" dt="2021-05-07T03:10:56.604" v="1488" actId="113"/>
          <ac:spMkLst>
            <pc:docMk/>
            <pc:sldMk cId="4169120570" sldId="263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0:53.767" v="1486" actId="6264"/>
          <ac:spMkLst>
            <pc:docMk/>
            <pc:sldMk cId="4169120570" sldId="263"/>
            <ac:spMk id="4" creationId="{599F85B5-B2CA-4D64-9BD0-E9658ECBA405}"/>
          </ac:spMkLst>
        </pc:spChg>
      </pc:sldChg>
      <pc:sldChg chg="add del ord">
        <pc:chgData name="Rooney Ribeiro Albuquerque Coelho" userId="ac74b89b-444e-42c3-a3e1-3795a8d61e25" providerId="ADAL" clId="{AD32C398-C38C-459E-AE45-841D23D6C6FA}" dt="2021-05-06T20:48:44.070" v="585" actId="47"/>
        <pc:sldMkLst>
          <pc:docMk/>
          <pc:sldMk cId="2422756177" sldId="264"/>
        </pc:sldMkLst>
      </pc:sldChg>
      <pc:sldChg chg="addSp delSp modSp add del mod chgLayout">
        <pc:chgData name="Rooney Ribeiro Albuquerque Coelho" userId="ac74b89b-444e-42c3-a3e1-3795a8d61e25" providerId="ADAL" clId="{AD32C398-C38C-459E-AE45-841D23D6C6FA}" dt="2021-05-07T03:11:33.686" v="1505" actId="1076"/>
        <pc:sldMkLst>
          <pc:docMk/>
          <pc:sldMk cId="1580535390" sldId="265"/>
        </pc:sldMkLst>
        <pc:spChg chg="mod ord">
          <ac:chgData name="Rooney Ribeiro Albuquerque Coelho" userId="ac74b89b-444e-42c3-a3e1-3795a8d61e25" providerId="ADAL" clId="{AD32C398-C38C-459E-AE45-841D23D6C6FA}" dt="2021-05-07T03:11:26.702" v="1503" actId="6264"/>
          <ac:spMkLst>
            <pc:docMk/>
            <pc:sldMk cId="1580535390" sldId="26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1:33.686" v="1505" actId="1076"/>
          <ac:spMkLst>
            <pc:docMk/>
            <pc:sldMk cId="1580535390" sldId="26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26.702" v="1503" actId="6264"/>
          <ac:spMkLst>
            <pc:docMk/>
            <pc:sldMk cId="1580535390" sldId="265"/>
            <ac:spMk id="5" creationId="{F13684C5-2146-4490-9B62-4836300B6BB6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1:29.631" v="1504" actId="478"/>
          <ac:spMkLst>
            <pc:docMk/>
            <pc:sldMk cId="1580535390" sldId="265"/>
            <ac:spMk id="6" creationId="{317915C9-BB54-40DA-92D7-49DBAE032ED5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2:11.556" v="1514" actId="1076"/>
        <pc:sldMkLst>
          <pc:docMk/>
          <pc:sldMk cId="0" sldId="266"/>
        </pc:sldMkLst>
        <pc:spChg chg="mod ord">
          <ac:chgData name="Rooney Ribeiro Albuquerque Coelho" userId="ac74b89b-444e-42c3-a3e1-3795a8d61e25" providerId="ADAL" clId="{AD32C398-C38C-459E-AE45-841D23D6C6FA}" dt="2021-05-07T03:11:49.937" v="1510" actId="6264"/>
          <ac:spMkLst>
            <pc:docMk/>
            <pc:sldMk cId="0" sldId="26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2:08.165" v="1513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2:11.556" v="1514" actId="1076"/>
          <ac:spMkLst>
            <pc:docMk/>
            <pc:sldMk cId="0" sldId="266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46.868" v="1509" actId="6264"/>
          <ac:spMkLst>
            <pc:docMk/>
            <pc:sldMk cId="0" sldId="266"/>
            <ac:spMk id="6" creationId="{B4030F11-F81C-4833-B3C3-AFC438E52345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1:46.868" v="1509" actId="6264"/>
          <ac:spMkLst>
            <pc:docMk/>
            <pc:sldMk cId="0" sldId="266"/>
            <ac:spMk id="7" creationId="{A5B8553A-AE94-480E-8B2D-B682CE0EB017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49.937" v="1510" actId="6264"/>
          <ac:spMkLst>
            <pc:docMk/>
            <pc:sldMk cId="0" sldId="266"/>
            <ac:spMk id="8" creationId="{EA0B2A70-0A23-466F-96F8-79253C130574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2:03.836" v="1512" actId="478"/>
          <ac:spMkLst>
            <pc:docMk/>
            <pc:sldMk cId="0" sldId="266"/>
            <ac:spMk id="9" creationId="{894E9032-5AD6-4719-A1B7-2A68CC8E0A94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2:24.313" v="1516" actId="478"/>
        <pc:sldMkLst>
          <pc:docMk/>
          <pc:sldMk cId="0" sldId="267"/>
        </pc:sldMkLst>
        <pc:spChg chg="mod ord">
          <ac:chgData name="Rooney Ribeiro Albuquerque Coelho" userId="ac74b89b-444e-42c3-a3e1-3795a8d61e25" providerId="ADAL" clId="{AD32C398-C38C-459E-AE45-841D23D6C6FA}" dt="2021-05-07T03:12:22.016" v="1515" actId="6264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2:22.016" v="1515" actId="6264"/>
          <ac:spMkLst>
            <pc:docMk/>
            <pc:sldMk cId="0" sldId="267"/>
            <ac:spMk id="8" creationId="{071BF30D-CE7A-4471-B285-8E1D751B821F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2:24.313" v="1516" actId="478"/>
          <ac:spMkLst>
            <pc:docMk/>
            <pc:sldMk cId="0" sldId="267"/>
            <ac:spMk id="9" creationId="{D69E61EE-6C4A-43E6-A4DE-8EBF6249E4A0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12:39.515" v="1519" actId="1076"/>
        <pc:sldMkLst>
          <pc:docMk/>
          <pc:sldMk cId="0" sldId="268"/>
        </pc:sldMkLst>
        <pc:spChg chg="mod ord">
          <ac:chgData name="Rooney Ribeiro Albuquerque Coelho" userId="ac74b89b-444e-42c3-a3e1-3795a8d61e25" providerId="ADAL" clId="{AD32C398-C38C-459E-AE45-841D23D6C6FA}" dt="2021-05-07T03:12:30.464" v="1517" actId="6264"/>
          <ac:spMkLst>
            <pc:docMk/>
            <pc:sldMk cId="0" sldId="26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2:39.515" v="1519" actId="1076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2:30.464" v="1517" actId="6264"/>
          <ac:spMkLst>
            <pc:docMk/>
            <pc:sldMk cId="0" sldId="268"/>
            <ac:spMk id="5" creationId="{0829393F-79E9-483B-9C6E-FD8B591641B7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2:33.286" v="1518" actId="478"/>
          <ac:spMkLst>
            <pc:docMk/>
            <pc:sldMk cId="0" sldId="268"/>
            <ac:spMk id="6" creationId="{01A76652-3CBF-460B-B242-6990F5FEEFFE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13:01.647" v="1522" actId="1076"/>
        <pc:sldMkLst>
          <pc:docMk/>
          <pc:sldMk cId="0" sldId="269"/>
        </pc:sldMkLst>
        <pc:spChg chg="mod ord">
          <ac:chgData name="Rooney Ribeiro Albuquerque Coelho" userId="ac74b89b-444e-42c3-a3e1-3795a8d61e25" providerId="ADAL" clId="{AD32C398-C38C-459E-AE45-841D23D6C6FA}" dt="2021-05-07T03:12:56.251" v="1520" actId="6264"/>
          <ac:spMkLst>
            <pc:docMk/>
            <pc:sldMk cId="0" sldId="26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3:01.647" v="1522" actId="1076"/>
          <ac:spMkLst>
            <pc:docMk/>
            <pc:sldMk cId="0" sldId="26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2:56.251" v="1520" actId="6264"/>
          <ac:spMkLst>
            <pc:docMk/>
            <pc:sldMk cId="0" sldId="269"/>
            <ac:spMk id="4" creationId="{E9639E71-C7D4-4A04-A7DE-77B25FBE24F3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2:58.703" v="1521" actId="478"/>
          <ac:spMkLst>
            <pc:docMk/>
            <pc:sldMk cId="0" sldId="269"/>
            <ac:spMk id="5" creationId="{F8EE02CF-3532-4A15-9AF2-2A0E9A190DE5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3:45.276" v="1526" actId="1076"/>
        <pc:sldMkLst>
          <pc:docMk/>
          <pc:sldMk cId="0" sldId="270"/>
        </pc:sldMkLst>
        <pc:spChg chg="mod ord">
          <ac:chgData name="Rooney Ribeiro Albuquerque Coelho" userId="ac74b89b-444e-42c3-a3e1-3795a8d61e25" providerId="ADAL" clId="{AD32C398-C38C-459E-AE45-841D23D6C6FA}" dt="2021-05-07T03:13:32.400" v="1523" actId="6264"/>
          <ac:spMkLst>
            <pc:docMk/>
            <pc:sldMk cId="0" sldId="27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3:41.800" v="1525" actId="1076"/>
          <ac:spMkLst>
            <pc:docMk/>
            <pc:sldMk cId="0" sldId="270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13:45.276" v="1526" actId="1076"/>
          <ac:spMkLst>
            <pc:docMk/>
            <pc:sldMk cId="0" sldId="270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3:32.400" v="1523" actId="6264"/>
          <ac:spMkLst>
            <pc:docMk/>
            <pc:sldMk cId="0" sldId="270"/>
            <ac:spMk id="5" creationId="{850B2A75-AEB3-4DBC-A7B9-C2F08B65CF19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3:35.122" v="1524" actId="478"/>
          <ac:spMkLst>
            <pc:docMk/>
            <pc:sldMk cId="0" sldId="270"/>
            <ac:spMk id="6" creationId="{56119610-B427-4553-9137-81D25BC8A287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30:05.894" v="1731" actId="114"/>
        <pc:sldMkLst>
          <pc:docMk/>
          <pc:sldMk cId="0" sldId="271"/>
        </pc:sldMkLst>
        <pc:spChg chg="mod ord">
          <ac:chgData name="Rooney Ribeiro Albuquerque Coelho" userId="ac74b89b-444e-42c3-a3e1-3795a8d61e25" providerId="ADAL" clId="{AD32C398-C38C-459E-AE45-841D23D6C6FA}" dt="2021-05-07T03:30:05.894" v="1731" actId="114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30:01.970" v="1729" actId="6264"/>
          <ac:spMkLst>
            <pc:docMk/>
            <pc:sldMk cId="0" sldId="271"/>
            <ac:spMk id="5" creationId="{298B26D4-CCD3-468C-BE01-9BE6D80B1679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30:18.572" v="1734" actId="1076"/>
        <pc:sldMkLst>
          <pc:docMk/>
          <pc:sldMk cId="0" sldId="272"/>
        </pc:sldMkLst>
        <pc:spChg chg="mod ord">
          <ac:chgData name="Rooney Ribeiro Albuquerque Coelho" userId="ac74b89b-444e-42c3-a3e1-3795a8d61e25" providerId="ADAL" clId="{AD32C398-C38C-459E-AE45-841D23D6C6FA}" dt="2021-05-07T03:30:12.325" v="1732" actId="6264"/>
          <ac:spMkLst>
            <pc:docMk/>
            <pc:sldMk cId="0" sldId="27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0:18.572" v="1734" actId="1076"/>
          <ac:spMkLst>
            <pc:docMk/>
            <pc:sldMk cId="0" sldId="272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30:12.325" v="1732" actId="6264"/>
          <ac:spMkLst>
            <pc:docMk/>
            <pc:sldMk cId="0" sldId="272"/>
            <ac:spMk id="5" creationId="{618AC54D-AE8F-4A3D-BB18-C5ADFC2A21C7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0:14.499" v="1733" actId="478"/>
          <ac:spMkLst>
            <pc:docMk/>
            <pc:sldMk cId="0" sldId="272"/>
            <ac:spMk id="6" creationId="{B31FD52F-4B04-4554-AFF6-55FB404B33DD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31:17.152" v="1737" actId="1076"/>
        <pc:sldMkLst>
          <pc:docMk/>
          <pc:sldMk cId="0" sldId="273"/>
        </pc:sldMkLst>
        <pc:spChg chg="mod ord">
          <ac:chgData name="Rooney Ribeiro Albuquerque Coelho" userId="ac74b89b-444e-42c3-a3e1-3795a8d61e25" providerId="ADAL" clId="{AD32C398-C38C-459E-AE45-841D23D6C6FA}" dt="2021-05-07T03:31:11.086" v="1735" actId="6264"/>
          <ac:spMkLst>
            <pc:docMk/>
            <pc:sldMk cId="0" sldId="27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1:17.152" v="1737" actId="1076"/>
          <ac:spMkLst>
            <pc:docMk/>
            <pc:sldMk cId="0" sldId="27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31:11.086" v="1735" actId="6264"/>
          <ac:spMkLst>
            <pc:docMk/>
            <pc:sldMk cId="0" sldId="273"/>
            <ac:spMk id="5" creationId="{B6111D4B-B4AB-4739-85D0-569E95BF8BCC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1:12.805" v="1736" actId="478"/>
          <ac:spMkLst>
            <pc:docMk/>
            <pc:sldMk cId="0" sldId="273"/>
            <ac:spMk id="6" creationId="{0C56374E-6584-4F92-95EC-5452938CA79D}"/>
          </ac:spMkLst>
        </pc:spChg>
      </pc:sldChg>
      <pc:sldChg chg="addSp delSp modSp add del mod modClrScheme chgLayout modNotesTx">
        <pc:chgData name="Rooney Ribeiro Albuquerque Coelho" userId="ac74b89b-444e-42c3-a3e1-3795a8d61e25" providerId="ADAL" clId="{AD32C398-C38C-459E-AE45-841D23D6C6FA}" dt="2021-05-07T03:46:27.924" v="1909" actId="20577"/>
        <pc:sldMkLst>
          <pc:docMk/>
          <pc:sldMk cId="1087669410" sldId="274"/>
        </pc:sldMkLst>
        <pc:spChg chg="add del mod">
          <ac:chgData name="Rooney Ribeiro Albuquerque Coelho" userId="ac74b89b-444e-42c3-a3e1-3795a8d61e25" providerId="ADAL" clId="{AD32C398-C38C-459E-AE45-841D23D6C6FA}" dt="2021-05-07T03:36:51.405" v="1795" actId="478"/>
          <ac:spMkLst>
            <pc:docMk/>
            <pc:sldMk cId="1087669410" sldId="27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8:28.622" v="1807" actId="1076"/>
          <ac:spMkLst>
            <pc:docMk/>
            <pc:sldMk cId="1087669410" sldId="274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1087669410" sldId="274"/>
            <ac:spMk id="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09.429" v="1797" actId="164"/>
          <ac:spMkLst>
            <pc:docMk/>
            <pc:sldMk cId="1087669410" sldId="274"/>
            <ac:spMk id="5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1087669410" sldId="274"/>
            <ac:spMk id="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09.429" v="1797" actId="164"/>
          <ac:spMkLst>
            <pc:docMk/>
            <pc:sldMk cId="1087669410" sldId="274"/>
            <ac:spMk id="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09.429" v="1797" actId="164"/>
          <ac:spMkLst>
            <pc:docMk/>
            <pc:sldMk cId="1087669410" sldId="274"/>
            <ac:spMk id="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1087669410" sldId="274"/>
            <ac:spMk id="9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1087669410" sldId="274"/>
            <ac:spMk id="1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09.429" v="1797" actId="164"/>
          <ac:spMkLst>
            <pc:docMk/>
            <pc:sldMk cId="1087669410" sldId="274"/>
            <ac:spMk id="1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1087669410" sldId="274"/>
            <ac:spMk id="1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37:23.598" v="1799" actId="164"/>
          <ac:spMkLst>
            <pc:docMk/>
            <pc:sldMk cId="1087669410" sldId="274"/>
            <ac:spMk id="1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1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1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16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17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34:45.443" v="1743"/>
          <ac:spMkLst>
            <pc:docMk/>
            <pc:sldMk cId="1087669410" sldId="274"/>
            <ac:spMk id="18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19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34:53.809" v="1748" actId="478"/>
          <ac:spMkLst>
            <pc:docMk/>
            <pc:sldMk cId="1087669410" sldId="274"/>
            <ac:spMk id="20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21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22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2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2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2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26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27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28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29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30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31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3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34:48.513" v="1745" actId="478"/>
          <ac:spMkLst>
            <pc:docMk/>
            <pc:sldMk cId="1087669410" sldId="274"/>
            <ac:spMk id="3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52.047" v="1746" actId="478"/>
          <ac:spMkLst>
            <pc:docMk/>
            <pc:sldMk cId="1087669410" sldId="274"/>
            <ac:spMk id="3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34:33.664" v="1738" actId="478"/>
          <ac:spMkLst>
            <pc:docMk/>
            <pc:sldMk cId="1087669410" sldId="274"/>
            <ac:spMk id="35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34:45.443" v="1741" actId="478"/>
          <ac:spMkLst>
            <pc:docMk/>
            <pc:sldMk cId="1087669410" sldId="274"/>
            <ac:spMk id="36" creationId="{00000000-0000-0000-0000-000000000000}"/>
          </ac:spMkLst>
        </pc:spChg>
        <pc:spChg chg="add del">
          <ac:chgData name="Rooney Ribeiro Albuquerque Coelho" userId="ac74b89b-444e-42c3-a3e1-3795a8d61e25" providerId="ADAL" clId="{AD32C398-C38C-459E-AE45-841D23D6C6FA}" dt="2021-05-07T03:36:18.151" v="1762" actId="22"/>
          <ac:spMkLst>
            <pc:docMk/>
            <pc:sldMk cId="1087669410" sldId="274"/>
            <ac:spMk id="40" creationId="{A4FF1776-836A-4B56-B68A-3ED4F89EDBE1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6:29.324" v="1766" actId="700"/>
          <ac:spMkLst>
            <pc:docMk/>
            <pc:sldMk cId="1087669410" sldId="274"/>
            <ac:spMk id="41" creationId="{2B75A9AB-732A-4534-9000-D160D6C9F1B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6:29.324" v="1766" actId="700"/>
          <ac:spMkLst>
            <pc:docMk/>
            <pc:sldMk cId="1087669410" sldId="274"/>
            <ac:spMk id="42" creationId="{0F236FDE-7ED6-4758-AA15-62C6DB535CC8}"/>
          </ac:spMkLst>
        </pc:spChg>
        <pc:spChg chg="add mod ord">
          <ac:chgData name="Rooney Ribeiro Albuquerque Coelho" userId="ac74b89b-444e-42c3-a3e1-3795a8d61e25" providerId="ADAL" clId="{AD32C398-C38C-459E-AE45-841D23D6C6FA}" dt="2021-05-07T03:36:48.236" v="1794" actId="20577"/>
          <ac:spMkLst>
            <pc:docMk/>
            <pc:sldMk cId="1087669410" sldId="274"/>
            <ac:spMk id="43" creationId="{8520642D-7F84-4221-8141-965534539F1E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6:53.464" v="1796" actId="478"/>
          <ac:spMkLst>
            <pc:docMk/>
            <pc:sldMk cId="1087669410" sldId="274"/>
            <ac:spMk id="44" creationId="{80EEAD6E-F0C2-409F-B22A-0C97C444BB49}"/>
          </ac:spMkLst>
        </pc:spChg>
        <pc:spChg chg="add mod">
          <ac:chgData name="Rooney Ribeiro Albuquerque Coelho" userId="ac74b89b-444e-42c3-a3e1-3795a8d61e25" providerId="ADAL" clId="{AD32C398-C38C-459E-AE45-841D23D6C6FA}" dt="2021-05-07T03:46:27.924" v="1909" actId="20577"/>
          <ac:spMkLst>
            <pc:docMk/>
            <pc:sldMk cId="1087669410" sldId="274"/>
            <ac:spMk id="47" creationId="{0A46D520-3083-4FCC-BFF3-9462A0E75A86}"/>
          </ac:spMkLst>
        </pc:spChg>
        <pc:grpChg chg="add mod">
          <ac:chgData name="Rooney Ribeiro Albuquerque Coelho" userId="ac74b89b-444e-42c3-a3e1-3795a8d61e25" providerId="ADAL" clId="{AD32C398-C38C-459E-AE45-841D23D6C6FA}" dt="2021-05-07T03:37:59.873" v="1806" actId="1076"/>
          <ac:grpSpMkLst>
            <pc:docMk/>
            <pc:sldMk cId="1087669410" sldId="274"/>
            <ac:grpSpMk id="45" creationId="{BAE04ECA-C9FE-4FCD-8E0C-E7381DB4D824}"/>
          </ac:grpSpMkLst>
        </pc:grpChg>
        <pc:grpChg chg="add mod">
          <ac:chgData name="Rooney Ribeiro Albuquerque Coelho" userId="ac74b89b-444e-42c3-a3e1-3795a8d61e25" providerId="ADAL" clId="{AD32C398-C38C-459E-AE45-841D23D6C6FA}" dt="2021-05-07T03:37:59.873" v="1806" actId="1076"/>
          <ac:grpSpMkLst>
            <pc:docMk/>
            <pc:sldMk cId="1087669410" sldId="274"/>
            <ac:grpSpMk id="46" creationId="{D894BDAF-DC3A-4C37-904B-0BC58FAE3533}"/>
          </ac:grpSpMkLst>
        </pc:grpChg>
        <pc:picChg chg="add mod">
          <ac:chgData name="Rooney Ribeiro Albuquerque Coelho" userId="ac74b89b-444e-42c3-a3e1-3795a8d61e25" providerId="ADAL" clId="{AD32C398-C38C-459E-AE45-841D23D6C6FA}" dt="2021-05-07T03:35:02.444" v="1752" actId="1076"/>
          <ac:picMkLst>
            <pc:docMk/>
            <pc:sldMk cId="1087669410" sldId="274"/>
            <ac:picMk id="38" creationId="{9C0F8A58-0D49-4A3F-9516-E6EEEB70DFF3}"/>
          </ac:picMkLst>
        </pc:picChg>
      </pc:sldChg>
      <pc:sldChg chg="addSp delSp modSp add del mod modClrScheme chgLayout">
        <pc:chgData name="Rooney Ribeiro Albuquerque Coelho" userId="ac74b89b-444e-42c3-a3e1-3795a8d61e25" providerId="ADAL" clId="{AD32C398-C38C-459E-AE45-841D23D6C6FA}" dt="2021-05-07T03:47:05.302" v="1910" actId="47"/>
        <pc:sldMkLst>
          <pc:docMk/>
          <pc:sldMk cId="2299033832" sldId="275"/>
        </pc:sldMkLst>
        <pc:spChg chg="del">
          <ac:chgData name="Rooney Ribeiro Albuquerque Coelho" userId="ac74b89b-444e-42c3-a3e1-3795a8d61e25" providerId="ADAL" clId="{AD32C398-C38C-459E-AE45-841D23D6C6FA}" dt="2021-05-07T03:38:38.845" v="1808" actId="478"/>
          <ac:spMkLst>
            <pc:docMk/>
            <pc:sldMk cId="2299033832" sldId="275"/>
            <ac:spMk id="2" creationId="{00000000-0000-0000-0000-000000000000}"/>
          </ac:spMkLst>
        </pc:spChg>
        <pc:spChg chg="add mod ord">
          <ac:chgData name="Rooney Ribeiro Albuquerque Coelho" userId="ac74b89b-444e-42c3-a3e1-3795a8d61e25" providerId="ADAL" clId="{AD32C398-C38C-459E-AE45-841D23D6C6FA}" dt="2021-05-07T03:38:50.893" v="1813" actId="113"/>
          <ac:spMkLst>
            <pc:docMk/>
            <pc:sldMk cId="2299033832" sldId="275"/>
            <ac:spMk id="10" creationId="{FE5E1D20-7310-4ADD-9EFD-9DF3898CFF52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38:45.333" v="1811" actId="478"/>
          <ac:spMkLst>
            <pc:docMk/>
            <pc:sldMk cId="2299033832" sldId="275"/>
            <ac:spMk id="11" creationId="{F359009C-4732-4760-9F91-A710829E0487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39:35.846" v="1814" actId="6549"/>
        <pc:sldMkLst>
          <pc:docMk/>
          <pc:sldMk cId="3369985509" sldId="276"/>
        </pc:sldMkLst>
        <pc:spChg chg="mod">
          <ac:chgData name="Rooney Ribeiro Albuquerque Coelho" userId="ac74b89b-444e-42c3-a3e1-3795a8d61e25" providerId="ADAL" clId="{AD32C398-C38C-459E-AE45-841D23D6C6FA}" dt="2021-05-07T03:39:35.846" v="1814" actId="6549"/>
          <ac:spMkLst>
            <pc:docMk/>
            <pc:sldMk cId="3369985509" sldId="276"/>
            <ac:spMk id="3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2:38:23.889" v="1040" actId="404"/>
        <pc:sldMkLst>
          <pc:docMk/>
          <pc:sldMk cId="0" sldId="277"/>
        </pc:sldMkLst>
        <pc:spChg chg="mod ord">
          <ac:chgData name="Rooney Ribeiro Albuquerque Coelho" userId="ac74b89b-444e-42c3-a3e1-3795a8d61e25" providerId="ADAL" clId="{AD32C398-C38C-459E-AE45-841D23D6C6FA}" dt="2021-05-07T02:38:23.889" v="1040" actId="404"/>
          <ac:spMkLst>
            <pc:docMk/>
            <pc:sldMk cId="0" sldId="27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30:39.096" v="930" actId="1076"/>
          <ac:spMkLst>
            <pc:docMk/>
            <pc:sldMk cId="0" sldId="277"/>
            <ac:spMk id="18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30:20.229" v="927" actId="6264"/>
          <ac:spMkLst>
            <pc:docMk/>
            <pc:sldMk cId="0" sldId="277"/>
            <ac:spMk id="22" creationId="{19A75B34-36F5-42E2-A7FA-601CFDEB3BB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30:22.688" v="928" actId="478"/>
          <ac:spMkLst>
            <pc:docMk/>
            <pc:sldMk cId="0" sldId="277"/>
            <ac:spMk id="23" creationId="{7DE01B98-19BE-4D14-944D-6F748337B23A}"/>
          </ac:spMkLst>
        </pc:spChg>
        <pc:spChg chg="add mod">
          <ac:chgData name="Rooney Ribeiro Albuquerque Coelho" userId="ac74b89b-444e-42c3-a3e1-3795a8d61e25" providerId="ADAL" clId="{AD32C398-C38C-459E-AE45-841D23D6C6FA}" dt="2021-05-07T02:31:18.615" v="939" actId="1076"/>
          <ac:spMkLst>
            <pc:docMk/>
            <pc:sldMk cId="0" sldId="277"/>
            <ac:spMk id="25" creationId="{E1963917-2661-43A4-890C-33B5C1243352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40:07.536" v="1818" actId="114"/>
        <pc:sldMkLst>
          <pc:docMk/>
          <pc:sldMk cId="0" sldId="278"/>
        </pc:sldMkLst>
        <pc:spChg chg="mod">
          <ac:chgData name="Rooney Ribeiro Albuquerque Coelho" userId="ac74b89b-444e-42c3-a3e1-3795a8d61e25" providerId="ADAL" clId="{AD32C398-C38C-459E-AE45-841D23D6C6FA}" dt="2021-05-07T03:40:07.536" v="1818" actId="114"/>
          <ac:spMkLst>
            <pc:docMk/>
            <pc:sldMk cId="0" sldId="278"/>
            <ac:spMk id="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27:51.242" v="1726" actId="478"/>
        <pc:sldMkLst>
          <pc:docMk/>
          <pc:sldMk cId="0" sldId="279"/>
        </pc:sldMkLst>
        <pc:spChg chg="del">
          <ac:chgData name="Rooney Ribeiro Albuquerque Coelho" userId="ac74b89b-444e-42c3-a3e1-3795a8d61e25" providerId="ADAL" clId="{AD32C398-C38C-459E-AE45-841D23D6C6FA}" dt="2021-05-07T03:27:47.866" v="1724" actId="478"/>
          <ac:spMkLst>
            <pc:docMk/>
            <pc:sldMk cId="0" sldId="279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27:49.354" v="1725" actId="6264"/>
          <ac:spMkLst>
            <pc:docMk/>
            <pc:sldMk cId="0" sldId="279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49.354" v="1725" actId="6264"/>
          <ac:spMkLst>
            <pc:docMk/>
            <pc:sldMk cId="0" sldId="279"/>
            <ac:spMk id="9" creationId="{6EB3C3CC-F046-4B99-BD32-804DFA8BF23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51.242" v="1726" actId="478"/>
          <ac:spMkLst>
            <pc:docMk/>
            <pc:sldMk cId="0" sldId="279"/>
            <ac:spMk id="10" creationId="{8C637A88-67FC-4294-90EF-CEF9F09596F8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40:19.729" v="1822" actId="114"/>
        <pc:sldMkLst>
          <pc:docMk/>
          <pc:sldMk cId="0" sldId="280"/>
        </pc:sldMkLst>
        <pc:spChg chg="mod">
          <ac:chgData name="Rooney Ribeiro Albuquerque Coelho" userId="ac74b89b-444e-42c3-a3e1-3795a8d61e25" providerId="ADAL" clId="{AD32C398-C38C-459E-AE45-841D23D6C6FA}" dt="2021-05-07T03:40:19.729" v="1822" actId="114"/>
          <ac:spMkLst>
            <pc:docMk/>
            <pc:sldMk cId="0" sldId="280"/>
            <ac:spMk id="2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6T15:42:09.625" v="354"/>
        <pc:sldMkLst>
          <pc:docMk/>
          <pc:sldMk cId="0" sldId="281"/>
        </pc:sldMkLst>
      </pc:sldChg>
      <pc:sldChg chg="addSp delSp modSp add del mod modNotesTx">
        <pc:chgData name="Rooney Ribeiro Albuquerque Coelho" userId="ac74b89b-444e-42c3-a3e1-3795a8d61e25" providerId="ADAL" clId="{AD32C398-C38C-459E-AE45-841D23D6C6FA}" dt="2021-05-07T03:48:05.898" v="1951" actId="20577"/>
        <pc:sldMkLst>
          <pc:docMk/>
          <pc:sldMk cId="0" sldId="282"/>
        </pc:sldMkLst>
        <pc:spChg chg="del">
          <ac:chgData name="Rooney Ribeiro Albuquerque Coelho" userId="ac74b89b-444e-42c3-a3e1-3795a8d61e25" providerId="ADAL" clId="{AD32C398-C38C-459E-AE45-841D23D6C6FA}" dt="2021-05-07T03:41:10.069" v="1824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1:07.300" v="1823" actId="478"/>
          <ac:spMkLst>
            <pc:docMk/>
            <pc:sldMk cId="0" sldId="282"/>
            <ac:spMk id="9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1:10.069" v="1824" actId="478"/>
          <ac:spMkLst>
            <pc:docMk/>
            <pc:sldMk cId="0" sldId="282"/>
            <ac:spMk id="10" creationId="{00000000-0000-0000-0000-000000000000}"/>
          </ac:spMkLst>
        </pc:spChg>
        <pc:picChg chg="add mod">
          <ac:chgData name="Rooney Ribeiro Albuquerque Coelho" userId="ac74b89b-444e-42c3-a3e1-3795a8d61e25" providerId="ADAL" clId="{AD32C398-C38C-459E-AE45-841D23D6C6FA}" dt="2021-05-07T03:41:20.360" v="1828" actId="1076"/>
          <ac:picMkLst>
            <pc:docMk/>
            <pc:sldMk cId="0" sldId="282"/>
            <ac:picMk id="15" creationId="{BD6C63D6-736D-4506-9F97-3FBCCBEBD59B}"/>
          </ac:picMkLst>
        </pc:picChg>
      </pc:sldChg>
      <pc:sldChg chg="addSp delSp modSp add del mod">
        <pc:chgData name="Rooney Ribeiro Albuquerque Coelho" userId="ac74b89b-444e-42c3-a3e1-3795a8d61e25" providerId="ADAL" clId="{AD32C398-C38C-459E-AE45-841D23D6C6FA}" dt="2021-05-07T03:42:13.392" v="1832" actId="1076"/>
        <pc:sldMkLst>
          <pc:docMk/>
          <pc:sldMk cId="0" sldId="283"/>
        </pc:sldMkLst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42:09.205" v="1830" actId="20577"/>
          <ac:spMkLst>
            <pc:docMk/>
            <pc:sldMk cId="0" sldId="283"/>
            <ac:spMk id="8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9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42:06.832" v="1829" actId="478"/>
          <ac:spMkLst>
            <pc:docMk/>
            <pc:sldMk cId="0" sldId="283"/>
            <ac:spMk id="15" creationId="{00000000-0000-0000-0000-000000000000}"/>
          </ac:spMkLst>
        </pc:spChg>
        <pc:picChg chg="add mod">
          <ac:chgData name="Rooney Ribeiro Albuquerque Coelho" userId="ac74b89b-444e-42c3-a3e1-3795a8d61e25" providerId="ADAL" clId="{AD32C398-C38C-459E-AE45-841D23D6C6FA}" dt="2021-05-07T03:42:13.392" v="1832" actId="1076"/>
          <ac:picMkLst>
            <pc:docMk/>
            <pc:sldMk cId="0" sldId="283"/>
            <ac:picMk id="17" creationId="{5551FB59-408C-43DD-8C02-905E56AE2439}"/>
          </ac:picMkLst>
        </pc:picChg>
      </pc:sldChg>
      <pc:sldChg chg="add del">
        <pc:chgData name="Rooney Ribeiro Albuquerque Coelho" userId="ac74b89b-444e-42c3-a3e1-3795a8d61e25" providerId="ADAL" clId="{AD32C398-C38C-459E-AE45-841D23D6C6FA}" dt="2021-05-06T15:42:09.625" v="354"/>
        <pc:sldMkLst>
          <pc:docMk/>
          <pc:sldMk cId="0" sldId="284"/>
        </pc:sldMkLst>
      </pc:sldChg>
      <pc:sldChg chg="addSp delSp modSp add del mod chgLayout">
        <pc:chgData name="Rooney Ribeiro Albuquerque Coelho" userId="ac74b89b-444e-42c3-a3e1-3795a8d61e25" providerId="ADAL" clId="{AD32C398-C38C-459E-AE45-841D23D6C6FA}" dt="2021-05-07T03:53:16.552" v="2014" actId="207"/>
        <pc:sldMkLst>
          <pc:docMk/>
          <pc:sldMk cId="0" sldId="285"/>
        </pc:sldMkLst>
        <pc:spChg chg="mod ord">
          <ac:chgData name="Rooney Ribeiro Albuquerque Coelho" userId="ac74b89b-444e-42c3-a3e1-3795a8d61e25" providerId="ADAL" clId="{AD32C398-C38C-459E-AE45-841D23D6C6FA}" dt="2021-05-07T03:52:37.550" v="1997" actId="6264"/>
          <ac:spMkLst>
            <pc:docMk/>
            <pc:sldMk cId="0" sldId="285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52:29.329" v="1995" actId="478"/>
          <ac:spMkLst>
            <pc:docMk/>
            <pc:sldMk cId="0" sldId="28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52:53.584" v="2011"/>
          <ac:spMkLst>
            <pc:docMk/>
            <pc:sldMk cId="0" sldId="285"/>
            <ac:spMk id="4" creationId="{E2ECA6AA-CC2C-4EAF-B9BE-E7D6C0CA79A4}"/>
          </ac:spMkLst>
        </pc:spChg>
        <pc:spChg chg="add del mod">
          <ac:chgData name="Rooney Ribeiro Albuquerque Coelho" userId="ac74b89b-444e-42c3-a3e1-3795a8d61e25" providerId="ADAL" clId="{AD32C398-C38C-459E-AE45-841D23D6C6FA}" dt="2021-05-07T03:52:37.550" v="1997" actId="6264"/>
          <ac:spMkLst>
            <pc:docMk/>
            <pc:sldMk cId="0" sldId="285"/>
            <ac:spMk id="5" creationId="{E705222A-C488-419A-8A46-45CB4D1AB03F}"/>
          </ac:spMkLst>
        </pc:spChg>
        <pc:spChg chg="add mod ord">
          <ac:chgData name="Rooney Ribeiro Albuquerque Coelho" userId="ac74b89b-444e-42c3-a3e1-3795a8d61e25" providerId="ADAL" clId="{AD32C398-C38C-459E-AE45-841D23D6C6FA}" dt="2021-05-07T03:53:16.552" v="2014" actId="207"/>
          <ac:spMkLst>
            <pc:docMk/>
            <pc:sldMk cId="0" sldId="285"/>
            <ac:spMk id="6" creationId="{454B811F-3D4F-47BE-93B3-E537E34D0E51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7T03:50:03.391" v="1955" actId="47"/>
        <pc:sldMkLst>
          <pc:docMk/>
          <pc:sldMk cId="806035502" sldId="286"/>
        </pc:sldMkLst>
      </pc:sldChg>
      <pc:sldChg chg="add del">
        <pc:chgData name="Rooney Ribeiro Albuquerque Coelho" userId="ac74b89b-444e-42c3-a3e1-3795a8d61e25" providerId="ADAL" clId="{AD32C398-C38C-459E-AE45-841D23D6C6FA}" dt="2021-05-07T03:49:55.992" v="1954" actId="47"/>
        <pc:sldMkLst>
          <pc:docMk/>
          <pc:sldMk cId="1709453953" sldId="287"/>
        </pc:sldMkLst>
      </pc:sldChg>
      <pc:sldChg chg="addSp delSp modSp add del mod chgLayout">
        <pc:chgData name="Rooney Ribeiro Albuquerque Coelho" userId="ac74b89b-444e-42c3-a3e1-3795a8d61e25" providerId="ADAL" clId="{AD32C398-C38C-459E-AE45-841D23D6C6FA}" dt="2021-05-07T03:51:08.227" v="1972" actId="22"/>
        <pc:sldMkLst>
          <pc:docMk/>
          <pc:sldMk cId="0" sldId="288"/>
        </pc:sldMkLst>
        <pc:spChg chg="mod ord">
          <ac:chgData name="Rooney Ribeiro Albuquerque Coelho" userId="ac74b89b-444e-42c3-a3e1-3795a8d61e25" providerId="ADAL" clId="{AD32C398-C38C-459E-AE45-841D23D6C6FA}" dt="2021-05-07T03:51:06.929" v="1971" actId="6264"/>
          <ac:spMkLst>
            <pc:docMk/>
            <pc:sldMk cId="0" sldId="288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51:04.902" v="1970" actId="478"/>
          <ac:spMkLst>
            <pc:docMk/>
            <pc:sldMk cId="0" sldId="28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51:06.929" v="1971" actId="6264"/>
          <ac:spMkLst>
            <pc:docMk/>
            <pc:sldMk cId="0" sldId="288"/>
            <ac:spMk id="4" creationId="{1CD522E9-5DF1-448D-BB67-D92DE4A1A07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51:08.227" v="1972" actId="22"/>
          <ac:spMkLst>
            <pc:docMk/>
            <pc:sldMk cId="0" sldId="288"/>
            <ac:spMk id="5" creationId="{CAF2DF49-915F-45C8-95A6-A2838BC1EFC9}"/>
          </ac:spMkLst>
        </pc:spChg>
        <pc:picChg chg="add mod ord">
          <ac:chgData name="Rooney Ribeiro Albuquerque Coelho" userId="ac74b89b-444e-42c3-a3e1-3795a8d61e25" providerId="ADAL" clId="{AD32C398-C38C-459E-AE45-841D23D6C6FA}" dt="2021-05-07T03:51:08.227" v="1972" actId="22"/>
          <ac:picMkLst>
            <pc:docMk/>
            <pc:sldMk cId="0" sldId="288"/>
            <ac:picMk id="7" creationId="{7FA17C9E-6210-4727-BBA4-38F61C83AA5A}"/>
          </ac:picMkLst>
        </pc:picChg>
      </pc:sldChg>
      <pc:sldChg chg="addSp delSp modSp add del mod chgLayout">
        <pc:chgData name="Rooney Ribeiro Albuquerque Coelho" userId="ac74b89b-444e-42c3-a3e1-3795a8d61e25" providerId="ADAL" clId="{AD32C398-C38C-459E-AE45-841D23D6C6FA}" dt="2021-05-07T03:51:51.007" v="1992" actId="27636"/>
        <pc:sldMkLst>
          <pc:docMk/>
          <pc:sldMk cId="0" sldId="289"/>
        </pc:sldMkLst>
        <pc:spChg chg="mod ord">
          <ac:chgData name="Rooney Ribeiro Albuquerque Coelho" userId="ac74b89b-444e-42c3-a3e1-3795a8d61e25" providerId="ADAL" clId="{AD32C398-C38C-459E-AE45-841D23D6C6FA}" dt="2021-05-07T03:51:14.238" v="1973" actId="6264"/>
          <ac:spMkLst>
            <pc:docMk/>
            <pc:sldMk cId="0" sldId="289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51:37.097" v="1990"/>
          <ac:spMkLst>
            <pc:docMk/>
            <pc:sldMk cId="0" sldId="28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51:14.238" v="1973" actId="6264"/>
          <ac:spMkLst>
            <pc:docMk/>
            <pc:sldMk cId="0" sldId="289"/>
            <ac:spMk id="4" creationId="{F13C0493-A3DE-42DD-ACB1-6024E494031A}"/>
          </ac:spMkLst>
        </pc:spChg>
        <pc:spChg chg="add mod ord">
          <ac:chgData name="Rooney Ribeiro Albuquerque Coelho" userId="ac74b89b-444e-42c3-a3e1-3795a8d61e25" providerId="ADAL" clId="{AD32C398-C38C-459E-AE45-841D23D6C6FA}" dt="2021-05-07T03:51:51.007" v="1992" actId="27636"/>
          <ac:spMkLst>
            <pc:docMk/>
            <pc:sldMk cId="0" sldId="289"/>
            <ac:spMk id="5" creationId="{E9DB99B3-A3B7-4CCA-9669-878D0D7CB792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7T03:43:59.477" v="1833" actId="47"/>
        <pc:sldMkLst>
          <pc:docMk/>
          <pc:sldMk cId="0" sldId="290"/>
        </pc:sldMkLst>
      </pc:sldChg>
      <pc:sldChg chg="add del">
        <pc:chgData name="Rooney Ribeiro Albuquerque Coelho" userId="ac74b89b-444e-42c3-a3e1-3795a8d61e25" providerId="ADAL" clId="{AD32C398-C38C-459E-AE45-841D23D6C6FA}" dt="2021-05-07T03:43:59.477" v="1833" actId="47"/>
        <pc:sldMkLst>
          <pc:docMk/>
          <pc:sldMk cId="0" sldId="291"/>
        </pc:sldMkLst>
      </pc:sldChg>
      <pc:sldChg chg="addSp modSp add del mod">
        <pc:chgData name="Rooney Ribeiro Albuquerque Coelho" userId="ac74b89b-444e-42c3-a3e1-3795a8d61e25" providerId="ADAL" clId="{AD32C398-C38C-459E-AE45-841D23D6C6FA}" dt="2021-05-07T03:07:23.080" v="1453" actId="404"/>
        <pc:sldMkLst>
          <pc:docMk/>
          <pc:sldMk cId="0" sldId="292"/>
        </pc:sldMkLst>
        <pc:spChg chg="mod">
          <ac:chgData name="Rooney Ribeiro Albuquerque Coelho" userId="ac74b89b-444e-42c3-a3e1-3795a8d61e25" providerId="ADAL" clId="{AD32C398-C38C-459E-AE45-841D23D6C6FA}" dt="2021-05-07T03:07:23.080" v="1453" actId="404"/>
          <ac:spMkLst>
            <pc:docMk/>
            <pc:sldMk cId="0" sldId="292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3:06:11.189" v="1445" actId="1076"/>
          <ac:spMkLst>
            <pc:docMk/>
            <pc:sldMk cId="0" sldId="292"/>
            <ac:spMk id="164" creationId="{8BC8F498-72DB-4CC9-86B3-C2FDD5E5CC68}"/>
          </ac:spMkLst>
        </pc:spChg>
      </pc:sldChg>
      <pc:sldChg chg="modSp mod">
        <pc:chgData name="Rooney Ribeiro Albuquerque Coelho" userId="ac74b89b-444e-42c3-a3e1-3795a8d61e25" providerId="ADAL" clId="{AD32C398-C38C-459E-AE45-841D23D6C6FA}" dt="2021-05-07T02:22:23.367" v="779" actId="2057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AD32C398-C38C-459E-AE45-841D23D6C6FA}" dt="2021-05-07T02:22:23.367" v="779" actId="20577"/>
          <ac:spMkLst>
            <pc:docMk/>
            <pc:sldMk cId="2133982734" sldId="293"/>
            <ac:spMk id="3" creationId="{6760F02F-26F3-4475-BB97-7FB4AF569018}"/>
          </ac:spMkLst>
        </pc:spChg>
      </pc:sldChg>
      <pc:sldChg chg="modSp new mod">
        <pc:chgData name="Rooney Ribeiro Albuquerque Coelho" userId="ac74b89b-444e-42c3-a3e1-3795a8d61e25" providerId="ADAL" clId="{AD32C398-C38C-459E-AE45-841D23D6C6FA}" dt="2021-05-06T03:33:38.645" v="318" actId="20577"/>
        <pc:sldMkLst>
          <pc:docMk/>
          <pc:sldMk cId="1193324393" sldId="294"/>
        </pc:sldMkLst>
        <pc:spChg chg="mod">
          <ac:chgData name="Rooney Ribeiro Albuquerque Coelho" userId="ac74b89b-444e-42c3-a3e1-3795a8d61e25" providerId="ADAL" clId="{AD32C398-C38C-459E-AE45-841D23D6C6FA}" dt="2021-05-06T03:33:38.645" v="318" actId="20577"/>
          <ac:spMkLst>
            <pc:docMk/>
            <pc:sldMk cId="1193324393" sldId="294"/>
            <ac:spMk id="3" creationId="{9CC90AD6-AD2F-4713-B2BC-5152865F7390}"/>
          </ac:spMkLst>
        </pc:spChg>
      </pc:sldChg>
      <pc:sldChg chg="del">
        <pc:chgData name="Rooney Ribeiro Albuquerque Coelho" userId="ac74b89b-444e-42c3-a3e1-3795a8d61e25" providerId="ADAL" clId="{AD32C398-C38C-459E-AE45-841D23D6C6FA}" dt="2021-05-06T03:30:42.974" v="176" actId="47"/>
        <pc:sldMkLst>
          <pc:docMk/>
          <pc:sldMk cId="4164364976" sldId="295"/>
        </pc:sldMkLst>
        <pc:spChg chg="del">
          <ac:chgData name="Rooney Ribeiro Albuquerque Coelho" userId="ac74b89b-444e-42c3-a3e1-3795a8d61e25" providerId="ADAL" clId="{AD32C398-C38C-459E-AE45-841D23D6C6FA}" dt="2021-05-06T15:51:00.990" v="355"/>
          <ac:spMkLst>
            <pc:docMk/>
            <pc:sldMk cId="4164364976" sldId="295"/>
            <ac:spMk id="3" creationId="{6AC0CF7E-CFAB-4ABD-8A6D-C71B488C7A91}"/>
          </ac:spMkLst>
        </pc:spChg>
        <pc:spChg chg="add del mod">
          <ac:chgData name="Rooney Ribeiro Albuquerque Coelho" userId="ac74b89b-444e-42c3-a3e1-3795a8d61e25" providerId="ADAL" clId="{AD32C398-C38C-459E-AE45-841D23D6C6FA}" dt="2021-05-06T15:52:18.281" v="357"/>
          <ac:spMkLst>
            <pc:docMk/>
            <pc:sldMk cId="4164364976" sldId="295"/>
            <ac:spMk id="6" creationId="{2857297B-50E2-4DEB-9E80-0B2376F60A17}"/>
          </ac:spMkLst>
        </pc:spChg>
        <pc:picChg chg="add del mod">
          <ac:chgData name="Rooney Ribeiro Albuquerque Coelho" userId="ac74b89b-444e-42c3-a3e1-3795a8d61e25" providerId="ADAL" clId="{AD32C398-C38C-459E-AE45-841D23D6C6FA}" dt="2021-05-06T15:51:42.401" v="356" actId="478"/>
          <ac:picMkLst>
            <pc:docMk/>
            <pc:sldMk cId="4164364976" sldId="295"/>
            <ac:picMk id="4" creationId="{787016EC-1763-44B3-87E9-6779916A1203}"/>
          </ac:picMkLst>
        </pc:picChg>
        <pc:picChg chg="add mod">
          <ac:chgData name="Rooney Ribeiro Albuquerque Coelho" userId="ac74b89b-444e-42c3-a3e1-3795a8d61e25" providerId="ADAL" clId="{AD32C398-C38C-459E-AE45-841D23D6C6FA}" dt="2021-05-06T15:52:38.960" v="360" actId="14100"/>
          <ac:picMkLst>
            <pc:docMk/>
            <pc:sldMk cId="4164364976" sldId="295"/>
            <ac:picMk id="7" creationId="{53CD3CB9-E890-4D2A-90E6-E71E4A80BD5B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42.974" v="176" actId="47"/>
        <pc:sldMkLst>
          <pc:docMk/>
          <pc:sldMk cId="2090351078" sldId="296"/>
        </pc:sldMkLst>
      </pc:sldChg>
      <pc:sldChg chg="addSp delSp modSp new del mod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2708617349" sldId="296"/>
        </pc:sldMkLst>
        <pc:spChg chg="del">
          <ac:chgData name="Rooney Ribeiro Albuquerque Coelho" userId="ac74b89b-444e-42c3-a3e1-3795a8d61e25" providerId="ADAL" clId="{AD32C398-C38C-459E-AE45-841D23D6C6FA}" dt="2021-05-06T14:15:57.005" v="349" actId="478"/>
          <ac:spMkLst>
            <pc:docMk/>
            <pc:sldMk cId="2708617349" sldId="296"/>
            <ac:spMk id="2" creationId="{5BB5B3C9-50CF-477E-89BB-86F9EC58FCA3}"/>
          </ac:spMkLst>
        </pc:spChg>
        <pc:spChg chg="del">
          <ac:chgData name="Rooney Ribeiro Albuquerque Coelho" userId="ac74b89b-444e-42c3-a3e1-3795a8d61e25" providerId="ADAL" clId="{AD32C398-C38C-459E-AE45-841D23D6C6FA}" dt="2021-05-06T14:15:57.005" v="349" actId="478"/>
          <ac:spMkLst>
            <pc:docMk/>
            <pc:sldMk cId="2708617349" sldId="296"/>
            <ac:spMk id="3" creationId="{03BAEF01-7234-45BF-B572-DBF38E6B28E6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4" creationId="{3B8583E9-71AC-42C2-A20E-88EF0785D746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5" creationId="{B96E81BC-B43D-48C1-B62F-98622D02B210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7" creationId="{4FDA50FB-9821-42EC-A441-B3AC76A0C7E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8" creationId="{0CC6CD2C-80A4-4F1C-BB95-D56E0DC7DB3E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9" creationId="{FC7C328F-3100-402D-8608-ABFCF01D2B80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0" creationId="{464DCE90-3920-4185-A880-E8E18B16E9CF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1" creationId="{DEC6E951-E249-437F-85A8-462C4F975D74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2" creationId="{9BAB5CE0-3B25-4528-B27F-D77B0EF4A8E3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3" creationId="{4473ECBF-4D1A-4CDE-B2C9-0F5C23208857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4" creationId="{0D4ED89A-E3AF-4463-8B47-DDF1B476F994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5" creationId="{310D4476-2E1A-4497-8FD2-C1796A53A1DE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6" creationId="{A9B8E13B-8055-4590-8DFB-4F79C326747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7" creationId="{52232BF0-7328-4D92-A5DE-3E1399992D29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8" creationId="{8C92DA5F-DCD0-483F-AFC0-88E1B38FC97A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19" creationId="{D3E50DAB-D1B0-48D4-9FCF-276EAA86B79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20" creationId="{9AEE50BA-2C8A-4E71-92B4-020A7818C300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21" creationId="{E22CDD33-CEB4-4263-B1AD-EC6BC0907AA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22" creationId="{8E1E7D12-B0DA-4AC2-81EB-D85848515DE6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23" creationId="{2504B7A5-6910-4F07-B267-77DA1426C4AB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4" creationId="{019B9E83-70C5-457E-B6F1-74BE483F1FD5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5" creationId="{6ACBEA58-2C2A-435C-8789-CF552BF4E551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6" creationId="{5D03E1E3-3F5F-4BA5-A849-4BF3DC88149B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7" creationId="{188023ED-8D4D-4C17-95DA-56BFC29A2DAF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8" creationId="{34A22F5C-C067-409B-97C8-B23096FB908D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29" creationId="{5145C95A-A2AE-464A-AC64-292E0C0FE9B9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30" creationId="{BB46ECD8-0679-4148-96D4-A2727A0FF6FD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31" creationId="{289EA435-34DB-4368-BBD0-19CA7A95C210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32" creationId="{3CA0A03A-A36E-4711-9DDD-FF7E3847B57C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4" creationId="{F95730F7-3E00-4A0F-98AF-C3D5BD1255BD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5" creationId="{12AF2C7A-AE35-4480-B465-166EB88E6AF2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6" creationId="{18442679-AEF1-4855-8C5F-C60509A3F178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7" creationId="{919DE56E-1519-4082-84CF-F0085D132258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8" creationId="{2A831842-823D-4665-9C52-0AA112E27084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39" creationId="{01B642CA-D6DF-4760-AE33-3A22D2FB5CEF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40" creationId="{9D3D0860-ACE5-4D25-9760-53D1721CAD68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41" creationId="{44671B74-3A01-4456-A77E-C90543F85773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43" creationId="{B48D8E09-DBBF-4B42-B855-5D1FAD034A64}"/>
          </ac:spMkLst>
        </pc:spChg>
        <pc:spChg chg="mod">
          <ac:chgData name="Rooney Ribeiro Albuquerque Coelho" userId="ac74b89b-444e-42c3-a3e1-3795a8d61e25" providerId="ADAL" clId="{AD32C398-C38C-459E-AE45-841D23D6C6FA}" dt="2021-05-06T14:15:53.504" v="347"/>
          <ac:spMkLst>
            <pc:docMk/>
            <pc:sldMk cId="2708617349" sldId="296"/>
            <ac:spMk id="44" creationId="{7A3062B3-8A04-4D46-8F12-64640E9AA7B2}"/>
          </ac:spMkLst>
        </pc:spChg>
        <pc:spChg chg="add del mod">
          <ac:chgData name="Rooney Ribeiro Albuquerque Coelho" userId="ac74b89b-444e-42c3-a3e1-3795a8d61e25" providerId="ADAL" clId="{AD32C398-C38C-459E-AE45-841D23D6C6FA}" dt="2021-05-06T14:15:54.706" v="348"/>
          <ac:spMkLst>
            <pc:docMk/>
            <pc:sldMk cId="2708617349" sldId="296"/>
            <ac:spMk id="45" creationId="{11DD711E-3120-41D2-A454-F383A1CF4FBA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46" creationId="{0B7F210D-76A8-4DB3-A3FD-1AE773363D72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47" creationId="{067B8F28-7587-4281-861A-DF0A121DEEE7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49" creationId="{0CA3883C-F8F8-496A-A369-55F1C27D788F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0" creationId="{D98A1F2D-8797-4D56-9B9F-F443F86999C7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1" creationId="{DEDC2A06-7AAA-4BDC-A34C-23D088035FC1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2" creationId="{71C5B937-1C5E-4EB0-AD7F-D280D3C8C240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3" creationId="{DB32C1FC-78BA-4411-A6B2-34A776CCB9BB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4" creationId="{87E4E921-3C1C-4A8C-98BC-0BE6196CDF75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5" creationId="{8F16493E-D718-4F86-81BB-F7D050FD16F3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6" creationId="{C592C378-0372-4917-B077-8782B68C5B81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7" creationId="{535AE047-890E-45A0-A0E2-5ACF8D55000F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8" creationId="{196C993D-A76B-425D-BD7F-5B4C3C23B4F6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59" creationId="{49E54207-A5C3-44BD-84A6-3F70EC28C03B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0" creationId="{404AE15A-2D12-41A8-B628-784DB5441EFA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1" creationId="{973EE2B9-28C8-431E-8137-B1D0CA6E8A8B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2" creationId="{67092B6C-CDC3-4D21-B9EC-53B9D4F0A27D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3" creationId="{39FB0C57-065A-4D05-84DC-37FF63E81815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4" creationId="{41A5C8CE-2D28-40C7-AB2E-47A8819BDDAB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65" creationId="{BFE2EF31-188A-41AF-A55E-E9DCBB985C10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66" creationId="{982404F5-7F0D-43C0-8CA5-1B5C5CB723A6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67" creationId="{860406F3-110D-4727-9571-7749FD5925F6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68" creationId="{AF5FA226-EAA8-4368-A0FE-6F23689A7B36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69" creationId="{CD614B57-3C55-46E8-BC9E-FC17E0F25D1B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0" creationId="{6F7B15A1-FD7F-425D-82D0-93B3FE261C15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1" creationId="{CAEB298D-C8A4-4F8D-A3AC-BEC486EBBAE5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2" creationId="{56BE5279-7C4D-41CD-BBB4-244E67AD30B4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3" creationId="{EC80DAA4-50E4-4AF3-8C00-B43C22F659DF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74" creationId="{93BEC567-3636-4770-8131-084B28707DA6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76" creationId="{B6B5AB59-55D1-4FDF-8D9B-702775EF2128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77" creationId="{F0C36D5C-02FC-42F5-BE62-35EB87F37709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78" creationId="{5F4BA095-39CE-4DD5-AC4D-DA31EF1D82D9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79" creationId="{DD3F4897-5ABA-442A-9BD4-3FF0D873E5B1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0" creationId="{4A1533C2-D7AB-475F-8CD2-A45118E8C8D4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1" creationId="{6B766A12-4733-46C0-AF78-19B503C6C9D6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2" creationId="{32AA944C-D388-469D-BA3E-648181AE9C25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83" creationId="{8FF96AAD-F994-42EC-A783-9DD0C1956A01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5" creationId="{B8E19881-60FE-488E-8587-8C3589CD3F58}"/>
          </ac:spMkLst>
        </pc:spChg>
        <pc:spChg chg="mod">
          <ac:chgData name="Rooney Ribeiro Albuquerque Coelho" userId="ac74b89b-444e-42c3-a3e1-3795a8d61e25" providerId="ADAL" clId="{AD32C398-C38C-459E-AE45-841D23D6C6FA}" dt="2021-05-06T14:15:57.869" v="350"/>
          <ac:spMkLst>
            <pc:docMk/>
            <pc:sldMk cId="2708617349" sldId="296"/>
            <ac:spMk id="86" creationId="{2BF8C972-8073-440A-81E2-F6D3D6481B6D}"/>
          </ac:spMkLst>
        </pc:spChg>
        <pc:spChg chg="add mod">
          <ac:chgData name="Rooney Ribeiro Albuquerque Coelho" userId="ac74b89b-444e-42c3-a3e1-3795a8d61e25" providerId="ADAL" clId="{AD32C398-C38C-459E-AE45-841D23D6C6FA}" dt="2021-05-06T14:16:09.895" v="351" actId="1076"/>
          <ac:spMkLst>
            <pc:docMk/>
            <pc:sldMk cId="2708617349" sldId="296"/>
            <ac:spMk id="87" creationId="{9E3BFBCA-F699-4BEE-9440-0C638BB7AD89}"/>
          </ac:spMkLst>
        </pc:spChg>
        <pc:grpChg chg="add del mod">
          <ac:chgData name="Rooney Ribeiro Albuquerque Coelho" userId="ac74b89b-444e-42c3-a3e1-3795a8d61e25" providerId="ADAL" clId="{AD32C398-C38C-459E-AE45-841D23D6C6FA}" dt="2021-05-06T14:15:54.706" v="348"/>
          <ac:grpSpMkLst>
            <pc:docMk/>
            <pc:sldMk cId="2708617349" sldId="296"/>
            <ac:grpSpMk id="6" creationId="{4A4B86E9-90B8-4CE3-AD2B-A81046A7FA70}"/>
          </ac:grpSpMkLst>
        </pc:grpChg>
        <pc:grpChg chg="add del mod">
          <ac:chgData name="Rooney Ribeiro Albuquerque Coelho" userId="ac74b89b-444e-42c3-a3e1-3795a8d61e25" providerId="ADAL" clId="{AD32C398-C38C-459E-AE45-841D23D6C6FA}" dt="2021-05-06T14:15:54.706" v="348"/>
          <ac:grpSpMkLst>
            <pc:docMk/>
            <pc:sldMk cId="2708617349" sldId="296"/>
            <ac:grpSpMk id="33" creationId="{D084183F-C5A8-4284-B22F-83DDA82E729B}"/>
          </ac:grpSpMkLst>
        </pc:grpChg>
        <pc:grpChg chg="add del mod">
          <ac:chgData name="Rooney Ribeiro Albuquerque Coelho" userId="ac74b89b-444e-42c3-a3e1-3795a8d61e25" providerId="ADAL" clId="{AD32C398-C38C-459E-AE45-841D23D6C6FA}" dt="2021-05-06T14:15:54.706" v="348"/>
          <ac:grpSpMkLst>
            <pc:docMk/>
            <pc:sldMk cId="2708617349" sldId="296"/>
            <ac:grpSpMk id="42" creationId="{E854E68C-B8AA-421F-BC5E-203D9F7FAD6E}"/>
          </ac:grpSpMkLst>
        </pc:grpChg>
        <pc:grpChg chg="add mod">
          <ac:chgData name="Rooney Ribeiro Albuquerque Coelho" userId="ac74b89b-444e-42c3-a3e1-3795a8d61e25" providerId="ADAL" clId="{AD32C398-C38C-459E-AE45-841D23D6C6FA}" dt="2021-05-06T14:16:09.895" v="351" actId="1076"/>
          <ac:grpSpMkLst>
            <pc:docMk/>
            <pc:sldMk cId="2708617349" sldId="296"/>
            <ac:grpSpMk id="48" creationId="{E4EB0123-0CC6-4C89-9EB3-422C4A0E0767}"/>
          </ac:grpSpMkLst>
        </pc:grpChg>
        <pc:grpChg chg="add mod">
          <ac:chgData name="Rooney Ribeiro Albuquerque Coelho" userId="ac74b89b-444e-42c3-a3e1-3795a8d61e25" providerId="ADAL" clId="{AD32C398-C38C-459E-AE45-841D23D6C6FA}" dt="2021-05-06T14:16:09.895" v="351" actId="1076"/>
          <ac:grpSpMkLst>
            <pc:docMk/>
            <pc:sldMk cId="2708617349" sldId="296"/>
            <ac:grpSpMk id="75" creationId="{E0F9F58E-C264-492F-BB0E-144BBD1D01CA}"/>
          </ac:grpSpMkLst>
        </pc:grpChg>
        <pc:grpChg chg="add mod">
          <ac:chgData name="Rooney Ribeiro Albuquerque Coelho" userId="ac74b89b-444e-42c3-a3e1-3795a8d61e25" providerId="ADAL" clId="{AD32C398-C38C-459E-AE45-841D23D6C6FA}" dt="2021-05-06T14:16:09.895" v="351" actId="1076"/>
          <ac:grpSpMkLst>
            <pc:docMk/>
            <pc:sldMk cId="2708617349" sldId="296"/>
            <ac:grpSpMk id="84" creationId="{FF7B1AAC-3D44-4720-8F49-B8DEBB4985FB}"/>
          </ac:grpSpMkLst>
        </pc:grpChg>
      </pc:sldChg>
      <pc:sldChg chg="addSp delSp modSp add del mod chgLayout">
        <pc:chgData name="Rooney Ribeiro Albuquerque Coelho" userId="ac74b89b-444e-42c3-a3e1-3795a8d61e25" providerId="ADAL" clId="{AD32C398-C38C-459E-AE45-841D23D6C6FA}" dt="2021-05-07T03:29:32.165" v="1728" actId="6549"/>
        <pc:sldMkLst>
          <pc:docMk/>
          <pc:sldMk cId="3788951615" sldId="297"/>
        </pc:sldMkLst>
        <pc:spChg chg="del mod">
          <ac:chgData name="Rooney Ribeiro Albuquerque Coelho" userId="ac74b89b-444e-42c3-a3e1-3795a8d61e25" providerId="ADAL" clId="{AD32C398-C38C-459E-AE45-841D23D6C6FA}" dt="2021-05-07T03:10:07.310" v="1468" actId="6264"/>
          <ac:spMkLst>
            <pc:docMk/>
            <pc:sldMk cId="3788951615" sldId="297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10:22.999" v="1479"/>
          <ac:spMkLst>
            <pc:docMk/>
            <pc:sldMk cId="3788951615" sldId="297"/>
            <ac:spMk id="3" creationId="{00000000-0000-0000-0000-000000000000}"/>
          </ac:spMkLst>
        </pc:spChg>
        <pc:spChg chg="add mod ord">
          <ac:chgData name="Rooney Ribeiro Albuquerque Coelho" userId="ac74b89b-444e-42c3-a3e1-3795a8d61e25" providerId="ADAL" clId="{AD32C398-C38C-459E-AE45-841D23D6C6FA}" dt="2021-05-07T03:10:07.981" v="1469"/>
          <ac:spMkLst>
            <pc:docMk/>
            <pc:sldMk cId="3788951615" sldId="297"/>
            <ac:spMk id="4" creationId="{54BF389A-8FC0-4844-A146-A77E41251533}"/>
          </ac:spMkLst>
        </pc:spChg>
        <pc:spChg chg="add mod ord">
          <ac:chgData name="Rooney Ribeiro Albuquerque Coelho" userId="ac74b89b-444e-42c3-a3e1-3795a8d61e25" providerId="ADAL" clId="{AD32C398-C38C-459E-AE45-841D23D6C6FA}" dt="2021-05-07T03:29:32.165" v="1728" actId="6549"/>
          <ac:spMkLst>
            <pc:docMk/>
            <pc:sldMk cId="3788951615" sldId="297"/>
            <ac:spMk id="5" creationId="{CEEE263E-755C-4824-876B-B4FC9A4E21DD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0:35.705" v="1482" actId="113"/>
        <pc:sldMkLst>
          <pc:docMk/>
          <pc:sldMk cId="2276545691" sldId="298"/>
        </pc:sldMkLst>
        <pc:spChg chg="mod ord">
          <ac:chgData name="Rooney Ribeiro Albuquerque Coelho" userId="ac74b89b-444e-42c3-a3e1-3795a8d61e25" providerId="ADAL" clId="{AD32C398-C38C-459E-AE45-841D23D6C6FA}" dt="2021-05-07T03:10:35.705" v="1482" actId="113"/>
          <ac:spMkLst>
            <pc:docMk/>
            <pc:sldMk cId="2276545691" sldId="298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0:29.274" v="1480" actId="6264"/>
          <ac:spMkLst>
            <pc:docMk/>
            <pc:sldMk cId="2276545691" sldId="298"/>
            <ac:spMk id="4" creationId="{AC0CD013-A628-4116-847C-8684FFBBE70A}"/>
          </ac:spMkLst>
        </pc:spChg>
      </pc:sldChg>
      <pc:sldChg chg="addSp delSp modSp add del mod chgLayout">
        <pc:chgData name="Rooney Ribeiro Albuquerque Coelho" userId="ac74b89b-444e-42c3-a3e1-3795a8d61e25" providerId="ADAL" clId="{AD32C398-C38C-459E-AE45-841D23D6C6FA}" dt="2021-05-07T03:11:18.020" v="1502" actId="27636"/>
        <pc:sldMkLst>
          <pc:docMk/>
          <pc:sldMk cId="3295349452" sldId="299"/>
        </pc:sldMkLst>
        <pc:spChg chg="mod ord">
          <ac:chgData name="Rooney Ribeiro Albuquerque Coelho" userId="ac74b89b-444e-42c3-a3e1-3795a8d61e25" providerId="ADAL" clId="{AD32C398-C38C-459E-AE45-841D23D6C6FA}" dt="2021-05-07T03:11:11.791" v="1492" actId="6264"/>
          <ac:spMkLst>
            <pc:docMk/>
            <pc:sldMk cId="3295349452" sldId="299"/>
            <ac:spMk id="2" creationId="{00000000-0000-0000-0000-000000000000}"/>
          </ac:spMkLst>
        </pc:spChg>
        <pc:spChg chg="del mod ord">
          <ac:chgData name="Rooney Ribeiro Albuquerque Coelho" userId="ac74b89b-444e-42c3-a3e1-3795a8d61e25" providerId="ADAL" clId="{AD32C398-C38C-459E-AE45-841D23D6C6FA}" dt="2021-05-07T03:11:11.791" v="1492" actId="6264"/>
          <ac:spMkLst>
            <pc:docMk/>
            <pc:sldMk cId="3295349452" sldId="29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09.232" v="1490" actId="6264"/>
          <ac:spMkLst>
            <pc:docMk/>
            <pc:sldMk cId="3295349452" sldId="299"/>
            <ac:spMk id="4" creationId="{B1F202E2-6D7F-49C1-922C-D0D5B7748999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09.232" v="1490" actId="6264"/>
          <ac:spMkLst>
            <pc:docMk/>
            <pc:sldMk cId="3295349452" sldId="299"/>
            <ac:spMk id="5" creationId="{DF604C99-6052-4BC2-89DD-A368571AA33E}"/>
          </ac:spMkLst>
        </pc:spChg>
        <pc:spChg chg="add del mod">
          <ac:chgData name="Rooney Ribeiro Albuquerque Coelho" userId="ac74b89b-444e-42c3-a3e1-3795a8d61e25" providerId="ADAL" clId="{AD32C398-C38C-459E-AE45-841D23D6C6FA}" dt="2021-05-07T03:11:11.791" v="1492" actId="6264"/>
          <ac:spMkLst>
            <pc:docMk/>
            <pc:sldMk cId="3295349452" sldId="299"/>
            <ac:spMk id="6" creationId="{DD6AFDA9-028B-42B5-A7F2-FDAE1075AE72}"/>
          </ac:spMkLst>
        </pc:spChg>
        <pc:spChg chg="add mod ord">
          <ac:chgData name="Rooney Ribeiro Albuquerque Coelho" userId="ac74b89b-444e-42c3-a3e1-3795a8d61e25" providerId="ADAL" clId="{AD32C398-C38C-459E-AE45-841D23D6C6FA}" dt="2021-05-07T03:11:18.020" v="1502" actId="27636"/>
          <ac:spMkLst>
            <pc:docMk/>
            <pc:sldMk cId="3295349452" sldId="299"/>
            <ac:spMk id="7" creationId="{8B317657-337B-4504-8130-6CF0E5D072D2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39:59.283" v="1816" actId="113"/>
        <pc:sldMkLst>
          <pc:docMk/>
          <pc:sldMk cId="1159865213" sldId="300"/>
        </pc:sldMkLst>
        <pc:spChg chg="mod">
          <ac:chgData name="Rooney Ribeiro Albuquerque Coelho" userId="ac74b89b-444e-42c3-a3e1-3795a8d61e25" providerId="ADAL" clId="{AD32C398-C38C-459E-AE45-841D23D6C6FA}" dt="2021-05-07T03:39:59.283" v="1816" actId="113"/>
          <ac:spMkLst>
            <pc:docMk/>
            <pc:sldMk cId="1159865213" sldId="300"/>
            <ac:spMk id="2" creationId="{00000000-0000-0000-0000-000000000000}"/>
          </ac:spMkLst>
        </pc:spChg>
      </pc:sldChg>
      <pc:sldChg chg="modSp add del mod">
        <pc:chgData name="Rooney Ribeiro Albuquerque Coelho" userId="ac74b89b-444e-42c3-a3e1-3795a8d61e25" providerId="ADAL" clId="{AD32C398-C38C-459E-AE45-841D23D6C6FA}" dt="2021-05-07T03:40:13.678" v="1820" actId="114"/>
        <pc:sldMkLst>
          <pc:docMk/>
          <pc:sldMk cId="3805348474" sldId="301"/>
        </pc:sldMkLst>
        <pc:spChg chg="mod">
          <ac:chgData name="Rooney Ribeiro Albuquerque Coelho" userId="ac74b89b-444e-42c3-a3e1-3795a8d61e25" providerId="ADAL" clId="{AD32C398-C38C-459E-AE45-841D23D6C6FA}" dt="2021-05-07T03:40:13.678" v="1820" actId="114"/>
          <ac:spMkLst>
            <pc:docMk/>
            <pc:sldMk cId="3805348474" sldId="301"/>
            <ac:spMk id="2" creationId="{00000000-0000-0000-0000-000000000000}"/>
          </ac:spMkLst>
        </pc:spChg>
      </pc:sldChg>
      <pc:sldChg chg="addSp delSp modSp new mod">
        <pc:chgData name="Rooney Ribeiro Albuquerque Coelho" userId="ac74b89b-444e-42c3-a3e1-3795a8d61e25" providerId="ADAL" clId="{AD32C398-C38C-459E-AE45-841D23D6C6FA}" dt="2021-05-06T16:02:17.192" v="366" actId="478"/>
        <pc:sldMkLst>
          <pc:docMk/>
          <pc:sldMk cId="3535026221" sldId="302"/>
        </pc:sldMkLst>
        <pc:spChg chg="del">
          <ac:chgData name="Rooney Ribeiro Albuquerque Coelho" userId="ac74b89b-444e-42c3-a3e1-3795a8d61e25" providerId="ADAL" clId="{AD32C398-C38C-459E-AE45-841D23D6C6FA}" dt="2021-05-06T16:02:17.192" v="366" actId="478"/>
          <ac:spMkLst>
            <pc:docMk/>
            <pc:sldMk cId="3535026221" sldId="302"/>
            <ac:spMk id="2" creationId="{7CF58053-F397-4FC4-B2AD-6122854B3EE2}"/>
          </ac:spMkLst>
        </pc:spChg>
        <pc:spChg chg="del">
          <ac:chgData name="Rooney Ribeiro Albuquerque Coelho" userId="ac74b89b-444e-42c3-a3e1-3795a8d61e25" providerId="ADAL" clId="{AD32C398-C38C-459E-AE45-841D23D6C6FA}" dt="2021-05-06T16:02:04.637" v="362"/>
          <ac:spMkLst>
            <pc:docMk/>
            <pc:sldMk cId="3535026221" sldId="302"/>
            <ac:spMk id="3" creationId="{EE73B3A3-8303-4EBD-B606-537249B86A9D}"/>
          </ac:spMkLst>
        </pc:spChg>
        <pc:picChg chg="add mod">
          <ac:chgData name="Rooney Ribeiro Albuquerque Coelho" userId="ac74b89b-444e-42c3-a3e1-3795a8d61e25" providerId="ADAL" clId="{AD32C398-C38C-459E-AE45-841D23D6C6FA}" dt="2021-05-06T16:02:15.030" v="365" actId="1076"/>
          <ac:picMkLst>
            <pc:docMk/>
            <pc:sldMk cId="3535026221" sldId="302"/>
            <ac:picMk id="5" creationId="{B66B2A3E-27D6-4A5A-AA75-7717FED4E8AA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47.228" v="178" actId="47"/>
        <pc:sldMkLst>
          <pc:docMk/>
          <pc:sldMk cId="3710886788" sldId="303"/>
        </pc:sldMkLst>
        <pc:spChg chg="mod">
          <ac:chgData name="Rooney Ribeiro Albuquerque Coelho" userId="ac74b89b-444e-42c3-a3e1-3795a8d61e25" providerId="ADAL" clId="{AD32C398-C38C-459E-AE45-841D23D6C6FA}" dt="2021-05-07T02:34:37.794" v="999" actId="20577"/>
          <ac:spMkLst>
            <pc:docMk/>
            <pc:sldMk cId="3710886788" sldId="303"/>
            <ac:spMk id="2" creationId="{E174F286-AFBD-4A92-B605-C42D986736EB}"/>
          </ac:spMkLst>
        </pc:spChg>
        <pc:spChg chg="mod">
          <ac:chgData name="Rooney Ribeiro Albuquerque Coelho" userId="ac74b89b-444e-42c3-a3e1-3795a8d61e25" providerId="ADAL" clId="{AD32C398-C38C-459E-AE45-841D23D6C6FA}" dt="2021-05-07T02:35:01.198" v="1001" actId="207"/>
          <ac:spMkLst>
            <pc:docMk/>
            <pc:sldMk cId="3710886788" sldId="303"/>
            <ac:spMk id="3" creationId="{DE4EC50A-9AEE-4BCC-84FC-1C28EFE58268}"/>
          </ac:spMkLst>
        </pc:spChg>
      </pc:sldChg>
      <pc:sldChg chg="addSp delSp modSp new mod ord">
        <pc:chgData name="Rooney Ribeiro Albuquerque Coelho" userId="ac74b89b-444e-42c3-a3e1-3795a8d61e25" providerId="ADAL" clId="{AD32C398-C38C-459E-AE45-841D23D6C6FA}" dt="2021-05-07T02:34:01.770" v="992" actId="20577"/>
        <pc:sldMkLst>
          <pc:docMk/>
          <pc:sldMk cId="900894201" sldId="304"/>
        </pc:sldMkLst>
        <pc:spChg chg="mod">
          <ac:chgData name="Rooney Ribeiro Albuquerque Coelho" userId="ac74b89b-444e-42c3-a3e1-3795a8d61e25" providerId="ADAL" clId="{AD32C398-C38C-459E-AE45-841D23D6C6FA}" dt="2021-05-07T02:34:01.770" v="992" actId="20577"/>
          <ac:spMkLst>
            <pc:docMk/>
            <pc:sldMk cId="900894201" sldId="304"/>
            <ac:spMk id="2" creationId="{7CBEDA26-B18B-4D52-8917-7B54D7FFEFEA}"/>
          </ac:spMkLst>
        </pc:spChg>
        <pc:spChg chg="del">
          <ac:chgData name="Rooney Ribeiro Albuquerque Coelho" userId="ac74b89b-444e-42c3-a3e1-3795a8d61e25" providerId="ADAL" clId="{AD32C398-C38C-459E-AE45-841D23D6C6FA}" dt="2021-05-06T16:29:02.425" v="410"/>
          <ac:spMkLst>
            <pc:docMk/>
            <pc:sldMk cId="900894201" sldId="304"/>
            <ac:spMk id="3" creationId="{661B7C36-00EB-40D4-9701-14545BEF45B2}"/>
          </ac:spMkLst>
        </pc:spChg>
        <pc:spChg chg="add del mod">
          <ac:chgData name="Rooney Ribeiro Albuquerque Coelho" userId="ac74b89b-444e-42c3-a3e1-3795a8d61e25" providerId="ADAL" clId="{AD32C398-C38C-459E-AE45-841D23D6C6FA}" dt="2021-05-06T16:29:21.347" v="413"/>
          <ac:spMkLst>
            <pc:docMk/>
            <pc:sldMk cId="900894201" sldId="304"/>
            <ac:spMk id="5" creationId="{D470BDA1-9C05-4347-8258-810BB24EF585}"/>
          </ac:spMkLst>
        </pc:spChg>
        <pc:picChg chg="add del mod">
          <ac:chgData name="Rooney Ribeiro Albuquerque Coelho" userId="ac74b89b-444e-42c3-a3e1-3795a8d61e25" providerId="ADAL" clId="{AD32C398-C38C-459E-AE45-841D23D6C6FA}" dt="2021-05-06T16:29:20.271" v="412" actId="21"/>
          <ac:picMkLst>
            <pc:docMk/>
            <pc:sldMk cId="900894201" sldId="304"/>
            <ac:picMk id="4" creationId="{81613663-B140-4837-9B25-0D67E6D9C77C}"/>
          </ac:picMkLst>
        </pc:picChg>
        <pc:picChg chg="add mod">
          <ac:chgData name="Rooney Ribeiro Albuquerque Coelho" userId="ac74b89b-444e-42c3-a3e1-3795a8d61e25" providerId="ADAL" clId="{AD32C398-C38C-459E-AE45-841D23D6C6FA}" dt="2021-05-06T16:29:33.344" v="415" actId="1076"/>
          <ac:picMkLst>
            <pc:docMk/>
            <pc:sldMk cId="900894201" sldId="304"/>
            <ac:picMk id="6" creationId="{7526610A-4A56-40B4-A58C-26BDA05A0716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47.228" v="178" actId="47"/>
        <pc:sldMkLst>
          <pc:docMk/>
          <pc:sldMk cId="377612557" sldId="305"/>
        </pc:sldMkLst>
        <pc:spChg chg="mod">
          <ac:chgData name="Rooney Ribeiro Albuquerque Coelho" userId="ac74b89b-444e-42c3-a3e1-3795a8d61e25" providerId="ADAL" clId="{AD32C398-C38C-459E-AE45-841D23D6C6FA}" dt="2021-05-07T02:40:12.039" v="1157"/>
          <ac:spMkLst>
            <pc:docMk/>
            <pc:sldMk cId="377612557" sldId="305"/>
            <ac:spMk id="2" creationId="{7687F036-22F8-429D-AEFE-B50C05D4D894}"/>
          </ac:spMkLst>
        </pc:spChg>
        <pc:spChg chg="del">
          <ac:chgData name="Rooney Ribeiro Albuquerque Coelho" userId="ac74b89b-444e-42c3-a3e1-3795a8d61e25" providerId="ADAL" clId="{AD32C398-C38C-459E-AE45-841D23D6C6FA}" dt="2021-05-06T16:40:01.011" v="417"/>
          <ac:spMkLst>
            <pc:docMk/>
            <pc:sldMk cId="377612557" sldId="305"/>
            <ac:spMk id="3" creationId="{4C98D9CA-1E56-4BEA-941E-52FBB9DD4A66}"/>
          </ac:spMkLst>
        </pc:spChg>
        <pc:spChg chg="add del mod">
          <ac:chgData name="Rooney Ribeiro Albuquerque Coelho" userId="ac74b89b-444e-42c3-a3e1-3795a8d61e25" providerId="ADAL" clId="{AD32C398-C38C-459E-AE45-841D23D6C6FA}" dt="2021-05-06T19:57:16.595" v="578" actId="478"/>
          <ac:spMkLst>
            <pc:docMk/>
            <pc:sldMk cId="377612557" sldId="305"/>
            <ac:spMk id="5" creationId="{FC436C6A-AE5B-4A82-9BFE-75458FC9C3A4}"/>
          </ac:spMkLst>
        </pc:spChg>
        <pc:picChg chg="add del mod">
          <ac:chgData name="Rooney Ribeiro Albuquerque Coelho" userId="ac74b89b-444e-42c3-a3e1-3795a8d61e25" providerId="ADAL" clId="{AD32C398-C38C-459E-AE45-841D23D6C6FA}" dt="2021-05-06T19:57:13.962" v="576" actId="478"/>
          <ac:picMkLst>
            <pc:docMk/>
            <pc:sldMk cId="377612557" sldId="305"/>
            <ac:picMk id="4" creationId="{0DF1F929-0867-48F1-9085-7CEB57737CFB}"/>
          </ac:picMkLst>
        </pc:picChg>
        <pc:picChg chg="add mod">
          <ac:chgData name="Rooney Ribeiro Albuquerque Coelho" userId="ac74b89b-444e-42c3-a3e1-3795a8d61e25" providerId="ADAL" clId="{AD32C398-C38C-459E-AE45-841D23D6C6FA}" dt="2021-05-06T19:57:23.223" v="579" actId="1076"/>
          <ac:picMkLst>
            <pc:docMk/>
            <pc:sldMk cId="377612557" sldId="305"/>
            <ac:picMk id="7" creationId="{02701439-4428-45A7-B149-CC90FFF47030}"/>
          </ac:picMkLst>
        </pc:picChg>
      </pc:sldChg>
      <pc:sldChg chg="addSp delSp modSp new mod ord">
        <pc:chgData name="Rooney Ribeiro Albuquerque Coelho" userId="ac74b89b-444e-42c3-a3e1-3795a8d61e25" providerId="ADAL" clId="{AD32C398-C38C-459E-AE45-841D23D6C6FA}" dt="2021-05-07T02:40:01.347" v="1156" actId="1076"/>
        <pc:sldMkLst>
          <pc:docMk/>
          <pc:sldMk cId="1006938148" sldId="306"/>
        </pc:sldMkLst>
        <pc:spChg chg="mod">
          <ac:chgData name="Rooney Ribeiro Albuquerque Coelho" userId="ac74b89b-444e-42c3-a3e1-3795a8d61e25" providerId="ADAL" clId="{AD32C398-C38C-459E-AE45-841D23D6C6FA}" dt="2021-05-07T02:38:31.539" v="1041"/>
          <ac:spMkLst>
            <pc:docMk/>
            <pc:sldMk cId="1006938148" sldId="306"/>
            <ac:spMk id="2" creationId="{089F72A1-0EBE-46BC-8EFC-AA18B028C4BA}"/>
          </ac:spMkLst>
        </pc:spChg>
        <pc:spChg chg="del">
          <ac:chgData name="Rooney Ribeiro Albuquerque Coelho" userId="ac74b89b-444e-42c3-a3e1-3795a8d61e25" providerId="ADAL" clId="{AD32C398-C38C-459E-AE45-841D23D6C6FA}" dt="2021-05-06T16:40:09.150" v="419"/>
          <ac:spMkLst>
            <pc:docMk/>
            <pc:sldMk cId="1006938148" sldId="306"/>
            <ac:spMk id="3" creationId="{F7E51136-33F8-4272-8582-0B296C2533FF}"/>
          </ac:spMkLst>
        </pc:spChg>
        <pc:spChg chg="add mod">
          <ac:chgData name="Rooney Ribeiro Albuquerque Coelho" userId="ac74b89b-444e-42c3-a3e1-3795a8d61e25" providerId="ADAL" clId="{AD32C398-C38C-459E-AE45-841D23D6C6FA}" dt="2021-05-07T02:40:01.347" v="1156" actId="1076"/>
          <ac:spMkLst>
            <pc:docMk/>
            <pc:sldMk cId="1006938148" sldId="306"/>
            <ac:spMk id="8" creationId="{CDF65E61-4D86-431E-9204-3E26F0AF2178}"/>
          </ac:spMkLst>
        </pc:spChg>
        <pc:picChg chg="add mod">
          <ac:chgData name="Rooney Ribeiro Albuquerque Coelho" userId="ac74b89b-444e-42c3-a3e1-3795a8d61e25" providerId="ADAL" clId="{AD32C398-C38C-459E-AE45-841D23D6C6FA}" dt="2021-05-06T19:17:26.106" v="569" actId="1076"/>
          <ac:picMkLst>
            <pc:docMk/>
            <pc:sldMk cId="1006938148" sldId="306"/>
            <ac:picMk id="4" creationId="{4839CC60-7AA1-4129-B8EE-E3F5AE39AA4B}"/>
          </ac:picMkLst>
        </pc:picChg>
        <pc:picChg chg="add mod">
          <ac:chgData name="Rooney Ribeiro Albuquerque Coelho" userId="ac74b89b-444e-42c3-a3e1-3795a8d61e25" providerId="ADAL" clId="{AD32C398-C38C-459E-AE45-841D23D6C6FA}" dt="2021-05-07T02:39:55.088" v="1155" actId="1076"/>
          <ac:picMkLst>
            <pc:docMk/>
            <pc:sldMk cId="1006938148" sldId="306"/>
            <ac:picMk id="5" creationId="{5952E921-5078-4CF7-86CA-D7EE7FE1D5B5}"/>
          </ac:picMkLst>
        </pc:picChg>
        <pc:picChg chg="add del mod">
          <ac:chgData name="Rooney Ribeiro Albuquerque Coelho" userId="ac74b89b-444e-42c3-a3e1-3795a8d61e25" providerId="ADAL" clId="{AD32C398-C38C-459E-AE45-841D23D6C6FA}" dt="2021-05-07T02:39:48.976" v="1153" actId="478"/>
          <ac:picMkLst>
            <pc:docMk/>
            <pc:sldMk cId="1006938148" sldId="306"/>
            <ac:picMk id="7" creationId="{9D975D05-02EE-49AC-8FDB-E91B1012EE5F}"/>
          </ac:picMkLst>
        </pc:picChg>
      </pc:sldChg>
      <pc:sldChg chg="delSp modSp add del mod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934836065" sldId="307"/>
        </pc:sldMkLst>
        <pc:spChg chg="mod">
          <ac:chgData name="Rooney Ribeiro Albuquerque Coelho" userId="ac74b89b-444e-42c3-a3e1-3795a8d61e25" providerId="ADAL" clId="{AD32C398-C38C-459E-AE45-841D23D6C6FA}" dt="2021-05-06T17:24:23.768" v="421" actId="27636"/>
          <ac:spMkLst>
            <pc:docMk/>
            <pc:sldMk cId="934836065" sldId="307"/>
            <ac:spMk id="9219" creationId="{48424270-4062-4C30-B3CC-712BC62D89C6}"/>
          </ac:spMkLst>
        </pc:spChg>
        <pc:spChg chg="del">
          <ac:chgData name="Rooney Ribeiro Albuquerque Coelho" userId="ac74b89b-444e-42c3-a3e1-3795a8d61e25" providerId="ADAL" clId="{AD32C398-C38C-459E-AE45-841D23D6C6FA}" dt="2021-05-06T17:24:32.164" v="423" actId="478"/>
          <ac:spMkLst>
            <pc:docMk/>
            <pc:sldMk cId="934836065" sldId="307"/>
            <ac:spMk id="21583" creationId="{3C2B5423-32F3-4162-8F2A-F7F565402B2F}"/>
          </ac:spMkLst>
        </pc:spChg>
        <pc:graphicFrameChg chg="mod modGraphic">
          <ac:chgData name="Rooney Ribeiro Albuquerque Coelho" userId="ac74b89b-444e-42c3-a3e1-3795a8d61e25" providerId="ADAL" clId="{AD32C398-C38C-459E-AE45-841D23D6C6FA}" dt="2021-05-06T17:24:57.693" v="436" actId="20577"/>
          <ac:graphicFrameMkLst>
            <pc:docMk/>
            <pc:sldMk cId="934836065" sldId="307"/>
            <ac:graphicFrameMk id="84" creationId="{3AEBE969-8504-4980-A79B-734B2A546111}"/>
          </ac:graphicFrameMkLst>
        </pc:graphicFrameChg>
      </pc:sldChg>
      <pc:sldChg chg="modSp add del mod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3132750733" sldId="308"/>
        </pc:sldMkLst>
        <pc:spChg chg="mod">
          <ac:chgData name="Rooney Ribeiro Albuquerque Coelho" userId="ac74b89b-444e-42c3-a3e1-3795a8d61e25" providerId="ADAL" clId="{AD32C398-C38C-459E-AE45-841D23D6C6FA}" dt="2021-05-06T17:24:23.863" v="422" actId="27636"/>
          <ac:spMkLst>
            <pc:docMk/>
            <pc:sldMk cId="3132750733" sldId="308"/>
            <ac:spMk id="30722" creationId="{22175CC8-E0BC-40C8-A763-2BBFDB3301D6}"/>
          </ac:spMkLst>
        </pc:spChg>
      </pc:sldChg>
      <pc:sldChg chg="addSp delSp modSp add del mod ord chgLayout">
        <pc:chgData name="Rooney Ribeiro Albuquerque Coelho" userId="ac74b89b-444e-42c3-a3e1-3795a8d61e25" providerId="ADAL" clId="{AD32C398-C38C-459E-AE45-841D23D6C6FA}" dt="2021-05-07T02:35:37.085" v="1004" actId="47"/>
        <pc:sldMkLst>
          <pc:docMk/>
          <pc:sldMk cId="3644815878" sldId="309"/>
        </pc:sldMkLst>
        <pc:spChg chg="add del mod">
          <ac:chgData name="Rooney Ribeiro Albuquerque Coelho" userId="ac74b89b-444e-42c3-a3e1-3795a8d61e25" providerId="ADAL" clId="{AD32C398-C38C-459E-AE45-841D23D6C6FA}" dt="2021-05-07T02:22:33.832" v="782" actId="6264"/>
          <ac:spMkLst>
            <pc:docMk/>
            <pc:sldMk cId="3644815878" sldId="309"/>
            <ac:spMk id="3" creationId="{593B5B60-0D16-4B35-A4A5-69DBF963BD15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22:33.832" v="782" actId="6264"/>
          <ac:spMkLst>
            <pc:docMk/>
            <pc:sldMk cId="3644815878" sldId="309"/>
            <ac:spMk id="4" creationId="{274194B0-EC04-4854-BFD6-487F5830223D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22:33.832" v="782" actId="6264"/>
          <ac:spMkLst>
            <pc:docMk/>
            <pc:sldMk cId="3644815878" sldId="309"/>
            <ac:spMk id="5" creationId="{C4931FBA-4A30-4FC4-99DD-DD16979277FD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6" creationId="{E613921A-2991-40DD-B735-C2A0CDACB5D2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7" creationId="{74F7F78D-69BD-481B-966A-14556E79226C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8" creationId="{D16DA451-E65D-441D-AFE4-E83CE061888B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9" creationId="{9F6C92DD-1F0F-48CB-9891-2B147C263ABE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10" creationId="{D96C72E7-84BE-4464-BFB4-87B46900EA4A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11" creationId="{1CA578FC-1D36-4943-8164-307B1916FEF3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12" creationId="{F0620F06-738E-4F25-8266-AD47C00D8800}"/>
          </ac:spMkLst>
        </pc:spChg>
        <pc:spChg chg="add del mod">
          <ac:chgData name="Rooney Ribeiro Albuquerque Coelho" userId="ac74b89b-444e-42c3-a3e1-3795a8d61e25" providerId="ADAL" clId="{AD32C398-C38C-459E-AE45-841D23D6C6FA}" dt="2021-05-07T02:22:44.791" v="787" actId="6264"/>
          <ac:spMkLst>
            <pc:docMk/>
            <pc:sldMk cId="3644815878" sldId="309"/>
            <ac:spMk id="13" creationId="{B708823A-63E9-4749-BC8E-61BFC4793736}"/>
          </ac:spMkLst>
        </pc:spChg>
        <pc:spChg chg="add mod ord">
          <ac:chgData name="Rooney Ribeiro Albuquerque Coelho" userId="ac74b89b-444e-42c3-a3e1-3795a8d61e25" providerId="ADAL" clId="{AD32C398-C38C-459E-AE45-841D23D6C6FA}" dt="2021-05-07T02:35:21.001" v="1003" actId="113"/>
          <ac:spMkLst>
            <pc:docMk/>
            <pc:sldMk cId="3644815878" sldId="309"/>
            <ac:spMk id="14" creationId="{92F77C3E-C43C-42E4-8478-F650B3651931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22:57.671" v="796" actId="478"/>
          <ac:spMkLst>
            <pc:docMk/>
            <pc:sldMk cId="3644815878" sldId="309"/>
            <ac:spMk id="15" creationId="{D60699A7-9B10-4FCD-9BB2-CBC82DCC1F85}"/>
          </ac:spMkLst>
        </pc:spChg>
        <pc:spChg chg="add del mod">
          <ac:chgData name="Rooney Ribeiro Albuquerque Coelho" userId="ac74b89b-444e-42c3-a3e1-3795a8d61e25" providerId="ADAL" clId="{AD32C398-C38C-459E-AE45-841D23D6C6FA}" dt="2021-05-07T02:23:00.906" v="798" actId="478"/>
          <ac:spMkLst>
            <pc:docMk/>
            <pc:sldMk cId="3644815878" sldId="309"/>
            <ac:spMk id="21" creationId="{8AF28C67-BF9C-4F71-B3B3-6459C3D7C30D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1032" creationId="{16665010-FDDD-4E50-BADC-82E0A23947CC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1040" creationId="{08D81A5C-E514-49BB-A4AE-D34AD622008C}"/>
          </ac:spMkLst>
        </pc:spChg>
        <pc:spChg chg="mod">
          <ac:chgData name="Rooney Ribeiro Albuquerque Coelho" userId="ac74b89b-444e-42c3-a3e1-3795a8d61e25" providerId="ADAL" clId="{AD32C398-C38C-459E-AE45-841D23D6C6FA}" dt="2021-05-07T02:23:51.810" v="803" actId="1076"/>
          <ac:spMkLst>
            <pc:docMk/>
            <pc:sldMk cId="3644815878" sldId="309"/>
            <ac:spMk id="1041" creationId="{39F8A7C0-3EAC-4DD6-A495-16642A22A38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24:20.863" v="807" actId="20577"/>
          <ac:spMkLst>
            <pc:docMk/>
            <pc:sldMk cId="3644815878" sldId="309"/>
            <ac:spMk id="9219" creationId="{0FBA7078-6773-4B70-AB8F-2AD6F6546615}"/>
          </ac:spMkLst>
        </pc:spChg>
        <pc:grpChg chg="mod">
          <ac:chgData name="Rooney Ribeiro Albuquerque Coelho" userId="ac74b89b-444e-42c3-a3e1-3795a8d61e25" providerId="ADAL" clId="{AD32C398-C38C-459E-AE45-841D23D6C6FA}" dt="2021-05-07T02:23:51.810" v="803" actId="1076"/>
          <ac:grpSpMkLst>
            <pc:docMk/>
            <pc:sldMk cId="3644815878" sldId="309"/>
            <ac:grpSpMk id="2" creationId="{354CF6E7-28C7-42BB-A1E1-AF762408A171}"/>
          </ac:grpSpMkLst>
        </pc:grpChg>
        <pc:grpChg chg="mod">
          <ac:chgData name="Rooney Ribeiro Albuquerque Coelho" userId="ac74b89b-444e-42c3-a3e1-3795a8d61e25" providerId="ADAL" clId="{AD32C398-C38C-459E-AE45-841D23D6C6FA}" dt="2021-05-07T02:23:51.810" v="803" actId="1076"/>
          <ac:grpSpMkLst>
            <pc:docMk/>
            <pc:sldMk cId="3644815878" sldId="309"/>
            <ac:grpSpMk id="1031" creationId="{3017827E-D56E-4FA2-9DD1-D5914860039D}"/>
          </ac:grpSpMkLst>
        </pc:grpChg>
        <pc:graphicFrameChg chg="mod">
          <ac:chgData name="Rooney Ribeiro Albuquerque Coelho" userId="ac74b89b-444e-42c3-a3e1-3795a8d61e25" providerId="ADAL" clId="{AD32C398-C38C-459E-AE45-841D23D6C6FA}" dt="2021-05-07T02:24:10.664" v="804" actId="1076"/>
          <ac:graphicFrameMkLst>
            <pc:docMk/>
            <pc:sldMk cId="3644815878" sldId="309"/>
            <ac:graphicFrameMk id="1026" creationId="{FE0D37C6-8C1C-4AFD-B226-E3DF8AABFA36}"/>
          </ac:graphicFrameMkLst>
        </pc:graphicFrameChg>
        <pc:graphicFrameChg chg="mod">
          <ac:chgData name="Rooney Ribeiro Albuquerque Coelho" userId="ac74b89b-444e-42c3-a3e1-3795a8d61e25" providerId="ADAL" clId="{AD32C398-C38C-459E-AE45-841D23D6C6FA}" dt="2021-05-07T02:24:10.664" v="804" actId="1076"/>
          <ac:graphicFrameMkLst>
            <pc:docMk/>
            <pc:sldMk cId="3644815878" sldId="309"/>
            <ac:graphicFrameMk id="1027" creationId="{8D1EC59D-B7CA-4B77-878D-51541B9CAF3A}"/>
          </ac:graphicFrameMkLst>
        </pc:graphicFrameChg>
        <pc:graphicFrameChg chg="mod">
          <ac:chgData name="Rooney Ribeiro Albuquerque Coelho" userId="ac74b89b-444e-42c3-a3e1-3795a8d61e25" providerId="ADAL" clId="{AD32C398-C38C-459E-AE45-841D23D6C6FA}" dt="2021-05-07T02:24:10.664" v="804" actId="1076"/>
          <ac:graphicFrameMkLst>
            <pc:docMk/>
            <pc:sldMk cId="3644815878" sldId="309"/>
            <ac:graphicFrameMk id="1028" creationId="{80A80840-D3C2-4F37-9D35-1A6C18B4FD7F}"/>
          </ac:graphicFrameMkLst>
        </pc:graphicFrame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16" creationId="{3BACFE15-2609-4DE4-9EA3-0A7C54A1341F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17" creationId="{E6CE29AB-647F-45EB-9086-E69F8087826E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18" creationId="{A0A99E1A-918C-4AA9-A770-83F577DEB4E4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19" creationId="{D8EB26DC-519D-49E7-9C6D-2504EFA6FEF7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34" creationId="{C1BCA95B-6E47-4657-B79C-C47BAC782671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35" creationId="{0929EA61-8E60-46FC-B23E-843A531088C9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36" creationId="{D4E037F4-1C50-4CA2-9F6D-F7F9D1FB5075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37" creationId="{693B4AAC-AC84-4FDF-81B8-5084FA26782B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45" creationId="{E8BAF8EC-ECE7-420A-947F-E08DD5687050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46" creationId="{0D757EFF-CFB0-4D86-8744-A17D58C29228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47" creationId="{D777B9C4-6256-4211-9E09-968C7073EEAD}"/>
          </ac:cxnSpMkLst>
        </pc:cxnChg>
        <pc:cxnChg chg="mod">
          <ac:chgData name="Rooney Ribeiro Albuquerque Coelho" userId="ac74b89b-444e-42c3-a3e1-3795a8d61e25" providerId="ADAL" clId="{AD32C398-C38C-459E-AE45-841D23D6C6FA}" dt="2021-05-07T02:23:51.810" v="803" actId="1076"/>
          <ac:cxnSpMkLst>
            <pc:docMk/>
            <pc:sldMk cId="3644815878" sldId="309"/>
            <ac:cxnSpMk id="48" creationId="{12239058-A808-4F58-AB0D-13C9A892BE0C}"/>
          </ac:cxnSpMkLst>
        </pc:cxnChg>
      </pc:sldChg>
      <pc:sldChg chg="addSp delSp modSp add del mod">
        <pc:chgData name="Rooney Ribeiro Albuquerque Coelho" userId="ac74b89b-444e-42c3-a3e1-3795a8d61e25" providerId="ADAL" clId="{AD32C398-C38C-459E-AE45-841D23D6C6FA}" dt="2021-05-07T02:35:17.132" v="1002" actId="113"/>
        <pc:sldMkLst>
          <pc:docMk/>
          <pc:sldMk cId="1868860047" sldId="310"/>
        </pc:sldMkLst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4" creationId="{1A9AF353-618D-4142-AD16-83D0BECF57D6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5" creationId="{0EB6CEF2-E24D-4D8A-9981-6F1BD36DF365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6" creationId="{EED9541F-12D8-48E6-9E0F-00372CD03E57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7" creationId="{988788D4-ACD2-45A2-B245-F78566873DAB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8" creationId="{DBE527A6-63E2-4B37-8B99-BB63AF952F78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69" creationId="{D72A4B96-FD52-4703-B169-2CFCD3A061D5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0" creationId="{28DC49AF-2C40-43AE-B456-B950F7D76BDB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1" creationId="{AC57885A-DDBE-4AF4-A251-BBCC78AB25BD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2" creationId="{D36A9ADC-4278-41DB-9D16-EBC3B95165E2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3" creationId="{23E21E99-2972-41D5-8414-0078595A6753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74" creationId="{B04C75BE-C987-470F-9446-6137F39EAFE9}"/>
          </ac:spMkLst>
        </pc:spChg>
        <pc:spChg chg="del mod">
          <ac:chgData name="Rooney Ribeiro Albuquerque Coelho" userId="ac74b89b-444e-42c3-a3e1-3795a8d61e25" providerId="ADAL" clId="{AD32C398-C38C-459E-AE45-841D23D6C6FA}" dt="2021-05-06T18:05:16.056" v="527" actId="478"/>
          <ac:spMkLst>
            <pc:docMk/>
            <pc:sldMk cId="1868860047" sldId="310"/>
            <ac:spMk id="75" creationId="{9B9C145D-9FF1-4367-B194-629C70B19D6A}"/>
          </ac:spMkLst>
        </pc:spChg>
        <pc:spChg chg="del mod">
          <ac:chgData name="Rooney Ribeiro Albuquerque Coelho" userId="ac74b89b-444e-42c3-a3e1-3795a8d61e25" providerId="ADAL" clId="{AD32C398-C38C-459E-AE45-841D23D6C6FA}" dt="2021-05-06T18:05:14.891" v="526" actId="478"/>
          <ac:spMkLst>
            <pc:docMk/>
            <pc:sldMk cId="1868860047" sldId="310"/>
            <ac:spMk id="76" creationId="{8F6196E3-A416-47C3-ADF7-E526A25E47E3}"/>
          </ac:spMkLst>
        </pc:spChg>
        <pc:spChg chg="del mod">
          <ac:chgData name="Rooney Ribeiro Albuquerque Coelho" userId="ac74b89b-444e-42c3-a3e1-3795a8d61e25" providerId="ADAL" clId="{AD32C398-C38C-459E-AE45-841D23D6C6FA}" dt="2021-05-06T18:04:32.076" v="509" actId="478"/>
          <ac:spMkLst>
            <pc:docMk/>
            <pc:sldMk cId="1868860047" sldId="310"/>
            <ac:spMk id="77" creationId="{F9E1736A-1B3C-4E3A-85E5-751F2F3CBCDD}"/>
          </ac:spMkLst>
        </pc:spChg>
        <pc:spChg chg="del mod">
          <ac:chgData name="Rooney Ribeiro Albuquerque Coelho" userId="ac74b89b-444e-42c3-a3e1-3795a8d61e25" providerId="ADAL" clId="{AD32C398-C38C-459E-AE45-841D23D6C6FA}" dt="2021-05-06T18:04:34.012" v="511" actId="478"/>
          <ac:spMkLst>
            <pc:docMk/>
            <pc:sldMk cId="1868860047" sldId="310"/>
            <ac:spMk id="78" creationId="{808570D2-7784-4C05-BCF8-51FA33754DA8}"/>
          </ac:spMkLst>
        </pc:spChg>
        <pc:spChg chg="del mod">
          <ac:chgData name="Rooney Ribeiro Albuquerque Coelho" userId="ac74b89b-444e-42c3-a3e1-3795a8d61e25" providerId="ADAL" clId="{AD32C398-C38C-459E-AE45-841D23D6C6FA}" dt="2021-05-06T18:04:34.846" v="512" actId="478"/>
          <ac:spMkLst>
            <pc:docMk/>
            <pc:sldMk cId="1868860047" sldId="310"/>
            <ac:spMk id="79" creationId="{509B0A71-E22A-4109-97E7-0C0E3BEC5C36}"/>
          </ac:spMkLst>
        </pc:spChg>
        <pc:spChg chg="del mod">
          <ac:chgData name="Rooney Ribeiro Albuquerque Coelho" userId="ac74b89b-444e-42c3-a3e1-3795a8d61e25" providerId="ADAL" clId="{AD32C398-C38C-459E-AE45-841D23D6C6FA}" dt="2021-05-06T18:04:32.856" v="510" actId="478"/>
          <ac:spMkLst>
            <pc:docMk/>
            <pc:sldMk cId="1868860047" sldId="310"/>
            <ac:spMk id="80" creationId="{3986BC7E-BFDA-4404-B80F-4C253F0BFF18}"/>
          </ac:spMkLst>
        </pc:spChg>
        <pc:spChg chg="del mod">
          <ac:chgData name="Rooney Ribeiro Albuquerque Coelho" userId="ac74b89b-444e-42c3-a3e1-3795a8d61e25" providerId="ADAL" clId="{AD32C398-C38C-459E-AE45-841D23D6C6FA}" dt="2021-05-06T18:04:37.438" v="514" actId="478"/>
          <ac:spMkLst>
            <pc:docMk/>
            <pc:sldMk cId="1868860047" sldId="310"/>
            <ac:spMk id="81" creationId="{6903D9D4-8D71-48A4-847B-1B2BDC344AB1}"/>
          </ac:spMkLst>
        </pc:spChg>
        <pc:spChg chg="del mod">
          <ac:chgData name="Rooney Ribeiro Albuquerque Coelho" userId="ac74b89b-444e-42c3-a3e1-3795a8d61e25" providerId="ADAL" clId="{AD32C398-C38C-459E-AE45-841D23D6C6FA}" dt="2021-05-06T18:04:36.742" v="513" actId="478"/>
          <ac:spMkLst>
            <pc:docMk/>
            <pc:sldMk cId="1868860047" sldId="310"/>
            <ac:spMk id="82" creationId="{FB14E74F-0A5F-416E-B5C7-379CB3E21EE6}"/>
          </ac:spMkLst>
        </pc:spChg>
        <pc:spChg chg="mod">
          <ac:chgData name="Rooney Ribeiro Albuquerque Coelho" userId="ac74b89b-444e-42c3-a3e1-3795a8d61e25" providerId="ADAL" clId="{AD32C398-C38C-459E-AE45-841D23D6C6FA}" dt="2021-05-07T02:25:00.258" v="811" actId="1076"/>
          <ac:spMkLst>
            <pc:docMk/>
            <pc:sldMk cId="1868860047" sldId="310"/>
            <ac:spMk id="83" creationId="{F408A91B-3E71-439F-ABA3-E218E89CBFE2}"/>
          </ac:spMkLst>
        </pc:spChg>
        <pc:spChg chg="add mod">
          <ac:chgData name="Rooney Ribeiro Albuquerque Coelho" userId="ac74b89b-444e-42c3-a3e1-3795a8d61e25" providerId="ADAL" clId="{AD32C398-C38C-459E-AE45-841D23D6C6FA}" dt="2021-05-07T02:35:17.132" v="1002" actId="113"/>
          <ac:spMkLst>
            <pc:docMk/>
            <pc:sldMk cId="1868860047" sldId="310"/>
            <ac:spMk id="85" creationId="{D526A28D-36AF-40D9-83BC-C4E0868C02FA}"/>
          </ac:spMkLst>
        </pc:spChg>
        <pc:spChg chg="del mod">
          <ac:chgData name="Rooney Ribeiro Albuquerque Coelho" userId="ac74b89b-444e-42c3-a3e1-3795a8d61e25" providerId="ADAL" clId="{AD32C398-C38C-459E-AE45-841D23D6C6FA}" dt="2021-05-06T17:42:32.418" v="454" actId="478"/>
          <ac:spMkLst>
            <pc:docMk/>
            <pc:sldMk cId="1868860047" sldId="310"/>
            <ac:spMk id="9218" creationId="{9A340021-D43E-4B6F-BAD7-B0AFA212AB7A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3" creationId="{DE8B363B-F986-4A70-85A7-3192DF0939B7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4" creationId="{02B76E32-23A4-4605-B39C-D9E90F7D2678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5" creationId="{8BEDD6D8-F4D6-4B22-83E6-8A9DCE041A7B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6" creationId="{840F0CE3-4614-4FAA-967E-BC237247AE8C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27" creationId="{12AFCA32-694A-4F4A-9AB8-86F57FEDB8DD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48" creationId="{125C709B-3A74-4D51-9678-1EA6F484E35C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49" creationId="{E22E0E90-08AB-424E-8EC2-29138D2B780B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0" creationId="{9C130064-38B6-41E7-9475-7E47A2CEB798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1" creationId="{6E6A1321-000C-4E6D-B149-F263941679DA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2" creationId="{974B70E3-A5F9-478F-BD9D-2E0DB2C74BCB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3" creationId="{09C8B34D-EF01-492B-9BF2-9F4A8CB6AB0E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4" creationId="{435DC70D-3065-40A6-9D50-DCBB4BD15161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5" creationId="{3E642CFE-7268-4AF9-81E0-AE5154DD7074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6" creationId="{3EC69B28-399E-4C89-81B4-26FDBB9E08AD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8" creationId="{9F0C13D2-ADC3-4EAA-A1D0-4E30A8CA86BE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59" creationId="{9E992A11-8B0B-494C-9AA3-C3C8F0ADC25A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260" creationId="{6C774A66-36F3-4350-9550-39BAB422FFA4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358" creationId="{622C5582-C206-4FAB-91A3-F7200AADAB83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359" creationId="{6D43BD9D-6E28-4142-87E9-7D3081B30846}"/>
          </ac:spMkLst>
        </pc:spChg>
        <pc:spChg chg="del mod">
          <ac:chgData name="Rooney Ribeiro Albuquerque Coelho" userId="ac74b89b-444e-42c3-a3e1-3795a8d61e25" providerId="ADAL" clId="{AD32C398-C38C-459E-AE45-841D23D6C6FA}" dt="2021-05-06T18:04:07.603" v="495" actId="478"/>
          <ac:spMkLst>
            <pc:docMk/>
            <pc:sldMk cId="1868860047" sldId="310"/>
            <ac:spMk id="9360" creationId="{C2347FF3-8750-4AD9-BEE3-69D04D7CC336}"/>
          </ac:spMkLst>
        </pc:spChg>
        <pc:spChg chg="del mod">
          <ac:chgData name="Rooney Ribeiro Albuquerque Coelho" userId="ac74b89b-444e-42c3-a3e1-3795a8d61e25" providerId="ADAL" clId="{AD32C398-C38C-459E-AE45-841D23D6C6FA}" dt="2021-05-06T17:51:51.500" v="475" actId="478"/>
          <ac:spMkLst>
            <pc:docMk/>
            <pc:sldMk cId="1868860047" sldId="310"/>
            <ac:spMk id="9362" creationId="{69B5EE5D-DF02-4BDB-BA92-4C8D65D8A136}"/>
          </ac:spMkLst>
        </pc:spChg>
        <pc:spChg chg="del mod">
          <ac:chgData name="Rooney Ribeiro Albuquerque Coelho" userId="ac74b89b-444e-42c3-a3e1-3795a8d61e25" providerId="ADAL" clId="{AD32C398-C38C-459E-AE45-841D23D6C6FA}" dt="2021-05-06T18:04:10.145" v="498" actId="478"/>
          <ac:spMkLst>
            <pc:docMk/>
            <pc:sldMk cId="1868860047" sldId="310"/>
            <ac:spMk id="9385" creationId="{7AB3083F-5AD8-499A-B66B-3C47D9A7DD87}"/>
          </ac:spMkLst>
        </pc:spChg>
        <pc:spChg chg="del mod">
          <ac:chgData name="Rooney Ribeiro Albuquerque Coelho" userId="ac74b89b-444e-42c3-a3e1-3795a8d61e25" providerId="ADAL" clId="{AD32C398-C38C-459E-AE45-841D23D6C6FA}" dt="2021-05-06T18:04:09.327" v="497" actId="478"/>
          <ac:spMkLst>
            <pc:docMk/>
            <pc:sldMk cId="1868860047" sldId="310"/>
            <ac:spMk id="9386" creationId="{DF545CC8-C60C-43A3-B8F7-DAE008BB1ED6}"/>
          </ac:spMkLst>
        </pc:spChg>
        <pc:spChg chg="del mod">
          <ac:chgData name="Rooney Ribeiro Albuquerque Coelho" userId="ac74b89b-444e-42c3-a3e1-3795a8d61e25" providerId="ADAL" clId="{AD32C398-C38C-459E-AE45-841D23D6C6FA}" dt="2021-05-06T17:43:23.919" v="464" actId="478"/>
          <ac:spMkLst>
            <pc:docMk/>
            <pc:sldMk cId="1868860047" sldId="310"/>
            <ac:spMk id="9387" creationId="{BD7C59CD-6994-4C97-BE55-B4B865E6DB23}"/>
          </ac:spMkLst>
        </pc:spChg>
        <pc:spChg chg="del mod">
          <ac:chgData name="Rooney Ribeiro Albuquerque Coelho" userId="ac74b89b-444e-42c3-a3e1-3795a8d61e25" providerId="ADAL" clId="{AD32C398-C38C-459E-AE45-841D23D6C6FA}" dt="2021-05-06T18:03:59.657" v="487" actId="478"/>
          <ac:spMkLst>
            <pc:docMk/>
            <pc:sldMk cId="1868860047" sldId="310"/>
            <ac:spMk id="9388" creationId="{C0F946F6-9AF8-4FD2-9FC7-9C86EE6778CA}"/>
          </ac:spMkLst>
        </pc:spChg>
        <pc:spChg chg="del mod">
          <ac:chgData name="Rooney Ribeiro Albuquerque Coelho" userId="ac74b89b-444e-42c3-a3e1-3795a8d61e25" providerId="ADAL" clId="{AD32C398-C38C-459E-AE45-841D23D6C6FA}" dt="2021-05-06T18:04:01.291" v="489" actId="478"/>
          <ac:spMkLst>
            <pc:docMk/>
            <pc:sldMk cId="1868860047" sldId="310"/>
            <ac:spMk id="9389" creationId="{73EA2711-985C-48E5-BE13-A22A1DBB007D}"/>
          </ac:spMkLst>
        </pc:spChg>
        <pc:spChg chg="del mod">
          <ac:chgData name="Rooney Ribeiro Albuquerque Coelho" userId="ac74b89b-444e-42c3-a3e1-3795a8d61e25" providerId="ADAL" clId="{AD32C398-C38C-459E-AE45-841D23D6C6FA}" dt="2021-05-06T18:04:00.575" v="488" actId="478"/>
          <ac:spMkLst>
            <pc:docMk/>
            <pc:sldMk cId="1868860047" sldId="310"/>
            <ac:spMk id="9390" creationId="{188937A9-69D2-4F22-9E3B-73039BAADD91}"/>
          </ac:spMkLst>
        </pc:spChg>
        <pc:spChg chg="del mod">
          <ac:chgData name="Rooney Ribeiro Albuquerque Coelho" userId="ac74b89b-444e-42c3-a3e1-3795a8d61e25" providerId="ADAL" clId="{AD32C398-C38C-459E-AE45-841D23D6C6FA}" dt="2021-05-06T18:04:03.732" v="493" actId="478"/>
          <ac:spMkLst>
            <pc:docMk/>
            <pc:sldMk cId="1868860047" sldId="310"/>
            <ac:spMk id="9391" creationId="{6FA10871-EB99-4D79-A0E8-254176964F65}"/>
          </ac:spMkLst>
        </pc:spChg>
        <pc:spChg chg="del mod">
          <ac:chgData name="Rooney Ribeiro Albuquerque Coelho" userId="ac74b89b-444e-42c3-a3e1-3795a8d61e25" providerId="ADAL" clId="{AD32C398-C38C-459E-AE45-841D23D6C6FA}" dt="2021-05-06T18:04:03.054" v="492" actId="478"/>
          <ac:spMkLst>
            <pc:docMk/>
            <pc:sldMk cId="1868860047" sldId="310"/>
            <ac:spMk id="9392" creationId="{1550323B-B687-4BB5-BFE1-8CEB73FA90D0}"/>
          </ac:spMkLst>
        </pc:spChg>
        <pc:spChg chg="del mod">
          <ac:chgData name="Rooney Ribeiro Albuquerque Coelho" userId="ac74b89b-444e-42c3-a3e1-3795a8d61e25" providerId="ADAL" clId="{AD32C398-C38C-459E-AE45-841D23D6C6FA}" dt="2021-05-06T18:04:02.524" v="491" actId="478"/>
          <ac:spMkLst>
            <pc:docMk/>
            <pc:sldMk cId="1868860047" sldId="310"/>
            <ac:spMk id="9393" creationId="{EEE58DCE-12F7-459E-B273-0366543CD307}"/>
          </ac:spMkLst>
        </pc:spChg>
        <pc:spChg chg="del mod">
          <ac:chgData name="Rooney Ribeiro Albuquerque Coelho" userId="ac74b89b-444e-42c3-a3e1-3795a8d61e25" providerId="ADAL" clId="{AD32C398-C38C-459E-AE45-841D23D6C6FA}" dt="2021-05-06T18:04:01.997" v="490" actId="478"/>
          <ac:spMkLst>
            <pc:docMk/>
            <pc:sldMk cId="1868860047" sldId="310"/>
            <ac:spMk id="9394" creationId="{5D611B42-CCE3-45BF-ABE2-29A44A170881}"/>
          </ac:spMkLst>
        </pc:spChg>
        <pc:spChg chg="del mod">
          <ac:chgData name="Rooney Ribeiro Albuquerque Coelho" userId="ac74b89b-444e-42c3-a3e1-3795a8d61e25" providerId="ADAL" clId="{AD32C398-C38C-459E-AE45-841D23D6C6FA}" dt="2021-05-06T17:43:26.272" v="465" actId="478"/>
          <ac:spMkLst>
            <pc:docMk/>
            <pc:sldMk cId="1868860047" sldId="310"/>
            <ac:spMk id="9396" creationId="{E71254E8-E8D2-4AAA-BABF-D4EA5F16DDF4}"/>
          </ac:spMkLst>
        </pc:spChg>
        <pc:spChg chg="del mod">
          <ac:chgData name="Rooney Ribeiro Albuquerque Coelho" userId="ac74b89b-444e-42c3-a3e1-3795a8d61e25" providerId="ADAL" clId="{AD32C398-C38C-459E-AE45-841D23D6C6FA}" dt="2021-05-06T18:03:58.148" v="486" actId="478"/>
          <ac:spMkLst>
            <pc:docMk/>
            <pc:sldMk cId="1868860047" sldId="310"/>
            <ac:spMk id="9397" creationId="{4C2DE4CD-96D3-4B25-BAA0-0FD1C2FE7FEC}"/>
          </ac:spMkLst>
        </pc:spChg>
        <pc:spChg chg="del mod">
          <ac:chgData name="Rooney Ribeiro Albuquerque Coelho" userId="ac74b89b-444e-42c3-a3e1-3795a8d61e25" providerId="ADAL" clId="{AD32C398-C38C-459E-AE45-841D23D6C6FA}" dt="2021-05-06T17:43:21.076" v="463" actId="478"/>
          <ac:spMkLst>
            <pc:docMk/>
            <pc:sldMk cId="1868860047" sldId="310"/>
            <ac:spMk id="9398" creationId="{86FDA9A7-4D2D-417B-BEDC-171EFF79B549}"/>
          </ac:spMkLst>
        </pc:spChg>
        <pc:spChg chg="del mod">
          <ac:chgData name="Rooney Ribeiro Albuquerque Coelho" userId="ac74b89b-444e-42c3-a3e1-3795a8d61e25" providerId="ADAL" clId="{AD32C398-C38C-459E-AE45-841D23D6C6FA}" dt="2021-05-06T17:51:53.996" v="476" actId="478"/>
          <ac:spMkLst>
            <pc:docMk/>
            <pc:sldMk cId="1868860047" sldId="310"/>
            <ac:spMk id="9399" creationId="{2BE48B67-CD48-4806-B50A-9766FC18961B}"/>
          </ac:spMkLst>
        </pc:spChg>
        <pc:spChg chg="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400" creationId="{AB9D0654-8E56-4540-A8E8-1F5D70E6971C}"/>
          </ac:spMkLst>
        </pc:spChg>
        <pc:spChg chg="del mod">
          <ac:chgData name="Rooney Ribeiro Albuquerque Coelho" userId="ac74b89b-444e-42c3-a3e1-3795a8d61e25" providerId="ADAL" clId="{AD32C398-C38C-459E-AE45-841D23D6C6FA}" dt="2021-05-06T18:04:21.316" v="505" actId="478"/>
          <ac:spMkLst>
            <pc:docMk/>
            <pc:sldMk cId="1868860047" sldId="310"/>
            <ac:spMk id="9401" creationId="{9FCC4C61-8373-4395-B48A-DDA1C7096077}"/>
          </ac:spMkLst>
        </pc:spChg>
        <pc:spChg chg="del mod">
          <ac:chgData name="Rooney Ribeiro Albuquerque Coelho" userId="ac74b89b-444e-42c3-a3e1-3795a8d61e25" providerId="ADAL" clId="{AD32C398-C38C-459E-AE45-841D23D6C6FA}" dt="2021-05-06T18:04:19.042" v="504" actId="478"/>
          <ac:spMkLst>
            <pc:docMk/>
            <pc:sldMk cId="1868860047" sldId="310"/>
            <ac:spMk id="9402" creationId="{B7A5C0DF-7404-4208-9B3D-7AD162819646}"/>
          </ac:spMkLst>
        </pc:spChg>
        <pc:spChg chg="del mod">
          <ac:chgData name="Rooney Ribeiro Albuquerque Coelho" userId="ac74b89b-444e-42c3-a3e1-3795a8d61e25" providerId="ADAL" clId="{AD32C398-C38C-459E-AE45-841D23D6C6FA}" dt="2021-05-06T18:04:18.009" v="503" actId="478"/>
          <ac:spMkLst>
            <pc:docMk/>
            <pc:sldMk cId="1868860047" sldId="310"/>
            <ac:spMk id="9403" creationId="{C6C066F1-CE68-42F0-AD4D-133B6F14B8C3}"/>
          </ac:spMkLst>
        </pc:spChg>
        <pc:spChg chg="del mod">
          <ac:chgData name="Rooney Ribeiro Albuquerque Coelho" userId="ac74b89b-444e-42c3-a3e1-3795a8d61e25" providerId="ADAL" clId="{AD32C398-C38C-459E-AE45-841D23D6C6FA}" dt="2021-05-06T18:04:16.490" v="502" actId="478"/>
          <ac:spMkLst>
            <pc:docMk/>
            <pc:sldMk cId="1868860047" sldId="310"/>
            <ac:spMk id="9406" creationId="{F7B51478-6689-4E08-9C38-A3416E2E3825}"/>
          </ac:spMkLst>
        </pc:spChg>
        <pc:spChg chg="del mod">
          <ac:chgData name="Rooney Ribeiro Albuquerque Coelho" userId="ac74b89b-444e-42c3-a3e1-3795a8d61e25" providerId="ADAL" clId="{AD32C398-C38C-459E-AE45-841D23D6C6FA}" dt="2021-05-06T17:43:15.270" v="461" actId="478"/>
          <ac:spMkLst>
            <pc:docMk/>
            <pc:sldMk cId="1868860047" sldId="310"/>
            <ac:spMk id="9407" creationId="{3AFFB3F9-97AE-4D0A-8C79-A4F143048CF7}"/>
          </ac:spMkLst>
        </pc:spChg>
        <pc:spChg chg="del mod">
          <ac:chgData name="Rooney Ribeiro Albuquerque Coelho" userId="ac74b89b-444e-42c3-a3e1-3795a8d61e25" providerId="ADAL" clId="{AD32C398-C38C-459E-AE45-841D23D6C6FA}" dt="2021-05-06T17:42:52.783" v="458" actId="478"/>
          <ac:spMkLst>
            <pc:docMk/>
            <pc:sldMk cId="1868860047" sldId="310"/>
            <ac:spMk id="9408" creationId="{59935283-B541-4271-A214-DE1F2FF2D015}"/>
          </ac:spMkLst>
        </pc:spChg>
        <pc:spChg chg="del mod">
          <ac:chgData name="Rooney Ribeiro Albuquerque Coelho" userId="ac74b89b-444e-42c3-a3e1-3795a8d61e25" providerId="ADAL" clId="{AD32C398-C38C-459E-AE45-841D23D6C6FA}" dt="2021-05-06T18:04:08.587" v="496" actId="478"/>
          <ac:spMkLst>
            <pc:docMk/>
            <pc:sldMk cId="1868860047" sldId="310"/>
            <ac:spMk id="9409" creationId="{32F10FFC-6BEF-4660-8E14-9C4960272974}"/>
          </ac:spMkLst>
        </pc:spChg>
        <pc:spChg chg="del mod">
          <ac:chgData name="Rooney Ribeiro Albuquerque Coelho" userId="ac74b89b-444e-42c3-a3e1-3795a8d61e25" providerId="ADAL" clId="{AD32C398-C38C-459E-AE45-841D23D6C6FA}" dt="2021-05-06T18:04:11.031" v="499" actId="478"/>
          <ac:spMkLst>
            <pc:docMk/>
            <pc:sldMk cId="1868860047" sldId="310"/>
            <ac:spMk id="9410" creationId="{65F9EA32-FD3E-414D-AB4B-97605AFBE0A4}"/>
          </ac:spMkLst>
        </pc:spChg>
        <pc:spChg chg="del mod">
          <ac:chgData name="Rooney Ribeiro Albuquerque Coelho" userId="ac74b89b-444e-42c3-a3e1-3795a8d61e25" providerId="ADAL" clId="{AD32C398-C38C-459E-AE45-841D23D6C6FA}" dt="2021-05-06T18:04:11.795" v="500" actId="478"/>
          <ac:spMkLst>
            <pc:docMk/>
            <pc:sldMk cId="1868860047" sldId="310"/>
            <ac:spMk id="9411" creationId="{CAB6F444-A275-46FA-A897-25CF788AE6DA}"/>
          </ac:spMkLst>
        </pc:spChg>
        <pc:spChg chg="del mod">
          <ac:chgData name="Rooney Ribeiro Albuquerque Coelho" userId="ac74b89b-444e-42c3-a3e1-3795a8d61e25" providerId="ADAL" clId="{AD32C398-C38C-459E-AE45-841D23D6C6FA}" dt="2021-05-06T18:04:14.539" v="501" actId="478"/>
          <ac:spMkLst>
            <pc:docMk/>
            <pc:sldMk cId="1868860047" sldId="310"/>
            <ac:spMk id="9412" creationId="{B47C062F-4985-404E-B811-AAF20DD993EB}"/>
          </ac:spMkLst>
        </pc:spChg>
        <pc:spChg chg="del mod">
          <ac:chgData name="Rooney Ribeiro Albuquerque Coelho" userId="ac74b89b-444e-42c3-a3e1-3795a8d61e25" providerId="ADAL" clId="{AD32C398-C38C-459E-AE45-841D23D6C6FA}" dt="2021-05-06T17:43:46.603" v="472" actId="478"/>
          <ac:spMkLst>
            <pc:docMk/>
            <pc:sldMk cId="1868860047" sldId="310"/>
            <ac:spMk id="9413" creationId="{65D74700-BB63-482E-AF2E-4AA69126175D}"/>
          </ac:spMkLst>
        </pc:spChg>
        <pc:spChg chg="del mod">
          <ac:chgData name="Rooney Ribeiro Albuquerque Coelho" userId="ac74b89b-444e-42c3-a3e1-3795a8d61e25" providerId="ADAL" clId="{AD32C398-C38C-459E-AE45-841D23D6C6FA}" dt="2021-05-06T17:43:49.178" v="473" actId="478"/>
          <ac:spMkLst>
            <pc:docMk/>
            <pc:sldMk cId="1868860047" sldId="310"/>
            <ac:spMk id="9414" creationId="{7BA78253-A36A-445D-9010-8C90C725DE28}"/>
          </ac:spMkLst>
        </pc:spChg>
        <pc:spChg chg="del mod">
          <ac:chgData name="Rooney Ribeiro Albuquerque Coelho" userId="ac74b89b-444e-42c3-a3e1-3795a8d61e25" providerId="ADAL" clId="{AD32C398-C38C-459E-AE45-841D23D6C6FA}" dt="2021-05-06T17:43:51.683" v="474" actId="478"/>
          <ac:spMkLst>
            <pc:docMk/>
            <pc:sldMk cId="1868860047" sldId="310"/>
            <ac:spMk id="9415" creationId="{C36B3B1D-2EB0-4D2C-8C7C-1A95CB1DD954}"/>
          </ac:spMkLst>
        </pc:spChg>
        <pc:spChg chg="del mod">
          <ac:chgData name="Rooney Ribeiro Albuquerque Coelho" userId="ac74b89b-444e-42c3-a3e1-3795a8d61e25" providerId="ADAL" clId="{AD32C398-C38C-459E-AE45-841D23D6C6FA}" dt="2021-05-06T17:43:28.414" v="466" actId="478"/>
          <ac:spMkLst>
            <pc:docMk/>
            <pc:sldMk cId="1868860047" sldId="310"/>
            <ac:spMk id="9416" creationId="{210F721A-3F79-4B29-B7A4-70B37D7EDC18}"/>
          </ac:spMkLst>
        </pc:spChg>
        <pc:spChg chg="del mod">
          <ac:chgData name="Rooney Ribeiro Albuquerque Coelho" userId="ac74b89b-444e-42c3-a3e1-3795a8d61e25" providerId="ADAL" clId="{AD32C398-C38C-459E-AE45-841D23D6C6FA}" dt="2021-05-06T17:43:44.251" v="471" actId="478"/>
          <ac:spMkLst>
            <pc:docMk/>
            <pc:sldMk cId="1868860047" sldId="310"/>
            <ac:spMk id="9417" creationId="{4123989D-8924-497B-9FBE-09CA89DC7BC5}"/>
          </ac:spMkLst>
        </pc:spChg>
        <pc:spChg chg="del">
          <ac:chgData name="Rooney Ribeiro Albuquerque Coelho" userId="ac74b89b-444e-42c3-a3e1-3795a8d61e25" providerId="ADAL" clId="{AD32C398-C38C-459E-AE45-841D23D6C6FA}" dt="2021-05-06T17:42:31.448" v="453" actId="478"/>
          <ac:spMkLst>
            <pc:docMk/>
            <pc:sldMk cId="1868860047" sldId="310"/>
            <ac:spMk id="9418" creationId="{77A878AB-B555-48E9-A8AF-0BA322FCBDE9}"/>
          </ac:spMkLst>
        </pc:spChg>
        <pc:spChg chg="del mod">
          <ac:chgData name="Rooney Ribeiro Albuquerque Coelho" userId="ac74b89b-444e-42c3-a3e1-3795a8d61e25" providerId="ADAL" clId="{AD32C398-C38C-459E-AE45-841D23D6C6FA}" dt="2021-05-06T17:43:42.248" v="470" actId="478"/>
          <ac:spMkLst>
            <pc:docMk/>
            <pc:sldMk cId="1868860047" sldId="310"/>
            <ac:spMk id="9419" creationId="{E8565086-656B-422E-95DE-57DDD162FECB}"/>
          </ac:spMkLst>
        </pc:spChg>
        <pc:spChg chg="del mod">
          <ac:chgData name="Rooney Ribeiro Albuquerque Coelho" userId="ac74b89b-444e-42c3-a3e1-3795a8d61e25" providerId="ADAL" clId="{AD32C398-C38C-459E-AE45-841D23D6C6FA}" dt="2021-05-06T17:42:51.318" v="457" actId="478"/>
          <ac:spMkLst>
            <pc:docMk/>
            <pc:sldMk cId="1868860047" sldId="310"/>
            <ac:spMk id="9420" creationId="{BD370F87-C384-4E52-80E6-8F860D62C25F}"/>
          </ac:spMkLst>
        </pc:spChg>
        <pc:spChg chg="del mod">
          <ac:chgData name="Rooney Ribeiro Albuquerque Coelho" userId="ac74b89b-444e-42c3-a3e1-3795a8d61e25" providerId="ADAL" clId="{AD32C398-C38C-459E-AE45-841D23D6C6FA}" dt="2021-05-06T18:04:22.788" v="506" actId="478"/>
          <ac:spMkLst>
            <pc:docMk/>
            <pc:sldMk cId="1868860047" sldId="310"/>
            <ac:spMk id="9421" creationId="{298DA613-0FAB-46F3-9C5B-BCDADA25EC13}"/>
          </ac:spMkLst>
        </pc:spChg>
        <pc:grpChg chg="add mod">
          <ac:chgData name="Rooney Ribeiro Albuquerque Coelho" userId="ac74b89b-444e-42c3-a3e1-3795a8d61e25" providerId="ADAL" clId="{AD32C398-C38C-459E-AE45-841D23D6C6FA}" dt="2021-05-07T02:25:00.258" v="811" actId="1076"/>
          <ac:grpSpMkLst>
            <pc:docMk/>
            <pc:sldMk cId="1868860047" sldId="310"/>
            <ac:grpSpMk id="63" creationId="{30B0C0F3-6EB0-472C-8B03-282F806600FD}"/>
          </ac:grpSpMkLst>
        </pc:grpChg>
        <pc:grpChg chg="del mod">
          <ac:chgData name="Rooney Ribeiro Albuquerque Coelho" userId="ac74b89b-444e-42c3-a3e1-3795a8d61e25" providerId="ADAL" clId="{AD32C398-C38C-459E-AE45-841D23D6C6FA}" dt="2021-05-06T18:05:21.219" v="528" actId="478"/>
          <ac:grpSpMkLst>
            <pc:docMk/>
            <pc:sldMk cId="1868860047" sldId="310"/>
            <ac:grpSpMk id="9422" creationId="{A5F464DC-E77C-4BA9-97C5-4BDCD2F91AD3}"/>
          </ac:grpSpMkLst>
        </pc:grpChg>
        <pc:graphicFrameChg chg="del modGraphic">
          <ac:chgData name="Rooney Ribeiro Albuquerque Coelho" userId="ac74b89b-444e-42c3-a3e1-3795a8d61e25" providerId="ADAL" clId="{AD32C398-C38C-459E-AE45-841D23D6C6FA}" dt="2021-05-06T17:43:05.695" v="460" actId="478"/>
          <ac:graphicFrameMkLst>
            <pc:docMk/>
            <pc:sldMk cId="1868860047" sldId="310"/>
            <ac:graphicFrameMk id="9382" creationId="{0188E362-0828-4BAF-A184-EE96BE9CEC5A}"/>
          </ac:graphicFrameMkLst>
        </pc:graphicFrameChg>
        <pc:picChg chg="del">
          <ac:chgData name="Rooney Ribeiro Albuquerque Coelho" userId="ac74b89b-444e-42c3-a3e1-3795a8d61e25" providerId="ADAL" clId="{AD32C398-C38C-459E-AE45-841D23D6C6FA}" dt="2021-05-06T17:42:27.005" v="452" actId="478"/>
          <ac:picMkLst>
            <pc:docMk/>
            <pc:sldMk cId="1868860047" sldId="310"/>
            <ac:picMk id="3" creationId="{7AE27AFF-EF66-42BC-99CD-F7B5A93C04BC}"/>
          </ac:picMkLst>
        </pc:picChg>
        <pc:picChg chg="add del">
          <ac:chgData name="Rooney Ribeiro Albuquerque Coelho" userId="ac74b89b-444e-42c3-a3e1-3795a8d61e25" providerId="ADAL" clId="{AD32C398-C38C-459E-AE45-841D23D6C6FA}" dt="2021-05-06T17:52:19.517" v="480" actId="21"/>
          <ac:picMkLst>
            <pc:docMk/>
            <pc:sldMk cId="1868860047" sldId="310"/>
            <ac:picMk id="4" creationId="{CBBE00EE-9DC7-4716-B70A-A7037CA31EDC}"/>
          </ac:picMkLst>
        </pc:picChg>
        <pc:picChg chg="add mod">
          <ac:chgData name="Rooney Ribeiro Albuquerque Coelho" userId="ac74b89b-444e-42c3-a3e1-3795a8d61e25" providerId="ADAL" clId="{AD32C398-C38C-459E-AE45-841D23D6C6FA}" dt="2021-05-06T18:05:29.606" v="530" actId="1076"/>
          <ac:picMkLst>
            <pc:docMk/>
            <pc:sldMk cId="1868860047" sldId="310"/>
            <ac:picMk id="84" creationId="{DE4594A0-6DCC-4BA6-94D2-94FCEFAF6B77}"/>
          </ac:picMkLst>
        </pc:picChg>
      </pc:sldChg>
      <pc:sldChg chg="addSp delSp modSp new mod">
        <pc:chgData name="Rooney Ribeiro Albuquerque Coelho" userId="ac74b89b-444e-42c3-a3e1-3795a8d61e25" providerId="ADAL" clId="{AD32C398-C38C-459E-AE45-841D23D6C6FA}" dt="2021-05-06T18:08:07.246" v="546" actId="1076"/>
        <pc:sldMkLst>
          <pc:docMk/>
          <pc:sldMk cId="1457610972" sldId="311"/>
        </pc:sldMkLst>
        <pc:spChg chg="del">
          <ac:chgData name="Rooney Ribeiro Albuquerque Coelho" userId="ac74b89b-444e-42c3-a3e1-3795a8d61e25" providerId="ADAL" clId="{AD32C398-C38C-459E-AE45-841D23D6C6FA}" dt="2021-05-06T18:08:01.866" v="545" actId="478"/>
          <ac:spMkLst>
            <pc:docMk/>
            <pc:sldMk cId="1457610972" sldId="311"/>
            <ac:spMk id="2" creationId="{8236E0C7-4C07-4898-AACE-D3B32C0C1450}"/>
          </ac:spMkLst>
        </pc:spChg>
        <pc:picChg chg="add del mod">
          <ac:chgData name="Rooney Ribeiro Albuquerque Coelho" userId="ac74b89b-444e-42c3-a3e1-3795a8d61e25" providerId="ADAL" clId="{AD32C398-C38C-459E-AE45-841D23D6C6FA}" dt="2021-05-06T18:06:22.628" v="534" actId="478"/>
          <ac:picMkLst>
            <pc:docMk/>
            <pc:sldMk cId="1457610972" sldId="311"/>
            <ac:picMk id="3" creationId="{86913996-C90D-44DA-9487-2A0610FC5BC9}"/>
          </ac:picMkLst>
        </pc:picChg>
        <pc:picChg chg="add del mod">
          <ac:chgData name="Rooney Ribeiro Albuquerque Coelho" userId="ac74b89b-444e-42c3-a3e1-3795a8d61e25" providerId="ADAL" clId="{AD32C398-C38C-459E-AE45-841D23D6C6FA}" dt="2021-05-06T18:04:42.307" v="515" actId="21"/>
          <ac:picMkLst>
            <pc:docMk/>
            <pc:sldMk cId="1457610972" sldId="311"/>
            <ac:picMk id="5" creationId="{C6A5E3F1-45E2-4B43-A926-415A6AC5E824}"/>
          </ac:picMkLst>
        </pc:picChg>
        <pc:picChg chg="add del mod">
          <ac:chgData name="Rooney Ribeiro Albuquerque Coelho" userId="ac74b89b-444e-42c3-a3e1-3795a8d61e25" providerId="ADAL" clId="{AD32C398-C38C-459E-AE45-841D23D6C6FA}" dt="2021-05-06T18:05:00.744" v="522" actId="21"/>
          <ac:picMkLst>
            <pc:docMk/>
            <pc:sldMk cId="1457610972" sldId="311"/>
            <ac:picMk id="7" creationId="{73BAAD6B-319F-4272-822D-DD00004B16DD}"/>
          </ac:picMkLst>
        </pc:picChg>
        <pc:picChg chg="add mod">
          <ac:chgData name="Rooney Ribeiro Albuquerque Coelho" userId="ac74b89b-444e-42c3-a3e1-3795a8d61e25" providerId="ADAL" clId="{AD32C398-C38C-459E-AE45-841D23D6C6FA}" dt="2021-05-06T18:08:07.246" v="546" actId="1076"/>
          <ac:picMkLst>
            <pc:docMk/>
            <pc:sldMk cId="1457610972" sldId="311"/>
            <ac:picMk id="9" creationId="{73598A77-DE68-4A78-9C4B-AD25CC8BE76F}"/>
          </ac:picMkLst>
        </pc:picChg>
      </pc:sldChg>
      <pc:sldChg chg="addSp delSp modSp add del mod chgLayout">
        <pc:chgData name="Rooney Ribeiro Albuquerque Coelho" userId="ac74b89b-444e-42c3-a3e1-3795a8d61e25" providerId="ADAL" clId="{AD32C398-C38C-459E-AE45-841D23D6C6FA}" dt="2021-05-07T02:34:31.396" v="997" actId="1076"/>
        <pc:sldMkLst>
          <pc:docMk/>
          <pc:sldMk cId="2759000679" sldId="312"/>
        </pc:sldMkLst>
        <pc:spChg chg="add mod ord">
          <ac:chgData name="Rooney Ribeiro Albuquerque Coelho" userId="ac74b89b-444e-42c3-a3e1-3795a8d61e25" providerId="ADAL" clId="{AD32C398-C38C-459E-AE45-841D23D6C6FA}" dt="2021-05-07T02:34:16.764" v="995" actId="113"/>
          <ac:spMkLst>
            <pc:docMk/>
            <pc:sldMk cId="2759000679" sldId="312"/>
            <ac:spMk id="2" creationId="{7FD2B202-A75C-420A-9FA1-68CF02486301}"/>
          </ac:spMkLst>
        </pc:spChg>
        <pc:spChg chg="add del mod">
          <ac:chgData name="Rooney Ribeiro Albuquerque Coelho" userId="ac74b89b-444e-42c3-a3e1-3795a8d61e25" providerId="ADAL" clId="{AD32C398-C38C-459E-AE45-841D23D6C6FA}" dt="2021-05-07T02:26:14.242" v="829" actId="6264"/>
          <ac:spMkLst>
            <pc:docMk/>
            <pc:sldMk cId="2759000679" sldId="312"/>
            <ac:spMk id="3" creationId="{C2A3BF38-ACA8-4478-9CAC-A2C2912BA1F4}"/>
          </ac:spMkLst>
        </pc:spChg>
        <pc:spChg chg="add del mod">
          <ac:chgData name="Rooney Ribeiro Albuquerque Coelho" userId="ac74b89b-444e-42c3-a3e1-3795a8d61e25" providerId="ADAL" clId="{AD32C398-C38C-459E-AE45-841D23D6C6FA}" dt="2021-05-07T02:26:15.914" v="830" actId="6264"/>
          <ac:spMkLst>
            <pc:docMk/>
            <pc:sldMk cId="2759000679" sldId="312"/>
            <ac:spMk id="4" creationId="{84EC21F4-B899-4BC0-B09D-2E67E8135F75}"/>
          </ac:spMkLst>
        </pc:spChg>
        <pc:spChg chg="add del mod">
          <ac:chgData name="Rooney Ribeiro Albuquerque Coelho" userId="ac74b89b-444e-42c3-a3e1-3795a8d61e25" providerId="ADAL" clId="{AD32C398-C38C-459E-AE45-841D23D6C6FA}" dt="2021-05-07T02:25:33.806" v="815" actId="478"/>
          <ac:spMkLst>
            <pc:docMk/>
            <pc:sldMk cId="2759000679" sldId="312"/>
            <ac:spMk id="40" creationId="{D2656392-A4BE-46AD-A530-BE06895D82AE}"/>
          </ac:spMkLst>
        </pc:spChg>
        <pc:spChg chg="add mod">
          <ac:chgData name="Rooney Ribeiro Albuquerque Coelho" userId="ac74b89b-444e-42c3-a3e1-3795a8d61e25" providerId="ADAL" clId="{AD32C398-C38C-459E-AE45-841D23D6C6FA}" dt="2021-05-07T02:34:26.941" v="996" actId="1076"/>
          <ac:spMkLst>
            <pc:docMk/>
            <pc:sldMk cId="2759000679" sldId="312"/>
            <ac:spMk id="41" creationId="{07EFB4FD-3527-436E-B182-B20570FBB466}"/>
          </ac:spMkLst>
        </pc:spChg>
        <pc:spChg chg="add mod">
          <ac:chgData name="Rooney Ribeiro Albuquerque Coelho" userId="ac74b89b-444e-42c3-a3e1-3795a8d61e25" providerId="ADAL" clId="{AD32C398-C38C-459E-AE45-841D23D6C6FA}" dt="2021-05-07T02:27:30.840" v="839" actId="1076"/>
          <ac:spMkLst>
            <pc:docMk/>
            <pc:sldMk cId="2759000679" sldId="312"/>
            <ac:spMk id="42" creationId="{C4D59F6A-C049-4807-8466-990AC10F123D}"/>
          </ac:spMkLst>
        </pc:spChg>
        <pc:spChg chg="add mod">
          <ac:chgData name="Rooney Ribeiro Albuquerque Coelho" userId="ac74b89b-444e-42c3-a3e1-3795a8d61e25" providerId="ADAL" clId="{AD32C398-C38C-459E-AE45-841D23D6C6FA}" dt="2021-05-07T02:34:31.396" v="997" actId="1076"/>
          <ac:spMkLst>
            <pc:docMk/>
            <pc:sldMk cId="2759000679" sldId="312"/>
            <ac:spMk id="43" creationId="{4598DFA8-C07D-4605-A7F5-787189649C64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3" creationId="{DE8B363B-F986-4A70-85A7-3192DF0939B7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4" creationId="{02B76E32-23A4-4605-B39C-D9E90F7D2678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5" creationId="{8BEDD6D8-F4D6-4B22-83E6-8A9DCE041A7B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6" creationId="{840F0CE3-4614-4FAA-967E-BC237247AE8C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27" creationId="{12AFCA32-694A-4F4A-9AB8-86F57FEDB8DD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48" creationId="{125C709B-3A74-4D51-9678-1EA6F484E35C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49" creationId="{E22E0E90-08AB-424E-8EC2-29138D2B780B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0" creationId="{9C130064-38B6-41E7-9475-7E47A2CEB798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1" creationId="{6E6A1321-000C-4E6D-B149-F263941679DA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2" creationId="{974B70E3-A5F9-478F-BD9D-2E0DB2C74BCB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3" creationId="{09C8B34D-EF01-492B-9BF2-9F4A8CB6AB0E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4" creationId="{435DC70D-3065-40A6-9D50-DCBB4BD15161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5" creationId="{3E642CFE-7268-4AF9-81E0-AE5154DD7074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6" creationId="{3EC69B28-399E-4C89-81B4-26FDBB9E08AD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8" creationId="{9F0C13D2-ADC3-4EAA-A1D0-4E30A8CA86BE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59" creationId="{9E992A11-8B0B-494C-9AA3-C3C8F0ADC25A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260" creationId="{6C774A66-36F3-4350-9550-39BAB422FFA4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358" creationId="{622C5582-C206-4FAB-91A3-F7200AADAB83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359" creationId="{6D43BD9D-6E28-4142-87E9-7D3081B30846}"/>
          </ac:spMkLst>
        </pc:spChg>
        <pc:spChg chg="mod">
          <ac:chgData name="Rooney Ribeiro Albuquerque Coelho" userId="ac74b89b-444e-42c3-a3e1-3795a8d61e25" providerId="ADAL" clId="{AD32C398-C38C-459E-AE45-841D23D6C6FA}" dt="2021-05-07T02:25:21.517" v="813" actId="1076"/>
          <ac:spMkLst>
            <pc:docMk/>
            <pc:sldMk cId="2759000679" sldId="312"/>
            <ac:spMk id="9400" creationId="{AB9D0654-8E56-4540-A8E8-1F5D70E6971C}"/>
          </ac:spMkLst>
        </pc:spChg>
        <pc:grpChg chg="del">
          <ac:chgData name="Rooney Ribeiro Albuquerque Coelho" userId="ac74b89b-444e-42c3-a3e1-3795a8d61e25" providerId="ADAL" clId="{AD32C398-C38C-459E-AE45-841D23D6C6FA}" dt="2021-05-06T18:04:51.310" v="519" actId="478"/>
          <ac:grpSpMkLst>
            <pc:docMk/>
            <pc:sldMk cId="2759000679" sldId="312"/>
            <ac:grpSpMk id="63" creationId="{30B0C0F3-6EB0-472C-8B03-282F806600FD}"/>
          </ac:grpSpMkLst>
        </pc:grpChg>
        <pc:grpChg chg="mod">
          <ac:chgData name="Rooney Ribeiro Albuquerque Coelho" userId="ac74b89b-444e-42c3-a3e1-3795a8d61e25" providerId="ADAL" clId="{AD32C398-C38C-459E-AE45-841D23D6C6FA}" dt="2021-05-07T02:25:21.517" v="813" actId="1076"/>
          <ac:grpSpMkLst>
            <pc:docMk/>
            <pc:sldMk cId="2759000679" sldId="312"/>
            <ac:grpSpMk id="9422" creationId="{A5F464DC-E77C-4BA9-97C5-4BDCD2F91AD3}"/>
          </ac:grpSpMkLst>
        </pc:grpChg>
        <pc:picChg chg="add del mod ord">
          <ac:chgData name="Rooney Ribeiro Albuquerque Coelho" userId="ac74b89b-444e-42c3-a3e1-3795a8d61e25" providerId="ADAL" clId="{AD32C398-C38C-459E-AE45-841D23D6C6FA}" dt="2021-05-06T18:06:40.370" v="536" actId="478"/>
          <ac:picMkLst>
            <pc:docMk/>
            <pc:sldMk cId="2759000679" sldId="312"/>
            <ac:picMk id="39" creationId="{4D1299FB-6155-4F1F-8DE2-F4667148067F}"/>
          </ac:picMkLst>
        </pc:picChg>
        <pc:picChg chg="del">
          <ac:chgData name="Rooney Ribeiro Albuquerque Coelho" userId="ac74b89b-444e-42c3-a3e1-3795a8d61e25" providerId="ADAL" clId="{AD32C398-C38C-459E-AE45-841D23D6C6FA}" dt="2021-05-06T18:04:53.793" v="520" actId="478"/>
          <ac:picMkLst>
            <pc:docMk/>
            <pc:sldMk cId="2759000679" sldId="312"/>
            <ac:picMk id="84" creationId="{DE4594A0-6DCC-4BA6-94D2-94FCEFAF6B77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47.228" v="178" actId="47"/>
        <pc:sldMkLst>
          <pc:docMk/>
          <pc:sldMk cId="897383684" sldId="313"/>
        </pc:sldMkLst>
      </pc:sldChg>
      <pc:sldChg chg="addSp delSp modSp new mod modNotesTx">
        <pc:chgData name="Rooney Ribeiro Albuquerque Coelho" userId="ac74b89b-444e-42c3-a3e1-3795a8d61e25" providerId="ADAL" clId="{AD32C398-C38C-459E-AE45-841D23D6C6FA}" dt="2021-05-07T02:36:11.885" v="1037" actId="20577"/>
        <pc:sldMkLst>
          <pc:docMk/>
          <pc:sldMk cId="490210445" sldId="314"/>
        </pc:sldMkLst>
        <pc:spChg chg="del">
          <ac:chgData name="Rooney Ribeiro Albuquerque Coelho" userId="ac74b89b-444e-42c3-a3e1-3795a8d61e25" providerId="ADAL" clId="{AD32C398-C38C-459E-AE45-841D23D6C6FA}" dt="2021-05-06T18:08:34.538" v="551" actId="478"/>
          <ac:spMkLst>
            <pc:docMk/>
            <pc:sldMk cId="490210445" sldId="314"/>
            <ac:spMk id="2" creationId="{C7246B91-8A7F-4830-B7DB-8994A7758785}"/>
          </ac:spMkLst>
        </pc:spChg>
        <pc:picChg chg="add mod">
          <ac:chgData name="Rooney Ribeiro Albuquerque Coelho" userId="ac74b89b-444e-42c3-a3e1-3795a8d61e25" providerId="ADAL" clId="{AD32C398-C38C-459E-AE45-841D23D6C6FA}" dt="2021-05-06T18:08:37.069" v="552" actId="1076"/>
          <ac:picMkLst>
            <pc:docMk/>
            <pc:sldMk cId="490210445" sldId="314"/>
            <ac:picMk id="4" creationId="{3A1B5C34-7C35-4626-AFAB-4D993BFAD491}"/>
          </ac:picMkLst>
        </pc:picChg>
      </pc:sldChg>
      <pc:sldChg chg="add del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3960699103" sldId="315"/>
        </pc:sldMkLst>
      </pc:sldChg>
      <pc:sldChg chg="add del">
        <pc:chgData name="Rooney Ribeiro Albuquerque Coelho" userId="ac74b89b-444e-42c3-a3e1-3795a8d61e25" providerId="ADAL" clId="{AD32C398-C38C-459E-AE45-841D23D6C6FA}" dt="2021-05-07T02:33:21.170" v="944" actId="47"/>
        <pc:sldMkLst>
          <pc:docMk/>
          <pc:sldMk cId="4274005451" sldId="316"/>
        </pc:sldMkLst>
      </pc:sldChg>
      <pc:sldChg chg="add del">
        <pc:chgData name="Rooney Ribeiro Albuquerque Coelho" userId="ac74b89b-444e-42c3-a3e1-3795a8d61e25" providerId="ADAL" clId="{AD32C398-C38C-459E-AE45-841D23D6C6FA}" dt="2021-05-07T02:42:44.244" v="1158" actId="47"/>
        <pc:sldMkLst>
          <pc:docMk/>
          <pc:sldMk cId="164330085" sldId="317"/>
        </pc:sldMkLst>
      </pc:sldChg>
      <pc:sldChg chg="addSp delSp modSp add del mod chgLayout">
        <pc:chgData name="Rooney Ribeiro Albuquerque Coelho" userId="ac74b89b-444e-42c3-a3e1-3795a8d61e25" providerId="ADAL" clId="{AD32C398-C38C-459E-AE45-841D23D6C6FA}" dt="2021-05-07T02:46:20.357" v="1201" actId="47"/>
        <pc:sldMkLst>
          <pc:docMk/>
          <pc:sldMk cId="104454756" sldId="318"/>
        </pc:sldMkLst>
        <pc:spChg chg="del topLvl">
          <ac:chgData name="Rooney Ribeiro Albuquerque Coelho" userId="ac74b89b-444e-42c3-a3e1-3795a8d61e25" providerId="ADAL" clId="{AD32C398-C38C-459E-AE45-841D23D6C6FA}" dt="2021-05-07T02:44:30.152" v="1168" actId="478"/>
          <ac:spMkLst>
            <pc:docMk/>
            <pc:sldMk cId="104454756" sldId="318"/>
            <ac:spMk id="3" creationId="{00000000-0000-0000-0000-000000000000}"/>
          </ac:spMkLst>
        </pc:spChg>
        <pc:spChg chg="del topLvl">
          <ac:chgData name="Rooney Ribeiro Albuquerque Coelho" userId="ac74b89b-444e-42c3-a3e1-3795a8d61e25" providerId="ADAL" clId="{AD32C398-C38C-459E-AE45-841D23D6C6FA}" dt="2021-05-07T02:44:28.442" v="1167" actId="478"/>
          <ac:spMkLst>
            <pc:docMk/>
            <pc:sldMk cId="104454756" sldId="318"/>
            <ac:spMk id="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26.272" v="1166" actId="478"/>
          <ac:spMkLst>
            <pc:docMk/>
            <pc:sldMk cId="104454756" sldId="318"/>
            <ac:spMk id="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104454756" sldId="318"/>
            <ac:spMk id="6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104454756" sldId="318"/>
            <ac:spMk id="7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2:44:17.702" v="1164" actId="6264"/>
          <ac:spMkLst>
            <pc:docMk/>
            <pc:sldMk cId="104454756" sldId="318"/>
            <ac:spMk id="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1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1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1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1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1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1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1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1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19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2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2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2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2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25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2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2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29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3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3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3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3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35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3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3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3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4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5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6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49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50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51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5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53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54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46:06.312" v="1198" actId="1076"/>
          <ac:spMkLst>
            <pc:docMk/>
            <pc:sldMk cId="104454756" sldId="318"/>
            <ac:spMk id="55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104454756" sldId="318"/>
            <ac:spMk id="56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5.784" v="1170" actId="478"/>
          <ac:spMkLst>
            <pc:docMk/>
            <pc:sldMk cId="104454756" sldId="318"/>
            <ac:spMk id="57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104454756" sldId="318"/>
            <ac:spMk id="58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2:45:53.396" v="1194" actId="121"/>
          <ac:spMkLst>
            <pc:docMk/>
            <pc:sldMk cId="104454756" sldId="318"/>
            <ac:spMk id="59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2:44:32.453" v="1169" actId="478"/>
          <ac:spMkLst>
            <pc:docMk/>
            <pc:sldMk cId="104454756" sldId="318"/>
            <ac:spMk id="60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44:17.702" v="1164" actId="6264"/>
          <ac:spMkLst>
            <pc:docMk/>
            <pc:sldMk cId="104454756" sldId="318"/>
            <ac:spMk id="61" creationId="{2A7BE867-F342-4A89-A916-75C21731D4CA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44:20.222" v="1165" actId="478"/>
          <ac:spMkLst>
            <pc:docMk/>
            <pc:sldMk cId="104454756" sldId="318"/>
            <ac:spMk id="62" creationId="{F2064648-0CBC-4CD0-8DCC-C365254BB772}"/>
          </ac:spMkLst>
        </pc:spChg>
        <pc:grpChg chg="del">
          <ac:chgData name="Rooney Ribeiro Albuquerque Coelho" userId="ac74b89b-444e-42c3-a3e1-3795a8d61e25" providerId="ADAL" clId="{AD32C398-C38C-459E-AE45-841D23D6C6FA}" dt="2021-05-07T02:44:28.442" v="1167" actId="478"/>
          <ac:grpSpMkLst>
            <pc:docMk/>
            <pc:sldMk cId="104454756" sldId="318"/>
            <ac:grpSpMk id="2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104454756" sldId="318"/>
            <ac:grpSpMk id="9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104454756" sldId="318"/>
            <ac:grpSpMk id="15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104454756" sldId="318"/>
            <ac:grpSpMk id="21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104454756" sldId="318"/>
            <ac:grpSpMk id="27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104454756" sldId="318"/>
            <ac:grpSpMk id="33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104454756" sldId="318"/>
            <ac:grpSpMk id="39" creationId="{00000000-0000-0000-0000-000000000000}"/>
          </ac:grpSpMkLst>
        </pc:grpChg>
        <pc:grpChg chg="add mod">
          <ac:chgData name="Rooney Ribeiro Albuquerque Coelho" userId="ac74b89b-444e-42c3-a3e1-3795a8d61e25" providerId="ADAL" clId="{AD32C398-C38C-459E-AE45-841D23D6C6FA}" dt="2021-05-07T02:46:06.312" v="1198" actId="1076"/>
          <ac:grpSpMkLst>
            <pc:docMk/>
            <pc:sldMk cId="104454756" sldId="318"/>
            <ac:grpSpMk id="63" creationId="{174B8498-56B5-42D1-AB42-4BFB960B966C}"/>
          </ac:grpSpMkLst>
        </pc:grpChg>
        <pc:grpChg chg="add mod">
          <ac:chgData name="Rooney Ribeiro Albuquerque Coelho" userId="ac74b89b-444e-42c3-a3e1-3795a8d61e25" providerId="ADAL" clId="{AD32C398-C38C-459E-AE45-841D23D6C6FA}" dt="2021-05-07T02:45:42.132" v="1191" actId="164"/>
          <ac:grpSpMkLst>
            <pc:docMk/>
            <pc:sldMk cId="104454756" sldId="318"/>
            <ac:grpSpMk id="64" creationId="{E46EB9AE-DDFA-4291-9BC0-55B76681F419}"/>
          </ac:grpSpMkLst>
        </pc:grpChg>
      </pc:sldChg>
      <pc:sldChg chg="addSp delSp modSp add del mod chgLayout">
        <pc:chgData name="Rooney Ribeiro Albuquerque Coelho" userId="ac74b89b-444e-42c3-a3e1-3795a8d61e25" providerId="ADAL" clId="{AD32C398-C38C-459E-AE45-841D23D6C6FA}" dt="2021-05-07T02:47:04.961" v="1206" actId="6549"/>
        <pc:sldMkLst>
          <pc:docMk/>
          <pc:sldMk cId="2504429100" sldId="319"/>
        </pc:sldMkLst>
        <pc:spChg chg="mod">
          <ac:chgData name="Rooney Ribeiro Albuquerque Coelho" userId="ac74b89b-444e-42c3-a3e1-3795a8d61e25" providerId="ADAL" clId="{AD32C398-C38C-459E-AE45-841D23D6C6FA}" dt="2021-05-07T02:47:04.961" v="1206" actId="6549"/>
          <ac:spMkLst>
            <pc:docMk/>
            <pc:sldMk cId="2504429100" sldId="319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2:46:24.052" v="1202" actId="6264"/>
          <ac:spMkLst>
            <pc:docMk/>
            <pc:sldMk cId="2504429100" sldId="319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2:46:40.022" v="1205" actId="1076"/>
          <ac:spMkLst>
            <pc:docMk/>
            <pc:sldMk cId="2504429100" sldId="319"/>
            <ac:spMk id="4" creationId="{2B7A7146-DBCE-4B73-82A5-E6E34466A334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7" creationId="{BEDD8C28-F063-4AF4-A397-42848456D493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9" creationId="{C7769209-DF45-42A5-A973-79B18CAC22B7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11" creationId="{7D2B1D28-AD3C-4DB1-A511-E0D0EB24C66B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13" creationId="{D26D5510-2E28-405F-98B7-432C528AD436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15" creationId="{0D195263-7010-45BA-8CB3-AA2E54F6B7A4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17" creationId="{97D16CC2-C495-47DD-836E-2BA85D6A18B8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18" creationId="{03FBB600-158B-4AD3-8E98-3613F5507490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19" creationId="{0B290E6F-B68E-4E40-B9A8-DB2939E0DA1E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0" creationId="{DF9EC32C-E8D3-4339-B2A1-AC08C99201B1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1" creationId="{163B331D-D2F9-4A9E-BDA4-76EA9B934140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2" creationId="{870A2A19-6DD9-4532-B318-EF8CA3DC8687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3" creationId="{919826B4-DB64-4115-8EC7-9DD19524C9BE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4" creationId="{9E5D85E7-41FB-4FAF-94D4-5F1BEB705F0D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5" creationId="{9610AA25-B1E4-44CA-8E7E-83200C693EE8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6" creationId="{8808D334-28C6-4F76-BB25-80D07F92A2ED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7" creationId="{E0164AD5-AA4F-43E5-AE3C-4C1B00294932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8" creationId="{FC995F7A-C0F1-473C-9B0F-C9E13929679C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29" creationId="{09DD60C0-0791-4C63-AABF-5065AD59CEE3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0" creationId="{7F806585-16CA-4132-9B32-D27CDA13C2AE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1" creationId="{8023412C-0E0E-4C8D-BF9E-E83A278DC53F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2" creationId="{74FB6042-64B9-4838-8FA3-09A5B0675276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3" creationId="{1B3E7370-2195-4114-B1A5-0ED2184CAAC8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4" creationId="{7ED292B4-2FF0-46AD-BC0F-D477240D96A3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5" creationId="{D7FCCD7E-C9BB-4F9C-A0AF-C94B8588FAB7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6" creationId="{2936FCE5-0C47-4776-9E6C-4F5451AA69A9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7" creationId="{DF77BE52-AC4C-4BBA-A4E3-AE5A067FE968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8" creationId="{AF92FF2A-F5F1-48C3-8543-45723045D2A9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39" creationId="{C63C11EB-55B0-4B76-87D6-A7030C206B80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0" creationId="{F08E5B10-CDC5-4E88-BF0B-3AC030F383D6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1" creationId="{990744F7-5BA0-4AA8-89DC-347352B38027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2" creationId="{67B4EB6C-71AD-4C12-9FB8-8FD23EF519AB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3" creationId="{D56D49A8-1A94-4D13-951A-884A9DA4E4ED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4" creationId="{846C91D2-7FF5-4BFF-B577-424FE7E65E1C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5" creationId="{C8FC974C-232D-47A0-86BC-A0D59FED7E0D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6" creationId="{85121CC5-1C29-466E-B10D-D7F137DBB9B4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7" creationId="{1A459CD8-DBDA-4F80-886B-E8A56C8DD8C9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8" creationId="{E47FA386-071B-40ED-A73E-71C0D4E33851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49" creationId="{22D7C952-B9B1-4747-B7CF-3B18D13F2C7A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50" creationId="{1901B3AC-A6C4-4958-95CE-53BB73934D55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51" creationId="{DAC73739-7FED-4512-9210-C8579ED20ED9}"/>
          </ac:spMkLst>
        </pc:spChg>
        <pc:spChg chg="mod">
          <ac:chgData name="Rooney Ribeiro Albuquerque Coelho" userId="ac74b89b-444e-42c3-a3e1-3795a8d61e25" providerId="ADAL" clId="{AD32C398-C38C-459E-AE45-841D23D6C6FA}" dt="2021-05-07T02:46:16.242" v="1199"/>
          <ac:spMkLst>
            <pc:docMk/>
            <pc:sldMk cId="2504429100" sldId="319"/>
            <ac:spMk id="52" creationId="{10FD3760-B8EC-4A58-96CE-CBEC20B2BEDA}"/>
          </ac:spMkLst>
        </pc:spChg>
        <pc:spChg chg="add del mod">
          <ac:chgData name="Rooney Ribeiro Albuquerque Coelho" userId="ac74b89b-444e-42c3-a3e1-3795a8d61e25" providerId="ADAL" clId="{AD32C398-C38C-459E-AE45-841D23D6C6FA}" dt="2021-05-07T02:46:24.052" v="1202" actId="6264"/>
          <ac:spMkLst>
            <pc:docMk/>
            <pc:sldMk cId="2504429100" sldId="319"/>
            <ac:spMk id="53" creationId="{06A858F1-5743-47E8-A6F1-1D7CFD7C3FA1}"/>
          </ac:spMkLst>
        </pc:spChg>
        <pc:spChg chg="add del mod ord">
          <ac:chgData name="Rooney Ribeiro Albuquerque Coelho" userId="ac74b89b-444e-42c3-a3e1-3795a8d61e25" providerId="ADAL" clId="{AD32C398-C38C-459E-AE45-841D23D6C6FA}" dt="2021-05-07T02:46:27.262" v="1203" actId="478"/>
          <ac:spMkLst>
            <pc:docMk/>
            <pc:sldMk cId="2504429100" sldId="319"/>
            <ac:spMk id="54" creationId="{94D0A198-7BC6-454D-AB36-60834DCEFF09}"/>
          </ac:spMkLst>
        </pc:spChg>
        <pc:grpChg chg="add mod">
          <ac:chgData name="Rooney Ribeiro Albuquerque Coelho" userId="ac74b89b-444e-42c3-a3e1-3795a8d61e25" providerId="ADAL" clId="{AD32C398-C38C-459E-AE45-841D23D6C6FA}" dt="2021-05-07T02:46:40.022" v="1205" actId="1076"/>
          <ac:grpSpMkLst>
            <pc:docMk/>
            <pc:sldMk cId="2504429100" sldId="319"/>
            <ac:grpSpMk id="5" creationId="{9A1D771D-DABC-471D-B358-4B6B184C3A51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2504429100" sldId="319"/>
            <ac:grpSpMk id="6" creationId="{D1B9A831-E3C3-4E84-A02D-51FCA024A9AC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2504429100" sldId="319"/>
            <ac:grpSpMk id="8" creationId="{72206912-AC96-4229-91DF-B6DBE0A47367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2504429100" sldId="319"/>
            <ac:grpSpMk id="10" creationId="{526D20C1-522D-485B-9C16-6BD1F7CC6DB5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2504429100" sldId="319"/>
            <ac:grpSpMk id="12" creationId="{9E05AC7F-9167-4CE3-B59E-74E775764549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2504429100" sldId="319"/>
            <ac:grpSpMk id="14" creationId="{7DBD0FDD-B659-4144-9651-7DF53EC6E3AB}"/>
          </ac:grpSpMkLst>
        </pc:grpChg>
        <pc:grpChg chg="mod">
          <ac:chgData name="Rooney Ribeiro Albuquerque Coelho" userId="ac74b89b-444e-42c3-a3e1-3795a8d61e25" providerId="ADAL" clId="{AD32C398-C38C-459E-AE45-841D23D6C6FA}" dt="2021-05-07T02:46:16.242" v="1199"/>
          <ac:grpSpMkLst>
            <pc:docMk/>
            <pc:sldMk cId="2504429100" sldId="319"/>
            <ac:grpSpMk id="16" creationId="{32D10C74-6404-4391-893B-E05CB97A9B40}"/>
          </ac:grpSpMkLst>
        </pc:grpChg>
      </pc:sldChg>
      <pc:sldChg chg="addSp delSp modSp add del mod">
        <pc:chgData name="Rooney Ribeiro Albuquerque Coelho" userId="ac74b89b-444e-42c3-a3e1-3795a8d61e25" providerId="ADAL" clId="{AD32C398-C38C-459E-AE45-841D23D6C6FA}" dt="2021-05-07T02:49:22.040" v="1228" actId="1036"/>
        <pc:sldMkLst>
          <pc:docMk/>
          <pc:sldMk cId="3406337632" sldId="320"/>
        </pc:sldMkLst>
        <pc:spChg chg="del">
          <ac:chgData name="Rooney Ribeiro Albuquerque Coelho" userId="ac74b89b-444e-42c3-a3e1-3795a8d61e25" providerId="ADAL" clId="{AD32C398-C38C-459E-AE45-841D23D6C6FA}" dt="2021-05-06T20:47:08.845" v="581" actId="478"/>
          <ac:spMkLst>
            <pc:docMk/>
            <pc:sldMk cId="3406337632" sldId="320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6T20:47:10.301" v="582" actId="478"/>
          <ac:spMkLst>
            <pc:docMk/>
            <pc:sldMk cId="3406337632" sldId="32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49:16.211" v="1216" actId="22"/>
          <ac:spMkLst>
            <pc:docMk/>
            <pc:sldMk cId="3406337632" sldId="320"/>
            <ac:spMk id="66" creationId="{205D3B93-6192-4F8E-839C-E38BB37645D9}"/>
          </ac:spMkLst>
        </pc:spChg>
        <pc:grpChg chg="mod">
          <ac:chgData name="Rooney Ribeiro Albuquerque Coelho" userId="ac74b89b-444e-42c3-a3e1-3795a8d61e25" providerId="ADAL" clId="{AD32C398-C38C-459E-AE45-841D23D6C6FA}" dt="2021-05-07T02:49:22.040" v="1228" actId="1036"/>
          <ac:grpSpMkLst>
            <pc:docMk/>
            <pc:sldMk cId="3406337632" sldId="320"/>
            <ac:grpSpMk id="4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9:22.040" v="1228" actId="1036"/>
          <ac:grpSpMkLst>
            <pc:docMk/>
            <pc:sldMk cId="3406337632" sldId="320"/>
            <ac:grpSpMk id="34" creationId="{00000000-0000-0000-0000-000000000000}"/>
          </ac:grpSpMkLst>
        </pc:grpChg>
        <pc:grpChg chg="mod">
          <ac:chgData name="Rooney Ribeiro Albuquerque Coelho" userId="ac74b89b-444e-42c3-a3e1-3795a8d61e25" providerId="ADAL" clId="{AD32C398-C38C-459E-AE45-841D23D6C6FA}" dt="2021-05-07T02:49:22.040" v="1228" actId="1036"/>
          <ac:grpSpMkLst>
            <pc:docMk/>
            <pc:sldMk cId="3406337632" sldId="320"/>
            <ac:grpSpMk id="59" creationId="{00000000-0000-0000-0000-000000000000}"/>
          </ac:grpSpMkLst>
        </pc:grpChg>
        <pc:graphicFrameChg chg="mod modGraphic">
          <ac:chgData name="Rooney Ribeiro Albuquerque Coelho" userId="ac74b89b-444e-42c3-a3e1-3795a8d61e25" providerId="ADAL" clId="{AD32C398-C38C-459E-AE45-841D23D6C6FA}" dt="2021-05-07T02:49:12.361" v="1214" actId="5793"/>
          <ac:graphicFrameMkLst>
            <pc:docMk/>
            <pc:sldMk cId="3406337632" sldId="320"/>
            <ac:graphicFrameMk id="64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2630675062" sldId="321"/>
        </pc:sldMkLst>
      </pc:sldChg>
      <pc:sldChg chg="add del">
        <pc:chgData name="Rooney Ribeiro Albuquerque Coelho" userId="ac74b89b-444e-42c3-a3e1-3795a8d61e25" providerId="ADAL" clId="{AD32C398-C38C-459E-AE45-841D23D6C6FA}" dt="2021-05-06T20:48:46.541" v="586" actId="47"/>
        <pc:sldMkLst>
          <pc:docMk/>
          <pc:sldMk cId="1362861079" sldId="322"/>
        </pc:sldMkLst>
      </pc:sldChg>
      <pc:sldChg chg="add del">
        <pc:chgData name="Rooney Ribeiro Albuquerque Coelho" userId="ac74b89b-444e-42c3-a3e1-3795a8d61e25" providerId="ADAL" clId="{AD32C398-C38C-459E-AE45-841D23D6C6FA}" dt="2021-05-06T20:48:46.541" v="586" actId="47"/>
        <pc:sldMkLst>
          <pc:docMk/>
          <pc:sldMk cId="3956539357" sldId="323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1654837863" sldId="324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1268137516" sldId="325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4255387315" sldId="326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13892756" sldId="327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1251785413" sldId="328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550113395" sldId="329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2057659506" sldId="330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1993175858" sldId="331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2721809898" sldId="332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2864823435" sldId="333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3681309876" sldId="334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2597197788" sldId="335"/>
        </pc:sldMkLst>
      </pc:sldChg>
      <pc:sldChg chg="addSp modSp add del mod">
        <pc:chgData name="Rooney Ribeiro Albuquerque Coelho" userId="ac74b89b-444e-42c3-a3e1-3795a8d61e25" providerId="ADAL" clId="{AD32C398-C38C-459E-AE45-841D23D6C6FA}" dt="2021-05-07T02:50:19.780" v="1234" actId="1076"/>
        <pc:sldMkLst>
          <pc:docMk/>
          <pc:sldMk cId="2952951130" sldId="336"/>
        </pc:sldMkLst>
        <pc:spChg chg="mod">
          <ac:chgData name="Rooney Ribeiro Albuquerque Coelho" userId="ac74b89b-444e-42c3-a3e1-3795a8d61e25" providerId="ADAL" clId="{AD32C398-C38C-459E-AE45-841D23D6C6FA}" dt="2021-05-07T02:49:55.070" v="1229" actId="207"/>
          <ac:spMkLst>
            <pc:docMk/>
            <pc:sldMk cId="2952951130" sldId="336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2:50:19.780" v="1234" actId="1076"/>
          <ac:spMkLst>
            <pc:docMk/>
            <pc:sldMk cId="2952951130" sldId="336"/>
            <ac:spMk id="158" creationId="{58B8ED9B-DCFC-40A3-9322-824ACC17C5C8}"/>
          </ac:spMkLst>
        </pc:spChg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918418308" sldId="337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3143246510" sldId="338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4145890035" sldId="339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0" sldId="340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1245886741" sldId="341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3367498001" sldId="342"/>
        </pc:sldMkLst>
      </pc:sldChg>
      <pc:sldChg chg="add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2843379560" sldId="343"/>
        </pc:sldMkLst>
      </pc:sldChg>
      <pc:sldChg chg="add del">
        <pc:chgData name="Rooney Ribeiro Albuquerque Coelho" userId="ac74b89b-444e-42c3-a3e1-3795a8d61e25" providerId="ADAL" clId="{AD32C398-C38C-459E-AE45-841D23D6C6FA}" dt="2021-05-06T20:45:25.217" v="580"/>
        <pc:sldMkLst>
          <pc:docMk/>
          <pc:sldMk cId="1035466760" sldId="344"/>
        </pc:sldMkLst>
      </pc:sldChg>
      <pc:sldChg chg="addSp modSp add mod">
        <pc:chgData name="Rooney Ribeiro Albuquerque Coelho" userId="ac74b89b-444e-42c3-a3e1-3795a8d61e25" providerId="ADAL" clId="{AD32C398-C38C-459E-AE45-841D23D6C6FA}" dt="2021-05-07T02:55:41.278" v="1298" actId="404"/>
        <pc:sldMkLst>
          <pc:docMk/>
          <pc:sldMk cId="3936847376" sldId="345"/>
        </pc:sldMkLst>
        <pc:spChg chg="mod">
          <ac:chgData name="Rooney Ribeiro Albuquerque Coelho" userId="ac74b89b-444e-42c3-a3e1-3795a8d61e25" providerId="ADAL" clId="{AD32C398-C38C-459E-AE45-841D23D6C6FA}" dt="2021-05-07T02:54:36.218" v="1285" actId="21"/>
          <ac:spMkLst>
            <pc:docMk/>
            <pc:sldMk cId="3936847376" sldId="345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2:55:41.278" v="1298" actId="404"/>
          <ac:spMkLst>
            <pc:docMk/>
            <pc:sldMk cId="3936847376" sldId="345"/>
            <ac:spMk id="162" creationId="{2348CA16-9CCC-4832-9746-CCD55B3E7FB2}"/>
          </ac:spMkLst>
        </pc:spChg>
        <pc:spChg chg="add mod">
          <ac:chgData name="Rooney Ribeiro Albuquerque Coelho" userId="ac74b89b-444e-42c3-a3e1-3795a8d61e25" providerId="ADAL" clId="{AD32C398-C38C-459E-AE45-841D23D6C6FA}" dt="2021-05-07T02:54:51.501" v="1289" actId="404"/>
          <ac:spMkLst>
            <pc:docMk/>
            <pc:sldMk cId="3936847376" sldId="345"/>
            <ac:spMk id="164" creationId="{A07B9543-4FC7-447A-AE11-C35441FFDFA6}"/>
          </ac:spMkLst>
        </pc:spChg>
      </pc:sldChg>
      <pc:sldChg chg="addSp delSp modSp add del mod">
        <pc:chgData name="Rooney Ribeiro Albuquerque Coelho" userId="ac74b89b-444e-42c3-a3e1-3795a8d61e25" providerId="ADAL" clId="{AD32C398-C38C-459E-AE45-841D23D6C6FA}" dt="2021-05-07T03:06:50.354" v="1451" actId="1076"/>
        <pc:sldMkLst>
          <pc:docMk/>
          <pc:sldMk cId="616738284" sldId="346"/>
        </pc:sldMkLst>
        <pc:spChg chg="mod">
          <ac:chgData name="Rooney Ribeiro Albuquerque Coelho" userId="ac74b89b-444e-42c3-a3e1-3795a8d61e25" providerId="ADAL" clId="{AD32C398-C38C-459E-AE45-841D23D6C6FA}" dt="2021-05-07T02:56:05.619" v="1308" actId="21"/>
          <ac:spMkLst>
            <pc:docMk/>
            <pc:sldMk cId="616738284" sldId="34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54:18.152" v="1278" actId="22"/>
          <ac:spMkLst>
            <pc:docMk/>
            <pc:sldMk cId="616738284" sldId="346"/>
            <ac:spMk id="162" creationId="{19FDCCD3-E848-4379-B0A2-A054AC441D9F}"/>
          </ac:spMkLst>
        </pc:spChg>
        <pc:spChg chg="add mod">
          <ac:chgData name="Rooney Ribeiro Albuquerque Coelho" userId="ac74b89b-444e-42c3-a3e1-3795a8d61e25" providerId="ADAL" clId="{AD32C398-C38C-459E-AE45-841D23D6C6FA}" dt="2021-05-07T03:06:50.354" v="1451" actId="1076"/>
          <ac:spMkLst>
            <pc:docMk/>
            <pc:sldMk cId="616738284" sldId="346"/>
            <ac:spMk id="164" creationId="{8255FE12-09C2-4D58-9257-5FE5D238BA5A}"/>
          </ac:spMkLst>
        </pc:spChg>
        <pc:spChg chg="add mod">
          <ac:chgData name="Rooney Ribeiro Albuquerque Coelho" userId="ac74b89b-444e-42c3-a3e1-3795a8d61e25" providerId="ADAL" clId="{AD32C398-C38C-459E-AE45-841D23D6C6FA}" dt="2021-05-07T03:04:56.068" v="1429" actId="1076"/>
          <ac:spMkLst>
            <pc:docMk/>
            <pc:sldMk cId="616738284" sldId="346"/>
            <ac:spMk id="166" creationId="{45D1322D-C0F3-46A7-80A6-A8FED308204B}"/>
          </ac:spMkLst>
        </pc:spChg>
      </pc:sldChg>
      <pc:sldChg chg="addSp delSp modSp add del mod">
        <pc:chgData name="Rooney Ribeiro Albuquerque Coelho" userId="ac74b89b-444e-42c3-a3e1-3795a8d61e25" providerId="ADAL" clId="{AD32C398-C38C-459E-AE45-841D23D6C6FA}" dt="2021-05-07T03:07:01.917" v="1452" actId="404"/>
        <pc:sldMkLst>
          <pc:docMk/>
          <pc:sldMk cId="2182248225" sldId="347"/>
        </pc:sldMkLst>
        <pc:spChg chg="mod">
          <ac:chgData name="Rooney Ribeiro Albuquerque Coelho" userId="ac74b89b-444e-42c3-a3e1-3795a8d61e25" providerId="ADAL" clId="{AD32C398-C38C-459E-AE45-841D23D6C6FA}" dt="2021-05-07T03:07:01.917" v="1452" actId="404"/>
          <ac:spMkLst>
            <pc:docMk/>
            <pc:sldMk cId="2182248225" sldId="347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2:54:13.998" v="1271" actId="22"/>
          <ac:spMkLst>
            <pc:docMk/>
            <pc:sldMk cId="2182248225" sldId="347"/>
            <ac:spMk id="164" creationId="{4B42FF12-B83A-4082-9F68-9D14696C9B6D}"/>
          </ac:spMkLst>
        </pc:spChg>
        <pc:spChg chg="add mod">
          <ac:chgData name="Rooney Ribeiro Albuquerque Coelho" userId="ac74b89b-444e-42c3-a3e1-3795a8d61e25" providerId="ADAL" clId="{AD32C398-C38C-459E-AE45-841D23D6C6FA}" dt="2021-05-07T03:05:55.187" v="1440" actId="1076"/>
          <ac:spMkLst>
            <pc:docMk/>
            <pc:sldMk cId="2182248225" sldId="347"/>
            <ac:spMk id="166" creationId="{4BE5CFC4-3F31-403E-80A9-A3861F2EB8A2}"/>
          </ac:spMkLst>
        </pc:spChg>
      </pc:sldChg>
      <pc:sldChg chg="addSp modSp add mod">
        <pc:chgData name="Rooney Ribeiro Albuquerque Coelho" userId="ac74b89b-444e-42c3-a3e1-3795a8d61e25" providerId="ADAL" clId="{AD32C398-C38C-459E-AE45-841D23D6C6FA}" dt="2021-05-07T03:07:34.152" v="1454" actId="404"/>
        <pc:sldMkLst>
          <pc:docMk/>
          <pc:sldMk cId="1529396510" sldId="348"/>
        </pc:sldMkLst>
        <pc:spChg chg="mod">
          <ac:chgData name="Rooney Ribeiro Albuquerque Coelho" userId="ac74b89b-444e-42c3-a3e1-3795a8d61e25" providerId="ADAL" clId="{AD32C398-C38C-459E-AE45-841D23D6C6FA}" dt="2021-05-07T03:07:34.152" v="1454" actId="404"/>
          <ac:spMkLst>
            <pc:docMk/>
            <pc:sldMk cId="1529396510" sldId="348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3:05:25.538" v="1434" actId="1076"/>
          <ac:spMkLst>
            <pc:docMk/>
            <pc:sldMk cId="1529396510" sldId="348"/>
            <ac:spMk id="164" creationId="{D5315A63-BB98-405B-B217-4BA874EFB6D9}"/>
          </ac:spMkLst>
        </pc:spChg>
      </pc:sldChg>
      <pc:sldChg chg="addSp delSp modSp add mod">
        <pc:chgData name="Rooney Ribeiro Albuquerque Coelho" userId="ac74b89b-444e-42c3-a3e1-3795a8d61e25" providerId="ADAL" clId="{AD32C398-C38C-459E-AE45-841D23D6C6FA}" dt="2021-05-07T03:07:54.114" v="1459" actId="1076"/>
        <pc:sldMkLst>
          <pc:docMk/>
          <pc:sldMk cId="2927881476" sldId="349"/>
        </pc:sldMkLst>
        <pc:spChg chg="mod">
          <ac:chgData name="Rooney Ribeiro Albuquerque Coelho" userId="ac74b89b-444e-42c3-a3e1-3795a8d61e25" providerId="ADAL" clId="{AD32C398-C38C-459E-AE45-841D23D6C6FA}" dt="2021-05-07T03:07:46.432" v="1457" actId="21"/>
          <ac:spMkLst>
            <pc:docMk/>
            <pc:sldMk cId="2927881476" sldId="349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AD32C398-C38C-459E-AE45-841D23D6C6FA}" dt="2021-05-07T02:58:09.197" v="1427" actId="207"/>
          <ac:spMkLst>
            <pc:docMk/>
            <pc:sldMk cId="2927881476" sldId="349"/>
            <ac:spMk id="103" creationId="{61592EBB-BF3B-4063-BE9F-F97638633723}"/>
          </ac:spMkLst>
        </pc:spChg>
        <pc:spChg chg="add mod">
          <ac:chgData name="Rooney Ribeiro Albuquerque Coelho" userId="ac74b89b-444e-42c3-a3e1-3795a8d61e25" providerId="ADAL" clId="{AD32C398-C38C-459E-AE45-841D23D6C6FA}" dt="2021-05-07T03:07:54.114" v="1459" actId="1076"/>
          <ac:spMkLst>
            <pc:docMk/>
            <pc:sldMk cId="2927881476" sldId="349"/>
            <ac:spMk id="105" creationId="{A72F13F5-1E74-4433-A580-91FBACE9EF58}"/>
          </ac:spMkLst>
        </pc:spChg>
        <pc:grpChg chg="del">
          <ac:chgData name="Rooney Ribeiro Albuquerque Coelho" userId="ac74b89b-444e-42c3-a3e1-3795a8d61e25" providerId="ADAL" clId="{AD32C398-C38C-459E-AE45-841D23D6C6FA}" dt="2021-05-07T02:57:55.797" v="1421" actId="478"/>
          <ac:grpSpMkLst>
            <pc:docMk/>
            <pc:sldMk cId="2927881476" sldId="349"/>
            <ac:grpSpMk id="100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AD32C398-C38C-459E-AE45-841D23D6C6FA}" dt="2021-05-07T03:08:02.448" v="1460" actId="47"/>
        <pc:sldMkLst>
          <pc:docMk/>
          <pc:sldMk cId="1688360077" sldId="350"/>
        </pc:sldMkLst>
      </pc:sldChg>
      <pc:sldChg chg="addSp delSp modSp new add del mod">
        <pc:chgData name="Rooney Ribeiro Albuquerque Coelho" userId="ac74b89b-444e-42c3-a3e1-3795a8d61e25" providerId="ADAL" clId="{AD32C398-C38C-459E-AE45-841D23D6C6FA}" dt="2021-05-07T04:02:31.994" v="2016" actId="47"/>
        <pc:sldMkLst>
          <pc:docMk/>
          <pc:sldMk cId="2973751059" sldId="351"/>
        </pc:sldMkLst>
        <pc:spChg chg="mod">
          <ac:chgData name="Rooney Ribeiro Albuquerque Coelho" userId="ac74b89b-444e-42c3-a3e1-3795a8d61e25" providerId="ADAL" clId="{AD32C398-C38C-459E-AE45-841D23D6C6FA}" dt="2021-05-07T01:13:19.702" v="636" actId="20577"/>
          <ac:spMkLst>
            <pc:docMk/>
            <pc:sldMk cId="2973751059" sldId="351"/>
            <ac:spMk id="2" creationId="{779AED81-CFE9-41BC-B765-0FDD3F300AE7}"/>
          </ac:spMkLst>
        </pc:spChg>
        <pc:spChg chg="del">
          <ac:chgData name="Rooney Ribeiro Albuquerque Coelho" userId="ac74b89b-444e-42c3-a3e1-3795a8d61e25" providerId="ADAL" clId="{AD32C398-C38C-459E-AE45-841D23D6C6FA}" dt="2021-05-06T23:16:57.544" v="588" actId="22"/>
          <ac:spMkLst>
            <pc:docMk/>
            <pc:sldMk cId="2973751059" sldId="351"/>
            <ac:spMk id="3" creationId="{73AC922C-BD7E-480E-9255-CE3DEB4AFF20}"/>
          </ac:spMkLst>
        </pc:spChg>
        <pc:spChg chg="add del">
          <ac:chgData name="Rooney Ribeiro Albuquerque Coelho" userId="ac74b89b-444e-42c3-a3e1-3795a8d61e25" providerId="ADAL" clId="{AD32C398-C38C-459E-AE45-841D23D6C6FA}" dt="2021-05-07T01:12:30.990" v="605"/>
          <ac:spMkLst>
            <pc:docMk/>
            <pc:sldMk cId="2973751059" sldId="351"/>
            <ac:spMk id="6" creationId="{FEB16634-6EEA-4393-8EDD-A840BE94FEF9}"/>
          </ac:spMkLst>
        </pc:spChg>
        <pc:spChg chg="add mod">
          <ac:chgData name="Rooney Ribeiro Albuquerque Coelho" userId="ac74b89b-444e-42c3-a3e1-3795a8d61e25" providerId="ADAL" clId="{AD32C398-C38C-459E-AE45-841D23D6C6FA}" dt="2021-05-07T02:17:06.200" v="685" actId="478"/>
          <ac:spMkLst>
            <pc:docMk/>
            <pc:sldMk cId="2973751059" sldId="351"/>
            <ac:spMk id="8" creationId="{304BBFEC-0A27-4981-BD7B-F0C502BF6F96}"/>
          </ac:spMkLst>
        </pc:spChg>
        <pc:picChg chg="add del mod ord">
          <ac:chgData name="Rooney Ribeiro Albuquerque Coelho" userId="ac74b89b-444e-42c3-a3e1-3795a8d61e25" providerId="ADAL" clId="{AD32C398-C38C-459E-AE45-841D23D6C6FA}" dt="2021-05-07T02:17:06.200" v="685" actId="478"/>
          <ac:picMkLst>
            <pc:docMk/>
            <pc:sldMk cId="2973751059" sldId="351"/>
            <ac:picMk id="5" creationId="{938136CB-76EE-46B4-ACDF-798CFADB6D8A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50.003" v="180" actId="47"/>
        <pc:sldMkLst>
          <pc:docMk/>
          <pc:sldMk cId="0" sldId="352"/>
        </pc:sldMkLst>
      </pc:sldChg>
      <pc:sldChg chg="addSp delSp modSp new del mod ord">
        <pc:chgData name="Rooney Ribeiro Albuquerque Coelho" userId="ac74b89b-444e-42c3-a3e1-3795a8d61e25" providerId="ADAL" clId="{AD32C398-C38C-459E-AE45-841D23D6C6FA}" dt="2021-05-07T02:48:35.316" v="1207" actId="47"/>
        <pc:sldMkLst>
          <pc:docMk/>
          <pc:sldMk cId="3158481033" sldId="352"/>
        </pc:sldMkLst>
        <pc:spChg chg="del">
          <ac:chgData name="Rooney Ribeiro Albuquerque Coelho" userId="ac74b89b-444e-42c3-a3e1-3795a8d61e25" providerId="ADAL" clId="{AD32C398-C38C-459E-AE45-841D23D6C6FA}" dt="2021-05-07T01:57:45.603" v="646" actId="478"/>
          <ac:spMkLst>
            <pc:docMk/>
            <pc:sldMk cId="3158481033" sldId="352"/>
            <ac:spMk id="2" creationId="{84C0DABB-E0EC-4502-9BEF-D5563CA0FB33}"/>
          </ac:spMkLst>
        </pc:spChg>
        <pc:spChg chg="del">
          <ac:chgData name="Rooney Ribeiro Albuquerque Coelho" userId="ac74b89b-444e-42c3-a3e1-3795a8d61e25" providerId="ADAL" clId="{AD32C398-C38C-459E-AE45-841D23D6C6FA}" dt="2021-05-07T01:57:10.196" v="640"/>
          <ac:spMkLst>
            <pc:docMk/>
            <pc:sldMk cId="3158481033" sldId="352"/>
            <ac:spMk id="3" creationId="{EACFC858-8BD5-40E6-B9F9-3F21252EF69A}"/>
          </ac:spMkLst>
        </pc:spChg>
        <pc:spChg chg="add del mod">
          <ac:chgData name="Rooney Ribeiro Albuquerque Coelho" userId="ac74b89b-444e-42c3-a3e1-3795a8d61e25" providerId="ADAL" clId="{AD32C398-C38C-459E-AE45-841D23D6C6FA}" dt="2021-05-07T01:57:14.712" v="641"/>
          <ac:spMkLst>
            <pc:docMk/>
            <pc:sldMk cId="3158481033" sldId="352"/>
            <ac:spMk id="4" creationId="{8F4661AE-C191-49BA-B36C-E702714AE2E5}"/>
          </ac:spMkLst>
        </pc:spChg>
        <pc:spChg chg="add del mod">
          <ac:chgData name="Rooney Ribeiro Albuquerque Coelho" userId="ac74b89b-444e-42c3-a3e1-3795a8d61e25" providerId="ADAL" clId="{AD32C398-C38C-459E-AE45-841D23D6C6FA}" dt="2021-05-07T01:57:21.340" v="642"/>
          <ac:spMkLst>
            <pc:docMk/>
            <pc:sldMk cId="3158481033" sldId="352"/>
            <ac:spMk id="5" creationId="{1BBAA858-F49F-4DE1-9048-CF5DFFA0BB60}"/>
          </ac:spMkLst>
        </pc:spChg>
        <pc:picChg chg="add mod">
          <ac:chgData name="Rooney Ribeiro Albuquerque Coelho" userId="ac74b89b-444e-42c3-a3e1-3795a8d61e25" providerId="ADAL" clId="{AD32C398-C38C-459E-AE45-841D23D6C6FA}" dt="2021-05-07T01:57:42.370" v="645" actId="1076"/>
          <ac:picMkLst>
            <pc:docMk/>
            <pc:sldMk cId="3158481033" sldId="352"/>
            <ac:picMk id="7" creationId="{E89FF766-2062-4333-AA7E-BA25F96B520E}"/>
          </ac:picMkLst>
        </pc:picChg>
      </pc:sldChg>
      <pc:sldChg chg="addSp delSp modSp new mod">
        <pc:chgData name="Rooney Ribeiro Albuquerque Coelho" userId="ac74b89b-444e-42c3-a3e1-3795a8d61e25" providerId="ADAL" clId="{AD32C398-C38C-459E-AE45-841D23D6C6FA}" dt="2021-05-07T02:04:30.744" v="682" actId="20577"/>
        <pc:sldMkLst>
          <pc:docMk/>
          <pc:sldMk cId="4181374187" sldId="353"/>
        </pc:sldMkLst>
        <pc:spChg chg="mod">
          <ac:chgData name="Rooney Ribeiro Albuquerque Coelho" userId="ac74b89b-444e-42c3-a3e1-3795a8d61e25" providerId="ADAL" clId="{AD32C398-C38C-459E-AE45-841D23D6C6FA}" dt="2021-05-07T02:04:30.744" v="682" actId="20577"/>
          <ac:spMkLst>
            <pc:docMk/>
            <pc:sldMk cId="4181374187" sldId="353"/>
            <ac:spMk id="2" creationId="{5A2F384C-DC3C-4740-95C4-03400BBEAA43}"/>
          </ac:spMkLst>
        </pc:spChg>
        <pc:spChg chg="del">
          <ac:chgData name="Rooney Ribeiro Albuquerque Coelho" userId="ac74b89b-444e-42c3-a3e1-3795a8d61e25" providerId="ADAL" clId="{AD32C398-C38C-459E-AE45-841D23D6C6FA}" dt="2021-05-07T02:04:04.598" v="648" actId="22"/>
          <ac:spMkLst>
            <pc:docMk/>
            <pc:sldMk cId="4181374187" sldId="353"/>
            <ac:spMk id="3" creationId="{AAF256EA-04E6-4F69-9755-D0307FC21B01}"/>
          </ac:spMkLst>
        </pc:spChg>
        <pc:picChg chg="add mod ord">
          <ac:chgData name="Rooney Ribeiro Albuquerque Coelho" userId="ac74b89b-444e-42c3-a3e1-3795a8d61e25" providerId="ADAL" clId="{AD32C398-C38C-459E-AE45-841D23D6C6FA}" dt="2021-05-07T02:04:04.598" v="648" actId="22"/>
          <ac:picMkLst>
            <pc:docMk/>
            <pc:sldMk cId="4181374187" sldId="353"/>
            <ac:picMk id="5" creationId="{0C901FAF-A2D2-4A5C-BA80-558C1240DFD3}"/>
          </ac:picMkLst>
        </pc:picChg>
      </pc:sldChg>
      <pc:sldChg chg="del">
        <pc:chgData name="Rooney Ribeiro Albuquerque Coelho" userId="ac74b89b-444e-42c3-a3e1-3795a8d61e25" providerId="ADAL" clId="{AD32C398-C38C-459E-AE45-841D23D6C6FA}" dt="2021-05-06T03:30:50.003" v="180" actId="47"/>
        <pc:sldMkLst>
          <pc:docMk/>
          <pc:sldMk cId="0" sldId="355"/>
        </pc:sldMkLst>
      </pc:sldChg>
      <pc:sldChg chg="del">
        <pc:chgData name="Rooney Ribeiro Albuquerque Coelho" userId="ac74b89b-444e-42c3-a3e1-3795a8d61e25" providerId="ADAL" clId="{AD32C398-C38C-459E-AE45-841D23D6C6FA}" dt="2021-05-06T03:30:50.003" v="180" actId="47"/>
        <pc:sldMkLst>
          <pc:docMk/>
          <pc:sldMk cId="0" sldId="356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1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3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4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5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6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7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8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69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0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1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2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3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4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5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6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7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8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79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0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1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3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4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5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6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7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8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89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90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91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92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0" sldId="393"/>
        </pc:sldMkLst>
      </pc:sldChg>
      <pc:sldChg chg="del">
        <pc:chgData name="Rooney Ribeiro Albuquerque Coelho" userId="ac74b89b-444e-42c3-a3e1-3795a8d61e25" providerId="ADAL" clId="{AD32C398-C38C-459E-AE45-841D23D6C6FA}" dt="2021-05-06T03:30:51.352" v="181" actId="47"/>
        <pc:sldMkLst>
          <pc:docMk/>
          <pc:sldMk cId="1196330076" sldId="394"/>
        </pc:sldMkLst>
      </pc:sldChg>
      <pc:sldChg chg="modSp add del mod">
        <pc:chgData name="Rooney Ribeiro Albuquerque Coelho" userId="ac74b89b-444e-42c3-a3e1-3795a8d61e25" providerId="ADAL" clId="{AD32C398-C38C-459E-AE45-841D23D6C6FA}" dt="2021-05-07T02:21:35.178" v="767" actId="6549"/>
        <pc:sldMkLst>
          <pc:docMk/>
          <pc:sldMk cId="1161104707" sldId="395"/>
        </pc:sldMkLst>
        <pc:spChg chg="mod">
          <ac:chgData name="Rooney Ribeiro Albuquerque Coelho" userId="ac74b89b-444e-42c3-a3e1-3795a8d61e25" providerId="ADAL" clId="{AD32C398-C38C-459E-AE45-841D23D6C6FA}" dt="2021-05-07T02:20:59.989" v="749" actId="20577"/>
          <ac:spMkLst>
            <pc:docMk/>
            <pc:sldMk cId="1161104707" sldId="395"/>
            <ac:spMk id="2" creationId="{7EBE3517-98C2-4D67-81EC-D36296538F04}"/>
          </ac:spMkLst>
        </pc:spChg>
        <pc:spChg chg="mod">
          <ac:chgData name="Rooney Ribeiro Albuquerque Coelho" userId="ac74b89b-444e-42c3-a3e1-3795a8d61e25" providerId="ADAL" clId="{AD32C398-C38C-459E-AE45-841D23D6C6FA}" dt="2021-05-07T02:21:35.178" v="767" actId="6549"/>
          <ac:spMkLst>
            <pc:docMk/>
            <pc:sldMk cId="1161104707" sldId="395"/>
            <ac:spMk id="8" creationId="{4F09169E-5A4F-4954-AA92-AA7B41C7AD4D}"/>
          </ac:spMkLst>
        </pc:spChg>
      </pc:sldChg>
      <pc:sldChg chg="modSp add mod">
        <pc:chgData name="Rooney Ribeiro Albuquerque Coelho" userId="ac74b89b-444e-42c3-a3e1-3795a8d61e25" providerId="ADAL" clId="{AD32C398-C38C-459E-AE45-841D23D6C6FA}" dt="2021-05-07T02:21:03.795" v="751" actId="20577"/>
        <pc:sldMkLst>
          <pc:docMk/>
          <pc:sldMk cId="1636567539" sldId="396"/>
        </pc:sldMkLst>
        <pc:spChg chg="mod">
          <ac:chgData name="Rooney Ribeiro Albuquerque Coelho" userId="ac74b89b-444e-42c3-a3e1-3795a8d61e25" providerId="ADAL" clId="{AD32C398-C38C-459E-AE45-841D23D6C6FA}" dt="2021-05-07T02:21:03.795" v="751" actId="20577"/>
          <ac:spMkLst>
            <pc:docMk/>
            <pc:sldMk cId="1636567539" sldId="396"/>
            <ac:spMk id="2" creationId="{7EBE3517-98C2-4D67-81EC-D36296538F04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15:21.488" v="1529" actId="478"/>
        <pc:sldMkLst>
          <pc:docMk/>
          <pc:sldMk cId="0" sldId="397"/>
        </pc:sldMkLst>
        <pc:spChg chg="mod ord">
          <ac:chgData name="Rooney Ribeiro Albuquerque Coelho" userId="ac74b89b-444e-42c3-a3e1-3795a8d61e25" providerId="ADAL" clId="{AD32C398-C38C-459E-AE45-841D23D6C6FA}" dt="2021-05-07T03:15:18.581" v="1528" actId="6264"/>
          <ac:spMkLst>
            <pc:docMk/>
            <pc:sldMk cId="0" sldId="397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5:18.581" v="1528" actId="6264"/>
          <ac:spMkLst>
            <pc:docMk/>
            <pc:sldMk cId="0" sldId="397"/>
            <ac:spMk id="46" creationId="{7847E621-1C76-4CDD-A5B5-12E199843CA9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5:21.488" v="1529" actId="478"/>
          <ac:spMkLst>
            <pc:docMk/>
            <pc:sldMk cId="0" sldId="397"/>
            <ac:spMk id="47" creationId="{C70BBB89-934A-4F14-8A20-5E07E7F1021D}"/>
          </ac:spMkLst>
        </pc:spChg>
      </pc:sldChg>
      <pc:sldChg chg="add del ord">
        <pc:chgData name="Rooney Ribeiro Albuquerque Coelho" userId="ac74b89b-444e-42c3-a3e1-3795a8d61e25" providerId="ADAL" clId="{AD32C398-C38C-459E-AE45-841D23D6C6FA}" dt="2021-05-07T02:28:48.476" v="877" actId="47"/>
        <pc:sldMkLst>
          <pc:docMk/>
          <pc:sldMk cId="2457431136" sldId="397"/>
        </pc:sldMkLst>
      </pc:sldChg>
      <pc:sldChg chg="addSp delSp modSp add mod chgLayout">
        <pc:chgData name="Rooney Ribeiro Albuquerque Coelho" userId="ac74b89b-444e-42c3-a3e1-3795a8d61e25" providerId="ADAL" clId="{AD32C398-C38C-459E-AE45-841D23D6C6FA}" dt="2021-05-07T03:16:24.760" v="1544" actId="1076"/>
        <pc:sldMkLst>
          <pc:docMk/>
          <pc:sldMk cId="0" sldId="398"/>
        </pc:sldMkLst>
        <pc:spChg chg="del">
          <ac:chgData name="Rooney Ribeiro Albuquerque Coelho" userId="ac74b89b-444e-42c3-a3e1-3795a8d61e25" providerId="ADAL" clId="{AD32C398-C38C-459E-AE45-841D23D6C6FA}" dt="2021-05-07T03:15:24.548" v="1530" actId="478"/>
          <ac:spMkLst>
            <pc:docMk/>
            <pc:sldMk cId="0" sldId="398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15:26.067" v="1531" actId="6264"/>
          <ac:spMkLst>
            <pc:docMk/>
            <pc:sldMk cId="0" sldId="398"/>
            <ac:spMk id="4" creationId="{00000000-0000-0000-0000-000000000000}"/>
          </ac:spMkLst>
        </pc:spChg>
        <pc:spChg chg="del">
          <ac:chgData name="Rooney Ribeiro Albuquerque Coelho" userId="ac74b89b-444e-42c3-a3e1-3795a8d61e25" providerId="ADAL" clId="{AD32C398-C38C-459E-AE45-841D23D6C6FA}" dt="2021-05-07T03:15:52.411" v="1537" actId="478"/>
          <ac:spMkLst>
            <pc:docMk/>
            <pc:sldMk cId="0" sldId="398"/>
            <ac:spMk id="10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15:26.067" v="1531" actId="6264"/>
          <ac:spMkLst>
            <pc:docMk/>
            <pc:sldMk cId="0" sldId="398"/>
            <ac:spMk id="104" creationId="{724E7D81-DACA-4728-9FBA-A15F8AF9D54A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15:27.818" v="1532" actId="478"/>
          <ac:spMkLst>
            <pc:docMk/>
            <pc:sldMk cId="0" sldId="398"/>
            <ac:spMk id="105" creationId="{3B94A27A-A3D2-4653-9582-1B04D22E71E6}"/>
          </ac:spMkLst>
        </pc:spChg>
        <pc:spChg chg="add mod">
          <ac:chgData name="Rooney Ribeiro Albuquerque Coelho" userId="ac74b89b-444e-42c3-a3e1-3795a8d61e25" providerId="ADAL" clId="{AD32C398-C38C-459E-AE45-841D23D6C6FA}" dt="2021-05-07T03:16:24.760" v="1544" actId="1076"/>
          <ac:spMkLst>
            <pc:docMk/>
            <pc:sldMk cId="0" sldId="398"/>
            <ac:spMk id="107" creationId="{2F3225E0-9845-477F-95CB-CA43F6D37117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1:00.291" v="1554"/>
        <pc:sldMkLst>
          <pc:docMk/>
          <pc:sldMk cId="0" sldId="399"/>
        </pc:sldMkLst>
        <pc:spChg chg="mod ord">
          <ac:chgData name="Rooney Ribeiro Albuquerque Coelho" userId="ac74b89b-444e-42c3-a3e1-3795a8d61e25" providerId="ADAL" clId="{AD32C398-C38C-459E-AE45-841D23D6C6FA}" dt="2021-05-07T03:20:51.703" v="1550" actId="6264"/>
          <ac:spMkLst>
            <pc:docMk/>
            <pc:sldMk cId="0" sldId="399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21:00.291" v="1554"/>
          <ac:spMkLst>
            <pc:docMk/>
            <pc:sldMk cId="0" sldId="399"/>
            <ac:spMk id="3" creationId="{00000000-0000-0000-0000-000000000000}"/>
          </ac:spMkLst>
        </pc:spChg>
        <pc:spChg chg="del topLvl">
          <ac:chgData name="Rooney Ribeiro Albuquerque Coelho" userId="ac74b89b-444e-42c3-a3e1-3795a8d61e25" providerId="ADAL" clId="{AD32C398-C38C-459E-AE45-841D23D6C6FA}" dt="2021-05-07T03:20:44.186" v="1548" actId="478"/>
          <ac:spMkLst>
            <pc:docMk/>
            <pc:sldMk cId="0" sldId="399"/>
            <ac:spMk id="5" creationId="{00000000-0000-0000-0000-000000000000}"/>
          </ac:spMkLst>
        </pc:spChg>
        <pc:spChg chg="mod topLvl">
          <ac:chgData name="Rooney Ribeiro Albuquerque Coelho" userId="ac74b89b-444e-42c3-a3e1-3795a8d61e25" providerId="ADAL" clId="{AD32C398-C38C-459E-AE45-841D23D6C6FA}" dt="2021-05-07T03:20:49.329" v="1549" actId="1076"/>
          <ac:spMkLst>
            <pc:docMk/>
            <pc:sldMk cId="0" sldId="399"/>
            <ac:spMk id="6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0:51.703" v="1550" actId="6264"/>
          <ac:spMkLst>
            <pc:docMk/>
            <pc:sldMk cId="0" sldId="399"/>
            <ac:spMk id="7" creationId="{A0B190F0-3867-4E0D-91A8-03749E20711D}"/>
          </ac:spMkLst>
        </pc:spChg>
        <pc:spChg chg="add mod ord">
          <ac:chgData name="Rooney Ribeiro Albuquerque Coelho" userId="ac74b89b-444e-42c3-a3e1-3795a8d61e25" providerId="ADAL" clId="{AD32C398-C38C-459E-AE45-841D23D6C6FA}" dt="2021-05-07T03:20:58.218" v="1552"/>
          <ac:spMkLst>
            <pc:docMk/>
            <pc:sldMk cId="0" sldId="399"/>
            <ac:spMk id="8" creationId="{B5DF5745-47BE-4F01-9EF1-3E187D9FB2DB}"/>
          </ac:spMkLst>
        </pc:spChg>
        <pc:grpChg chg="del">
          <ac:chgData name="Rooney Ribeiro Albuquerque Coelho" userId="ac74b89b-444e-42c3-a3e1-3795a8d61e25" providerId="ADAL" clId="{AD32C398-C38C-459E-AE45-841D23D6C6FA}" dt="2021-05-07T03:20:44.186" v="1548" actId="478"/>
          <ac:grpSpMkLst>
            <pc:docMk/>
            <pc:sldMk cId="0" sldId="399"/>
            <ac:grpSpMk id="4" creationId="{00000000-0000-0000-0000-000000000000}"/>
          </ac:grpSpMkLst>
        </pc:grpChg>
      </pc:sldChg>
      <pc:sldChg chg="addSp delSp modSp add mod chgLayout">
        <pc:chgData name="Rooney Ribeiro Albuquerque Coelho" userId="ac74b89b-444e-42c3-a3e1-3795a8d61e25" providerId="ADAL" clId="{AD32C398-C38C-459E-AE45-841D23D6C6FA}" dt="2021-05-07T03:21:25.364" v="1559" actId="1076"/>
        <pc:sldMkLst>
          <pc:docMk/>
          <pc:sldMk cId="0" sldId="400"/>
        </pc:sldMkLst>
        <pc:spChg chg="mod ord">
          <ac:chgData name="Rooney Ribeiro Albuquerque Coelho" userId="ac74b89b-444e-42c3-a3e1-3795a8d61e25" providerId="ADAL" clId="{AD32C398-C38C-459E-AE45-841D23D6C6FA}" dt="2021-05-07T03:21:06.938" v="1555" actId="6264"/>
          <ac:spMkLst>
            <pc:docMk/>
            <pc:sldMk cId="0" sldId="40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AD32C398-C38C-459E-AE45-841D23D6C6FA}" dt="2021-05-07T03:21:25.364" v="1559" actId="1076"/>
          <ac:spMkLst>
            <pc:docMk/>
            <pc:sldMk cId="0" sldId="400"/>
            <ac:spMk id="3" creationId="{00000000-0000-0000-0000-000000000000}"/>
          </ac:spMkLst>
        </pc:spChg>
        <pc:spChg chg="del topLvl">
          <ac:chgData name="Rooney Ribeiro Albuquerque Coelho" userId="ac74b89b-444e-42c3-a3e1-3795a8d61e25" providerId="ADAL" clId="{AD32C398-C38C-459E-AE45-841D23D6C6FA}" dt="2021-05-07T03:21:16.026" v="1557" actId="478"/>
          <ac:spMkLst>
            <pc:docMk/>
            <pc:sldMk cId="0" sldId="400"/>
            <ac:spMk id="5" creationId="{00000000-0000-0000-0000-000000000000}"/>
          </ac:spMkLst>
        </pc:spChg>
        <pc:spChg chg="mod topLvl">
          <ac:chgData name="Rooney Ribeiro Albuquerque Coelho" userId="ac74b89b-444e-42c3-a3e1-3795a8d61e25" providerId="ADAL" clId="{AD32C398-C38C-459E-AE45-841D23D6C6FA}" dt="2021-05-07T03:21:18.890" v="1558" actId="1076"/>
          <ac:spMkLst>
            <pc:docMk/>
            <pc:sldMk cId="0" sldId="400"/>
            <ac:spMk id="6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1:06.938" v="1555" actId="6264"/>
          <ac:spMkLst>
            <pc:docMk/>
            <pc:sldMk cId="0" sldId="400"/>
            <ac:spMk id="7" creationId="{4DCF7152-698B-4D43-A1D0-50CACDF4EDB0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1:08.694" v="1556" actId="478"/>
          <ac:spMkLst>
            <pc:docMk/>
            <pc:sldMk cId="0" sldId="400"/>
            <ac:spMk id="8" creationId="{7F023D51-075C-41B3-9716-6604F0DBE4D8}"/>
          </ac:spMkLst>
        </pc:spChg>
        <pc:grpChg chg="del">
          <ac:chgData name="Rooney Ribeiro Albuquerque Coelho" userId="ac74b89b-444e-42c3-a3e1-3795a8d61e25" providerId="ADAL" clId="{AD32C398-C38C-459E-AE45-841D23D6C6FA}" dt="2021-05-07T03:21:16.026" v="1557" actId="478"/>
          <ac:grpSpMkLst>
            <pc:docMk/>
            <pc:sldMk cId="0" sldId="400"/>
            <ac:grpSpMk id="4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AD32C398-C38C-459E-AE45-841D23D6C6FA}" dt="2021-05-07T03:21:39.063" v="1560" actId="47"/>
        <pc:sldMkLst>
          <pc:docMk/>
          <pc:sldMk cId="0" sldId="401"/>
        </pc:sldMkLst>
      </pc:sldChg>
      <pc:sldChg chg="addSp delSp modSp add mod modClrScheme chgLayout">
        <pc:chgData name="Rooney Ribeiro Albuquerque Coelho" userId="ac74b89b-444e-42c3-a3e1-3795a8d61e25" providerId="ADAL" clId="{AD32C398-C38C-459E-AE45-841D23D6C6FA}" dt="2021-05-07T03:24:50.623" v="1620" actId="207"/>
        <pc:sldMkLst>
          <pc:docMk/>
          <pc:sldMk cId="0" sldId="402"/>
        </pc:sldMkLst>
        <pc:spChg chg="mod ord">
          <ac:chgData name="Rooney Ribeiro Albuquerque Coelho" userId="ac74b89b-444e-42c3-a3e1-3795a8d61e25" providerId="ADAL" clId="{AD32C398-C38C-459E-AE45-841D23D6C6FA}" dt="2021-05-07T03:23:37.661" v="1594" actId="700"/>
          <ac:spMkLst>
            <pc:docMk/>
            <pc:sldMk cId="0" sldId="402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AD32C398-C38C-459E-AE45-841D23D6C6FA}" dt="2021-05-07T03:23:59.545" v="1612"/>
          <ac:spMkLst>
            <pc:docMk/>
            <pc:sldMk cId="0" sldId="402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1:53.380" v="1561" actId="6264"/>
          <ac:spMkLst>
            <pc:docMk/>
            <pc:sldMk cId="0" sldId="402"/>
            <ac:spMk id="4" creationId="{6B00C3D2-46BB-4CA5-8F0F-111E77CFF48C}"/>
          </ac:spMkLst>
        </pc:spChg>
        <pc:spChg chg="add mod ord">
          <ac:chgData name="Rooney Ribeiro Albuquerque Coelho" userId="ac74b89b-444e-42c3-a3e1-3795a8d61e25" providerId="ADAL" clId="{AD32C398-C38C-459E-AE45-841D23D6C6FA}" dt="2021-05-07T03:24:10.149" v="1615" actId="404"/>
          <ac:spMkLst>
            <pc:docMk/>
            <pc:sldMk cId="0" sldId="402"/>
            <ac:spMk id="5" creationId="{92654FBA-E7CF-4357-B3B5-62FC4CB0EC3C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3:33.983" v="1593" actId="700"/>
          <ac:spMkLst>
            <pc:docMk/>
            <pc:sldMk cId="0" sldId="402"/>
            <ac:spMk id="6" creationId="{E1183B05-D05F-468C-953C-D9A3A58090FC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3:33.983" v="1593" actId="700"/>
          <ac:spMkLst>
            <pc:docMk/>
            <pc:sldMk cId="0" sldId="402"/>
            <ac:spMk id="7" creationId="{8D29385C-8FC1-4BCB-A2CE-F8508F4A92BE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3:33.983" v="1593" actId="700"/>
          <ac:spMkLst>
            <pc:docMk/>
            <pc:sldMk cId="0" sldId="402"/>
            <ac:spMk id="8" creationId="{A520FE36-8250-467F-9608-AFAAB66362CF}"/>
          </ac:spMkLst>
        </pc:spChg>
        <pc:spChg chg="add mod ord">
          <ac:chgData name="Rooney Ribeiro Albuquerque Coelho" userId="ac74b89b-444e-42c3-a3e1-3795a8d61e25" providerId="ADAL" clId="{AD32C398-C38C-459E-AE45-841D23D6C6FA}" dt="2021-05-07T03:24:50.623" v="1620" actId="207"/>
          <ac:spMkLst>
            <pc:docMk/>
            <pc:sldMk cId="0" sldId="402"/>
            <ac:spMk id="9" creationId="{04B94ACC-579D-406E-A9B7-AA1704EB2E77}"/>
          </ac:spMkLst>
        </pc:spChg>
        <pc:spChg chg="add mod">
          <ac:chgData name="Rooney Ribeiro Albuquerque Coelho" userId="ac74b89b-444e-42c3-a3e1-3795a8d61e25" providerId="ADAL" clId="{AD32C398-C38C-459E-AE45-841D23D6C6FA}" dt="2021-05-07T03:24:38.349" v="1619" actId="207"/>
          <ac:spMkLst>
            <pc:docMk/>
            <pc:sldMk cId="0" sldId="402"/>
            <ac:spMk id="11" creationId="{D36F432A-6924-4438-830A-2F4EC05BB1AD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6:45.232" v="1709" actId="403"/>
        <pc:sldMkLst>
          <pc:docMk/>
          <pc:sldMk cId="0" sldId="403"/>
        </pc:sldMkLst>
        <pc:spChg chg="mod">
          <ac:chgData name="Rooney Ribeiro Albuquerque Coelho" userId="ac74b89b-444e-42c3-a3e1-3795a8d61e25" providerId="ADAL" clId="{AD32C398-C38C-459E-AE45-841D23D6C6FA}" dt="2021-05-07T03:25:31.745" v="1623" actId="1076"/>
          <ac:spMkLst>
            <pc:docMk/>
            <pc:sldMk cId="0" sldId="403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25:13.372" v="1621" actId="6264"/>
          <ac:spMkLst>
            <pc:docMk/>
            <pc:sldMk cId="0" sldId="40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5:13.372" v="1621" actId="6264"/>
          <ac:spMkLst>
            <pc:docMk/>
            <pc:sldMk cId="0" sldId="403"/>
            <ac:spMk id="7" creationId="{CCA324B7-8FD3-4775-8067-301714CBFB03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5:26.998" v="1622" actId="478"/>
          <ac:spMkLst>
            <pc:docMk/>
            <pc:sldMk cId="0" sldId="403"/>
            <ac:spMk id="8" creationId="{4714FB42-0BDA-47AB-B922-B84829921435}"/>
          </ac:spMkLst>
        </pc:spChg>
        <pc:spChg chg="add mod">
          <ac:chgData name="Rooney Ribeiro Albuquerque Coelho" userId="ac74b89b-444e-42c3-a3e1-3795a8d61e25" providerId="ADAL" clId="{AD32C398-C38C-459E-AE45-841D23D6C6FA}" dt="2021-05-07T03:26:45.232" v="1709" actId="403"/>
          <ac:spMkLst>
            <pc:docMk/>
            <pc:sldMk cId="0" sldId="403"/>
            <ac:spMk id="9" creationId="{6401069D-F260-41B1-9C8F-BF5D78CD5F0A}"/>
          </ac:spMkLst>
        </pc:spChg>
        <pc:grpChg chg="del">
          <ac:chgData name="Rooney Ribeiro Albuquerque Coelho" userId="ac74b89b-444e-42c3-a3e1-3795a8d61e25" providerId="ADAL" clId="{AD32C398-C38C-459E-AE45-841D23D6C6FA}" dt="2021-05-07T03:26:23.729" v="1702" actId="478"/>
          <ac:grpSpMkLst>
            <pc:docMk/>
            <pc:sldMk cId="0" sldId="403"/>
            <ac:grpSpMk id="4" creationId="{00000000-0000-0000-0000-000000000000}"/>
          </ac:grpSpMkLst>
        </pc:grpChg>
      </pc:sldChg>
      <pc:sldChg chg="addSp delSp modSp add mod chgLayout">
        <pc:chgData name="Rooney Ribeiro Albuquerque Coelho" userId="ac74b89b-444e-42c3-a3e1-3795a8d61e25" providerId="ADAL" clId="{AD32C398-C38C-459E-AE45-841D23D6C6FA}" dt="2021-05-07T03:26:54.452" v="1712" actId="478"/>
        <pc:sldMkLst>
          <pc:docMk/>
          <pc:sldMk cId="0" sldId="404"/>
        </pc:sldMkLst>
        <pc:spChg chg="del">
          <ac:chgData name="Rooney Ribeiro Albuquerque Coelho" userId="ac74b89b-444e-42c3-a3e1-3795a8d61e25" providerId="ADAL" clId="{AD32C398-C38C-459E-AE45-841D23D6C6FA}" dt="2021-05-07T03:26:53.412" v="1711" actId="478"/>
          <ac:spMkLst>
            <pc:docMk/>
            <pc:sldMk cId="0" sldId="404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26:49.789" v="1710" actId="6264"/>
          <ac:spMkLst>
            <pc:docMk/>
            <pc:sldMk cId="0" sldId="404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6:44.893" v="1708" actId="6264"/>
          <ac:spMkLst>
            <pc:docMk/>
            <pc:sldMk cId="0" sldId="404"/>
            <ac:spMk id="5" creationId="{F68F2B50-BA96-4CAE-AB43-3716F6D6BA7A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6:44.893" v="1708" actId="6264"/>
          <ac:spMkLst>
            <pc:docMk/>
            <pc:sldMk cId="0" sldId="404"/>
            <ac:spMk id="6" creationId="{40138220-64A5-4A28-8066-F05B7705D4EC}"/>
          </ac:spMkLst>
        </pc:spChg>
        <pc:spChg chg="add del mod">
          <ac:chgData name="Rooney Ribeiro Albuquerque Coelho" userId="ac74b89b-444e-42c3-a3e1-3795a8d61e25" providerId="ADAL" clId="{AD32C398-C38C-459E-AE45-841D23D6C6FA}" dt="2021-05-07T03:26:49.789" v="1710" actId="6264"/>
          <ac:spMkLst>
            <pc:docMk/>
            <pc:sldMk cId="0" sldId="404"/>
            <ac:spMk id="7" creationId="{AC88C9DF-F420-42FC-B531-E2FF9A339E6B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6:54.452" v="1712" actId="478"/>
          <ac:spMkLst>
            <pc:docMk/>
            <pc:sldMk cId="0" sldId="404"/>
            <ac:spMk id="8" creationId="{8666EE5E-5832-4380-8722-F5DF5A9E0B1B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07.675" v="1715" actId="1076"/>
        <pc:sldMkLst>
          <pc:docMk/>
          <pc:sldMk cId="0" sldId="405"/>
        </pc:sldMkLst>
        <pc:spChg chg="mod">
          <ac:chgData name="Rooney Ribeiro Albuquerque Coelho" userId="ac74b89b-444e-42c3-a3e1-3795a8d61e25" providerId="ADAL" clId="{AD32C398-C38C-459E-AE45-841D23D6C6FA}" dt="2021-05-07T03:27:07.675" v="1715" actId="1076"/>
          <ac:spMkLst>
            <pc:docMk/>
            <pc:sldMk cId="0" sldId="405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AD32C398-C38C-459E-AE45-841D23D6C6FA}" dt="2021-05-07T03:26:58.376" v="1713" actId="6264"/>
          <ac:spMkLst>
            <pc:docMk/>
            <pc:sldMk cId="0" sldId="40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6:58.376" v="1713" actId="6264"/>
          <ac:spMkLst>
            <pc:docMk/>
            <pc:sldMk cId="0" sldId="405"/>
            <ac:spMk id="8" creationId="{5FCD151C-7F01-4312-941A-778C9D50B8BA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01.014" v="1714" actId="478"/>
          <ac:spMkLst>
            <pc:docMk/>
            <pc:sldMk cId="0" sldId="405"/>
            <ac:spMk id="9" creationId="{B8121675-BE5D-4B37-AC56-DF16DD48611B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13.758" v="1717" actId="478"/>
        <pc:sldMkLst>
          <pc:docMk/>
          <pc:sldMk cId="0" sldId="406"/>
        </pc:sldMkLst>
        <pc:spChg chg="mod ord">
          <ac:chgData name="Rooney Ribeiro Albuquerque Coelho" userId="ac74b89b-444e-42c3-a3e1-3795a8d61e25" providerId="ADAL" clId="{AD32C398-C38C-459E-AE45-841D23D6C6FA}" dt="2021-05-07T03:27:11.622" v="1716" actId="6264"/>
          <ac:spMkLst>
            <pc:docMk/>
            <pc:sldMk cId="0" sldId="40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11.622" v="1716" actId="6264"/>
          <ac:spMkLst>
            <pc:docMk/>
            <pc:sldMk cId="0" sldId="406"/>
            <ac:spMk id="10" creationId="{7CD5CAC5-9328-4713-B03B-5F05E08D19FD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13.758" v="1717" actId="478"/>
          <ac:spMkLst>
            <pc:docMk/>
            <pc:sldMk cId="0" sldId="406"/>
            <ac:spMk id="11" creationId="{33AC8FAC-6BA2-4E26-B6CA-62F5B42A5DC8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22.794" v="1719" actId="478"/>
        <pc:sldMkLst>
          <pc:docMk/>
          <pc:sldMk cId="0" sldId="407"/>
        </pc:sldMkLst>
        <pc:spChg chg="mod ord">
          <ac:chgData name="Rooney Ribeiro Albuquerque Coelho" userId="ac74b89b-444e-42c3-a3e1-3795a8d61e25" providerId="ADAL" clId="{AD32C398-C38C-459E-AE45-841D23D6C6FA}" dt="2021-05-07T03:27:21.027" v="1718" actId="6264"/>
          <ac:spMkLst>
            <pc:docMk/>
            <pc:sldMk cId="0" sldId="407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21.027" v="1718" actId="6264"/>
          <ac:spMkLst>
            <pc:docMk/>
            <pc:sldMk cId="0" sldId="407"/>
            <ac:spMk id="11" creationId="{477AAFBC-4ABC-4016-BA74-26558E34F863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22.794" v="1719" actId="478"/>
          <ac:spMkLst>
            <pc:docMk/>
            <pc:sldMk cId="0" sldId="407"/>
            <ac:spMk id="12" creationId="{07080AD0-BD72-44D4-8D77-176B4E46389E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30.033" v="1721" actId="478"/>
        <pc:sldMkLst>
          <pc:docMk/>
          <pc:sldMk cId="0" sldId="408"/>
        </pc:sldMkLst>
        <pc:spChg chg="mod ord">
          <ac:chgData name="Rooney Ribeiro Albuquerque Coelho" userId="ac74b89b-444e-42c3-a3e1-3795a8d61e25" providerId="ADAL" clId="{AD32C398-C38C-459E-AE45-841D23D6C6FA}" dt="2021-05-07T03:27:27.944" v="1720" actId="6264"/>
          <ac:spMkLst>
            <pc:docMk/>
            <pc:sldMk cId="0" sldId="40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27.944" v="1720" actId="6264"/>
          <ac:spMkLst>
            <pc:docMk/>
            <pc:sldMk cId="0" sldId="408"/>
            <ac:spMk id="14" creationId="{3C5D96BE-7836-456A-908B-917EE7294E18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30.033" v="1721" actId="478"/>
          <ac:spMkLst>
            <pc:docMk/>
            <pc:sldMk cId="0" sldId="408"/>
            <ac:spMk id="15" creationId="{9B170493-2F8D-497A-9E31-823BF4E38C56}"/>
          </ac:spMkLst>
        </pc:spChg>
      </pc:sldChg>
      <pc:sldChg chg="addSp delSp modSp add mod chgLayout">
        <pc:chgData name="Rooney Ribeiro Albuquerque Coelho" userId="ac74b89b-444e-42c3-a3e1-3795a8d61e25" providerId="ADAL" clId="{AD32C398-C38C-459E-AE45-841D23D6C6FA}" dt="2021-05-07T03:27:45.082" v="1723" actId="478"/>
        <pc:sldMkLst>
          <pc:docMk/>
          <pc:sldMk cId="0" sldId="409"/>
        </pc:sldMkLst>
        <pc:spChg chg="mod ord">
          <ac:chgData name="Rooney Ribeiro Albuquerque Coelho" userId="ac74b89b-444e-42c3-a3e1-3795a8d61e25" providerId="ADAL" clId="{AD32C398-C38C-459E-AE45-841D23D6C6FA}" dt="2021-05-07T03:27:41.875" v="1722" actId="6264"/>
          <ac:spMkLst>
            <pc:docMk/>
            <pc:sldMk cId="0" sldId="40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AD32C398-C38C-459E-AE45-841D23D6C6FA}" dt="2021-05-07T03:27:41.875" v="1722" actId="6264"/>
          <ac:spMkLst>
            <pc:docMk/>
            <pc:sldMk cId="0" sldId="409"/>
            <ac:spMk id="5" creationId="{EB5AEF44-4A0B-43A1-8259-8F8333F68A20}"/>
          </ac:spMkLst>
        </pc:spChg>
        <pc:spChg chg="add del mod ord">
          <ac:chgData name="Rooney Ribeiro Albuquerque Coelho" userId="ac74b89b-444e-42c3-a3e1-3795a8d61e25" providerId="ADAL" clId="{AD32C398-C38C-459E-AE45-841D23D6C6FA}" dt="2021-05-07T03:27:45.082" v="1723" actId="478"/>
          <ac:spMkLst>
            <pc:docMk/>
            <pc:sldMk cId="0" sldId="409"/>
            <ac:spMk id="6" creationId="{8F293128-04CA-4E06-A20D-42E7D21B08A1}"/>
          </ac:spMkLst>
        </pc:spChg>
      </pc:sldChg>
      <pc:sldMasterChg chg="delSldLayout">
        <pc:chgData name="Rooney Ribeiro Albuquerque Coelho" userId="ac74b89b-444e-42c3-a3e1-3795a8d61e25" providerId="ADAL" clId="{AD32C398-C38C-459E-AE45-841D23D6C6FA}" dt="2021-05-07T02:35:37.085" v="1004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AD32C398-C38C-459E-AE45-841D23D6C6FA}" dt="2021-05-06T14:15:38.192" v="345" actId="47"/>
          <pc:sldLayoutMkLst>
            <pc:docMk/>
            <pc:sldMasterMk cId="2776055412" sldId="2147483918"/>
            <pc:sldLayoutMk cId="2866689499" sldId="2147483933"/>
          </pc:sldLayoutMkLst>
        </pc:sldLayoutChg>
        <pc:sldLayoutChg chg="del">
          <pc:chgData name="Rooney Ribeiro Albuquerque Coelho" userId="ac74b89b-444e-42c3-a3e1-3795a8d61e25" providerId="ADAL" clId="{AD32C398-C38C-459E-AE45-841D23D6C6FA}" dt="2021-05-07T02:35:37.085" v="1004" actId="47"/>
          <pc:sldLayoutMkLst>
            <pc:docMk/>
            <pc:sldMasterMk cId="2776055412" sldId="2147483918"/>
            <pc:sldLayoutMk cId="1323788441" sldId="2147483935"/>
          </pc:sldLayoutMkLst>
        </pc:sldLayoutChg>
      </pc:sldMasterChg>
    </pc:docChg>
  </pc:docChgLst>
  <pc:docChgLst>
    <pc:chgData name="Rooney Ribeiro Albuquerque Coelho" userId="ac74b89b-444e-42c3-a3e1-3795a8d61e25" providerId="ADAL" clId="{3B27B382-47EB-46AC-B4D3-C67296744CA9}"/>
    <pc:docChg chg="undo custSel addSld delSld modSld sldOrd addSection delSection modSection">
      <pc:chgData name="Rooney Ribeiro Albuquerque Coelho" userId="ac74b89b-444e-42c3-a3e1-3795a8d61e25" providerId="ADAL" clId="{3B27B382-47EB-46AC-B4D3-C67296744CA9}" dt="2021-05-14T05:46:48.426" v="2101" actId="20577"/>
      <pc:docMkLst>
        <pc:docMk/>
      </pc:docMkLst>
      <pc:sldChg chg="modSp mod">
        <pc:chgData name="Rooney Ribeiro Albuquerque Coelho" userId="ac74b89b-444e-42c3-a3e1-3795a8d61e25" providerId="ADAL" clId="{3B27B382-47EB-46AC-B4D3-C67296744CA9}" dt="2021-05-14T05:46:48.426" v="2101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3B27B382-47EB-46AC-B4D3-C67296744CA9}" dt="2021-05-14T05:46:48.426" v="2101" actId="20577"/>
          <ac:spMkLst>
            <pc:docMk/>
            <pc:sldMk cId="3921484213" sldId="256"/>
            <ac:spMk id="2" creationId="{2A6ADB5C-3B0F-4601-8D60-DF4A2A6D58DB}"/>
          </ac:spMkLst>
        </pc:spChg>
      </pc:sldChg>
      <pc:sldChg chg="add del mod chgLayout">
        <pc:chgData name="Rooney Ribeiro Albuquerque Coelho" userId="ac74b89b-444e-42c3-a3e1-3795a8d61e25" providerId="ADAL" clId="{3B27B382-47EB-46AC-B4D3-C67296744CA9}" dt="2021-05-13T16:00:12.784" v="202" actId="47"/>
        <pc:sldMkLst>
          <pc:docMk/>
          <pc:sldMk cId="0" sldId="257"/>
        </pc:sldMkLst>
      </pc:sldChg>
      <pc:sldChg chg="addSp delSp modSp add mod chgLayout">
        <pc:chgData name="Rooney Ribeiro Albuquerque Coelho" userId="ac74b89b-444e-42c3-a3e1-3795a8d61e25" providerId="ADAL" clId="{3B27B382-47EB-46AC-B4D3-C67296744CA9}" dt="2021-05-14T00:51:51.068" v="560" actId="6549"/>
        <pc:sldMkLst>
          <pc:docMk/>
          <pc:sldMk cId="0" sldId="258"/>
        </pc:sldMkLst>
        <pc:spChg chg="add del mod">
          <ac:chgData name="Rooney Ribeiro Albuquerque Coelho" userId="ac74b89b-444e-42c3-a3e1-3795a8d61e25" providerId="ADAL" clId="{3B27B382-47EB-46AC-B4D3-C67296744CA9}" dt="2021-05-13T14:23:49.134" v="46" actId="6264"/>
          <ac:spMkLst>
            <pc:docMk/>
            <pc:sldMk cId="0" sldId="258"/>
            <ac:spMk id="2" creationId="{05BADA75-1F46-4271-AA46-B08EAE7B4C19}"/>
          </ac:spMkLst>
        </pc:spChg>
        <pc:spChg chg="add del mod">
          <ac:chgData name="Rooney Ribeiro Albuquerque Coelho" userId="ac74b89b-444e-42c3-a3e1-3795a8d61e25" providerId="ADAL" clId="{3B27B382-47EB-46AC-B4D3-C67296744CA9}" dt="2021-05-13T14:23:49.134" v="46" actId="6264"/>
          <ac:spMkLst>
            <pc:docMk/>
            <pc:sldMk cId="0" sldId="258"/>
            <ac:spMk id="3" creationId="{E06CCA24-6DF4-4621-A31A-0DD7ED2AB1F9}"/>
          </ac:spMkLst>
        </pc:spChg>
        <pc:spChg chg="mod ord">
          <ac:chgData name="Rooney Ribeiro Albuquerque Coelho" userId="ac74b89b-444e-42c3-a3e1-3795a8d61e25" providerId="ADAL" clId="{3B27B382-47EB-46AC-B4D3-C67296744CA9}" dt="2021-05-13T14:23:49.134" v="46" actId="6264"/>
          <ac:spMkLst>
            <pc:docMk/>
            <pc:sldMk cId="0" sldId="258"/>
            <ac:spMk id="1741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51:51.068" v="560" actId="6549"/>
          <ac:spMkLst>
            <pc:docMk/>
            <pc:sldMk cId="0" sldId="258"/>
            <ac:spMk id="17411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3T14:24:30.509" v="52" actId="27636"/>
        <pc:sldMkLst>
          <pc:docMk/>
          <pc:sldMk cId="0" sldId="259"/>
        </pc:sldMkLst>
        <pc:spChg chg="add del mod">
          <ac:chgData name="Rooney Ribeiro Albuquerque Coelho" userId="ac74b89b-444e-42c3-a3e1-3795a8d61e25" providerId="ADAL" clId="{3B27B382-47EB-46AC-B4D3-C67296744CA9}" dt="2021-05-13T14:24:30.509" v="51" actId="6264"/>
          <ac:spMkLst>
            <pc:docMk/>
            <pc:sldMk cId="0" sldId="259"/>
            <ac:spMk id="2" creationId="{B3D78D93-31F4-4311-A21D-8B3714D8F417}"/>
          </ac:spMkLst>
        </pc:spChg>
        <pc:spChg chg="add del mod">
          <ac:chgData name="Rooney Ribeiro Albuquerque Coelho" userId="ac74b89b-444e-42c3-a3e1-3795a8d61e25" providerId="ADAL" clId="{3B27B382-47EB-46AC-B4D3-C67296744CA9}" dt="2021-05-13T14:24:30.509" v="51" actId="6264"/>
          <ac:spMkLst>
            <pc:docMk/>
            <pc:sldMk cId="0" sldId="259"/>
            <ac:spMk id="3" creationId="{128C2CD7-E599-40C6-9CC6-972A3F603B47}"/>
          </ac:spMkLst>
        </pc:spChg>
        <pc:spChg chg="mod ord">
          <ac:chgData name="Rooney Ribeiro Albuquerque Coelho" userId="ac74b89b-444e-42c3-a3e1-3795a8d61e25" providerId="ADAL" clId="{3B27B382-47EB-46AC-B4D3-C67296744CA9}" dt="2021-05-13T14:24:30.509" v="51" actId="6264"/>
          <ac:spMkLst>
            <pc:docMk/>
            <pc:sldMk cId="0" sldId="259"/>
            <ac:spMk id="18434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24:30.509" v="52" actId="27636"/>
          <ac:spMkLst>
            <pc:docMk/>
            <pc:sldMk cId="0" sldId="259"/>
            <ac:spMk id="18435" creationId="{00000000-0000-0000-0000-000000000000}"/>
          </ac:spMkLst>
        </pc:spChg>
      </pc:sldChg>
      <pc:sldChg chg="addSp delSp modSp add del mod modTransition chgLayout">
        <pc:chgData name="Rooney Ribeiro Albuquerque Coelho" userId="ac74b89b-444e-42c3-a3e1-3795a8d61e25" providerId="ADAL" clId="{3B27B382-47EB-46AC-B4D3-C67296744CA9}" dt="2021-05-13T16:09:32.987" v="362" actId="20577"/>
        <pc:sldMkLst>
          <pc:docMk/>
          <pc:sldMk cId="0" sldId="260"/>
        </pc:sldMkLst>
        <pc:spChg chg="add del mod">
          <ac:chgData name="Rooney Ribeiro Albuquerque Coelho" userId="ac74b89b-444e-42c3-a3e1-3795a8d61e25" providerId="ADAL" clId="{3B27B382-47EB-46AC-B4D3-C67296744CA9}" dt="2021-05-13T14:24:44.725" v="53" actId="6264"/>
          <ac:spMkLst>
            <pc:docMk/>
            <pc:sldMk cId="0" sldId="260"/>
            <ac:spMk id="2" creationId="{01328C5C-3D1B-46A6-B8A7-EC7D62450B12}"/>
          </ac:spMkLst>
        </pc:spChg>
        <pc:spChg chg="add del mod">
          <ac:chgData name="Rooney Ribeiro Albuquerque Coelho" userId="ac74b89b-444e-42c3-a3e1-3795a8d61e25" providerId="ADAL" clId="{3B27B382-47EB-46AC-B4D3-C67296744CA9}" dt="2021-05-13T14:24:44.725" v="53" actId="6264"/>
          <ac:spMkLst>
            <pc:docMk/>
            <pc:sldMk cId="0" sldId="260"/>
            <ac:spMk id="3" creationId="{7B379871-6E74-4A4D-8A21-1C9BC2E409FE}"/>
          </ac:spMkLst>
        </pc:spChg>
        <pc:spChg chg="mod ord">
          <ac:chgData name="Rooney Ribeiro Albuquerque Coelho" userId="ac74b89b-444e-42c3-a3e1-3795a8d61e25" providerId="ADAL" clId="{3B27B382-47EB-46AC-B4D3-C67296744CA9}" dt="2021-05-13T14:24:48.039" v="56" actId="6549"/>
          <ac:spMkLst>
            <pc:docMk/>
            <pc:sldMk cId="0" sldId="260"/>
            <ac:spMk id="1945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6:09:32.987" v="362" actId="20577"/>
          <ac:spMkLst>
            <pc:docMk/>
            <pc:sldMk cId="0" sldId="260"/>
            <ac:spMk id="19459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0:54:32.324" v="563" actId="207"/>
        <pc:sldMkLst>
          <pc:docMk/>
          <pc:sldMk cId="0" sldId="261"/>
        </pc:sldMkLst>
        <pc:spChg chg="add del mod">
          <ac:chgData name="Rooney Ribeiro Albuquerque Coelho" userId="ac74b89b-444e-42c3-a3e1-3795a8d61e25" providerId="ADAL" clId="{3B27B382-47EB-46AC-B4D3-C67296744CA9}" dt="2021-05-13T14:25:13.817" v="63" actId="6264"/>
          <ac:spMkLst>
            <pc:docMk/>
            <pc:sldMk cId="0" sldId="261"/>
            <ac:spMk id="4" creationId="{A753A3A6-8478-4566-9C7A-ECA52A361F79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5:16.271" v="64" actId="478"/>
          <ac:spMkLst>
            <pc:docMk/>
            <pc:sldMk cId="0" sldId="261"/>
            <ac:spMk id="5" creationId="{99747F54-7071-483E-920B-0958D8C28D9D}"/>
          </ac:spMkLst>
        </pc:spChg>
        <pc:spChg chg="mod ord">
          <ac:chgData name="Rooney Ribeiro Albuquerque Coelho" userId="ac74b89b-444e-42c3-a3e1-3795a8d61e25" providerId="ADAL" clId="{3B27B382-47EB-46AC-B4D3-C67296744CA9}" dt="2021-05-13T14:25:13.817" v="63" actId="6264"/>
          <ac:spMkLst>
            <pc:docMk/>
            <pc:sldMk cId="0" sldId="261"/>
            <ac:spMk id="2048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32.324" v="563" actId="207"/>
          <ac:spMkLst>
            <pc:docMk/>
            <pc:sldMk cId="0" sldId="261"/>
            <ac:spMk id="2052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2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3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4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5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6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7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8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89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4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54:01.644" v="561" actId="207"/>
          <ac:spMkLst>
            <pc:docMk/>
            <pc:sldMk cId="0" sldId="261"/>
            <ac:spMk id="20597" creationId="{00000000-0000-0000-0000-000000000000}"/>
          </ac:spMkLst>
        </pc:spChg>
      </pc:sldChg>
      <pc:sldChg chg="add del ord modTransition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527223059" sldId="262"/>
        </pc:sldMkLst>
      </pc:sldChg>
      <pc:sldChg chg="addSp delSp modSp add del mod chgLayout">
        <pc:chgData name="Rooney Ribeiro Albuquerque Coelho" userId="ac74b89b-444e-42c3-a3e1-3795a8d61e25" providerId="ADAL" clId="{3B27B382-47EB-46AC-B4D3-C67296744CA9}" dt="2021-05-13T14:26:23.289" v="71" actId="478"/>
        <pc:sldMkLst>
          <pc:docMk/>
          <pc:sldMk cId="4169120570" sldId="263"/>
        </pc:sldMkLst>
        <pc:spChg chg="add del mod">
          <ac:chgData name="Rooney Ribeiro Albuquerque Coelho" userId="ac74b89b-444e-42c3-a3e1-3795a8d61e25" providerId="ADAL" clId="{3B27B382-47EB-46AC-B4D3-C67296744CA9}" dt="2021-05-13T14:26:21.942" v="70" actId="6264"/>
          <ac:spMkLst>
            <pc:docMk/>
            <pc:sldMk cId="4169120570" sldId="263"/>
            <ac:spMk id="2" creationId="{2E92E1EA-AA8D-4EED-AA6D-E095C94DCD15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6:23.289" v="71" actId="478"/>
          <ac:spMkLst>
            <pc:docMk/>
            <pc:sldMk cId="4169120570" sldId="263"/>
            <ac:spMk id="3" creationId="{7CE0A002-A6DA-4C8C-9CCA-81E772E54E77}"/>
          </ac:spMkLst>
        </pc:spChg>
        <pc:spChg chg="mod ord">
          <ac:chgData name="Rooney Ribeiro Albuquerque Coelho" userId="ac74b89b-444e-42c3-a3e1-3795a8d61e25" providerId="ADAL" clId="{3B27B382-47EB-46AC-B4D3-C67296744CA9}" dt="2021-05-13T14:26:21.942" v="70" actId="6264"/>
          <ac:spMkLst>
            <pc:docMk/>
            <pc:sldMk cId="4169120570" sldId="263"/>
            <ac:spMk id="21506" creationId="{00000000-0000-0000-0000-000000000000}"/>
          </ac:spMkLst>
        </pc:spChg>
      </pc:sldChg>
      <pc:sldChg chg="addSp delSp modSp add mod chgLayout">
        <pc:chgData name="Rooney Ribeiro Albuquerque Coelho" userId="ac74b89b-444e-42c3-a3e1-3795a8d61e25" providerId="ADAL" clId="{3B27B382-47EB-46AC-B4D3-C67296744CA9}" dt="2021-05-14T00:55:25.030" v="567" actId="207"/>
        <pc:sldMkLst>
          <pc:docMk/>
          <pc:sldMk cId="2422756177" sldId="264"/>
        </pc:sldMkLst>
        <pc:spChg chg="add del mod">
          <ac:chgData name="Rooney Ribeiro Albuquerque Coelho" userId="ac74b89b-444e-42c3-a3e1-3795a8d61e25" providerId="ADAL" clId="{3B27B382-47EB-46AC-B4D3-C67296744CA9}" dt="2021-05-13T14:27:07.481" v="76" actId="6264"/>
          <ac:spMkLst>
            <pc:docMk/>
            <pc:sldMk cId="2422756177" sldId="264"/>
            <ac:spMk id="2" creationId="{48120DAE-31E0-41A7-AAD6-11FD6C855A33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07.481" v="76" actId="6264"/>
          <ac:spMkLst>
            <pc:docMk/>
            <pc:sldMk cId="2422756177" sldId="264"/>
            <ac:spMk id="3" creationId="{AC38F16E-D461-41E6-822F-26A1D6EFCADD}"/>
          </ac:spMkLst>
        </pc:spChg>
        <pc:spChg chg="mod ord">
          <ac:chgData name="Rooney Ribeiro Albuquerque Coelho" userId="ac74b89b-444e-42c3-a3e1-3795a8d61e25" providerId="ADAL" clId="{3B27B382-47EB-46AC-B4D3-C67296744CA9}" dt="2021-05-13T14:27:07.481" v="76" actId="6264"/>
          <ac:spMkLst>
            <pc:docMk/>
            <pc:sldMk cId="2422756177" sldId="264"/>
            <ac:spMk id="2253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55:25.030" v="567" actId="207"/>
          <ac:spMkLst>
            <pc:docMk/>
            <pc:sldMk cId="2422756177" sldId="264"/>
            <ac:spMk id="22531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0:55:41.141" v="568" actId="207"/>
        <pc:sldMkLst>
          <pc:docMk/>
          <pc:sldMk cId="1580535390" sldId="265"/>
        </pc:sldMkLst>
        <pc:spChg chg="add del mod">
          <ac:chgData name="Rooney Ribeiro Albuquerque Coelho" userId="ac74b89b-444e-42c3-a3e1-3795a8d61e25" providerId="ADAL" clId="{3B27B382-47EB-46AC-B4D3-C67296744CA9}" dt="2021-05-13T14:27:21.137" v="82" actId="6264"/>
          <ac:spMkLst>
            <pc:docMk/>
            <pc:sldMk cId="1580535390" sldId="265"/>
            <ac:spMk id="2" creationId="{C8126CDC-111A-4A27-867C-699E219724B2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21.137" v="82" actId="6264"/>
          <ac:spMkLst>
            <pc:docMk/>
            <pc:sldMk cId="1580535390" sldId="265"/>
            <ac:spMk id="3" creationId="{5B43D5A5-31C5-44BA-B690-0406FF55662E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7:23.465" v="83" actId="478"/>
          <ac:spMkLst>
            <pc:docMk/>
            <pc:sldMk cId="1580535390" sldId="265"/>
            <ac:spMk id="4" creationId="{48D8D0D5-DA1E-4FC4-AD04-FA42BB2203B1}"/>
          </ac:spMkLst>
        </pc:spChg>
        <pc:spChg chg="mod ord">
          <ac:chgData name="Rooney Ribeiro Albuquerque Coelho" userId="ac74b89b-444e-42c3-a3e1-3795a8d61e25" providerId="ADAL" clId="{3B27B382-47EB-46AC-B4D3-C67296744CA9}" dt="2021-05-13T14:27:21.137" v="82" actId="6264"/>
          <ac:spMkLst>
            <pc:docMk/>
            <pc:sldMk cId="1580535390" sldId="265"/>
            <ac:spMk id="23554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55:41.141" v="568" actId="207"/>
          <ac:spMkLst>
            <pc:docMk/>
            <pc:sldMk cId="1580535390" sldId="265"/>
            <ac:spMk id="23555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1:12:19.059" v="569" actId="207"/>
        <pc:sldMkLst>
          <pc:docMk/>
          <pc:sldMk cId="0" sldId="266"/>
        </pc:sldMkLst>
        <pc:spChg chg="add del mod">
          <ac:chgData name="Rooney Ribeiro Albuquerque Coelho" userId="ac74b89b-444e-42c3-a3e1-3795a8d61e25" providerId="ADAL" clId="{3B27B382-47EB-46AC-B4D3-C67296744CA9}" dt="2021-05-13T14:27:27.911" v="84" actId="6264"/>
          <ac:spMkLst>
            <pc:docMk/>
            <pc:sldMk cId="0" sldId="266"/>
            <ac:spMk id="2" creationId="{4B9CD42F-27D3-4CD2-84A8-B0B8669A1899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27.911" v="84" actId="6264"/>
          <ac:spMkLst>
            <pc:docMk/>
            <pc:sldMk cId="0" sldId="266"/>
            <ac:spMk id="3" creationId="{826630D9-2C2C-4A64-A893-A047EAB7F775}"/>
          </ac:spMkLst>
        </pc:spChg>
        <pc:spChg chg="mod ord">
          <ac:chgData name="Rooney Ribeiro Albuquerque Coelho" userId="ac74b89b-444e-42c3-a3e1-3795a8d61e25" providerId="ADAL" clId="{3B27B382-47EB-46AC-B4D3-C67296744CA9}" dt="2021-05-13T14:27:35.809" v="89" actId="20577"/>
          <ac:spMkLst>
            <pc:docMk/>
            <pc:sldMk cId="0" sldId="266"/>
            <ac:spMk id="2457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1:12:19.059" v="569" actId="207"/>
          <ac:spMkLst>
            <pc:docMk/>
            <pc:sldMk cId="0" sldId="266"/>
            <ac:spMk id="24579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1:13:01.485" v="574" actId="27636"/>
        <pc:sldMkLst>
          <pc:docMk/>
          <pc:sldMk cId="0" sldId="267"/>
        </pc:sldMkLst>
        <pc:spChg chg="add del mod">
          <ac:chgData name="Rooney Ribeiro Albuquerque Coelho" userId="ac74b89b-444e-42c3-a3e1-3795a8d61e25" providerId="ADAL" clId="{3B27B382-47EB-46AC-B4D3-C67296744CA9}" dt="2021-05-13T14:27:48.446" v="94" actId="6264"/>
          <ac:spMkLst>
            <pc:docMk/>
            <pc:sldMk cId="0" sldId="267"/>
            <ac:spMk id="2" creationId="{D8A915FD-5CC6-4EC8-B36A-C9603C9300D6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48.446" v="94" actId="6264"/>
          <ac:spMkLst>
            <pc:docMk/>
            <pc:sldMk cId="0" sldId="267"/>
            <ac:spMk id="3" creationId="{63F214D8-F5DB-4CAF-91A1-0B417A94E9D0}"/>
          </ac:spMkLst>
        </pc:spChg>
        <pc:spChg chg="mod ord">
          <ac:chgData name="Rooney Ribeiro Albuquerque Coelho" userId="ac74b89b-444e-42c3-a3e1-3795a8d61e25" providerId="ADAL" clId="{3B27B382-47EB-46AC-B4D3-C67296744CA9}" dt="2021-05-14T01:13:01.485" v="574" actId="27636"/>
          <ac:spMkLst>
            <pc:docMk/>
            <pc:sldMk cId="0" sldId="267"/>
            <ac:spMk id="25602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27:48.446" v="94" actId="6264"/>
          <ac:spMkLst>
            <pc:docMk/>
            <pc:sldMk cId="0" sldId="267"/>
            <ac:spMk id="25603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3:06:48.152" v="818" actId="113"/>
        <pc:sldMkLst>
          <pc:docMk/>
          <pc:sldMk cId="0" sldId="268"/>
        </pc:sldMkLst>
        <pc:spChg chg="add del mod">
          <ac:chgData name="Rooney Ribeiro Albuquerque Coelho" userId="ac74b89b-444e-42c3-a3e1-3795a8d61e25" providerId="ADAL" clId="{3B27B382-47EB-46AC-B4D3-C67296744CA9}" dt="2021-05-13T14:27:57.625" v="98" actId="6264"/>
          <ac:spMkLst>
            <pc:docMk/>
            <pc:sldMk cId="0" sldId="268"/>
            <ac:spMk id="2" creationId="{E513E028-1FF9-4775-A2C6-E1ED996FD0AC}"/>
          </ac:spMkLst>
        </pc:spChg>
        <pc:spChg chg="add del mod">
          <ac:chgData name="Rooney Ribeiro Albuquerque Coelho" userId="ac74b89b-444e-42c3-a3e1-3795a8d61e25" providerId="ADAL" clId="{3B27B382-47EB-46AC-B4D3-C67296744CA9}" dt="2021-05-13T14:27:57.625" v="98" actId="6264"/>
          <ac:spMkLst>
            <pc:docMk/>
            <pc:sldMk cId="0" sldId="268"/>
            <ac:spMk id="3" creationId="{2221B767-C5B0-4926-BCA8-4AC3B27E60AD}"/>
          </ac:spMkLst>
        </pc:spChg>
        <pc:spChg chg="mod ord">
          <ac:chgData name="Rooney Ribeiro Albuquerque Coelho" userId="ac74b89b-444e-42c3-a3e1-3795a8d61e25" providerId="ADAL" clId="{3B27B382-47EB-46AC-B4D3-C67296744CA9}" dt="2021-05-14T03:06:48.152" v="818" actId="113"/>
          <ac:spMkLst>
            <pc:docMk/>
            <pc:sldMk cId="0" sldId="268"/>
            <ac:spMk id="26626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06:33.815" v="815" actId="14100"/>
          <ac:spMkLst>
            <pc:docMk/>
            <pc:sldMk cId="0" sldId="268"/>
            <ac:spMk id="26627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3:07:11.070" v="825" actId="122"/>
        <pc:sldMkLst>
          <pc:docMk/>
          <pc:sldMk cId="0" sldId="269"/>
        </pc:sldMkLst>
        <pc:spChg chg="add del mod">
          <ac:chgData name="Rooney Ribeiro Albuquerque Coelho" userId="ac74b89b-444e-42c3-a3e1-3795a8d61e25" providerId="ADAL" clId="{3B27B382-47EB-46AC-B4D3-C67296744CA9}" dt="2021-05-13T14:28:06.148" v="103" actId="6264"/>
          <ac:spMkLst>
            <pc:docMk/>
            <pc:sldMk cId="0" sldId="269"/>
            <ac:spMk id="3" creationId="{B20A5E95-B225-47A2-B1CE-83617226D7DF}"/>
          </ac:spMkLst>
        </pc:spChg>
        <pc:spChg chg="add del mod">
          <ac:chgData name="Rooney Ribeiro Albuquerque Coelho" userId="ac74b89b-444e-42c3-a3e1-3795a8d61e25" providerId="ADAL" clId="{3B27B382-47EB-46AC-B4D3-C67296744CA9}" dt="2021-05-13T14:28:06.148" v="103" actId="6264"/>
          <ac:spMkLst>
            <pc:docMk/>
            <pc:sldMk cId="0" sldId="269"/>
            <ac:spMk id="4" creationId="{88616418-609A-45B9-AFF0-79D4EB116276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8:09.409" v="105" actId="478"/>
          <ac:spMkLst>
            <pc:docMk/>
            <pc:sldMk cId="0" sldId="269"/>
            <ac:spMk id="5" creationId="{5AD21272-A3FA-4498-93E2-576F096D2A4B}"/>
          </ac:spMkLst>
        </pc:spChg>
        <pc:spChg chg="mod ord">
          <ac:chgData name="Rooney Ribeiro Albuquerque Coelho" userId="ac74b89b-444e-42c3-a3e1-3795a8d61e25" providerId="ADAL" clId="{3B27B382-47EB-46AC-B4D3-C67296744CA9}" dt="2021-05-13T14:28:06.152" v="104" actId="27636"/>
          <ac:spMkLst>
            <pc:docMk/>
            <pc:sldMk cId="0" sldId="269"/>
            <ac:spMk id="6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07:11.070" v="825" actId="122"/>
          <ac:spMkLst>
            <pc:docMk/>
            <pc:sldMk cId="0" sldId="269"/>
            <ac:spMk id="1077" creationId="{00000000-0000-0000-0000-000000000000}"/>
          </ac:spMkLst>
        </pc:spChg>
        <pc:graphicFrameChg chg="mod">
          <ac:chgData name="Rooney Ribeiro Albuquerque Coelho" userId="ac74b89b-444e-42c3-a3e1-3795a8d61e25" providerId="ADAL" clId="{3B27B382-47EB-46AC-B4D3-C67296744CA9}" dt="2021-05-13T14:28:14.178" v="106" actId="1076"/>
          <ac:graphicFrameMkLst>
            <pc:docMk/>
            <pc:sldMk cId="0" sldId="269"/>
            <ac:graphicFrameMk id="1026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4T03:04:34.231" v="795" actId="27636"/>
        <pc:sldMkLst>
          <pc:docMk/>
          <pc:sldMk cId="0" sldId="270"/>
        </pc:sldMkLst>
        <pc:spChg chg="add del mod">
          <ac:chgData name="Rooney Ribeiro Albuquerque Coelho" userId="ac74b89b-444e-42c3-a3e1-3795a8d61e25" providerId="ADAL" clId="{3B27B382-47EB-46AC-B4D3-C67296744CA9}" dt="2021-05-13T14:28:29.094" v="109" actId="6264"/>
          <ac:spMkLst>
            <pc:docMk/>
            <pc:sldMk cId="0" sldId="270"/>
            <ac:spMk id="3" creationId="{D77A142E-A226-425F-9D00-BB8B13398AE5}"/>
          </ac:spMkLst>
        </pc:spChg>
        <pc:spChg chg="add del mod">
          <ac:chgData name="Rooney Ribeiro Albuquerque Coelho" userId="ac74b89b-444e-42c3-a3e1-3795a8d61e25" providerId="ADAL" clId="{3B27B382-47EB-46AC-B4D3-C67296744CA9}" dt="2021-05-13T14:28:29.094" v="109" actId="6264"/>
          <ac:spMkLst>
            <pc:docMk/>
            <pc:sldMk cId="0" sldId="270"/>
            <ac:spMk id="4" creationId="{267C20F7-6778-4EFC-8783-5C76F001B903}"/>
          </ac:spMkLst>
        </pc:spChg>
        <pc:spChg chg="add del mod">
          <ac:chgData name="Rooney Ribeiro Albuquerque Coelho" userId="ac74b89b-444e-42c3-a3e1-3795a8d61e25" providerId="ADAL" clId="{3B27B382-47EB-46AC-B4D3-C67296744CA9}" dt="2021-05-13T14:28:29.094" v="109" actId="6264"/>
          <ac:spMkLst>
            <pc:docMk/>
            <pc:sldMk cId="0" sldId="270"/>
            <ac:spMk id="5" creationId="{66422F54-16EC-48D7-ABC5-F3A103646980}"/>
          </ac:spMkLst>
        </pc:spChg>
        <pc:spChg chg="mod ord">
          <ac:chgData name="Rooney Ribeiro Albuquerque Coelho" userId="ac74b89b-444e-42c3-a3e1-3795a8d61e25" providerId="ADAL" clId="{3B27B382-47EB-46AC-B4D3-C67296744CA9}" dt="2021-05-13T14:28:29.103" v="112" actId="27636"/>
          <ac:spMkLst>
            <pc:docMk/>
            <pc:sldMk cId="0" sldId="270"/>
            <ac:spMk id="1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04:34.231" v="795" actId="27636"/>
          <ac:spMkLst>
            <pc:docMk/>
            <pc:sldMk cId="0" sldId="270"/>
            <ac:spMk id="27651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04:34.231" v="794" actId="27636"/>
          <ac:spMkLst>
            <pc:docMk/>
            <pc:sldMk cId="0" sldId="270"/>
            <ac:spMk id="2765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3T14:29:07.497" v="133" actId="1035"/>
        <pc:sldMkLst>
          <pc:docMk/>
          <pc:sldMk cId="0" sldId="271"/>
        </pc:sldMkLst>
        <pc:spChg chg="add del mod">
          <ac:chgData name="Rooney Ribeiro Albuquerque Coelho" userId="ac74b89b-444e-42c3-a3e1-3795a8d61e25" providerId="ADAL" clId="{3B27B382-47EB-46AC-B4D3-C67296744CA9}" dt="2021-05-13T14:28:38.397" v="115" actId="6264"/>
          <ac:spMkLst>
            <pc:docMk/>
            <pc:sldMk cId="0" sldId="271"/>
            <ac:spMk id="2" creationId="{C759A463-E657-4B57-A6FA-9F812DCAB549}"/>
          </ac:spMkLst>
        </pc:spChg>
        <pc:spChg chg="add del mod">
          <ac:chgData name="Rooney Ribeiro Albuquerque Coelho" userId="ac74b89b-444e-42c3-a3e1-3795a8d61e25" providerId="ADAL" clId="{3B27B382-47EB-46AC-B4D3-C67296744CA9}" dt="2021-05-13T14:28:38.397" v="115" actId="6264"/>
          <ac:spMkLst>
            <pc:docMk/>
            <pc:sldMk cId="0" sldId="271"/>
            <ac:spMk id="3" creationId="{42D2E504-DD2B-4807-810F-F7A74B927F24}"/>
          </ac:spMkLst>
        </pc:spChg>
        <pc:spChg chg="mod ord">
          <ac:chgData name="Rooney Ribeiro Albuquerque Coelho" userId="ac74b89b-444e-42c3-a3e1-3795a8d61e25" providerId="ADAL" clId="{3B27B382-47EB-46AC-B4D3-C67296744CA9}" dt="2021-05-13T14:28:46.904" v="119" actId="27636"/>
          <ac:spMkLst>
            <pc:docMk/>
            <pc:sldMk cId="0" sldId="271"/>
            <ac:spMk id="11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3T14:29:07.497" v="133" actId="1035"/>
          <ac:spMkLst>
            <pc:docMk/>
            <pc:sldMk cId="0" sldId="271"/>
            <ac:spMk id="205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3T14:29:07.497" v="133" actId="1035"/>
          <ac:spMkLst>
            <pc:docMk/>
            <pc:sldMk cId="0" sldId="271"/>
            <ac:spMk id="2053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29:01.098" v="120" actId="1076"/>
          <ac:spMkLst>
            <pc:docMk/>
            <pc:sldMk cId="0" sldId="271"/>
            <ac:spMk id="2055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3T14:29:07.497" v="133" actId="1035"/>
          <ac:spMkLst>
            <pc:docMk/>
            <pc:sldMk cId="0" sldId="271"/>
            <ac:spMk id="2056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3T14:29:07.497" v="133" actId="1035"/>
          <ac:spMkLst>
            <pc:docMk/>
            <pc:sldMk cId="0" sldId="271"/>
            <ac:spMk id="2057" creationId="{00000000-0000-0000-0000-000000000000}"/>
          </ac:spMkLst>
        </pc:spChg>
        <pc:graphicFrameChg chg="mod">
          <ac:chgData name="Rooney Ribeiro Albuquerque Coelho" userId="ac74b89b-444e-42c3-a3e1-3795a8d61e25" providerId="ADAL" clId="{3B27B382-47EB-46AC-B4D3-C67296744CA9}" dt="2021-05-13T14:29:07.497" v="133" actId="1035"/>
          <ac:graphicFrameMkLst>
            <pc:docMk/>
            <pc:sldMk cId="0" sldId="271"/>
            <ac:graphicFrameMk id="2050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3T14:29:07.497" v="133" actId="1035"/>
          <ac:graphicFrameMkLst>
            <pc:docMk/>
            <pc:sldMk cId="0" sldId="271"/>
            <ac:graphicFrameMk id="2051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3T14:29:24.563" v="138" actId="1076"/>
        <pc:sldMkLst>
          <pc:docMk/>
          <pc:sldMk cId="0" sldId="272"/>
        </pc:sldMkLst>
        <pc:spChg chg="add del mod">
          <ac:chgData name="Rooney Ribeiro Albuquerque Coelho" userId="ac74b89b-444e-42c3-a3e1-3795a8d61e25" providerId="ADAL" clId="{3B27B382-47EB-46AC-B4D3-C67296744CA9}" dt="2021-05-13T14:29:18.351" v="136" actId="6264"/>
          <ac:spMkLst>
            <pc:docMk/>
            <pc:sldMk cId="0" sldId="272"/>
            <ac:spMk id="3" creationId="{B0C3682B-BA9C-4D4B-84DC-4D0A3DA1E37B}"/>
          </ac:spMkLst>
        </pc:spChg>
        <pc:spChg chg="add del mod">
          <ac:chgData name="Rooney Ribeiro Albuquerque Coelho" userId="ac74b89b-444e-42c3-a3e1-3795a8d61e25" providerId="ADAL" clId="{3B27B382-47EB-46AC-B4D3-C67296744CA9}" dt="2021-05-13T14:29:18.351" v="136" actId="6264"/>
          <ac:spMkLst>
            <pc:docMk/>
            <pc:sldMk cId="0" sldId="272"/>
            <ac:spMk id="4" creationId="{D6720B8F-CC65-451D-A614-0E539EC6248A}"/>
          </ac:spMkLst>
        </pc:spChg>
        <pc:spChg chg="mod ord">
          <ac:chgData name="Rooney Ribeiro Albuquerque Coelho" userId="ac74b89b-444e-42c3-a3e1-3795a8d61e25" providerId="ADAL" clId="{3B27B382-47EB-46AC-B4D3-C67296744CA9}" dt="2021-05-13T14:29:18.353" v="137" actId="27636"/>
          <ac:spMkLst>
            <pc:docMk/>
            <pc:sldMk cId="0" sldId="272"/>
            <ac:spMk id="69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29:24.563" v="138" actId="1076"/>
          <ac:spMkLst>
            <pc:docMk/>
            <pc:sldMk cId="0" sldId="272"/>
            <ac:spMk id="28678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3:40:04.243" v="1112" actId="6549"/>
        <pc:sldMkLst>
          <pc:docMk/>
          <pc:sldMk cId="0" sldId="273"/>
        </pc:sldMkLst>
        <pc:spChg chg="add del mod">
          <ac:chgData name="Rooney Ribeiro Albuquerque Coelho" userId="ac74b89b-444e-42c3-a3e1-3795a8d61e25" providerId="ADAL" clId="{3B27B382-47EB-46AC-B4D3-C67296744CA9}" dt="2021-05-13T14:29:57.961" v="141" actId="6264"/>
          <ac:spMkLst>
            <pc:docMk/>
            <pc:sldMk cId="0" sldId="273"/>
            <ac:spMk id="5" creationId="{1A07E61F-EEF6-4F54-99DE-71641D615B06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29:59.568" v="143" actId="478"/>
          <ac:spMkLst>
            <pc:docMk/>
            <pc:sldMk cId="0" sldId="273"/>
            <ac:spMk id="6" creationId="{EC2C00CC-2FCE-4AAD-A3E0-3395CD489DC2}"/>
          </ac:spMkLst>
        </pc:spChg>
        <pc:spChg chg="mod ord">
          <ac:chgData name="Rooney Ribeiro Albuquerque Coelho" userId="ac74b89b-444e-42c3-a3e1-3795a8d61e25" providerId="ADAL" clId="{3B27B382-47EB-46AC-B4D3-C67296744CA9}" dt="2021-05-13T14:29:57.964" v="142" actId="27636"/>
          <ac:spMkLst>
            <pc:docMk/>
            <pc:sldMk cId="0" sldId="273"/>
            <ac:spMk id="20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3:40:04.243" v="1112" actId="6549"/>
          <ac:spMkLst>
            <pc:docMk/>
            <pc:sldMk cId="0" sldId="273"/>
            <ac:spMk id="3090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3T14:30:13.864" v="148" actId="1076"/>
        <pc:sldMkLst>
          <pc:docMk/>
          <pc:sldMk cId="1087669410" sldId="274"/>
        </pc:sldMkLst>
        <pc:spChg chg="add del mod">
          <ac:chgData name="Rooney Ribeiro Albuquerque Coelho" userId="ac74b89b-444e-42c3-a3e1-3795a8d61e25" providerId="ADAL" clId="{3B27B382-47EB-46AC-B4D3-C67296744CA9}" dt="2021-05-13T14:30:07.816" v="146" actId="6264"/>
          <ac:spMkLst>
            <pc:docMk/>
            <pc:sldMk cId="1087669410" sldId="274"/>
            <ac:spMk id="2" creationId="{C6C4D337-2D52-4CFF-8E0E-77E23878CB63}"/>
          </ac:spMkLst>
        </pc:spChg>
        <pc:spChg chg="add del mod">
          <ac:chgData name="Rooney Ribeiro Albuquerque Coelho" userId="ac74b89b-444e-42c3-a3e1-3795a8d61e25" providerId="ADAL" clId="{3B27B382-47EB-46AC-B4D3-C67296744CA9}" dt="2021-05-13T14:30:07.816" v="146" actId="6264"/>
          <ac:spMkLst>
            <pc:docMk/>
            <pc:sldMk cId="1087669410" sldId="274"/>
            <ac:spMk id="3" creationId="{4BB52B25-715E-4F07-BE4C-DB3539F5A73A}"/>
          </ac:spMkLst>
        </pc:spChg>
        <pc:spChg chg="mod ord">
          <ac:chgData name="Rooney Ribeiro Albuquerque Coelho" userId="ac74b89b-444e-42c3-a3e1-3795a8d61e25" providerId="ADAL" clId="{3B27B382-47EB-46AC-B4D3-C67296744CA9}" dt="2021-05-13T14:30:07.819" v="147" actId="27636"/>
          <ac:spMkLst>
            <pc:docMk/>
            <pc:sldMk cId="1087669410" sldId="274"/>
            <ac:spMk id="11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30:13.864" v="148" actId="1076"/>
          <ac:spMkLst>
            <pc:docMk/>
            <pc:sldMk cId="1087669410" sldId="274"/>
            <ac:spMk id="4103" creationId="{00000000-0000-0000-0000-000000000000}"/>
          </ac:spMkLst>
        </pc:spChg>
      </pc:sldChg>
      <pc:sldChg chg="addSp delSp modSp add mod chgLayout">
        <pc:chgData name="Rooney Ribeiro Albuquerque Coelho" userId="ac74b89b-444e-42c3-a3e1-3795a8d61e25" providerId="ADAL" clId="{3B27B382-47EB-46AC-B4D3-C67296744CA9}" dt="2021-05-13T14:30:46.109" v="154" actId="1036"/>
        <pc:sldMkLst>
          <pc:docMk/>
          <pc:sldMk cId="2299033832" sldId="275"/>
        </pc:sldMkLst>
        <pc:spChg chg="add del mod">
          <ac:chgData name="Rooney Ribeiro Albuquerque Coelho" userId="ac74b89b-444e-42c3-a3e1-3795a8d61e25" providerId="ADAL" clId="{3B27B382-47EB-46AC-B4D3-C67296744CA9}" dt="2021-05-13T14:30:26.302" v="151" actId="6264"/>
          <ac:spMkLst>
            <pc:docMk/>
            <pc:sldMk cId="2299033832" sldId="275"/>
            <ac:spMk id="2" creationId="{AEEED9CC-2F4A-406C-AD1C-1B63EEC379E8}"/>
          </ac:spMkLst>
        </pc:spChg>
        <pc:spChg chg="add del mod">
          <ac:chgData name="Rooney Ribeiro Albuquerque Coelho" userId="ac74b89b-444e-42c3-a3e1-3795a8d61e25" providerId="ADAL" clId="{3B27B382-47EB-46AC-B4D3-C67296744CA9}" dt="2021-05-13T14:30:26.302" v="151" actId="6264"/>
          <ac:spMkLst>
            <pc:docMk/>
            <pc:sldMk cId="2299033832" sldId="275"/>
            <ac:spMk id="3" creationId="{90C3B0AF-DE2E-4258-B2D2-BE301A9DCB05}"/>
          </ac:spMkLst>
        </pc:spChg>
        <pc:spChg chg="mod ord">
          <ac:chgData name="Rooney Ribeiro Albuquerque Coelho" userId="ac74b89b-444e-42c3-a3e1-3795a8d61e25" providerId="ADAL" clId="{3B27B382-47EB-46AC-B4D3-C67296744CA9}" dt="2021-05-13T14:30:26.305" v="152" actId="27636"/>
          <ac:spMkLst>
            <pc:docMk/>
            <pc:sldMk cId="2299033832" sldId="275"/>
            <ac:spMk id="69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3T14:30:46.109" v="154" actId="1036"/>
          <ac:spMkLst>
            <pc:docMk/>
            <pc:sldMk cId="2299033832" sldId="275"/>
            <ac:spMk id="2970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3:40:13.329" v="1114" actId="6549"/>
        <pc:sldMkLst>
          <pc:docMk/>
          <pc:sldMk cId="3369985509" sldId="276"/>
        </pc:sldMkLst>
        <pc:spChg chg="add del mod">
          <ac:chgData name="Rooney Ribeiro Albuquerque Coelho" userId="ac74b89b-444e-42c3-a3e1-3795a8d61e25" providerId="ADAL" clId="{3B27B382-47EB-46AC-B4D3-C67296744CA9}" dt="2021-05-13T14:30:56.612" v="157" actId="6264"/>
          <ac:spMkLst>
            <pc:docMk/>
            <pc:sldMk cId="3369985509" sldId="276"/>
            <ac:spMk id="3" creationId="{71408DD4-FE18-49E0-8DDA-1993CF8F1686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30:58.342" v="159" actId="478"/>
          <ac:spMkLst>
            <pc:docMk/>
            <pc:sldMk cId="3369985509" sldId="276"/>
            <ac:spMk id="4" creationId="{D22063CC-B109-413E-8415-35331B930250}"/>
          </ac:spMkLst>
        </pc:spChg>
        <pc:spChg chg="mod ord">
          <ac:chgData name="Rooney Ribeiro Albuquerque Coelho" userId="ac74b89b-444e-42c3-a3e1-3795a8d61e25" providerId="ADAL" clId="{3B27B382-47EB-46AC-B4D3-C67296744CA9}" dt="2021-05-13T14:30:56.614" v="158" actId="27636"/>
          <ac:spMkLst>
            <pc:docMk/>
            <pc:sldMk cId="3369985509" sldId="276"/>
            <ac:spMk id="27" creationId="{00000000-0000-0000-0000-000000000000}"/>
          </ac:spMkLst>
        </pc:spChg>
        <pc:spChg chg="add del">
          <ac:chgData name="Rooney Ribeiro Albuquerque Coelho" userId="ac74b89b-444e-42c3-a3e1-3795a8d61e25" providerId="ADAL" clId="{3B27B382-47EB-46AC-B4D3-C67296744CA9}" dt="2021-05-14T03:40:12.139" v="1113" actId="478"/>
          <ac:spMkLst>
            <pc:docMk/>
            <pc:sldMk cId="3369985509" sldId="276"/>
            <ac:spMk id="5127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3:40:13.329" v="1114" actId="6549"/>
          <ac:spMkLst>
            <pc:docMk/>
            <pc:sldMk cId="3369985509" sldId="276"/>
            <ac:spMk id="5129" creationId="{00000000-0000-0000-0000-000000000000}"/>
          </ac:spMkLst>
        </pc:spChg>
      </pc:sldChg>
      <pc:sldChg chg="add del ord modTransition">
        <pc:chgData name="Rooney Ribeiro Albuquerque Coelho" userId="ac74b89b-444e-42c3-a3e1-3795a8d61e25" providerId="ADAL" clId="{3B27B382-47EB-46AC-B4D3-C67296744CA9}" dt="2021-05-14T02:35:21.309" v="756" actId="47"/>
        <pc:sldMkLst>
          <pc:docMk/>
          <pc:sldMk cId="0" sldId="277"/>
        </pc:sldMkLst>
      </pc:sldChg>
      <pc:sldChg chg="addSp delSp modSp add del mod chgLayout">
        <pc:chgData name="Rooney Ribeiro Albuquerque Coelho" userId="ac74b89b-444e-42c3-a3e1-3795a8d61e25" providerId="ADAL" clId="{3B27B382-47EB-46AC-B4D3-C67296744CA9}" dt="2021-05-14T03:10:10.557" v="826" actId="47"/>
        <pc:sldMkLst>
          <pc:docMk/>
          <pc:sldMk cId="0" sldId="278"/>
        </pc:sldMkLst>
        <pc:spChg chg="add del mod">
          <ac:chgData name="Rooney Ribeiro Albuquerque Coelho" userId="ac74b89b-444e-42c3-a3e1-3795a8d61e25" providerId="ADAL" clId="{3B27B382-47EB-46AC-B4D3-C67296744CA9}" dt="2021-05-13T14:31:17.516" v="163" actId="6264"/>
          <ac:spMkLst>
            <pc:docMk/>
            <pc:sldMk cId="0" sldId="278"/>
            <ac:spMk id="2" creationId="{FF47B4A6-B485-42A0-8EE8-0F2DEC2D04A6}"/>
          </ac:spMkLst>
        </pc:spChg>
        <pc:spChg chg="add del mod">
          <ac:chgData name="Rooney Ribeiro Albuquerque Coelho" userId="ac74b89b-444e-42c3-a3e1-3795a8d61e25" providerId="ADAL" clId="{3B27B382-47EB-46AC-B4D3-C67296744CA9}" dt="2021-05-13T14:31:17.516" v="163" actId="6264"/>
          <ac:spMkLst>
            <pc:docMk/>
            <pc:sldMk cId="0" sldId="278"/>
            <ac:spMk id="3" creationId="{490C9692-6935-4800-841A-9A75A44ED6A1}"/>
          </ac:spMkLst>
        </pc:spChg>
        <pc:spChg chg="mod ord">
          <ac:chgData name="Rooney Ribeiro Albuquerque Coelho" userId="ac74b89b-444e-42c3-a3e1-3795a8d61e25" providerId="ADAL" clId="{3B27B382-47EB-46AC-B4D3-C67296744CA9}" dt="2021-05-13T14:31:17.532" v="165" actId="27636"/>
          <ac:spMkLst>
            <pc:docMk/>
            <pc:sldMk cId="0" sldId="278"/>
            <ac:spMk id="5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1:24:14.185" v="584" actId="207"/>
          <ac:spMkLst>
            <pc:docMk/>
            <pc:sldMk cId="0" sldId="278"/>
            <ac:spMk id="30722" creationId="{00000000-0000-0000-0000-000000000000}"/>
          </ac:spMkLst>
        </pc:spChg>
      </pc:sldChg>
      <pc:sldChg chg="add del modTransition">
        <pc:chgData name="Rooney Ribeiro Albuquerque Coelho" userId="ac74b89b-444e-42c3-a3e1-3795a8d61e25" providerId="ADAL" clId="{3B27B382-47EB-46AC-B4D3-C67296744CA9}" dt="2021-05-14T01:53:49.253" v="585" actId="47"/>
        <pc:sldMkLst>
          <pc:docMk/>
          <pc:sldMk cId="0" sldId="279"/>
        </pc:sldMkLst>
      </pc:sldChg>
      <pc:sldChg chg="modSp add del mod ord">
        <pc:chgData name="Rooney Ribeiro Albuquerque Coelho" userId="ac74b89b-444e-42c3-a3e1-3795a8d61e25" providerId="ADAL" clId="{3B27B382-47EB-46AC-B4D3-C67296744CA9}" dt="2021-05-14T02:37:52.497" v="759" actId="47"/>
        <pc:sldMkLst>
          <pc:docMk/>
          <pc:sldMk cId="0" sldId="280"/>
        </pc:sldMkLst>
        <pc:spChg chg="mod">
          <ac:chgData name="Rooney Ribeiro Albuquerque Coelho" userId="ac74b89b-444e-42c3-a3e1-3795a8d61e25" providerId="ADAL" clId="{3B27B382-47EB-46AC-B4D3-C67296744CA9}" dt="2021-05-13T14:23:12.755" v="39" actId="27636"/>
          <ac:spMkLst>
            <pc:docMk/>
            <pc:sldMk cId="0" sldId="280"/>
            <ac:spMk id="32771" creationId="{00000000-0000-0000-0000-000000000000}"/>
          </ac:spMkLst>
        </pc:spChg>
      </pc:sldChg>
      <pc:sldChg chg="addSp delSp modSp add del mod ord chgLayout">
        <pc:chgData name="Rooney Ribeiro Albuquerque Coelho" userId="ac74b89b-444e-42c3-a3e1-3795a8d61e25" providerId="ADAL" clId="{3B27B382-47EB-46AC-B4D3-C67296744CA9}" dt="2021-05-14T04:28:12.518" v="1379"/>
        <pc:sldMkLst>
          <pc:docMk/>
          <pc:sldMk cId="0" sldId="281"/>
        </pc:sldMkLst>
        <pc:spChg chg="add del mod">
          <ac:chgData name="Rooney Ribeiro Albuquerque Coelho" userId="ac74b89b-444e-42c3-a3e1-3795a8d61e25" providerId="ADAL" clId="{3B27B382-47EB-46AC-B4D3-C67296744CA9}" dt="2021-05-13T14:32:16.789" v="175" actId="6264"/>
          <ac:spMkLst>
            <pc:docMk/>
            <pc:sldMk cId="0" sldId="281"/>
            <ac:spMk id="2" creationId="{7849CAC1-FAD2-4B08-9712-B7BF244633CF}"/>
          </ac:spMkLst>
        </pc:spChg>
        <pc:spChg chg="add del mod">
          <ac:chgData name="Rooney Ribeiro Albuquerque Coelho" userId="ac74b89b-444e-42c3-a3e1-3795a8d61e25" providerId="ADAL" clId="{3B27B382-47EB-46AC-B4D3-C67296744CA9}" dt="2021-05-13T14:32:16.789" v="175" actId="6264"/>
          <ac:spMkLst>
            <pc:docMk/>
            <pc:sldMk cId="0" sldId="281"/>
            <ac:spMk id="3" creationId="{7BD09B48-7F3A-409F-81DA-5AB166FF0C2D}"/>
          </ac:spMkLst>
        </pc:spChg>
        <pc:spChg chg="mod ord">
          <ac:chgData name="Rooney Ribeiro Albuquerque Coelho" userId="ac74b89b-444e-42c3-a3e1-3795a8d61e25" providerId="ADAL" clId="{3B27B382-47EB-46AC-B4D3-C67296744CA9}" dt="2021-05-14T03:58:33.851" v="1273" actId="20577"/>
          <ac:spMkLst>
            <pc:docMk/>
            <pc:sldMk cId="0" sldId="281"/>
            <ac:spMk id="33794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3:57:46.131" v="1203" actId="6549"/>
          <ac:spMkLst>
            <pc:docMk/>
            <pc:sldMk cId="0" sldId="281"/>
            <ac:spMk id="33857" creationId="{00000000-0000-0000-0000-000000000000}"/>
          </ac:spMkLst>
        </pc:spChg>
        <pc:graphicFrameChg chg="del">
          <ac:chgData name="Rooney Ribeiro Albuquerque Coelho" userId="ac74b89b-444e-42c3-a3e1-3795a8d61e25" providerId="ADAL" clId="{3B27B382-47EB-46AC-B4D3-C67296744CA9}" dt="2021-05-13T14:32:14.681" v="174" actId="478"/>
          <ac:graphicFrameMkLst>
            <pc:docMk/>
            <pc:sldMk cId="0" sldId="281"/>
            <ac:graphicFrameMk id="972075" creationId="{00000000-0000-0000-0000-000000000000}"/>
          </ac:graphicFrameMkLst>
        </pc:graphicFrameChg>
        <pc:picChg chg="add del">
          <ac:chgData name="Rooney Ribeiro Albuquerque Coelho" userId="ac74b89b-444e-42c3-a3e1-3795a8d61e25" providerId="ADAL" clId="{3B27B382-47EB-46AC-B4D3-C67296744CA9}" dt="2021-05-14T03:56:49.412" v="1145" actId="22"/>
          <ac:picMkLst>
            <pc:docMk/>
            <pc:sldMk cId="0" sldId="281"/>
            <ac:picMk id="3" creationId="{76F58B47-466B-4D3D-B4CF-6A9A6F1BBF40}"/>
          </ac:picMkLst>
        </pc:picChg>
        <pc:picChg chg="add mod">
          <ac:chgData name="Rooney Ribeiro Albuquerque Coelho" userId="ac74b89b-444e-42c3-a3e1-3795a8d61e25" providerId="ADAL" clId="{3B27B382-47EB-46AC-B4D3-C67296744CA9}" dt="2021-05-14T03:57:53.858" v="1204" actId="1076"/>
          <ac:picMkLst>
            <pc:docMk/>
            <pc:sldMk cId="0" sldId="281"/>
            <ac:picMk id="5" creationId="{0BB6683B-BE58-4FE0-99EC-688D5CE855F2}"/>
          </ac:picMkLst>
        </pc:picChg>
      </pc:sldChg>
      <pc:sldChg chg="addSp delSp modSp add del mod chgLayout">
        <pc:chgData name="Rooney Ribeiro Albuquerque Coelho" userId="ac74b89b-444e-42c3-a3e1-3795a8d61e25" providerId="ADAL" clId="{3B27B382-47EB-46AC-B4D3-C67296744CA9}" dt="2021-05-14T02:19:46.923" v="666"/>
        <pc:sldMkLst>
          <pc:docMk/>
          <pc:sldMk cId="0" sldId="282"/>
        </pc:sldMkLst>
        <pc:spChg chg="add del mod">
          <ac:chgData name="Rooney Ribeiro Albuquerque Coelho" userId="ac74b89b-444e-42c3-a3e1-3795a8d61e25" providerId="ADAL" clId="{3B27B382-47EB-46AC-B4D3-C67296744CA9}" dt="2021-05-14T00:44:09.610" v="529" actId="6264"/>
          <ac:spMkLst>
            <pc:docMk/>
            <pc:sldMk cId="0" sldId="282"/>
            <ac:spMk id="2" creationId="{8034CFE2-847B-4D60-A88E-7A40AB51D8DA}"/>
          </ac:spMkLst>
        </pc:spChg>
        <pc:spChg chg="add del mod">
          <ac:chgData name="Rooney Ribeiro Albuquerque Coelho" userId="ac74b89b-444e-42c3-a3e1-3795a8d61e25" providerId="ADAL" clId="{3B27B382-47EB-46AC-B4D3-C67296744CA9}" dt="2021-05-14T00:44:09.610" v="529" actId="6264"/>
          <ac:spMkLst>
            <pc:docMk/>
            <pc:sldMk cId="0" sldId="282"/>
            <ac:spMk id="3" creationId="{2CC8759D-82A1-483A-BA4F-284A9963FCB4}"/>
          </ac:spMkLst>
        </pc:spChg>
        <pc:spChg chg="mod ord">
          <ac:chgData name="Rooney Ribeiro Albuquerque Coelho" userId="ac74b89b-444e-42c3-a3e1-3795a8d61e25" providerId="ADAL" clId="{3B27B382-47EB-46AC-B4D3-C67296744CA9}" dt="2021-05-14T02:19:46.923" v="666"/>
          <ac:spMkLst>
            <pc:docMk/>
            <pc:sldMk cId="0" sldId="282"/>
            <ac:spMk id="614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1:59:16.812" v="602" actId="20577"/>
          <ac:spMkLst>
            <pc:docMk/>
            <pc:sldMk cId="0" sldId="282"/>
            <ac:spMk id="6149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2:20:05.200" v="670" actId="12"/>
        <pc:sldMkLst>
          <pc:docMk/>
          <pc:sldMk cId="0" sldId="283"/>
        </pc:sldMkLst>
        <pc:spChg chg="add del mod">
          <ac:chgData name="Rooney Ribeiro Albuquerque Coelho" userId="ac74b89b-444e-42c3-a3e1-3795a8d61e25" providerId="ADAL" clId="{3B27B382-47EB-46AC-B4D3-C67296744CA9}" dt="2021-05-14T02:19:53.899" v="667" actId="6264"/>
          <ac:spMkLst>
            <pc:docMk/>
            <pc:sldMk cId="0" sldId="283"/>
            <ac:spMk id="2" creationId="{2ACE6373-DE14-4DDD-9573-695DAA312D63}"/>
          </ac:spMkLst>
        </pc:spChg>
        <pc:spChg chg="add del mod">
          <ac:chgData name="Rooney Ribeiro Albuquerque Coelho" userId="ac74b89b-444e-42c3-a3e1-3795a8d61e25" providerId="ADAL" clId="{3B27B382-47EB-46AC-B4D3-C67296744CA9}" dt="2021-05-14T02:19:53.899" v="667" actId="6264"/>
          <ac:spMkLst>
            <pc:docMk/>
            <pc:sldMk cId="0" sldId="283"/>
            <ac:spMk id="3" creationId="{FA65B946-C482-4F23-BC59-7D4FF1E5E618}"/>
          </ac:spMkLst>
        </pc:spChg>
        <pc:spChg chg="mod ord">
          <ac:chgData name="Rooney Ribeiro Albuquerque Coelho" userId="ac74b89b-444e-42c3-a3e1-3795a8d61e25" providerId="ADAL" clId="{3B27B382-47EB-46AC-B4D3-C67296744CA9}" dt="2021-05-14T02:20:05.200" v="670" actId="12"/>
          <ac:spMkLst>
            <pc:docMk/>
            <pc:sldMk cId="0" sldId="283"/>
            <ac:spMk id="7171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2:19:55.558" v="668"/>
          <ac:spMkLst>
            <pc:docMk/>
            <pc:sldMk cId="0" sldId="283"/>
            <ac:spMk id="7172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2:20:30.835" v="682"/>
        <pc:sldMkLst>
          <pc:docMk/>
          <pc:sldMk cId="0" sldId="284"/>
        </pc:sldMkLst>
        <pc:spChg chg="add del mod">
          <ac:chgData name="Rooney Ribeiro Albuquerque Coelho" userId="ac74b89b-444e-42c3-a3e1-3795a8d61e25" providerId="ADAL" clId="{3B27B382-47EB-46AC-B4D3-C67296744CA9}" dt="2021-05-14T02:20:13.727" v="673" actId="6264"/>
          <ac:spMkLst>
            <pc:docMk/>
            <pc:sldMk cId="0" sldId="284"/>
            <ac:spMk id="2" creationId="{36866ED2-3ACC-42FF-80C6-EF05AD0EEE98}"/>
          </ac:spMkLst>
        </pc:spChg>
        <pc:spChg chg="add del mod">
          <ac:chgData name="Rooney Ribeiro Albuquerque Coelho" userId="ac74b89b-444e-42c3-a3e1-3795a8d61e25" providerId="ADAL" clId="{3B27B382-47EB-46AC-B4D3-C67296744CA9}" dt="2021-05-14T02:20:13.727" v="673" actId="6264"/>
          <ac:spMkLst>
            <pc:docMk/>
            <pc:sldMk cId="0" sldId="284"/>
            <ac:spMk id="3" creationId="{0794B61E-1616-4EBF-AEDD-C9034E1784A0}"/>
          </ac:spMkLst>
        </pc:spChg>
        <pc:spChg chg="add del mod">
          <ac:chgData name="Rooney Ribeiro Albuquerque Coelho" userId="ac74b89b-444e-42c3-a3e1-3795a8d61e25" providerId="ADAL" clId="{3B27B382-47EB-46AC-B4D3-C67296744CA9}" dt="2021-05-14T02:20:16.200" v="676" actId="6264"/>
          <ac:spMkLst>
            <pc:docMk/>
            <pc:sldMk cId="0" sldId="284"/>
            <ac:spMk id="4" creationId="{30925869-C33A-4554-8DDB-6B8A31A97191}"/>
          </ac:spMkLst>
        </pc:spChg>
        <pc:spChg chg="add del mod">
          <ac:chgData name="Rooney Ribeiro Albuquerque Coelho" userId="ac74b89b-444e-42c3-a3e1-3795a8d61e25" providerId="ADAL" clId="{3B27B382-47EB-46AC-B4D3-C67296744CA9}" dt="2021-05-14T02:20:16.200" v="676" actId="6264"/>
          <ac:spMkLst>
            <pc:docMk/>
            <pc:sldMk cId="0" sldId="284"/>
            <ac:spMk id="5" creationId="{820E7C84-67A0-436B-B5A3-DA4497D0841A}"/>
          </ac:spMkLst>
        </pc:spChg>
        <pc:spChg chg="add del mod ord">
          <ac:chgData name="Rooney Ribeiro Albuquerque Coelho" userId="ac74b89b-444e-42c3-a3e1-3795a8d61e25" providerId="ADAL" clId="{3B27B382-47EB-46AC-B4D3-C67296744CA9}" dt="2021-05-14T02:20:26.318" v="681" actId="700"/>
          <ac:spMkLst>
            <pc:docMk/>
            <pc:sldMk cId="0" sldId="284"/>
            <ac:spMk id="6" creationId="{A1FE806E-2D0A-4110-8ACD-C85E66182342}"/>
          </ac:spMkLst>
        </pc:spChg>
        <pc:spChg chg="add mod">
          <ac:chgData name="Rooney Ribeiro Albuquerque Coelho" userId="ac74b89b-444e-42c3-a3e1-3795a8d61e25" providerId="ADAL" clId="{3B27B382-47EB-46AC-B4D3-C67296744CA9}" dt="2021-05-14T02:20:30.835" v="682"/>
          <ac:spMkLst>
            <pc:docMk/>
            <pc:sldMk cId="0" sldId="284"/>
            <ac:spMk id="9" creationId="{F09874BA-6378-4B7F-B6FC-6964DB180876}"/>
          </ac:spMkLst>
        </pc:spChg>
        <pc:spChg chg="del mod ord">
          <ac:chgData name="Rooney Ribeiro Albuquerque Coelho" userId="ac74b89b-444e-42c3-a3e1-3795a8d61e25" providerId="ADAL" clId="{3B27B382-47EB-46AC-B4D3-C67296744CA9}" dt="2021-05-14T02:20:20.426" v="679" actId="478"/>
          <ac:spMkLst>
            <pc:docMk/>
            <pc:sldMk cId="0" sldId="284"/>
            <ac:spMk id="8195" creationId="{00000000-0000-0000-0000-000000000000}"/>
          </ac:spMkLst>
        </pc:spChg>
        <pc:graphicFrameChg chg="mod ord">
          <ac:chgData name="Rooney Ribeiro Albuquerque Coelho" userId="ac74b89b-444e-42c3-a3e1-3795a8d61e25" providerId="ADAL" clId="{3B27B382-47EB-46AC-B4D3-C67296744CA9}" dt="2021-05-14T02:20:26.318" v="681" actId="700"/>
          <ac:graphicFrameMkLst>
            <pc:docMk/>
            <pc:sldMk cId="0" sldId="284"/>
            <ac:graphicFrameMk id="8194" creationId="{00000000-0000-0000-0000-000000000000}"/>
          </ac:graphicFrameMkLst>
        </pc:graphicFrameChg>
      </pc:sldChg>
      <pc:sldChg chg="add del">
        <pc:chgData name="Rooney Ribeiro Albuquerque Coelho" userId="ac74b89b-444e-42c3-a3e1-3795a8d61e25" providerId="ADAL" clId="{3B27B382-47EB-46AC-B4D3-C67296744CA9}" dt="2021-05-14T02:18:35.883" v="609" actId="47"/>
        <pc:sldMkLst>
          <pc:docMk/>
          <pc:sldMk cId="0" sldId="285"/>
        </pc:sldMkLst>
      </pc:sldChg>
      <pc:sldChg chg="add del">
        <pc:chgData name="Rooney Ribeiro Albuquerque Coelho" userId="ac74b89b-444e-42c3-a3e1-3795a8d61e25" providerId="ADAL" clId="{3B27B382-47EB-46AC-B4D3-C67296744CA9}" dt="2021-05-14T02:18:35.883" v="609" actId="47"/>
        <pc:sldMkLst>
          <pc:docMk/>
          <pc:sldMk cId="806035502" sldId="286"/>
        </pc:sldMkLst>
      </pc:sldChg>
      <pc:sldChg chg="add del">
        <pc:chgData name="Rooney Ribeiro Albuquerque Coelho" userId="ac74b89b-444e-42c3-a3e1-3795a8d61e25" providerId="ADAL" clId="{3B27B382-47EB-46AC-B4D3-C67296744CA9}" dt="2021-05-14T02:18:35.883" v="609" actId="47"/>
        <pc:sldMkLst>
          <pc:docMk/>
          <pc:sldMk cId="1709453953" sldId="287"/>
        </pc:sldMkLst>
      </pc:sldChg>
      <pc:sldChg chg="addSp delSp modSp add del mod chgLayout">
        <pc:chgData name="Rooney Ribeiro Albuquerque Coelho" userId="ac74b89b-444e-42c3-a3e1-3795a8d61e25" providerId="ADAL" clId="{3B27B382-47EB-46AC-B4D3-C67296744CA9}" dt="2021-05-14T02:22:47.306" v="723" actId="1076"/>
        <pc:sldMkLst>
          <pc:docMk/>
          <pc:sldMk cId="0" sldId="288"/>
        </pc:sldMkLst>
        <pc:spChg chg="add del mod">
          <ac:chgData name="Rooney Ribeiro Albuquerque Coelho" userId="ac74b89b-444e-42c3-a3e1-3795a8d61e25" providerId="ADAL" clId="{3B27B382-47EB-46AC-B4D3-C67296744CA9}" dt="2021-05-13T14:33:45.984" v="177" actId="6264"/>
          <ac:spMkLst>
            <pc:docMk/>
            <pc:sldMk cId="0" sldId="288"/>
            <ac:spMk id="2" creationId="{69599212-215E-43B8-B792-1A80FBC31FEF}"/>
          </ac:spMkLst>
        </pc:spChg>
        <pc:spChg chg="add del mod">
          <ac:chgData name="Rooney Ribeiro Albuquerque Coelho" userId="ac74b89b-444e-42c3-a3e1-3795a8d61e25" providerId="ADAL" clId="{3B27B382-47EB-46AC-B4D3-C67296744CA9}" dt="2021-05-13T14:33:45.984" v="177" actId="6264"/>
          <ac:spMkLst>
            <pc:docMk/>
            <pc:sldMk cId="0" sldId="288"/>
            <ac:spMk id="3" creationId="{645654E0-02BD-40BF-849B-172D9422EE23}"/>
          </ac:spMkLst>
        </pc:spChg>
        <pc:spChg chg="mod ord">
          <ac:chgData name="Rooney Ribeiro Albuquerque Coelho" userId="ac74b89b-444e-42c3-a3e1-3795a8d61e25" providerId="ADAL" clId="{3B27B382-47EB-46AC-B4D3-C67296744CA9}" dt="2021-05-13T14:33:45.984" v="179" actId="27636"/>
          <ac:spMkLst>
            <pc:docMk/>
            <pc:sldMk cId="0" sldId="288"/>
            <ac:spMk id="9220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2:22:42.213" v="722" actId="6549"/>
          <ac:spMkLst>
            <pc:docMk/>
            <pc:sldMk cId="0" sldId="288"/>
            <ac:spMk id="9221" creationId="{00000000-0000-0000-0000-000000000000}"/>
          </ac:spMkLst>
        </pc:spChg>
        <pc:graphicFrameChg chg="del mod">
          <ac:chgData name="Rooney Ribeiro Albuquerque Coelho" userId="ac74b89b-444e-42c3-a3e1-3795a8d61e25" providerId="ADAL" clId="{3B27B382-47EB-46AC-B4D3-C67296744CA9}" dt="2021-05-14T02:22:40.545" v="719" actId="478"/>
          <ac:graphicFrameMkLst>
            <pc:docMk/>
            <pc:sldMk cId="0" sldId="288"/>
            <ac:graphicFrameMk id="9218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2:22:47.306" v="723" actId="1076"/>
          <ac:graphicFrameMkLst>
            <pc:docMk/>
            <pc:sldMk cId="0" sldId="288"/>
            <ac:graphicFrameMk id="9219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4T00:45:39.055" v="536" actId="1076"/>
        <pc:sldMkLst>
          <pc:docMk/>
          <pc:sldMk cId="0" sldId="289"/>
        </pc:sldMkLst>
        <pc:spChg chg="add del mod">
          <ac:chgData name="Rooney Ribeiro Albuquerque Coelho" userId="ac74b89b-444e-42c3-a3e1-3795a8d61e25" providerId="ADAL" clId="{3B27B382-47EB-46AC-B4D3-C67296744CA9}" dt="2021-05-13T14:33:53.363" v="180" actId="6264"/>
          <ac:spMkLst>
            <pc:docMk/>
            <pc:sldMk cId="0" sldId="289"/>
            <ac:spMk id="2" creationId="{0D4592F6-71DF-456D-84D4-BAE702F992EB}"/>
          </ac:spMkLst>
        </pc:spChg>
        <pc:spChg chg="add del mod">
          <ac:chgData name="Rooney Ribeiro Albuquerque Coelho" userId="ac74b89b-444e-42c3-a3e1-3795a8d61e25" providerId="ADAL" clId="{3B27B382-47EB-46AC-B4D3-C67296744CA9}" dt="2021-05-14T00:45:22.967" v="533" actId="6264"/>
          <ac:spMkLst>
            <pc:docMk/>
            <pc:sldMk cId="0" sldId="289"/>
            <ac:spMk id="2" creationId="{F165DF38-28E7-4783-B3EA-2FEC7854D44B}"/>
          </ac:spMkLst>
        </pc:spChg>
        <pc:spChg chg="add del mod">
          <ac:chgData name="Rooney Ribeiro Albuquerque Coelho" userId="ac74b89b-444e-42c3-a3e1-3795a8d61e25" providerId="ADAL" clId="{3B27B382-47EB-46AC-B4D3-C67296744CA9}" dt="2021-05-14T00:45:22.967" v="533" actId="6264"/>
          <ac:spMkLst>
            <pc:docMk/>
            <pc:sldMk cId="0" sldId="289"/>
            <ac:spMk id="3" creationId="{7D353D61-6334-4854-8166-CD6E795FE484}"/>
          </ac:spMkLst>
        </pc:spChg>
        <pc:spChg chg="add del mod">
          <ac:chgData name="Rooney Ribeiro Albuquerque Coelho" userId="ac74b89b-444e-42c3-a3e1-3795a8d61e25" providerId="ADAL" clId="{3B27B382-47EB-46AC-B4D3-C67296744CA9}" dt="2021-05-13T14:33:53.363" v="180" actId="6264"/>
          <ac:spMkLst>
            <pc:docMk/>
            <pc:sldMk cId="0" sldId="289"/>
            <ac:spMk id="3" creationId="{96535DD5-29B7-4B75-805B-2FA916410E45}"/>
          </ac:spMkLst>
        </pc:spChg>
        <pc:spChg chg="mod ord">
          <ac:chgData name="Rooney Ribeiro Albuquerque Coelho" userId="ac74b89b-444e-42c3-a3e1-3795a8d61e25" providerId="ADAL" clId="{3B27B382-47EB-46AC-B4D3-C67296744CA9}" dt="2021-05-14T00:45:22.967" v="533" actId="6264"/>
          <ac:spMkLst>
            <pc:docMk/>
            <pc:sldMk cId="0" sldId="289"/>
            <ac:spMk id="10243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0:45:39.055" v="536" actId="1076"/>
          <ac:spMkLst>
            <pc:docMk/>
            <pc:sldMk cId="0" sldId="289"/>
            <ac:spMk id="10244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5:26.573" v="535" actId="20577"/>
          <ac:spMkLst>
            <pc:docMk/>
            <pc:sldMk cId="0" sldId="289"/>
            <ac:spMk id="10245" creationId="{00000000-0000-0000-0000-000000000000}"/>
          </ac:spMkLst>
        </pc:spChg>
        <pc:graphicFrameChg chg="mod">
          <ac:chgData name="Rooney Ribeiro Albuquerque Coelho" userId="ac74b89b-444e-42c3-a3e1-3795a8d61e25" providerId="ADAL" clId="{3B27B382-47EB-46AC-B4D3-C67296744CA9}" dt="2021-05-14T00:45:39.055" v="536" actId="1076"/>
          <ac:graphicFrameMkLst>
            <pc:docMk/>
            <pc:sldMk cId="0" sldId="289"/>
            <ac:graphicFrameMk id="10242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0" sldId="290"/>
        </pc:sldMkLst>
        <pc:spChg chg="add del mod">
          <ac:chgData name="Rooney Ribeiro Albuquerque Coelho" userId="ac74b89b-444e-42c3-a3e1-3795a8d61e25" providerId="ADAL" clId="{3B27B382-47EB-46AC-B4D3-C67296744CA9}" dt="2021-05-14T00:45:55.768" v="541" actId="6264"/>
          <ac:spMkLst>
            <pc:docMk/>
            <pc:sldMk cId="0" sldId="290"/>
            <ac:spMk id="2" creationId="{E9482783-1310-44DE-8F48-788B623F1763}"/>
          </ac:spMkLst>
        </pc:spChg>
        <pc:spChg chg="add del mod">
          <ac:chgData name="Rooney Ribeiro Albuquerque Coelho" userId="ac74b89b-444e-42c3-a3e1-3795a8d61e25" providerId="ADAL" clId="{3B27B382-47EB-46AC-B4D3-C67296744CA9}" dt="2021-05-14T00:45:55.768" v="541" actId="6264"/>
          <ac:spMkLst>
            <pc:docMk/>
            <pc:sldMk cId="0" sldId="290"/>
            <ac:spMk id="3" creationId="{160A3658-A829-4269-A102-9F1A62660D45}"/>
          </ac:spMkLst>
        </pc:spChg>
        <pc:spChg chg="mod ord">
          <ac:chgData name="Rooney Ribeiro Albuquerque Coelho" userId="ac74b89b-444e-42c3-a3e1-3795a8d61e25" providerId="ADAL" clId="{3B27B382-47EB-46AC-B4D3-C67296744CA9}" dt="2021-05-14T00:45:55.772" v="542" actId="27636"/>
          <ac:spMkLst>
            <pc:docMk/>
            <pc:sldMk cId="0" sldId="290"/>
            <ac:spMk id="3792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5:55.773" v="543" actId="27636"/>
          <ac:spMkLst>
            <pc:docMk/>
            <pc:sldMk cId="0" sldId="290"/>
            <ac:spMk id="37929" creationId="{00000000-0000-0000-0000-000000000000}"/>
          </ac:spMkLst>
        </pc:spChg>
        <pc:graphicFrameChg chg="del">
          <ac:chgData name="Rooney Ribeiro Albuquerque Coelho" userId="ac74b89b-444e-42c3-a3e1-3795a8d61e25" providerId="ADAL" clId="{3B27B382-47EB-46AC-B4D3-C67296744CA9}" dt="2021-05-14T00:45:54.015" v="540" actId="478"/>
          <ac:graphicFrameMkLst>
            <pc:docMk/>
            <pc:sldMk cId="0" sldId="290"/>
            <ac:graphicFrameMk id="981215" creationId="{00000000-0000-0000-0000-000000000000}"/>
          </ac:graphicFrameMkLst>
        </pc:graphicFrameChg>
      </pc:sldChg>
      <pc:sldChg chg="addSp delSp modSp add del mod chgLayout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0" sldId="291"/>
        </pc:sldMkLst>
        <pc:spChg chg="add del mod">
          <ac:chgData name="Rooney Ribeiro Albuquerque Coelho" userId="ac74b89b-444e-42c3-a3e1-3795a8d61e25" providerId="ADAL" clId="{3B27B382-47EB-46AC-B4D3-C67296744CA9}" dt="2021-05-14T00:47:10.622" v="550" actId="6264"/>
          <ac:spMkLst>
            <pc:docMk/>
            <pc:sldMk cId="0" sldId="291"/>
            <ac:spMk id="3" creationId="{88544DB7-4EC3-46E1-932F-708082390D24}"/>
          </ac:spMkLst>
        </pc:spChg>
        <pc:spChg chg="add del mod">
          <ac:chgData name="Rooney Ribeiro Albuquerque Coelho" userId="ac74b89b-444e-42c3-a3e1-3795a8d61e25" providerId="ADAL" clId="{3B27B382-47EB-46AC-B4D3-C67296744CA9}" dt="2021-05-14T00:47:10.622" v="550" actId="6264"/>
          <ac:spMkLst>
            <pc:docMk/>
            <pc:sldMk cId="0" sldId="291"/>
            <ac:spMk id="4" creationId="{F9E70BA5-CBCD-4DAB-8C86-BC1EA2A95A68}"/>
          </ac:spMkLst>
        </pc:spChg>
        <pc:spChg chg="mod ord">
          <ac:chgData name="Rooney Ribeiro Albuquerque Coelho" userId="ac74b89b-444e-42c3-a3e1-3795a8d61e25" providerId="ADAL" clId="{3B27B382-47EB-46AC-B4D3-C67296744CA9}" dt="2021-05-14T00:47:21.384" v="556" actId="6549"/>
          <ac:spMkLst>
            <pc:docMk/>
            <pc:sldMk cId="0" sldId="291"/>
            <ac:spMk id="11267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7:10.622" v="550" actId="6264"/>
          <ac:spMkLst>
            <pc:docMk/>
            <pc:sldMk cId="0" sldId="291"/>
            <ac:spMk id="11269" creationId="{00000000-0000-0000-0000-000000000000}"/>
          </ac:spMkLst>
        </pc:spChg>
        <pc:grpChg chg="mod">
          <ac:chgData name="Rooney Ribeiro Albuquerque Coelho" userId="ac74b89b-444e-42c3-a3e1-3795a8d61e25" providerId="ADAL" clId="{3B27B382-47EB-46AC-B4D3-C67296744CA9}" dt="2021-05-14T00:47:29.301" v="557" actId="1076"/>
          <ac:grpSpMkLst>
            <pc:docMk/>
            <pc:sldMk cId="0" sldId="291"/>
            <ac:grpSpMk id="2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0" sldId="292"/>
        </pc:sldMkLst>
        <pc:spChg chg="add del mod">
          <ac:chgData name="Rooney Ribeiro Albuquerque Coelho" userId="ac74b89b-444e-42c3-a3e1-3795a8d61e25" providerId="ADAL" clId="{3B27B382-47EB-46AC-B4D3-C67296744CA9}" dt="2021-05-14T00:47:37.118" v="558" actId="6264"/>
          <ac:spMkLst>
            <pc:docMk/>
            <pc:sldMk cId="0" sldId="292"/>
            <ac:spMk id="2" creationId="{1B4844D8-A052-4309-91BD-980C8C25F305}"/>
          </ac:spMkLst>
        </pc:spChg>
        <pc:spChg chg="add del mod">
          <ac:chgData name="Rooney Ribeiro Albuquerque Coelho" userId="ac74b89b-444e-42c3-a3e1-3795a8d61e25" providerId="ADAL" clId="{3B27B382-47EB-46AC-B4D3-C67296744CA9}" dt="2021-05-14T00:47:37.118" v="558" actId="6264"/>
          <ac:spMkLst>
            <pc:docMk/>
            <pc:sldMk cId="0" sldId="292"/>
            <ac:spMk id="3" creationId="{6035512B-A6B1-43F8-A76B-2E67A35E2742}"/>
          </ac:spMkLst>
        </pc:spChg>
        <pc:spChg chg="mod ord">
          <ac:chgData name="Rooney Ribeiro Albuquerque Coelho" userId="ac74b89b-444e-42c3-a3e1-3795a8d61e25" providerId="ADAL" clId="{3B27B382-47EB-46AC-B4D3-C67296744CA9}" dt="2021-05-14T00:47:37.118" v="558" actId="6264"/>
          <ac:spMkLst>
            <pc:docMk/>
            <pc:sldMk cId="0" sldId="292"/>
            <ac:spMk id="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7:41.510" v="559" actId="6549"/>
          <ac:spMkLst>
            <pc:docMk/>
            <pc:sldMk cId="0" sldId="292"/>
            <ac:spMk id="12293" creationId="{00000000-0000-0000-0000-000000000000}"/>
          </ac:spMkLst>
        </pc:spChg>
      </pc:sldChg>
      <pc:sldChg chg="modSp mod">
        <pc:chgData name="Rooney Ribeiro Albuquerque Coelho" userId="ac74b89b-444e-42c3-a3e1-3795a8d61e25" providerId="ADAL" clId="{3B27B382-47EB-46AC-B4D3-C67296744CA9}" dt="2021-05-14T05:46:22.826" v="2094" actId="2057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3B27B382-47EB-46AC-B4D3-C67296744CA9}" dt="2021-05-14T05:46:22.826" v="2094" actId="20577"/>
          <ac:spMkLst>
            <pc:docMk/>
            <pc:sldMk cId="2133982734" sldId="293"/>
            <ac:spMk id="3" creationId="{6760F02F-26F3-4475-BB97-7FB4AF569018}"/>
          </ac:spMkLst>
        </pc:spChg>
      </pc:sldChg>
      <pc:sldChg chg="new del">
        <pc:chgData name="Rooney Ribeiro Albuquerque Coelho" userId="ac74b89b-444e-42c3-a3e1-3795a8d61e25" providerId="ADAL" clId="{3B27B382-47EB-46AC-B4D3-C67296744CA9}" dt="2021-05-13T14:34:03.539" v="182" actId="47"/>
        <pc:sldMkLst>
          <pc:docMk/>
          <pc:sldMk cId="3083612978" sldId="294"/>
        </pc:sldMkLst>
      </pc:sldChg>
      <pc:sldChg chg="add del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4119398661" sldId="295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4164364976" sldId="295"/>
        </pc:sldMkLst>
      </pc:sldChg>
      <pc:sldChg chg="add del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2090351078" sldId="296"/>
        </pc:sldMkLst>
      </pc:sldChg>
      <pc:sldChg chg="add del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3788951615" sldId="297"/>
        </pc:sldMkLst>
      </pc:sldChg>
      <pc:sldChg chg="modSp add del mod">
        <pc:chgData name="Rooney Ribeiro Albuquerque Coelho" userId="ac74b89b-444e-42c3-a3e1-3795a8d61e25" providerId="ADAL" clId="{3B27B382-47EB-46AC-B4D3-C67296744CA9}" dt="2021-05-13T14:24:09.781" v="49" actId="6549"/>
        <pc:sldMkLst>
          <pc:docMk/>
          <pc:sldMk cId="2276545691" sldId="298"/>
        </pc:sldMkLst>
        <pc:spChg chg="mod">
          <ac:chgData name="Rooney Ribeiro Albuquerque Coelho" userId="ac74b89b-444e-42c3-a3e1-3795a8d61e25" providerId="ADAL" clId="{3B27B382-47EB-46AC-B4D3-C67296744CA9}" dt="2021-05-13T14:24:09.781" v="49" actId="6549"/>
          <ac:spMkLst>
            <pc:docMk/>
            <pc:sldMk cId="2276545691" sldId="298"/>
            <ac:spMk id="17411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2:19:40.909" v="665"/>
        <pc:sldMkLst>
          <pc:docMk/>
          <pc:sldMk cId="3295349452" sldId="299"/>
        </pc:sldMkLst>
        <pc:spChg chg="add del mod">
          <ac:chgData name="Rooney Ribeiro Albuquerque Coelho" userId="ac74b89b-444e-42c3-a3e1-3795a8d61e25" providerId="ADAL" clId="{3B27B382-47EB-46AC-B4D3-C67296744CA9}" dt="2021-05-13T14:31:38.976" v="169" actId="478"/>
          <ac:spMkLst>
            <pc:docMk/>
            <pc:sldMk cId="3295349452" sldId="299"/>
            <ac:spMk id="3" creationId="{594F8581-7B70-47BF-87DA-EC3C78941ED1}"/>
          </ac:spMkLst>
        </pc:spChg>
        <pc:spChg chg="add del mod">
          <ac:chgData name="Rooney Ribeiro Albuquerque Coelho" userId="ac74b89b-444e-42c3-a3e1-3795a8d61e25" providerId="ADAL" clId="{3B27B382-47EB-46AC-B4D3-C67296744CA9}" dt="2021-05-13T14:31:49.962" v="171" actId="6264"/>
          <ac:spMkLst>
            <pc:docMk/>
            <pc:sldMk cId="3295349452" sldId="299"/>
            <ac:spMk id="4" creationId="{E8E48506-1B7A-4CD6-8AE4-7E4EC3B7C054}"/>
          </ac:spMkLst>
        </pc:spChg>
        <pc:spChg chg="add del mod ord">
          <ac:chgData name="Rooney Ribeiro Albuquerque Coelho" userId="ac74b89b-444e-42c3-a3e1-3795a8d61e25" providerId="ADAL" clId="{3B27B382-47EB-46AC-B4D3-C67296744CA9}" dt="2021-05-13T14:31:53.145" v="173" actId="478"/>
          <ac:spMkLst>
            <pc:docMk/>
            <pc:sldMk cId="3295349452" sldId="299"/>
            <ac:spMk id="5" creationId="{770CAB50-7B61-4769-AE21-84167CC3EF2E}"/>
          </ac:spMkLst>
        </pc:spChg>
        <pc:spChg chg="mod ord">
          <ac:chgData name="Rooney Ribeiro Albuquerque Coelho" userId="ac74b89b-444e-42c3-a3e1-3795a8d61e25" providerId="ADAL" clId="{3B27B382-47EB-46AC-B4D3-C67296744CA9}" dt="2021-05-14T02:19:40.909" v="665"/>
          <ac:spMkLst>
            <pc:docMk/>
            <pc:sldMk cId="3295349452" sldId="299"/>
            <ac:spMk id="33794" creationId="{00000000-0000-0000-0000-000000000000}"/>
          </ac:spMkLst>
        </pc:spChg>
        <pc:spChg chg="del">
          <ac:chgData name="Rooney Ribeiro Albuquerque Coelho" userId="ac74b89b-444e-42c3-a3e1-3795a8d61e25" providerId="ADAL" clId="{3B27B382-47EB-46AC-B4D3-C67296744CA9}" dt="2021-05-13T14:31:36.848" v="168" actId="478"/>
          <ac:spMkLst>
            <pc:docMk/>
            <pc:sldMk cId="3295349452" sldId="299"/>
            <ac:spMk id="33857" creationId="{00000000-0000-0000-0000-000000000000}"/>
          </ac:spMkLst>
        </pc:spChg>
        <pc:graphicFrameChg chg="mod modGraphic">
          <ac:chgData name="Rooney Ribeiro Albuquerque Coelho" userId="ac74b89b-444e-42c3-a3e1-3795a8d61e25" providerId="ADAL" clId="{3B27B382-47EB-46AC-B4D3-C67296744CA9}" dt="2021-05-14T01:59:49.444" v="608" actId="6549"/>
          <ac:graphicFrameMkLst>
            <pc:docMk/>
            <pc:sldMk cId="3295349452" sldId="299"/>
            <ac:graphicFrameMk id="972075" creationId="{00000000-0000-0000-0000-000000000000}"/>
          </ac:graphicFrameMkLst>
        </pc:graphicFrameChg>
      </pc:sldChg>
      <pc:sldChg chg="addSp delSp modSp add del mod modClrScheme chgLayout">
        <pc:chgData name="Rooney Ribeiro Albuquerque Coelho" userId="ac74b89b-444e-42c3-a3e1-3795a8d61e25" providerId="ADAL" clId="{3B27B382-47EB-46AC-B4D3-C67296744CA9}" dt="2021-05-13T16:03:08.679" v="286" actId="20577"/>
        <pc:sldMkLst>
          <pc:docMk/>
          <pc:sldMk cId="1159865213" sldId="300"/>
        </pc:sldMkLst>
        <pc:spChg chg="add mod ord">
          <ac:chgData name="Rooney Ribeiro Albuquerque Coelho" userId="ac74b89b-444e-42c3-a3e1-3795a8d61e25" providerId="ADAL" clId="{3B27B382-47EB-46AC-B4D3-C67296744CA9}" dt="2021-05-13T16:03:08.679" v="286" actId="20577"/>
          <ac:spMkLst>
            <pc:docMk/>
            <pc:sldMk cId="1159865213" sldId="300"/>
            <ac:spMk id="2" creationId="{F76BB7AA-1991-4E54-8445-FDE7DA8D9FF7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2:45.891" v="218" actId="478"/>
          <ac:spMkLst>
            <pc:docMk/>
            <pc:sldMk cId="1159865213" sldId="300"/>
            <ac:spMk id="3" creationId="{F3675FEA-6520-4240-A714-569469326546}"/>
          </ac:spMkLst>
        </pc:spChg>
        <pc:spChg chg="del">
          <ac:chgData name="Rooney Ribeiro Albuquerque Coelho" userId="ac74b89b-444e-42c3-a3e1-3795a8d61e25" providerId="ADAL" clId="{3B27B382-47EB-46AC-B4D3-C67296744CA9}" dt="2021-05-13T16:00:22.695" v="203" actId="478"/>
          <ac:spMkLst>
            <pc:docMk/>
            <pc:sldMk cId="1159865213" sldId="300"/>
            <ac:spMk id="32770" creationId="{AE4BA0F3-C365-4355-A6F8-2EB49A8DCEC0}"/>
          </ac:spMkLst>
        </pc:spChg>
        <pc:graphicFrameChg chg="add mod">
          <ac:chgData name="Rooney Ribeiro Albuquerque Coelho" userId="ac74b89b-444e-42c3-a3e1-3795a8d61e25" providerId="ADAL" clId="{3B27B382-47EB-46AC-B4D3-C67296744CA9}" dt="2021-05-13T16:02:07.928" v="215" actId="1076"/>
          <ac:graphicFrameMkLst>
            <pc:docMk/>
            <pc:sldMk cId="1159865213" sldId="300"/>
            <ac:graphicFrameMk id="4" creationId="{3ADFA21D-B70C-488B-B085-F7709D7587E5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3T16:02:05.371" v="214" actId="1076"/>
          <ac:graphicFrameMkLst>
            <pc:docMk/>
            <pc:sldMk cId="1159865213" sldId="300"/>
            <ac:graphicFrameMk id="32772" creationId="{0C744DCB-37E4-4048-A302-212FC91793A3}"/>
          </ac:graphicFrameMkLst>
        </pc:graphicFrameChg>
      </pc:sldChg>
      <pc:sldChg chg="add del">
        <pc:chgData name="Rooney Ribeiro Albuquerque Coelho" userId="ac74b89b-444e-42c3-a3e1-3795a8d61e25" providerId="ADAL" clId="{3B27B382-47EB-46AC-B4D3-C67296744CA9}" dt="2021-05-13T16:03:48.237" v="287" actId="47"/>
        <pc:sldMkLst>
          <pc:docMk/>
          <pc:sldMk cId="3805348474" sldId="301"/>
        </pc:sldMkLst>
      </pc:sldChg>
      <pc:sldChg chg="addSp delSp modSp add mod modClrScheme chgLayout modNotesTx">
        <pc:chgData name="Rooney Ribeiro Albuquerque Coelho" userId="ac74b89b-444e-42c3-a3e1-3795a8d61e25" providerId="ADAL" clId="{3B27B382-47EB-46AC-B4D3-C67296744CA9}" dt="2021-05-13T16:48:01.555" v="519" actId="20577"/>
        <pc:sldMkLst>
          <pc:docMk/>
          <pc:sldMk cId="2011847956" sldId="302"/>
        </pc:sldMkLst>
        <pc:spChg chg="add mod ord">
          <ac:chgData name="Rooney Ribeiro Albuquerque Coelho" userId="ac74b89b-444e-42c3-a3e1-3795a8d61e25" providerId="ADAL" clId="{3B27B382-47EB-46AC-B4D3-C67296744CA9}" dt="2021-05-13T16:05:25.366" v="306" actId="1076"/>
          <ac:spMkLst>
            <pc:docMk/>
            <pc:sldMk cId="2011847956" sldId="302"/>
            <ac:spMk id="2" creationId="{2054F060-52D6-4374-B4CB-D9B7DDC14E6F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4:04.854" v="293" actId="478"/>
          <ac:spMkLst>
            <pc:docMk/>
            <pc:sldMk cId="2011847956" sldId="302"/>
            <ac:spMk id="3" creationId="{ECB962F8-D747-4D97-8712-B62E2D84C86C}"/>
          </ac:spMkLst>
        </pc:spChg>
        <pc:spChg chg="add del mod">
          <ac:chgData name="Rooney Ribeiro Albuquerque Coelho" userId="ac74b89b-444e-42c3-a3e1-3795a8d61e25" providerId="ADAL" clId="{3B27B382-47EB-46AC-B4D3-C67296744CA9}" dt="2021-05-13T16:05:06.579" v="300" actId="6264"/>
          <ac:spMkLst>
            <pc:docMk/>
            <pc:sldMk cId="2011847956" sldId="302"/>
            <ac:spMk id="4" creationId="{BAFC62DF-0ECB-4314-AF80-3039F2E66C1B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09.349" v="301" actId="6264"/>
          <ac:spMkLst>
            <pc:docMk/>
            <pc:sldMk cId="2011847956" sldId="302"/>
            <ac:spMk id="5" creationId="{CF890967-0278-470D-B453-2261FBAEE491}"/>
          </ac:spMkLst>
        </pc:spChg>
        <pc:spChg chg="add del mod">
          <ac:chgData name="Rooney Ribeiro Albuquerque Coelho" userId="ac74b89b-444e-42c3-a3e1-3795a8d61e25" providerId="ADAL" clId="{3B27B382-47EB-46AC-B4D3-C67296744CA9}" dt="2021-05-13T16:05:09.349" v="301" actId="6264"/>
          <ac:spMkLst>
            <pc:docMk/>
            <pc:sldMk cId="2011847956" sldId="302"/>
            <ac:spMk id="6" creationId="{8B5A9302-7518-4735-B245-D74975A2EA59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10.888" v="302" actId="700"/>
          <ac:spMkLst>
            <pc:docMk/>
            <pc:sldMk cId="2011847956" sldId="302"/>
            <ac:spMk id="7" creationId="{69184AAA-964B-4C1D-AE7F-6E8D8518B4A4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13.299" v="303" actId="700"/>
          <ac:spMkLst>
            <pc:docMk/>
            <pc:sldMk cId="2011847956" sldId="302"/>
            <ac:spMk id="8" creationId="{2E7B8A67-2E6D-4BC2-BB9A-7211B864CD98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15.138" v="304" actId="700"/>
          <ac:spMkLst>
            <pc:docMk/>
            <pc:sldMk cId="2011847956" sldId="302"/>
            <ac:spMk id="9" creationId="{B5779602-92B4-4306-87C2-4A4031BF1498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05:45.073" v="357" actId="478"/>
          <ac:spMkLst>
            <pc:docMk/>
            <pc:sldMk cId="2011847956" sldId="302"/>
            <ac:spMk id="10" creationId="{5203DAA2-0718-474D-9126-ACBEC70CC989}"/>
          </ac:spMkLst>
        </pc:spChg>
        <pc:spChg chg="add mod">
          <ac:chgData name="Rooney Ribeiro Albuquerque Coelho" userId="ac74b89b-444e-42c3-a3e1-3795a8d61e25" providerId="ADAL" clId="{3B27B382-47EB-46AC-B4D3-C67296744CA9}" dt="2021-05-13T16:05:43.149" v="356" actId="1076"/>
          <ac:spMkLst>
            <pc:docMk/>
            <pc:sldMk cId="2011847956" sldId="302"/>
            <ac:spMk id="14" creationId="{6C6D5CC6-E224-4B0C-AD36-1FFCEE0C9273}"/>
          </ac:spMkLst>
        </pc:spChg>
        <pc:spChg chg="del">
          <ac:chgData name="Rooney Ribeiro Albuquerque Coelho" userId="ac74b89b-444e-42c3-a3e1-3795a8d61e25" providerId="ADAL" clId="{3B27B382-47EB-46AC-B4D3-C67296744CA9}" dt="2021-05-13T16:03:57.526" v="288" actId="478"/>
          <ac:spMkLst>
            <pc:docMk/>
            <pc:sldMk cId="2011847956" sldId="302"/>
            <ac:spMk id="34820" creationId="{CAD6203B-B756-466A-8E72-4BC875DDFB95}"/>
          </ac:spMkLst>
        </pc:spChg>
        <pc:graphicFrameChg chg="mod">
          <ac:chgData name="Rooney Ribeiro Albuquerque Coelho" userId="ac74b89b-444e-42c3-a3e1-3795a8d61e25" providerId="ADAL" clId="{3B27B382-47EB-46AC-B4D3-C67296744CA9}" dt="2021-05-13T16:04:57.718" v="297"/>
          <ac:graphicFrameMkLst>
            <pc:docMk/>
            <pc:sldMk cId="2011847956" sldId="302"/>
            <ac:graphicFrameMk id="34818" creationId="{A98C8D66-891C-410B-8D7E-94E371D7849A}"/>
          </ac:graphicFrameMkLst>
        </pc:graphicFrame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3535026221" sldId="302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658384899" sldId="303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3710886788" sldId="303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900894201" sldId="304"/>
        </pc:sldMkLst>
      </pc:sldChg>
      <pc:sldChg chg="add del">
        <pc:chgData name="Rooney Ribeiro Albuquerque Coelho" userId="ac74b89b-444e-42c3-a3e1-3795a8d61e25" providerId="ADAL" clId="{3B27B382-47EB-46AC-B4D3-C67296744CA9}" dt="2021-05-13T15:59:18.394" v="201" actId="47"/>
        <pc:sldMkLst>
          <pc:docMk/>
          <pc:sldMk cId="3664661392" sldId="304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377612557" sldId="305"/>
        </pc:sldMkLst>
      </pc:sldChg>
      <pc:sldChg chg="add del">
        <pc:chgData name="Rooney Ribeiro Albuquerque Coelho" userId="ac74b89b-444e-42c3-a3e1-3795a8d61e25" providerId="ADAL" clId="{3B27B382-47EB-46AC-B4D3-C67296744CA9}" dt="2021-05-13T15:59:17.631" v="200" actId="47"/>
        <pc:sldMkLst>
          <pc:docMk/>
          <pc:sldMk cId="3086975633" sldId="305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006938148" sldId="306"/>
        </pc:sldMkLst>
      </pc:sldChg>
      <pc:sldChg chg="add del">
        <pc:chgData name="Rooney Ribeiro Albuquerque Coelho" userId="ac74b89b-444e-42c3-a3e1-3795a8d61e25" providerId="ADAL" clId="{3B27B382-47EB-46AC-B4D3-C67296744CA9}" dt="2021-05-13T15:59:09.466" v="199" actId="47"/>
        <pc:sldMkLst>
          <pc:docMk/>
          <pc:sldMk cId="2146182427" sldId="306"/>
        </pc:sldMkLst>
      </pc:sldChg>
      <pc:sldChg chg="add del">
        <pc:chgData name="Rooney Ribeiro Albuquerque Coelho" userId="ac74b89b-444e-42c3-a3e1-3795a8d61e25" providerId="ADAL" clId="{3B27B382-47EB-46AC-B4D3-C67296744CA9}" dt="2021-05-13T15:59:08.578" v="198" actId="47"/>
        <pc:sldMkLst>
          <pc:docMk/>
          <pc:sldMk cId="934836065" sldId="307"/>
        </pc:sldMkLst>
      </pc:sldChg>
      <pc:sldChg chg="addSp delSp modSp add mod ord modClrScheme chgLayout">
        <pc:chgData name="Rooney Ribeiro Albuquerque Coelho" userId="ac74b89b-444e-42c3-a3e1-3795a8d61e25" providerId="ADAL" clId="{3B27B382-47EB-46AC-B4D3-C67296744CA9}" dt="2021-05-14T03:40:16.465" v="1117" actId="27636"/>
        <pc:sldMkLst>
          <pc:docMk/>
          <pc:sldMk cId="3132750733" sldId="308"/>
        </pc:sldMkLst>
        <pc:spChg chg="add del mod ord">
          <ac:chgData name="Rooney Ribeiro Albuquerque Coelho" userId="ac74b89b-444e-42c3-a3e1-3795a8d61e25" providerId="ADAL" clId="{3B27B382-47EB-46AC-B4D3-C67296744CA9}" dt="2021-05-13T16:13:17.680" v="388" actId="700"/>
          <ac:spMkLst>
            <pc:docMk/>
            <pc:sldMk cId="3132750733" sldId="308"/>
            <ac:spMk id="2" creationId="{C35E2FD1-F164-41B6-A7E2-0A4CB2162E5C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3:17.680" v="388" actId="700"/>
          <ac:spMkLst>
            <pc:docMk/>
            <pc:sldMk cId="3132750733" sldId="308"/>
            <ac:spMk id="3" creationId="{F6D71F8D-B061-437F-91FF-67B1A33C138B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3:55.150" v="393" actId="700"/>
          <ac:spMkLst>
            <pc:docMk/>
            <pc:sldMk cId="3132750733" sldId="308"/>
            <ac:spMk id="4" creationId="{1C39978F-FD93-411E-B109-DC1CB1AEC121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3:55.150" v="393" actId="700"/>
          <ac:spMkLst>
            <pc:docMk/>
            <pc:sldMk cId="3132750733" sldId="308"/>
            <ac:spMk id="5" creationId="{76BEA77E-E0EF-4F7F-BFCB-D35D80DA8A22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3:55.150" v="393" actId="700"/>
          <ac:spMkLst>
            <pc:docMk/>
            <pc:sldMk cId="3132750733" sldId="308"/>
            <ac:spMk id="6" creationId="{1B7061AC-8A62-4DDC-9226-6A7673AE737B}"/>
          </ac:spMkLst>
        </pc:spChg>
        <pc:spChg chg="add del mod ord">
          <ac:chgData name="Rooney Ribeiro Albuquerque Coelho" userId="ac74b89b-444e-42c3-a3e1-3795a8d61e25" providerId="ADAL" clId="{3B27B382-47EB-46AC-B4D3-C67296744CA9}" dt="2021-05-13T16:14:10.166" v="397" actId="478"/>
          <ac:spMkLst>
            <pc:docMk/>
            <pc:sldMk cId="3132750733" sldId="308"/>
            <ac:spMk id="7" creationId="{9C40B0DC-6EA8-4E29-B406-A6626A15960A}"/>
          </ac:spMkLst>
        </pc:spChg>
        <pc:spChg chg="add mod ord">
          <ac:chgData name="Rooney Ribeiro Albuquerque Coelho" userId="ac74b89b-444e-42c3-a3e1-3795a8d61e25" providerId="ADAL" clId="{3B27B382-47EB-46AC-B4D3-C67296744CA9}" dt="2021-05-14T03:40:16.465" v="1117" actId="27636"/>
          <ac:spMkLst>
            <pc:docMk/>
            <pc:sldMk cId="3132750733" sldId="308"/>
            <ac:spMk id="8" creationId="{3333241A-146A-404D-9B74-DBFEDAAA5226}"/>
          </ac:spMkLst>
        </pc:spChg>
        <pc:spChg chg="add mod">
          <ac:chgData name="Rooney Ribeiro Albuquerque Coelho" userId="ac74b89b-444e-42c3-a3e1-3795a8d61e25" providerId="ADAL" clId="{3B27B382-47EB-46AC-B4D3-C67296744CA9}" dt="2021-05-13T16:15:21.228" v="438" actId="6549"/>
          <ac:spMkLst>
            <pc:docMk/>
            <pc:sldMk cId="3132750733" sldId="308"/>
            <ac:spMk id="11" creationId="{9195F505-23CB-4E9C-A387-406C6762548C}"/>
          </ac:spMkLst>
        </pc:spChg>
        <pc:spChg chg="del">
          <ac:chgData name="Rooney Ribeiro Albuquerque Coelho" userId="ac74b89b-444e-42c3-a3e1-3795a8d61e25" providerId="ADAL" clId="{3B27B382-47EB-46AC-B4D3-C67296744CA9}" dt="2021-05-13T16:14:13.658" v="398" actId="478"/>
          <ac:spMkLst>
            <pc:docMk/>
            <pc:sldMk cId="3132750733" sldId="308"/>
            <ac:spMk id="41986" creationId="{F84D0F16-9D98-4801-B943-467E6FAA7463}"/>
          </ac:spMkLst>
        </pc:spChg>
        <pc:spChg chg="del mod">
          <ac:chgData name="Rooney Ribeiro Albuquerque Coelho" userId="ac74b89b-444e-42c3-a3e1-3795a8d61e25" providerId="ADAL" clId="{3B27B382-47EB-46AC-B4D3-C67296744CA9}" dt="2021-05-13T16:13:50.610" v="391" actId="478"/>
          <ac:spMkLst>
            <pc:docMk/>
            <pc:sldMk cId="3132750733" sldId="308"/>
            <ac:spMk id="41987" creationId="{631183B8-0771-4F38-B34D-BC8FCA63EA3F}"/>
          </ac:spMkLst>
        </pc:spChg>
      </pc:sldChg>
      <pc:sldChg chg="add del ord">
        <pc:chgData name="Rooney Ribeiro Albuquerque Coelho" userId="ac74b89b-444e-42c3-a3e1-3795a8d61e25" providerId="ADAL" clId="{3B27B382-47EB-46AC-B4D3-C67296744CA9}" dt="2021-05-13T16:17:30.937" v="468" actId="47"/>
        <pc:sldMkLst>
          <pc:docMk/>
          <pc:sldMk cId="3644815878" sldId="309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397947059" sldId="310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868860047" sldId="310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457610972" sldId="311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1599268065" sldId="311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2759000679" sldId="312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4070115575" sldId="312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897383684" sldId="313"/>
        </pc:sldMkLst>
      </pc:sldChg>
      <pc:sldChg chg="add del ord">
        <pc:chgData name="Rooney Ribeiro Albuquerque Coelho" userId="ac74b89b-444e-42c3-a3e1-3795a8d61e25" providerId="ADAL" clId="{3B27B382-47EB-46AC-B4D3-C67296744CA9}" dt="2021-05-14T02:30:07.554" v="736" actId="47"/>
        <pc:sldMkLst>
          <pc:docMk/>
          <pc:sldMk cId="3690042469" sldId="313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490210445" sldId="314"/>
        </pc:sldMkLst>
      </pc:sldChg>
      <pc:sldChg chg="addSp delSp modSp add del mod ord">
        <pc:chgData name="Rooney Ribeiro Albuquerque Coelho" userId="ac74b89b-444e-42c3-a3e1-3795a8d61e25" providerId="ADAL" clId="{3B27B382-47EB-46AC-B4D3-C67296744CA9}" dt="2021-05-14T03:05:59.478" v="808" actId="47"/>
        <pc:sldMkLst>
          <pc:docMk/>
          <pc:sldMk cId="1465016397" sldId="314"/>
        </pc:sldMkLst>
        <pc:spChg chg="add mod">
          <ac:chgData name="Rooney Ribeiro Albuquerque Coelho" userId="ac74b89b-444e-42c3-a3e1-3795a8d61e25" providerId="ADAL" clId="{3B27B382-47EB-46AC-B4D3-C67296744CA9}" dt="2021-05-14T03:04:08.762" v="791" actId="14100"/>
          <ac:spMkLst>
            <pc:docMk/>
            <pc:sldMk cId="1465016397" sldId="314"/>
            <ac:spMk id="16" creationId="{E9EDD13C-C01F-4C53-BF45-3EE2E65D7325}"/>
          </ac:spMkLst>
        </pc:spChg>
        <pc:spChg chg="add mod">
          <ac:chgData name="Rooney Ribeiro Albuquerque Coelho" userId="ac74b89b-444e-42c3-a3e1-3795a8d61e25" providerId="ADAL" clId="{3B27B382-47EB-46AC-B4D3-C67296744CA9}" dt="2021-05-14T03:03:19.028" v="779"/>
          <ac:spMkLst>
            <pc:docMk/>
            <pc:sldMk cId="1465016397" sldId="314"/>
            <ac:spMk id="17" creationId="{A736E922-4691-413C-8C46-DCF6B9842B6E}"/>
          </ac:spMkLst>
        </pc:spChg>
        <pc:spChg chg="mod">
          <ac:chgData name="Rooney Ribeiro Albuquerque Coelho" userId="ac74b89b-444e-42c3-a3e1-3795a8d61e25" providerId="ADAL" clId="{3B27B382-47EB-46AC-B4D3-C67296744CA9}" dt="2021-05-14T03:05:13.172" v="798"/>
          <ac:spMkLst>
            <pc:docMk/>
            <pc:sldMk cId="1465016397" sldId="314"/>
            <ac:spMk id="20" creationId="{639CF2B8-5626-4ACF-89ED-0273C93C2496}"/>
          </ac:spMkLst>
        </pc:spChg>
        <pc:spChg chg="add del mod">
          <ac:chgData name="Rooney Ribeiro Albuquerque Coelho" userId="ac74b89b-444e-42c3-a3e1-3795a8d61e25" providerId="ADAL" clId="{3B27B382-47EB-46AC-B4D3-C67296744CA9}" dt="2021-05-14T03:05:14.780" v="799"/>
          <ac:spMkLst>
            <pc:docMk/>
            <pc:sldMk cId="1465016397" sldId="314"/>
            <ac:spMk id="22" creationId="{7C969865-928E-4996-B085-1599343FA87B}"/>
          </ac:spMkLst>
        </pc:spChg>
        <pc:spChg chg="del mod">
          <ac:chgData name="Rooney Ribeiro Albuquerque Coelho" userId="ac74b89b-444e-42c3-a3e1-3795a8d61e25" providerId="ADAL" clId="{3B27B382-47EB-46AC-B4D3-C67296744CA9}" dt="2021-05-14T03:02:29.983" v="773" actId="478"/>
          <ac:spMkLst>
            <pc:docMk/>
            <pc:sldMk cId="1465016397" sldId="314"/>
            <ac:spMk id="48130" creationId="{61233F45-5620-4ABD-866B-6B5404164C4C}"/>
          </ac:spMkLst>
        </pc:spChg>
        <pc:spChg chg="del mod">
          <ac:chgData name="Rooney Ribeiro Albuquerque Coelho" userId="ac74b89b-444e-42c3-a3e1-3795a8d61e25" providerId="ADAL" clId="{3B27B382-47EB-46AC-B4D3-C67296744CA9}" dt="2021-05-14T03:02:54.063" v="775" actId="478"/>
          <ac:spMkLst>
            <pc:docMk/>
            <pc:sldMk cId="1465016397" sldId="314"/>
            <ac:spMk id="48131" creationId="{732E9723-2C4C-4783-9089-C11A4B5AF75A}"/>
          </ac:spMkLst>
        </pc:spChg>
        <pc:spChg chg="del mod">
          <ac:chgData name="Rooney Ribeiro Albuquerque Coelho" userId="ac74b89b-444e-42c3-a3e1-3795a8d61e25" providerId="ADAL" clId="{3B27B382-47EB-46AC-B4D3-C67296744CA9}" dt="2021-05-14T03:02:57.855" v="777" actId="478"/>
          <ac:spMkLst>
            <pc:docMk/>
            <pc:sldMk cId="1465016397" sldId="314"/>
            <ac:spMk id="48132" creationId="{4D2A74AE-5AF0-4EC8-BFAE-B9CE71062E7D}"/>
          </ac:spMkLst>
        </pc:spChg>
        <pc:spChg chg="del">
          <ac:chgData name="Rooney Ribeiro Albuquerque Coelho" userId="ac74b89b-444e-42c3-a3e1-3795a8d61e25" providerId="ADAL" clId="{3B27B382-47EB-46AC-B4D3-C67296744CA9}" dt="2021-05-14T02:31:26.091" v="748" actId="478"/>
          <ac:spMkLst>
            <pc:docMk/>
            <pc:sldMk cId="1465016397" sldId="314"/>
            <ac:spMk id="48135" creationId="{F25A4729-3E8B-4B6A-8FD6-2D0002B934C3}"/>
          </ac:spMkLst>
        </pc:spChg>
        <pc:spChg chg="del mod">
          <ac:chgData name="Rooney Ribeiro Albuquerque Coelho" userId="ac74b89b-444e-42c3-a3e1-3795a8d61e25" providerId="ADAL" clId="{3B27B382-47EB-46AC-B4D3-C67296744CA9}" dt="2021-05-14T02:31:46.969" v="752" actId="478"/>
          <ac:spMkLst>
            <pc:docMk/>
            <pc:sldMk cId="1465016397" sldId="314"/>
            <ac:spMk id="48136" creationId="{326D64F8-4A1C-4DCE-B6A5-3D6818F6FDAF}"/>
          </ac:spMkLst>
        </pc:spChg>
        <pc:spChg chg="mod">
          <ac:chgData name="Rooney Ribeiro Albuquerque Coelho" userId="ac74b89b-444e-42c3-a3e1-3795a8d61e25" providerId="ADAL" clId="{3B27B382-47EB-46AC-B4D3-C67296744CA9}" dt="2021-05-14T03:03:30.849" v="782" actId="1076"/>
          <ac:spMkLst>
            <pc:docMk/>
            <pc:sldMk cId="1465016397" sldId="314"/>
            <ac:spMk id="48139" creationId="{06FFA5A8-2633-4B59-8B46-7940B7DE7972}"/>
          </ac:spMkLst>
        </pc:spChg>
        <pc:grpChg chg="add del mod">
          <ac:chgData name="Rooney Ribeiro Albuquerque Coelho" userId="ac74b89b-444e-42c3-a3e1-3795a8d61e25" providerId="ADAL" clId="{3B27B382-47EB-46AC-B4D3-C67296744CA9}" dt="2021-05-14T03:05:14.780" v="799"/>
          <ac:grpSpMkLst>
            <pc:docMk/>
            <pc:sldMk cId="1465016397" sldId="314"/>
            <ac:grpSpMk id="18" creationId="{C69EEE17-6290-4EDF-A38A-078FCD977F2F}"/>
          </ac:grpSpMkLst>
        </pc:grpChg>
        <pc:grpChg chg="mod">
          <ac:chgData name="Rooney Ribeiro Albuquerque Coelho" userId="ac74b89b-444e-42c3-a3e1-3795a8d61e25" providerId="ADAL" clId="{3B27B382-47EB-46AC-B4D3-C67296744CA9}" dt="2021-05-14T03:03:30.849" v="782" actId="1076"/>
          <ac:grpSpMkLst>
            <pc:docMk/>
            <pc:sldMk cId="1465016397" sldId="314"/>
            <ac:grpSpMk id="48142" creationId="{34C20A22-C4C9-459E-A32A-DEC4AD21FC3E}"/>
          </ac:grpSpMkLst>
        </pc:grpChg>
        <pc:graphicFrameChg chg="mod">
          <ac:chgData name="Rooney Ribeiro Albuquerque Coelho" userId="ac74b89b-444e-42c3-a3e1-3795a8d61e25" providerId="ADAL" clId="{3B27B382-47EB-46AC-B4D3-C67296744CA9}" dt="2021-05-14T03:05:13.172" v="798"/>
          <ac:graphicFrameMkLst>
            <pc:docMk/>
            <pc:sldMk cId="1465016397" sldId="314"/>
            <ac:graphicFrameMk id="19" creationId="{9CF40947-1C80-4F1F-9DA2-F4C03552FC7E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5:13.172" v="798"/>
          <ac:graphicFrameMkLst>
            <pc:docMk/>
            <pc:sldMk cId="1465016397" sldId="314"/>
            <ac:graphicFrameMk id="21" creationId="{0FF6BCA2-225C-4AD4-9B40-8A65ADD01C20}"/>
          </ac:graphicFrameMkLst>
        </pc:graphicFrameChg>
        <pc:graphicFrameChg chg="add del mod">
          <ac:chgData name="Rooney Ribeiro Albuquerque Coelho" userId="ac74b89b-444e-42c3-a3e1-3795a8d61e25" providerId="ADAL" clId="{3B27B382-47EB-46AC-B4D3-C67296744CA9}" dt="2021-05-14T03:02:55.901" v="776" actId="478"/>
          <ac:graphicFrameMkLst>
            <pc:docMk/>
            <pc:sldMk cId="1465016397" sldId="314"/>
            <ac:graphicFrameMk id="48133" creationId="{F399028B-47B8-4675-A3E7-37EBA747119C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3:30.849" v="782" actId="1076"/>
          <ac:graphicFrameMkLst>
            <pc:docMk/>
            <pc:sldMk cId="1465016397" sldId="314"/>
            <ac:graphicFrameMk id="48137" creationId="{D91764FC-AFBF-45BC-B3E2-977BCEE22D2A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3:30.849" v="782" actId="1076"/>
          <ac:graphicFrameMkLst>
            <pc:docMk/>
            <pc:sldMk cId="1465016397" sldId="314"/>
            <ac:graphicFrameMk id="48140" creationId="{AFAAF3DD-00A9-4EEA-8DAD-7A5D8047A16B}"/>
          </ac:graphicFrameMkLst>
        </pc:graphicFrameChg>
      </pc:sldChg>
      <pc:sldChg chg="add del mod ord chgLayout">
        <pc:chgData name="Rooney Ribeiro Albuquerque Coelho" userId="ac74b89b-444e-42c3-a3e1-3795a8d61e25" providerId="ADAL" clId="{3B27B382-47EB-46AC-B4D3-C67296744CA9}" dt="2021-05-14T03:01:22.493" v="767" actId="47"/>
        <pc:sldMkLst>
          <pc:docMk/>
          <pc:sldMk cId="3960699103" sldId="315"/>
        </pc:sldMkLst>
      </pc:sldChg>
      <pc:sldChg chg="add del ord">
        <pc:chgData name="Rooney Ribeiro Albuquerque Coelho" userId="ac74b89b-444e-42c3-a3e1-3795a8d61e25" providerId="ADAL" clId="{3B27B382-47EB-46AC-B4D3-C67296744CA9}" dt="2021-05-14T03:01:22.493" v="767" actId="47"/>
        <pc:sldMkLst>
          <pc:docMk/>
          <pc:sldMk cId="4274005451" sldId="316"/>
        </pc:sldMkLst>
      </pc:sldChg>
      <pc:sldChg chg="add del ord">
        <pc:chgData name="Rooney Ribeiro Albuquerque Coelho" userId="ac74b89b-444e-42c3-a3e1-3795a8d61e25" providerId="ADAL" clId="{3B27B382-47EB-46AC-B4D3-C67296744CA9}" dt="2021-05-14T02:35:21.309" v="756" actId="47"/>
        <pc:sldMkLst>
          <pc:docMk/>
          <pc:sldMk cId="164330085" sldId="317"/>
        </pc:sldMkLst>
      </pc:sldChg>
      <pc:sldChg chg="add del ord">
        <pc:chgData name="Rooney Ribeiro Albuquerque Coelho" userId="ac74b89b-444e-42c3-a3e1-3795a8d61e25" providerId="ADAL" clId="{3B27B382-47EB-46AC-B4D3-C67296744CA9}" dt="2021-05-14T02:35:21.309" v="756" actId="47"/>
        <pc:sldMkLst>
          <pc:docMk/>
          <pc:sldMk cId="104454756" sldId="318"/>
        </pc:sldMkLst>
      </pc:sldChg>
      <pc:sldChg chg="add del ord">
        <pc:chgData name="Rooney Ribeiro Albuquerque Coelho" userId="ac74b89b-444e-42c3-a3e1-3795a8d61e25" providerId="ADAL" clId="{3B27B382-47EB-46AC-B4D3-C67296744CA9}" dt="2021-05-14T02:35:21.309" v="756" actId="47"/>
        <pc:sldMkLst>
          <pc:docMk/>
          <pc:sldMk cId="2504429100" sldId="319"/>
        </pc:sldMkLst>
      </pc:sldChg>
      <pc:sldChg chg="add del ord">
        <pc:chgData name="Rooney Ribeiro Albuquerque Coelho" userId="ac74b89b-444e-42c3-a3e1-3795a8d61e25" providerId="ADAL" clId="{3B27B382-47EB-46AC-B4D3-C67296744CA9}" dt="2021-05-14T02:29:41.734" v="735" actId="47"/>
        <pc:sldMkLst>
          <pc:docMk/>
          <pc:sldMk cId="3406337632" sldId="320"/>
        </pc:sldMkLst>
      </pc:sldChg>
      <pc:sldChg chg="add del ord">
        <pc:chgData name="Rooney Ribeiro Albuquerque Coelho" userId="ac74b89b-444e-42c3-a3e1-3795a8d61e25" providerId="ADAL" clId="{3B27B382-47EB-46AC-B4D3-C67296744CA9}" dt="2021-05-14T02:29:41.734" v="735" actId="47"/>
        <pc:sldMkLst>
          <pc:docMk/>
          <pc:sldMk cId="2630675062" sldId="321"/>
        </pc:sldMkLst>
      </pc:sldChg>
      <pc:sldChg chg="add del ord">
        <pc:chgData name="Rooney Ribeiro Albuquerque Coelho" userId="ac74b89b-444e-42c3-a3e1-3795a8d61e25" providerId="ADAL" clId="{3B27B382-47EB-46AC-B4D3-C67296744CA9}" dt="2021-05-14T02:29:41.734" v="735" actId="47"/>
        <pc:sldMkLst>
          <pc:docMk/>
          <pc:sldMk cId="1362861079" sldId="322"/>
        </pc:sldMkLst>
      </pc:sldChg>
      <pc:sldChg chg="addSp delSp modSp add mod ord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3956539357" sldId="323"/>
        </pc:sldMkLst>
        <pc:spChg chg="add mod">
          <ac:chgData name="Rooney Ribeiro Albuquerque Coelho" userId="ac74b89b-444e-42c3-a3e1-3795a8d61e25" providerId="ADAL" clId="{3B27B382-47EB-46AC-B4D3-C67296744CA9}" dt="2021-05-14T03:11:27.877" v="841" actId="20577"/>
          <ac:spMkLst>
            <pc:docMk/>
            <pc:sldMk cId="3956539357" sldId="323"/>
            <ac:spMk id="4" creationId="{999360D9-8FF2-46D5-991F-C3DEC4C43795}"/>
          </ac:spMkLst>
        </pc:spChg>
        <pc:spChg chg="del">
          <ac:chgData name="Rooney Ribeiro Albuquerque Coelho" userId="ac74b89b-444e-42c3-a3e1-3795a8d61e25" providerId="ADAL" clId="{3B27B382-47EB-46AC-B4D3-C67296744CA9}" dt="2021-05-14T03:11:19.976" v="832" actId="478"/>
          <ac:spMkLst>
            <pc:docMk/>
            <pc:sldMk cId="3956539357" sldId="323"/>
            <ac:spMk id="59395" creationId="{FF2808CC-C061-4A3B-A2E6-E4A91D080455}"/>
          </ac:spMkLst>
        </pc:spChg>
        <pc:graphicFrameChg chg="mod">
          <ac:chgData name="Rooney Ribeiro Albuquerque Coelho" userId="ac74b89b-444e-42c3-a3e1-3795a8d61e25" providerId="ADAL" clId="{3B27B382-47EB-46AC-B4D3-C67296744CA9}" dt="2021-05-14T03:11:35.928" v="843" actId="1076"/>
          <ac:graphicFrameMkLst>
            <pc:docMk/>
            <pc:sldMk cId="3956539357" sldId="323"/>
            <ac:graphicFrameMk id="59394" creationId="{746F9609-BD52-4E8D-B3F0-5EE169446733}"/>
          </ac:graphicFrameMkLst>
        </pc:graphicFrameChg>
      </pc:sldChg>
      <pc:sldChg chg="addSp delSp modSp add del mod ord modClrScheme chgLayout modNotesTx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1654837863" sldId="324"/>
        </pc:sldMkLst>
        <pc:spChg chg="add mod ord">
          <ac:chgData name="Rooney Ribeiro Albuquerque Coelho" userId="ac74b89b-444e-42c3-a3e1-3795a8d61e25" providerId="ADAL" clId="{3B27B382-47EB-46AC-B4D3-C67296744CA9}" dt="2021-05-14T03:12:18.416" v="856" actId="113"/>
          <ac:spMkLst>
            <pc:docMk/>
            <pc:sldMk cId="1654837863" sldId="324"/>
            <ac:spMk id="2" creationId="{108860AA-5AC0-433B-9D27-03677119729B}"/>
          </ac:spMkLst>
        </pc:spChg>
        <pc:spChg chg="add del mod ord">
          <ac:chgData name="Rooney Ribeiro Albuquerque Coelho" userId="ac74b89b-444e-42c3-a3e1-3795a8d61e25" providerId="ADAL" clId="{3B27B382-47EB-46AC-B4D3-C67296744CA9}" dt="2021-05-14T03:12:07.681" v="852" actId="478"/>
          <ac:spMkLst>
            <pc:docMk/>
            <pc:sldMk cId="1654837863" sldId="324"/>
            <ac:spMk id="3" creationId="{5F31A127-0BCD-4191-BD38-A4ABCAAF8314}"/>
          </ac:spMkLst>
        </pc:spChg>
        <pc:spChg chg="add del mod">
          <ac:chgData name="Rooney Ribeiro Albuquerque Coelho" userId="ac74b89b-444e-42c3-a3e1-3795a8d61e25" providerId="ADAL" clId="{3B27B382-47EB-46AC-B4D3-C67296744CA9}" dt="2021-05-14T03:11:53.395" v="846" actId="478"/>
          <ac:spMkLst>
            <pc:docMk/>
            <pc:sldMk cId="1654837863" sldId="324"/>
            <ac:spMk id="4" creationId="{012BC7D9-0061-4FE0-AEF4-745EBEA5D880}"/>
          </ac:spMkLst>
        </pc:spChg>
        <pc:spChg chg="del">
          <ac:chgData name="Rooney Ribeiro Albuquerque Coelho" userId="ac74b89b-444e-42c3-a3e1-3795a8d61e25" providerId="ADAL" clId="{3B27B382-47EB-46AC-B4D3-C67296744CA9}" dt="2021-05-14T03:11:57.545" v="847" actId="478"/>
          <ac:spMkLst>
            <pc:docMk/>
            <pc:sldMk cId="1654837863" sldId="324"/>
            <ac:spMk id="60419" creationId="{AB028078-64BF-4BAF-891C-9F680A000D58}"/>
          </ac:spMkLst>
        </pc:spChg>
      </pc:sldChg>
      <pc:sldChg chg="addSp delSp modSp add del mod ord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1268137516" sldId="325"/>
        </pc:sldMkLst>
        <pc:spChg chg="add del mod">
          <ac:chgData name="Rooney Ribeiro Albuquerque Coelho" userId="ac74b89b-444e-42c3-a3e1-3795a8d61e25" providerId="ADAL" clId="{3B27B382-47EB-46AC-B4D3-C67296744CA9}" dt="2021-05-14T03:12:38.194" v="860" actId="1076"/>
          <ac:spMkLst>
            <pc:docMk/>
            <pc:sldMk cId="1268137516" sldId="325"/>
            <ac:spMk id="61442" creationId="{8F27AA8B-25F0-44ED-99F4-95ACE6BC6688}"/>
          </ac:spMkLst>
        </pc:spChg>
        <pc:spChg chg="mod">
          <ac:chgData name="Rooney Ribeiro Albuquerque Coelho" userId="ac74b89b-444e-42c3-a3e1-3795a8d61e25" providerId="ADAL" clId="{3B27B382-47EB-46AC-B4D3-C67296744CA9}" dt="2021-05-14T03:12:52.159" v="861" actId="207"/>
          <ac:spMkLst>
            <pc:docMk/>
            <pc:sldMk cId="1268137516" sldId="325"/>
            <ac:spMk id="61445" creationId="{E6AB0B8A-EBC8-46DF-A718-8147C7F19F1B}"/>
          </ac:spMkLst>
        </pc:spChg>
      </pc:sldChg>
      <pc:sldChg chg="modSp add del mod ord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4255387315" sldId="326"/>
        </pc:sldMkLst>
        <pc:spChg chg="mod">
          <ac:chgData name="Rooney Ribeiro Albuquerque Coelho" userId="ac74b89b-444e-42c3-a3e1-3795a8d61e25" providerId="ADAL" clId="{3B27B382-47EB-46AC-B4D3-C67296744CA9}" dt="2021-05-14T03:12:57.787" v="862" actId="207"/>
          <ac:spMkLst>
            <pc:docMk/>
            <pc:sldMk cId="4255387315" sldId="326"/>
            <ac:spMk id="62468" creationId="{DE8283D7-6F3A-4DFB-8C49-91FA18C38982}"/>
          </ac:spMkLst>
        </pc:spChg>
      </pc:sldChg>
      <pc:sldChg chg="modSp add del mod ord">
        <pc:chgData name="Rooney Ribeiro Albuquerque Coelho" userId="ac74b89b-444e-42c3-a3e1-3795a8d61e25" providerId="ADAL" clId="{3B27B382-47EB-46AC-B4D3-C67296744CA9}" dt="2021-05-14T03:51:00.243" v="1123"/>
        <pc:sldMkLst>
          <pc:docMk/>
          <pc:sldMk cId="13892756" sldId="327"/>
        </pc:sldMkLst>
        <pc:spChg chg="mod">
          <ac:chgData name="Rooney Ribeiro Albuquerque Coelho" userId="ac74b89b-444e-42c3-a3e1-3795a8d61e25" providerId="ADAL" clId="{3B27B382-47EB-46AC-B4D3-C67296744CA9}" dt="2021-05-14T03:13:02.399" v="863" actId="207"/>
          <ac:spMkLst>
            <pc:docMk/>
            <pc:sldMk cId="13892756" sldId="327"/>
            <ac:spMk id="63492" creationId="{EDFF2012-F7F1-4D78-B2D9-1715981A44BB}"/>
          </ac:spMkLst>
        </pc:spChg>
      </pc:sldChg>
      <pc:sldChg chg="del">
        <pc:chgData name="Rooney Ribeiro Albuquerque Coelho" userId="ac74b89b-444e-42c3-a3e1-3795a8d61e25" providerId="ADAL" clId="{3B27B382-47EB-46AC-B4D3-C67296744CA9}" dt="2021-05-14T03:00:25.983" v="765" actId="47"/>
        <pc:sldMkLst>
          <pc:docMk/>
          <pc:sldMk cId="1251785413" sldId="328"/>
        </pc:sldMkLst>
      </pc:sldChg>
      <pc:sldChg chg="modSp add del mod">
        <pc:chgData name="Rooney Ribeiro Albuquerque Coelho" userId="ac74b89b-444e-42c3-a3e1-3795a8d61e25" providerId="ADAL" clId="{3B27B382-47EB-46AC-B4D3-C67296744CA9}" dt="2021-05-13T16:56:40.762" v="527" actId="2710"/>
        <pc:sldMkLst>
          <pc:docMk/>
          <pc:sldMk cId="550113395" sldId="329"/>
        </pc:sldMkLst>
        <pc:spChg chg="mod">
          <ac:chgData name="Rooney Ribeiro Albuquerque Coelho" userId="ac74b89b-444e-42c3-a3e1-3795a8d61e25" providerId="ADAL" clId="{3B27B382-47EB-46AC-B4D3-C67296744CA9}" dt="2021-05-13T16:56:40.762" v="527" actId="2710"/>
          <ac:spMkLst>
            <pc:docMk/>
            <pc:sldMk cId="550113395" sldId="329"/>
            <ac:spMk id="8" creationId="{3333241A-146A-404D-9B74-DBFEDAAA5226}"/>
          </ac:spMkLst>
        </pc:spChg>
      </pc:sldChg>
      <pc:sldChg chg="addSp modSp new del mod modClrScheme chgLayout">
        <pc:chgData name="Rooney Ribeiro Albuquerque Coelho" userId="ac74b89b-444e-42c3-a3e1-3795a8d61e25" providerId="ADAL" clId="{3B27B382-47EB-46AC-B4D3-C67296744CA9}" dt="2021-05-13T16:00:12.784" v="202" actId="47"/>
        <pc:sldMkLst>
          <pc:docMk/>
          <pc:sldMk cId="4056014336" sldId="329"/>
        </pc:sldMkLst>
        <pc:spChg chg="add mod">
          <ac:chgData name="Rooney Ribeiro Albuquerque Coelho" userId="ac74b89b-444e-42c3-a3e1-3795a8d61e25" providerId="ADAL" clId="{3B27B382-47EB-46AC-B4D3-C67296744CA9}" dt="2021-05-13T15:57:38.168" v="194" actId="27636"/>
          <ac:spMkLst>
            <pc:docMk/>
            <pc:sldMk cId="4056014336" sldId="329"/>
            <ac:spMk id="2" creationId="{19629B94-B4C6-4892-A144-12671EAD92B9}"/>
          </ac:spMkLst>
        </pc:spChg>
        <pc:spChg chg="add mod">
          <ac:chgData name="Rooney Ribeiro Albuquerque Coelho" userId="ac74b89b-444e-42c3-a3e1-3795a8d61e25" providerId="ADAL" clId="{3B27B382-47EB-46AC-B4D3-C67296744CA9}" dt="2021-05-13T15:57:48.026" v="197" actId="20577"/>
          <ac:spMkLst>
            <pc:docMk/>
            <pc:sldMk cId="4056014336" sldId="329"/>
            <ac:spMk id="3" creationId="{FFF42AC9-682E-47D6-9A43-56A3D827F1D5}"/>
          </ac:spMkLst>
        </pc:spChg>
      </pc:sldChg>
      <pc:sldChg chg="addSp delSp modSp add del mod chgLayout">
        <pc:chgData name="Rooney Ribeiro Albuquerque Coelho" userId="ac74b89b-444e-42c3-a3e1-3795a8d61e25" providerId="ADAL" clId="{3B27B382-47EB-46AC-B4D3-C67296744CA9}" dt="2021-05-14T02:27:09.183" v="734" actId="47"/>
        <pc:sldMkLst>
          <pc:docMk/>
          <pc:sldMk cId="2057659506" sldId="330"/>
        </pc:sldMkLst>
        <pc:spChg chg="add del mod">
          <ac:chgData name="Rooney Ribeiro Albuquerque Coelho" userId="ac74b89b-444e-42c3-a3e1-3795a8d61e25" providerId="ADAL" clId="{3B27B382-47EB-46AC-B4D3-C67296744CA9}" dt="2021-05-14T00:46:01.407" v="546" actId="6264"/>
          <ac:spMkLst>
            <pc:docMk/>
            <pc:sldMk cId="2057659506" sldId="330"/>
            <ac:spMk id="3" creationId="{CDB10CBA-26D2-4C16-A028-392C6C155F79}"/>
          </ac:spMkLst>
        </pc:spChg>
        <pc:spChg chg="add del mod">
          <ac:chgData name="Rooney Ribeiro Albuquerque Coelho" userId="ac74b89b-444e-42c3-a3e1-3795a8d61e25" providerId="ADAL" clId="{3B27B382-47EB-46AC-B4D3-C67296744CA9}" dt="2021-05-14T00:46:01.407" v="546" actId="6264"/>
          <ac:spMkLst>
            <pc:docMk/>
            <pc:sldMk cId="2057659506" sldId="330"/>
            <ac:spMk id="4" creationId="{52D071A5-2568-4F56-B7EE-E1493AB930B9}"/>
          </ac:spMkLst>
        </pc:spChg>
        <pc:spChg chg="add del mod ord">
          <ac:chgData name="Rooney Ribeiro Albuquerque Coelho" userId="ac74b89b-444e-42c3-a3e1-3795a8d61e25" providerId="ADAL" clId="{3B27B382-47EB-46AC-B4D3-C67296744CA9}" dt="2021-05-14T00:46:03.101" v="548" actId="478"/>
          <ac:spMkLst>
            <pc:docMk/>
            <pc:sldMk cId="2057659506" sldId="330"/>
            <ac:spMk id="5" creationId="{F73FA4E4-FD43-4B93-B818-642198849B52}"/>
          </ac:spMkLst>
        </pc:spChg>
        <pc:spChg chg="del mod">
          <ac:chgData name="Rooney Ribeiro Albuquerque Coelho" userId="ac74b89b-444e-42c3-a3e1-3795a8d61e25" providerId="ADAL" clId="{3B27B382-47EB-46AC-B4D3-C67296744CA9}" dt="2021-05-14T00:46:00.282" v="545" actId="478"/>
          <ac:spMkLst>
            <pc:docMk/>
            <pc:sldMk cId="2057659506" sldId="330"/>
            <ac:spMk id="37928" creationId="{00000000-0000-0000-0000-000000000000}"/>
          </ac:spMkLst>
        </pc:spChg>
        <pc:spChg chg="mod ord">
          <ac:chgData name="Rooney Ribeiro Albuquerque Coelho" userId="ac74b89b-444e-42c3-a3e1-3795a8d61e25" providerId="ADAL" clId="{3B27B382-47EB-46AC-B4D3-C67296744CA9}" dt="2021-05-14T00:46:01.408" v="547" actId="27636"/>
          <ac:spMkLst>
            <pc:docMk/>
            <pc:sldMk cId="2057659506" sldId="330"/>
            <ac:spMk id="37929" creationId="{00000000-0000-0000-0000-000000000000}"/>
          </ac:spMkLst>
        </pc:spChg>
        <pc:graphicFrameChg chg="add del mod">
          <ac:chgData name="Rooney Ribeiro Albuquerque Coelho" userId="ac74b89b-444e-42c3-a3e1-3795a8d61e25" providerId="ADAL" clId="{3B27B382-47EB-46AC-B4D3-C67296744CA9}" dt="2021-05-14T00:46:13.661" v="549" actId="1076"/>
          <ac:graphicFrameMkLst>
            <pc:docMk/>
            <pc:sldMk cId="2057659506" sldId="330"/>
            <ac:graphicFrameMk id="981215" creationId="{00000000-0000-0000-0000-000000000000}"/>
          </ac:graphicFrameMkLst>
        </pc:graphicFrameChg>
      </pc:sldChg>
      <pc:sldChg chg="addSp delSp modSp new mod">
        <pc:chgData name="Rooney Ribeiro Albuquerque Coelho" userId="ac74b89b-444e-42c3-a3e1-3795a8d61e25" providerId="ADAL" clId="{3B27B382-47EB-46AC-B4D3-C67296744CA9}" dt="2021-05-14T02:21:04.209" v="696" actId="20577"/>
        <pc:sldMkLst>
          <pc:docMk/>
          <pc:sldMk cId="1993175858" sldId="331"/>
        </pc:sldMkLst>
        <pc:spChg chg="mod">
          <ac:chgData name="Rooney Ribeiro Albuquerque Coelho" userId="ac74b89b-444e-42c3-a3e1-3795a8d61e25" providerId="ADAL" clId="{3B27B382-47EB-46AC-B4D3-C67296744CA9}" dt="2021-05-14T02:21:04.209" v="696" actId="20577"/>
          <ac:spMkLst>
            <pc:docMk/>
            <pc:sldMk cId="1993175858" sldId="331"/>
            <ac:spMk id="2" creationId="{2ACD675D-78DA-4489-9D62-6253B22D04CC}"/>
          </ac:spMkLst>
        </pc:spChg>
        <pc:spChg chg="del">
          <ac:chgData name="Rooney Ribeiro Albuquerque Coelho" userId="ac74b89b-444e-42c3-a3e1-3795a8d61e25" providerId="ADAL" clId="{3B27B382-47EB-46AC-B4D3-C67296744CA9}" dt="2021-05-14T02:20:53.363" v="684" actId="22"/>
          <ac:spMkLst>
            <pc:docMk/>
            <pc:sldMk cId="1993175858" sldId="331"/>
            <ac:spMk id="3" creationId="{5CB832E5-B4B7-4959-BD4A-44AEF6D36093}"/>
          </ac:spMkLst>
        </pc:spChg>
        <pc:picChg chg="add mod ord">
          <ac:chgData name="Rooney Ribeiro Albuquerque Coelho" userId="ac74b89b-444e-42c3-a3e1-3795a8d61e25" providerId="ADAL" clId="{3B27B382-47EB-46AC-B4D3-C67296744CA9}" dt="2021-05-14T02:20:53.363" v="684" actId="22"/>
          <ac:picMkLst>
            <pc:docMk/>
            <pc:sldMk cId="1993175858" sldId="331"/>
            <ac:picMk id="5" creationId="{AF67E8F6-2560-4132-A24C-12B3A94E37DE}"/>
          </ac:picMkLst>
        </pc:picChg>
      </pc:sldChg>
      <pc:sldChg chg="delSp modSp add del mod ord">
        <pc:chgData name="Rooney Ribeiro Albuquerque Coelho" userId="ac74b89b-444e-42c3-a3e1-3795a8d61e25" providerId="ADAL" clId="{3B27B382-47EB-46AC-B4D3-C67296744CA9}" dt="2021-05-14T02:22:34.494" v="718"/>
        <pc:sldMkLst>
          <pc:docMk/>
          <pc:sldMk cId="2721809898" sldId="332"/>
        </pc:sldMkLst>
        <pc:spChg chg="mod">
          <ac:chgData name="Rooney Ribeiro Albuquerque Coelho" userId="ac74b89b-444e-42c3-a3e1-3795a8d61e25" providerId="ADAL" clId="{3B27B382-47EB-46AC-B4D3-C67296744CA9}" dt="2021-05-14T02:22:26.037" v="716" actId="123"/>
          <ac:spMkLst>
            <pc:docMk/>
            <pc:sldMk cId="2721809898" sldId="332"/>
            <ac:spMk id="9221" creationId="{00000000-0000-0000-0000-000000000000}"/>
          </ac:spMkLst>
        </pc:spChg>
        <pc:graphicFrameChg chg="mod">
          <ac:chgData name="Rooney Ribeiro Albuquerque Coelho" userId="ac74b89b-444e-42c3-a3e1-3795a8d61e25" providerId="ADAL" clId="{3B27B382-47EB-46AC-B4D3-C67296744CA9}" dt="2021-05-14T02:22:15.025" v="712" actId="1076"/>
          <ac:graphicFrameMkLst>
            <pc:docMk/>
            <pc:sldMk cId="2721809898" sldId="332"/>
            <ac:graphicFrameMk id="9218" creationId="{00000000-0000-0000-0000-000000000000}"/>
          </ac:graphicFrameMkLst>
        </pc:graphicFrameChg>
        <pc:graphicFrameChg chg="del">
          <ac:chgData name="Rooney Ribeiro Albuquerque Coelho" userId="ac74b89b-444e-42c3-a3e1-3795a8d61e25" providerId="ADAL" clId="{3B27B382-47EB-46AC-B4D3-C67296744CA9}" dt="2021-05-14T02:22:00.186" v="707" actId="478"/>
          <ac:graphicFrameMkLst>
            <pc:docMk/>
            <pc:sldMk cId="2721809898" sldId="332"/>
            <ac:graphicFrameMk id="9219" creationId="{00000000-0000-0000-0000-000000000000}"/>
          </ac:graphicFrameMkLst>
        </pc:graphicFrameChg>
      </pc:sldChg>
      <pc:sldChg chg="addSp delSp modSp add del mod">
        <pc:chgData name="Rooney Ribeiro Albuquerque Coelho" userId="ac74b89b-444e-42c3-a3e1-3795a8d61e25" providerId="ADAL" clId="{3B27B382-47EB-46AC-B4D3-C67296744CA9}" dt="2021-05-14T02:24:03.274" v="729" actId="1076"/>
        <pc:sldMkLst>
          <pc:docMk/>
          <pc:sldMk cId="2864823435" sldId="333"/>
        </pc:sldMkLst>
        <pc:spChg chg="add del mod">
          <ac:chgData name="Rooney Ribeiro Albuquerque Coelho" userId="ac74b89b-444e-42c3-a3e1-3795a8d61e25" providerId="ADAL" clId="{3B27B382-47EB-46AC-B4D3-C67296744CA9}" dt="2021-05-14T02:23:57.240" v="727" actId="478"/>
          <ac:spMkLst>
            <pc:docMk/>
            <pc:sldMk cId="2864823435" sldId="333"/>
            <ac:spMk id="4" creationId="{B66A5B5D-C373-4598-9DE4-BF7A2770CEBF}"/>
          </ac:spMkLst>
        </pc:spChg>
        <pc:picChg chg="del">
          <ac:chgData name="Rooney Ribeiro Albuquerque Coelho" userId="ac74b89b-444e-42c3-a3e1-3795a8d61e25" providerId="ADAL" clId="{3B27B382-47EB-46AC-B4D3-C67296744CA9}" dt="2021-05-14T02:23:54.024" v="725" actId="478"/>
          <ac:picMkLst>
            <pc:docMk/>
            <pc:sldMk cId="2864823435" sldId="333"/>
            <ac:picMk id="5" creationId="{AF67E8F6-2560-4132-A24C-12B3A94E37DE}"/>
          </ac:picMkLst>
        </pc:picChg>
        <pc:picChg chg="add mod">
          <ac:chgData name="Rooney Ribeiro Albuquerque Coelho" userId="ac74b89b-444e-42c3-a3e1-3795a8d61e25" providerId="ADAL" clId="{3B27B382-47EB-46AC-B4D3-C67296744CA9}" dt="2021-05-14T02:24:03.274" v="729" actId="1076"/>
          <ac:picMkLst>
            <pc:docMk/>
            <pc:sldMk cId="2864823435" sldId="333"/>
            <ac:picMk id="7" creationId="{660EE363-6EA5-4C94-9858-18E354E7ABFA}"/>
          </ac:picMkLst>
        </pc:picChg>
      </pc:sldChg>
      <pc:sldChg chg="addSp delSp modSp add del mod ord">
        <pc:chgData name="Rooney Ribeiro Albuquerque Coelho" userId="ac74b89b-444e-42c3-a3e1-3795a8d61e25" providerId="ADAL" clId="{3B27B382-47EB-46AC-B4D3-C67296744CA9}" dt="2021-05-14T03:06:55.493" v="819" actId="2711"/>
        <pc:sldMkLst>
          <pc:docMk/>
          <pc:sldMk cId="3681309876" sldId="334"/>
        </pc:sldMkLst>
        <pc:spChg chg="add mod">
          <ac:chgData name="Rooney Ribeiro Albuquerque Coelho" userId="ac74b89b-444e-42c3-a3e1-3795a8d61e25" providerId="ADAL" clId="{3B27B382-47EB-46AC-B4D3-C67296744CA9}" dt="2021-05-14T03:02:11.101" v="771"/>
          <ac:spMkLst>
            <pc:docMk/>
            <pc:sldMk cId="3681309876" sldId="334"/>
            <ac:spMk id="15" creationId="{9D987096-8CC9-44A1-BC8B-8D545EC56667}"/>
          </ac:spMkLst>
        </pc:spChg>
        <pc:spChg chg="mod">
          <ac:chgData name="Rooney Ribeiro Albuquerque Coelho" userId="ac74b89b-444e-42c3-a3e1-3795a8d61e25" providerId="ADAL" clId="{3B27B382-47EB-46AC-B4D3-C67296744CA9}" dt="2021-05-14T03:05:40.647" v="803" actId="1076"/>
          <ac:spMkLst>
            <pc:docMk/>
            <pc:sldMk cId="3681309876" sldId="334"/>
            <ac:spMk id="18" creationId="{8D1F6EB5-5330-4D23-BC2F-59D4E0FFF92E}"/>
          </ac:spMkLst>
        </pc:spChg>
        <pc:spChg chg="add mod">
          <ac:chgData name="Rooney Ribeiro Albuquerque Coelho" userId="ac74b89b-444e-42c3-a3e1-3795a8d61e25" providerId="ADAL" clId="{3B27B382-47EB-46AC-B4D3-C67296744CA9}" dt="2021-05-14T03:05:23.026" v="801" actId="1076"/>
          <ac:spMkLst>
            <pc:docMk/>
            <pc:sldMk cId="3681309876" sldId="334"/>
            <ac:spMk id="20" creationId="{B62215F0-D3B9-4960-BF54-290F11EC90A7}"/>
          </ac:spMkLst>
        </pc:spChg>
        <pc:spChg chg="del mod">
          <ac:chgData name="Rooney Ribeiro Albuquerque Coelho" userId="ac74b89b-444e-42c3-a3e1-3795a8d61e25" providerId="ADAL" clId="{3B27B382-47EB-46AC-B4D3-C67296744CA9}" dt="2021-05-14T03:02:08.570" v="770" actId="478"/>
          <ac:spMkLst>
            <pc:docMk/>
            <pc:sldMk cId="3681309876" sldId="334"/>
            <ac:spMk id="48130" creationId="{61233F45-5620-4ABD-866B-6B5404164C4C}"/>
          </ac:spMkLst>
        </pc:spChg>
        <pc:spChg chg="mod">
          <ac:chgData name="Rooney Ribeiro Albuquerque Coelho" userId="ac74b89b-444e-42c3-a3e1-3795a8d61e25" providerId="ADAL" clId="{3B27B382-47EB-46AC-B4D3-C67296744CA9}" dt="2021-05-14T03:06:55.493" v="819" actId="2711"/>
          <ac:spMkLst>
            <pc:docMk/>
            <pc:sldMk cId="3681309876" sldId="334"/>
            <ac:spMk id="48131" creationId="{732E9723-2C4C-4783-9089-C11A4B5AF75A}"/>
          </ac:spMkLst>
        </pc:spChg>
        <pc:spChg chg="mod">
          <ac:chgData name="Rooney Ribeiro Albuquerque Coelho" userId="ac74b89b-444e-42c3-a3e1-3795a8d61e25" providerId="ADAL" clId="{3B27B382-47EB-46AC-B4D3-C67296744CA9}" dt="2021-05-14T03:06:10.288" v="810" actId="14100"/>
          <ac:spMkLst>
            <pc:docMk/>
            <pc:sldMk cId="3681309876" sldId="334"/>
            <ac:spMk id="48132" creationId="{4D2A74AE-5AF0-4EC8-BFAE-B9CE71062E7D}"/>
          </ac:spMkLst>
        </pc:spChg>
        <pc:spChg chg="mod">
          <ac:chgData name="Rooney Ribeiro Albuquerque Coelho" userId="ac74b89b-444e-42c3-a3e1-3795a8d61e25" providerId="ADAL" clId="{3B27B382-47EB-46AC-B4D3-C67296744CA9}" dt="2021-05-14T03:06:10.288" v="810" actId="14100"/>
          <ac:spMkLst>
            <pc:docMk/>
            <pc:sldMk cId="3681309876" sldId="334"/>
            <ac:spMk id="48135" creationId="{F25A4729-3E8B-4B6A-8FD6-2D0002B934C3}"/>
          </ac:spMkLst>
        </pc:spChg>
        <pc:spChg chg="del mod">
          <ac:chgData name="Rooney Ribeiro Albuquerque Coelho" userId="ac74b89b-444e-42c3-a3e1-3795a8d61e25" providerId="ADAL" clId="{3B27B382-47EB-46AC-B4D3-C67296744CA9}" dt="2021-05-14T02:30:24.102" v="741" actId="478"/>
          <ac:spMkLst>
            <pc:docMk/>
            <pc:sldMk cId="3681309876" sldId="334"/>
            <ac:spMk id="48136" creationId="{326D64F8-4A1C-4DCE-B6A5-3D6818F6FDAF}"/>
          </ac:spMkLst>
        </pc:spChg>
        <pc:spChg chg="del mod">
          <ac:chgData name="Rooney Ribeiro Albuquerque Coelho" userId="ac74b89b-444e-42c3-a3e1-3795a8d61e25" providerId="ADAL" clId="{3B27B382-47EB-46AC-B4D3-C67296744CA9}" dt="2021-05-14T02:30:32.552" v="744" actId="478"/>
          <ac:spMkLst>
            <pc:docMk/>
            <pc:sldMk cId="3681309876" sldId="334"/>
            <ac:spMk id="48139" creationId="{06FFA5A8-2633-4B59-8B46-7940B7DE7972}"/>
          </ac:spMkLst>
        </pc:spChg>
        <pc:spChg chg="del">
          <ac:chgData name="Rooney Ribeiro Albuquerque Coelho" userId="ac74b89b-444e-42c3-a3e1-3795a8d61e25" providerId="ADAL" clId="{3B27B382-47EB-46AC-B4D3-C67296744CA9}" dt="2021-05-14T03:06:14.189" v="811" actId="478"/>
          <ac:spMkLst>
            <pc:docMk/>
            <pc:sldMk cId="3681309876" sldId="334"/>
            <ac:spMk id="48141" creationId="{5E93C198-A789-492A-94FE-DA47BCFA0BD0}"/>
          </ac:spMkLst>
        </pc:spChg>
        <pc:grpChg chg="add mod">
          <ac:chgData name="Rooney Ribeiro Albuquerque Coelho" userId="ac74b89b-444e-42c3-a3e1-3795a8d61e25" providerId="ADAL" clId="{3B27B382-47EB-46AC-B4D3-C67296744CA9}" dt="2021-05-14T03:05:40.647" v="803" actId="1076"/>
          <ac:grpSpMkLst>
            <pc:docMk/>
            <pc:sldMk cId="3681309876" sldId="334"/>
            <ac:grpSpMk id="16" creationId="{D0BA4BB7-3DB0-426B-9062-173C1952C1F7}"/>
          </ac:grpSpMkLst>
        </pc:grpChg>
        <pc:grpChg chg="mod">
          <ac:chgData name="Rooney Ribeiro Albuquerque Coelho" userId="ac74b89b-444e-42c3-a3e1-3795a8d61e25" providerId="ADAL" clId="{3B27B382-47EB-46AC-B4D3-C67296744CA9}" dt="2021-05-14T03:06:10.288" v="810" actId="14100"/>
          <ac:grpSpMkLst>
            <pc:docMk/>
            <pc:sldMk cId="3681309876" sldId="334"/>
            <ac:grpSpMk id="48142" creationId="{34C20A22-C4C9-459E-A32A-DEC4AD21FC3E}"/>
          </ac:grpSpMkLst>
        </pc:grpChg>
        <pc:graphicFrameChg chg="mod">
          <ac:chgData name="Rooney Ribeiro Albuquerque Coelho" userId="ac74b89b-444e-42c3-a3e1-3795a8d61e25" providerId="ADAL" clId="{3B27B382-47EB-46AC-B4D3-C67296744CA9}" dt="2021-05-14T03:05:40.647" v="803" actId="1076"/>
          <ac:graphicFrameMkLst>
            <pc:docMk/>
            <pc:sldMk cId="3681309876" sldId="334"/>
            <ac:graphicFrameMk id="17" creationId="{00883917-9684-41CF-B5FF-0F31266E7273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5:42.908" v="804" actId="1076"/>
          <ac:graphicFrameMkLst>
            <pc:docMk/>
            <pc:sldMk cId="3681309876" sldId="334"/>
            <ac:graphicFrameMk id="19" creationId="{CE23C58A-27E2-4EA6-AEC1-2E5335261791}"/>
          </ac:graphicFrameMkLst>
        </pc:graphicFrameChg>
        <pc:graphicFrameChg chg="mod">
          <ac:chgData name="Rooney Ribeiro Albuquerque Coelho" userId="ac74b89b-444e-42c3-a3e1-3795a8d61e25" providerId="ADAL" clId="{3B27B382-47EB-46AC-B4D3-C67296744CA9}" dt="2021-05-14T03:06:10.288" v="810" actId="14100"/>
          <ac:graphicFrameMkLst>
            <pc:docMk/>
            <pc:sldMk cId="3681309876" sldId="334"/>
            <ac:graphicFrameMk id="48133" creationId="{F399028B-47B8-4675-A3E7-37EBA747119C}"/>
          </ac:graphicFrameMkLst>
        </pc:graphicFrameChg>
        <pc:graphicFrameChg chg="del mod">
          <ac:chgData name="Rooney Ribeiro Albuquerque Coelho" userId="ac74b89b-444e-42c3-a3e1-3795a8d61e25" providerId="ADAL" clId="{3B27B382-47EB-46AC-B4D3-C67296744CA9}" dt="2021-05-14T02:30:29.233" v="742" actId="478"/>
          <ac:graphicFrameMkLst>
            <pc:docMk/>
            <pc:sldMk cId="3681309876" sldId="334"/>
            <ac:graphicFrameMk id="48137" creationId="{D91764FC-AFBF-45BC-B3E2-977BCEE22D2A}"/>
          </ac:graphicFrameMkLst>
        </pc:graphicFrameChg>
        <pc:graphicFrameChg chg="del mod">
          <ac:chgData name="Rooney Ribeiro Albuquerque Coelho" userId="ac74b89b-444e-42c3-a3e1-3795a8d61e25" providerId="ADAL" clId="{3B27B382-47EB-46AC-B4D3-C67296744CA9}" dt="2021-05-14T02:30:30.690" v="743" actId="478"/>
          <ac:graphicFrameMkLst>
            <pc:docMk/>
            <pc:sldMk cId="3681309876" sldId="334"/>
            <ac:graphicFrameMk id="48140" creationId="{AFAAF3DD-00A9-4EEA-8DAD-7A5D8047A16B}"/>
          </ac:graphicFrameMkLst>
        </pc:graphicFrame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2597197788" sldId="335"/>
        </pc:sldMkLst>
        <pc:spChg chg="add del mod">
          <ac:chgData name="Rooney Ribeiro Albuquerque Coelho" userId="ac74b89b-444e-42c3-a3e1-3795a8d61e25" providerId="ADAL" clId="{3B27B382-47EB-46AC-B4D3-C67296744CA9}" dt="2021-05-14T03:10:58.890" v="830" actId="478"/>
          <ac:spMkLst>
            <pc:docMk/>
            <pc:sldMk cId="2597197788" sldId="335"/>
            <ac:spMk id="4" creationId="{AB436E31-D4A7-438E-89D3-BC45E8706163}"/>
          </ac:spMkLst>
        </pc:spChg>
        <pc:picChg chg="add">
          <ac:chgData name="Rooney Ribeiro Albuquerque Coelho" userId="ac74b89b-444e-42c3-a3e1-3795a8d61e25" providerId="ADAL" clId="{3B27B382-47EB-46AC-B4D3-C67296744CA9}" dt="2021-05-14T02:37:37.318" v="758" actId="22"/>
          <ac:picMkLst>
            <pc:docMk/>
            <pc:sldMk cId="2597197788" sldId="335"/>
            <ac:picMk id="3" creationId="{D7130E9D-1001-4D28-B333-F3379538132E}"/>
          </ac:picMkLst>
        </pc:picChg>
      </pc:sldChg>
      <pc:sldChg chg="addSp delSp modSp add del mod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2952951130" sldId="336"/>
        </pc:sldMkLst>
        <pc:spChg chg="del">
          <ac:chgData name="Rooney Ribeiro Albuquerque Coelho" userId="ac74b89b-444e-42c3-a3e1-3795a8d61e25" providerId="ADAL" clId="{3B27B382-47EB-46AC-B4D3-C67296744CA9}" dt="2021-05-14T02:59:12.916" v="761" actId="478"/>
          <ac:spMkLst>
            <pc:docMk/>
            <pc:sldMk cId="2952951130" sldId="33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3B27B382-47EB-46AC-B4D3-C67296744CA9}" dt="2021-05-14T02:59:43.690" v="763" actId="1076"/>
          <ac:spMkLst>
            <pc:docMk/>
            <pc:sldMk cId="2952951130" sldId="33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3B27B382-47EB-46AC-B4D3-C67296744CA9}" dt="2021-05-14T02:59:18.119" v="762" actId="478"/>
          <ac:spMkLst>
            <pc:docMk/>
            <pc:sldMk cId="2952951130" sldId="336"/>
            <ac:spMk id="42" creationId="{444709A1-1435-4082-82DB-E54552AC6059}"/>
          </ac:spMkLst>
        </pc:spChg>
      </pc:sldChg>
      <pc:sldChg chg="addSp modSp new del mod">
        <pc:chgData name="Rooney Ribeiro Albuquerque Coelho" userId="ac74b89b-444e-42c3-a3e1-3795a8d61e25" providerId="ADAL" clId="{3B27B382-47EB-46AC-B4D3-C67296744CA9}" dt="2021-05-14T03:21:19.887" v="920" actId="47"/>
        <pc:sldMkLst>
          <pc:docMk/>
          <pc:sldMk cId="4105374146" sldId="336"/>
        </pc:sldMkLst>
        <pc:spChg chg="add mod">
          <ac:chgData name="Rooney Ribeiro Albuquerque Coelho" userId="ac74b89b-444e-42c3-a3e1-3795a8d61e25" providerId="ADAL" clId="{3B27B382-47EB-46AC-B4D3-C67296744CA9}" dt="2021-05-14T03:18:57.510" v="904" actId="20577"/>
          <ac:spMkLst>
            <pc:docMk/>
            <pc:sldMk cId="4105374146" sldId="336"/>
            <ac:spMk id="3" creationId="{32CF89F8-C29E-4C46-8547-F94CED8FB058}"/>
          </ac:spMkLst>
        </pc:spChg>
        <pc:picChg chg="add">
          <ac:chgData name="Rooney Ribeiro Albuquerque Coelho" userId="ac74b89b-444e-42c3-a3e1-3795a8d61e25" providerId="ADAL" clId="{3B27B382-47EB-46AC-B4D3-C67296744CA9}" dt="2021-05-14T03:15:35.073" v="865"/>
          <ac:picMkLst>
            <pc:docMk/>
            <pc:sldMk cId="4105374146" sldId="336"/>
            <ac:picMk id="1026" creationId="{BECE8FDB-5234-409F-BD6B-EBBC954329B6}"/>
          </ac:picMkLst>
        </pc:picChg>
      </pc:sldChg>
      <pc:sldChg chg="addSp delSp modSp add del">
        <pc:chgData name="Rooney Ribeiro Albuquerque Coelho" userId="ac74b89b-444e-42c3-a3e1-3795a8d61e25" providerId="ADAL" clId="{3B27B382-47EB-46AC-B4D3-C67296744CA9}" dt="2021-05-14T03:21:19.887" v="920" actId="47"/>
        <pc:sldMkLst>
          <pc:docMk/>
          <pc:sldMk cId="918418308" sldId="337"/>
        </pc:sldMkLst>
        <pc:spChg chg="add mod">
          <ac:chgData name="Rooney Ribeiro Albuquerque Coelho" userId="ac74b89b-444e-42c3-a3e1-3795a8d61e25" providerId="ADAL" clId="{3B27B382-47EB-46AC-B4D3-C67296744CA9}" dt="2021-05-14T03:19:04.246" v="905"/>
          <ac:spMkLst>
            <pc:docMk/>
            <pc:sldMk cId="918418308" sldId="337"/>
            <ac:spMk id="4" creationId="{6F234BC8-28BC-47BC-815E-D6C0B2EF1103}"/>
          </ac:spMkLst>
        </pc:spChg>
        <pc:picChg chg="del">
          <ac:chgData name="Rooney Ribeiro Albuquerque Coelho" userId="ac74b89b-444e-42c3-a3e1-3795a8d61e25" providerId="ADAL" clId="{3B27B382-47EB-46AC-B4D3-C67296744CA9}" dt="2021-05-14T03:16:19.894" v="867" actId="478"/>
          <ac:picMkLst>
            <pc:docMk/>
            <pc:sldMk cId="918418308" sldId="337"/>
            <ac:picMk id="1026" creationId="{BECE8FDB-5234-409F-BD6B-EBBC954329B6}"/>
          </ac:picMkLst>
        </pc:picChg>
        <pc:picChg chg="add">
          <ac:chgData name="Rooney Ribeiro Albuquerque Coelho" userId="ac74b89b-444e-42c3-a3e1-3795a8d61e25" providerId="ADAL" clId="{3B27B382-47EB-46AC-B4D3-C67296744CA9}" dt="2021-05-14T03:16:21.020" v="868"/>
          <ac:picMkLst>
            <pc:docMk/>
            <pc:sldMk cId="918418308" sldId="337"/>
            <ac:picMk id="2050" creationId="{27558CCD-B2A5-479A-8EC6-508FA67636C5}"/>
          </ac:picMkLst>
        </pc:picChg>
      </pc:sldChg>
      <pc:sldChg chg="addSp delSp modSp add del">
        <pc:chgData name="Rooney Ribeiro Albuquerque Coelho" userId="ac74b89b-444e-42c3-a3e1-3795a8d61e25" providerId="ADAL" clId="{3B27B382-47EB-46AC-B4D3-C67296744CA9}" dt="2021-05-14T03:21:19.887" v="920" actId="47"/>
        <pc:sldMkLst>
          <pc:docMk/>
          <pc:sldMk cId="3143246510" sldId="338"/>
        </pc:sldMkLst>
        <pc:spChg chg="add mod">
          <ac:chgData name="Rooney Ribeiro Albuquerque Coelho" userId="ac74b89b-444e-42c3-a3e1-3795a8d61e25" providerId="ADAL" clId="{3B27B382-47EB-46AC-B4D3-C67296744CA9}" dt="2021-05-14T03:19:06.165" v="906"/>
          <ac:spMkLst>
            <pc:docMk/>
            <pc:sldMk cId="3143246510" sldId="338"/>
            <ac:spMk id="4" creationId="{E41B3D17-9749-42BB-B76E-550EE1F0BD4C}"/>
          </ac:spMkLst>
        </pc:spChg>
        <pc:picChg chg="del">
          <ac:chgData name="Rooney Ribeiro Albuquerque Coelho" userId="ac74b89b-444e-42c3-a3e1-3795a8d61e25" providerId="ADAL" clId="{3B27B382-47EB-46AC-B4D3-C67296744CA9}" dt="2021-05-14T03:18:04.996" v="870" actId="478"/>
          <ac:picMkLst>
            <pc:docMk/>
            <pc:sldMk cId="3143246510" sldId="338"/>
            <ac:picMk id="2050" creationId="{27558CCD-B2A5-479A-8EC6-508FA67636C5}"/>
          </ac:picMkLst>
        </pc:picChg>
        <pc:picChg chg="add">
          <ac:chgData name="Rooney Ribeiro Albuquerque Coelho" userId="ac74b89b-444e-42c3-a3e1-3795a8d61e25" providerId="ADAL" clId="{3B27B382-47EB-46AC-B4D3-C67296744CA9}" dt="2021-05-14T03:18:06.839" v="871"/>
          <ac:picMkLst>
            <pc:docMk/>
            <pc:sldMk cId="3143246510" sldId="338"/>
            <ac:picMk id="3074" creationId="{B35F4193-B932-4A49-A43C-C5E433D13E29}"/>
          </ac:picMkLst>
        </pc:picChg>
      </pc:sldChg>
      <pc:sldChg chg="addSp delSp modSp add del">
        <pc:chgData name="Rooney Ribeiro Albuquerque Coelho" userId="ac74b89b-444e-42c3-a3e1-3795a8d61e25" providerId="ADAL" clId="{3B27B382-47EB-46AC-B4D3-C67296744CA9}" dt="2021-05-14T03:20:04.701" v="919" actId="1076"/>
        <pc:sldMkLst>
          <pc:docMk/>
          <pc:sldMk cId="4145890035" sldId="339"/>
        </pc:sldMkLst>
        <pc:picChg chg="add mod">
          <ac:chgData name="Rooney Ribeiro Albuquerque Coelho" userId="ac74b89b-444e-42c3-a3e1-3795a8d61e25" providerId="ADAL" clId="{3B27B382-47EB-46AC-B4D3-C67296744CA9}" dt="2021-05-14T03:20:04.701" v="919" actId="1076"/>
          <ac:picMkLst>
            <pc:docMk/>
            <pc:sldMk cId="4145890035" sldId="339"/>
            <ac:picMk id="5" creationId="{B41AE209-32AD-405D-91D0-4C2E5AD56D8F}"/>
          </ac:picMkLst>
        </pc:picChg>
        <pc:picChg chg="add mod">
          <ac:chgData name="Rooney Ribeiro Albuquerque Coelho" userId="ac74b89b-444e-42c3-a3e1-3795a8d61e25" providerId="ADAL" clId="{3B27B382-47EB-46AC-B4D3-C67296744CA9}" dt="2021-05-14T03:20:04.701" v="919" actId="1076"/>
          <ac:picMkLst>
            <pc:docMk/>
            <pc:sldMk cId="4145890035" sldId="339"/>
            <ac:picMk id="6" creationId="{6E438B70-27BF-44A8-8F42-83442DFA0707}"/>
          </ac:picMkLst>
        </pc:picChg>
        <pc:picChg chg="add mod">
          <ac:chgData name="Rooney Ribeiro Albuquerque Coelho" userId="ac74b89b-444e-42c3-a3e1-3795a8d61e25" providerId="ADAL" clId="{3B27B382-47EB-46AC-B4D3-C67296744CA9}" dt="2021-05-14T03:20:04.701" v="919" actId="1076"/>
          <ac:picMkLst>
            <pc:docMk/>
            <pc:sldMk cId="4145890035" sldId="339"/>
            <ac:picMk id="7" creationId="{FA679984-2193-42ED-80A0-65A782396FD6}"/>
          </ac:picMkLst>
        </pc:picChg>
        <pc:picChg chg="del">
          <ac:chgData name="Rooney Ribeiro Albuquerque Coelho" userId="ac74b89b-444e-42c3-a3e1-3795a8d61e25" providerId="ADAL" clId="{3B27B382-47EB-46AC-B4D3-C67296744CA9}" dt="2021-05-14T03:19:14.773" v="908" actId="478"/>
          <ac:picMkLst>
            <pc:docMk/>
            <pc:sldMk cId="4145890035" sldId="339"/>
            <ac:picMk id="3074" creationId="{B35F4193-B932-4A49-A43C-C5E433D13E29}"/>
          </ac:picMkLst>
        </pc:picChg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0" sldId="340"/>
        </pc:sldMkLst>
      </pc:sldChg>
      <pc:sldChg chg="new del">
        <pc:chgData name="Rooney Ribeiro Albuquerque Coelho" userId="ac74b89b-444e-42c3-a3e1-3795a8d61e25" providerId="ADAL" clId="{3B27B382-47EB-46AC-B4D3-C67296744CA9}" dt="2021-05-14T03:55:35.032" v="1126" actId="47"/>
        <pc:sldMkLst>
          <pc:docMk/>
          <pc:sldMk cId="2817844042" sldId="340"/>
        </pc:sldMkLst>
      </pc:sldChg>
      <pc:sldChg chg="add">
        <pc:chgData name="Rooney Ribeiro Albuquerque Coelho" userId="ac74b89b-444e-42c3-a3e1-3795a8d61e25" providerId="ADAL" clId="{3B27B382-47EB-46AC-B4D3-C67296744CA9}" dt="2021-05-14T03:55:33.163" v="1125"/>
        <pc:sldMkLst>
          <pc:docMk/>
          <pc:sldMk cId="1245886741" sldId="341"/>
        </pc:sldMkLst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3367498001" sldId="342"/>
        </pc:sldMkLst>
        <pc:spChg chg="mod">
          <ac:chgData name="Rooney Ribeiro Albuquerque Coelho" userId="ac74b89b-444e-42c3-a3e1-3795a8d61e25" providerId="ADAL" clId="{3B27B382-47EB-46AC-B4D3-C67296744CA9}" dt="2021-05-14T03:58:53.841" v="1275"/>
          <ac:spMkLst>
            <pc:docMk/>
            <pc:sldMk cId="3367498001" sldId="342"/>
            <ac:spMk id="2" creationId="{F1D347A9-224F-4259-8EAD-49685D670B72}"/>
          </ac:spMkLst>
        </pc:spChg>
        <pc:spChg chg="mod">
          <ac:chgData name="Rooney Ribeiro Albuquerque Coelho" userId="ac74b89b-444e-42c3-a3e1-3795a8d61e25" providerId="ADAL" clId="{3B27B382-47EB-46AC-B4D3-C67296744CA9}" dt="2021-05-14T04:02:14.342" v="1298" actId="207"/>
          <ac:spMkLst>
            <pc:docMk/>
            <pc:sldMk cId="3367498001" sldId="342"/>
            <ac:spMk id="3" creationId="{80428CFD-E339-4886-AE30-26F2FF6CC56A}"/>
          </ac:spMkLst>
        </pc:spChg>
      </pc:sldChg>
      <pc:sldChg chg="modSp new mod ord">
        <pc:chgData name="Rooney Ribeiro Albuquerque Coelho" userId="ac74b89b-444e-42c3-a3e1-3795a8d61e25" providerId="ADAL" clId="{3B27B382-47EB-46AC-B4D3-C67296744CA9}" dt="2021-05-14T04:28:12.518" v="1379"/>
        <pc:sldMkLst>
          <pc:docMk/>
          <pc:sldMk cId="2843379560" sldId="343"/>
        </pc:sldMkLst>
        <pc:spChg chg="mod">
          <ac:chgData name="Rooney Ribeiro Albuquerque Coelho" userId="ac74b89b-444e-42c3-a3e1-3795a8d61e25" providerId="ADAL" clId="{3B27B382-47EB-46AC-B4D3-C67296744CA9}" dt="2021-05-14T04:13:47.594" v="1326" actId="20577"/>
          <ac:spMkLst>
            <pc:docMk/>
            <pc:sldMk cId="2843379560" sldId="343"/>
            <ac:spMk id="2" creationId="{C0605245-E6DD-4CA8-AC83-CAAB4D098C3D}"/>
          </ac:spMkLst>
        </pc:spChg>
        <pc:spChg chg="mod">
          <ac:chgData name="Rooney Ribeiro Albuquerque Coelho" userId="ac74b89b-444e-42c3-a3e1-3795a8d61e25" providerId="ADAL" clId="{3B27B382-47EB-46AC-B4D3-C67296744CA9}" dt="2021-05-14T04:14:52.378" v="1362" actId="27636"/>
          <ac:spMkLst>
            <pc:docMk/>
            <pc:sldMk cId="2843379560" sldId="343"/>
            <ac:spMk id="3" creationId="{19283A2F-5242-4FDC-A087-AED695297B95}"/>
          </ac:spMkLst>
        </pc:spChg>
      </pc:sldChg>
      <pc:sldChg chg="modSp add del mod ord">
        <pc:chgData name="Rooney Ribeiro Albuquerque Coelho" userId="ac74b89b-444e-42c3-a3e1-3795a8d61e25" providerId="ADAL" clId="{3B27B382-47EB-46AC-B4D3-C67296744CA9}" dt="2021-05-14T04:28:12.518" v="1379"/>
        <pc:sldMkLst>
          <pc:docMk/>
          <pc:sldMk cId="1035466760" sldId="344"/>
        </pc:sldMkLst>
        <pc:spChg chg="mod">
          <ac:chgData name="Rooney Ribeiro Albuquerque Coelho" userId="ac74b89b-444e-42c3-a3e1-3795a8d61e25" providerId="ADAL" clId="{3B27B382-47EB-46AC-B4D3-C67296744CA9}" dt="2021-05-14T04:15:22.173" v="1377" actId="15"/>
          <ac:spMkLst>
            <pc:docMk/>
            <pc:sldMk cId="1035466760" sldId="344"/>
            <ac:spMk id="3" creationId="{19283A2F-5242-4FDC-A087-AED695297B95}"/>
          </ac:spMkLst>
        </pc:spChg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3936847376" sldId="345"/>
        </pc:sldMkLst>
        <pc:spChg chg="mod">
          <ac:chgData name="Rooney Ribeiro Albuquerque Coelho" userId="ac74b89b-444e-42c3-a3e1-3795a8d61e25" providerId="ADAL" clId="{3B27B382-47EB-46AC-B4D3-C67296744CA9}" dt="2021-05-14T05:10:07.556" v="1407" actId="20577"/>
          <ac:spMkLst>
            <pc:docMk/>
            <pc:sldMk cId="3936847376" sldId="345"/>
            <ac:spMk id="2" creationId="{A056F50B-9BF4-4FBA-AB4E-C5E4BAB1E855}"/>
          </ac:spMkLst>
        </pc:spChg>
        <pc:spChg chg="del">
          <ac:chgData name="Rooney Ribeiro Albuquerque Coelho" userId="ac74b89b-444e-42c3-a3e1-3795a8d61e25" providerId="ADAL" clId="{3B27B382-47EB-46AC-B4D3-C67296744CA9}" dt="2021-05-14T05:09:54.030" v="1381"/>
          <ac:spMkLst>
            <pc:docMk/>
            <pc:sldMk cId="3936847376" sldId="345"/>
            <ac:spMk id="3" creationId="{1A42977A-61FF-41BE-837E-7FD544072F9F}"/>
          </ac:spMkLst>
        </pc:spChg>
        <pc:picChg chg="add mod">
          <ac:chgData name="Rooney Ribeiro Albuquerque Coelho" userId="ac74b89b-444e-42c3-a3e1-3795a8d61e25" providerId="ADAL" clId="{3B27B382-47EB-46AC-B4D3-C67296744CA9}" dt="2021-05-14T05:09:54.030" v="1381"/>
          <ac:picMkLst>
            <pc:docMk/>
            <pc:sldMk cId="3936847376" sldId="345"/>
            <ac:picMk id="4098" creationId="{2C21D97D-2B2D-43C2-8873-F694DE7E6C8E}"/>
          </ac:picMkLst>
        </pc:picChg>
      </pc:sldChg>
      <pc:sldChg chg="add del">
        <pc:chgData name="Rooney Ribeiro Albuquerque Coelho" userId="ac74b89b-444e-42c3-a3e1-3795a8d61e25" providerId="ADAL" clId="{3B27B382-47EB-46AC-B4D3-C67296744CA9}" dt="2021-05-14T03:00:13.184" v="764" actId="47"/>
        <pc:sldMkLst>
          <pc:docMk/>
          <pc:sldMk cId="616738284" sldId="346"/>
        </pc:sldMkLst>
        <pc:spChg chg="mod">
          <ac:chgData name="Rooney Ribeiro Albuquerque Coelho" userId="ac74b89b-444e-42c3-a3e1-3795a8d61e25" providerId="ADAL" clId="{3B27B382-47EB-46AC-B4D3-C67296744CA9}" dt="2021-05-14T05:10:53.240" v="1413"/>
          <ac:spMkLst>
            <pc:docMk/>
            <pc:sldMk cId="616738284" sldId="346"/>
            <ac:spMk id="2" creationId="{8A62B34C-F82A-4D92-99EA-E4E00B58E4DB}"/>
          </ac:spMkLst>
        </pc:spChg>
        <pc:spChg chg="add del">
          <ac:chgData name="Rooney Ribeiro Albuquerque Coelho" userId="ac74b89b-444e-42c3-a3e1-3795a8d61e25" providerId="ADAL" clId="{3B27B382-47EB-46AC-B4D3-C67296744CA9}" dt="2021-05-14T05:11:18.588" v="1416" actId="3680"/>
          <ac:spMkLst>
            <pc:docMk/>
            <pc:sldMk cId="616738284" sldId="346"/>
            <ac:spMk id="3" creationId="{E9BE058F-456E-460D-A0CC-F7536AE7B4B3}"/>
          </ac:spMkLst>
        </pc:spChg>
        <pc:spChg chg="add del mod">
          <ac:chgData name="Rooney Ribeiro Albuquerque Coelho" userId="ac74b89b-444e-42c3-a3e1-3795a8d61e25" providerId="ADAL" clId="{3B27B382-47EB-46AC-B4D3-C67296744CA9}" dt="2021-05-14T05:34:04.924" v="1661" actId="21"/>
          <ac:spMkLst>
            <pc:docMk/>
            <pc:sldMk cId="616738284" sldId="346"/>
            <ac:spMk id="8" creationId="{8DB30F29-D429-4C7E-93CE-F8A4AD9475DB}"/>
          </ac:spMkLst>
        </pc:spChg>
        <pc:graphicFrameChg chg="add del mod ord modGraphic">
          <ac:chgData name="Rooney Ribeiro Albuquerque Coelho" userId="ac74b89b-444e-42c3-a3e1-3795a8d61e25" providerId="ADAL" clId="{3B27B382-47EB-46AC-B4D3-C67296744CA9}" dt="2021-05-14T05:11:12.110" v="1415" actId="3680"/>
          <ac:graphicFrameMkLst>
            <pc:docMk/>
            <pc:sldMk cId="616738284" sldId="346"/>
            <ac:graphicFrameMk id="4" creationId="{59ACDCC7-7B50-453D-A97A-6F2AE2E28E29}"/>
          </ac:graphicFrameMkLst>
        </pc:graphicFrameChg>
        <pc:graphicFrameChg chg="add del mod ord modGraphic">
          <ac:chgData name="Rooney Ribeiro Albuquerque Coelho" userId="ac74b89b-444e-42c3-a3e1-3795a8d61e25" providerId="ADAL" clId="{3B27B382-47EB-46AC-B4D3-C67296744CA9}" dt="2021-05-14T05:33:46.612" v="1657" actId="478"/>
          <ac:graphicFrameMkLst>
            <pc:docMk/>
            <pc:sldMk cId="616738284" sldId="346"/>
            <ac:graphicFrameMk id="5" creationId="{2567AD54-521C-40FD-BA01-27876BB98F72}"/>
          </ac:graphicFrameMkLst>
        </pc:graphicFrameChg>
        <pc:graphicFrameChg chg="add del mod modGraphic">
          <ac:chgData name="Rooney Ribeiro Albuquerque Coelho" userId="ac74b89b-444e-42c3-a3e1-3795a8d61e25" providerId="ADAL" clId="{3B27B382-47EB-46AC-B4D3-C67296744CA9}" dt="2021-05-14T05:34:06.983" v="1662" actId="21"/>
          <ac:graphicFrameMkLst>
            <pc:docMk/>
            <pc:sldMk cId="616738284" sldId="346"/>
            <ac:graphicFrameMk id="9" creationId="{3FDA11BA-7DB8-4A8F-BB0B-1B517D2F16E1}"/>
          </ac:graphicFrameMkLst>
        </pc:graphicFrameChg>
        <pc:graphicFrameChg chg="add mod modGraphic">
          <ac:chgData name="Rooney Ribeiro Albuquerque Coelho" userId="ac74b89b-444e-42c3-a3e1-3795a8d61e25" providerId="ADAL" clId="{3B27B382-47EB-46AC-B4D3-C67296744CA9}" dt="2021-05-14T05:35:33.025" v="1674" actId="20577"/>
          <ac:graphicFrameMkLst>
            <pc:docMk/>
            <pc:sldMk cId="616738284" sldId="346"/>
            <ac:graphicFrameMk id="10" creationId="{F3B99F1C-2079-4BE5-86EC-07442B95D413}"/>
          </ac:graphicFrameMkLst>
        </pc:graphicFrameChg>
        <pc:picChg chg="add mod">
          <ac:chgData name="Rooney Ribeiro Albuquerque Coelho" userId="ac74b89b-444e-42c3-a3e1-3795a8d61e25" providerId="ADAL" clId="{3B27B382-47EB-46AC-B4D3-C67296744CA9}" dt="2021-05-14T05:24:44.428" v="1604" actId="1076"/>
          <ac:picMkLst>
            <pc:docMk/>
            <pc:sldMk cId="616738284" sldId="346"/>
            <ac:picMk id="6" creationId="{891324B8-493D-4FA2-AB92-738B9C8713B9}"/>
          </ac:picMkLst>
        </pc:pic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2182248225" sldId="347"/>
        </pc:sldMkLst>
        <pc:spChg chg="mod">
          <ac:chgData name="Rooney Ribeiro Albuquerque Coelho" userId="ac74b89b-444e-42c3-a3e1-3795a8d61e25" providerId="ADAL" clId="{3B27B382-47EB-46AC-B4D3-C67296744CA9}" dt="2021-05-14T05:18:03.386" v="1452"/>
          <ac:spMkLst>
            <pc:docMk/>
            <pc:sldMk cId="2182248225" sldId="347"/>
            <ac:spMk id="2" creationId="{D2918B36-5897-468F-AA5E-9C3285F61D6D}"/>
          </ac:spMkLst>
        </pc:spChg>
        <pc:spChg chg="del">
          <ac:chgData name="Rooney Ribeiro Albuquerque Coelho" userId="ac74b89b-444e-42c3-a3e1-3795a8d61e25" providerId="ADAL" clId="{3B27B382-47EB-46AC-B4D3-C67296744CA9}" dt="2021-05-14T05:17:32.507" v="1451" actId="22"/>
          <ac:spMkLst>
            <pc:docMk/>
            <pc:sldMk cId="2182248225" sldId="347"/>
            <ac:spMk id="3" creationId="{6F84FEB5-BE7E-41AB-81A8-AB2D76383647}"/>
          </ac:spMkLst>
        </pc:spChg>
        <pc:picChg chg="add mod ord">
          <ac:chgData name="Rooney Ribeiro Albuquerque Coelho" userId="ac74b89b-444e-42c3-a3e1-3795a8d61e25" providerId="ADAL" clId="{3B27B382-47EB-46AC-B4D3-C67296744CA9}" dt="2021-05-14T05:17:32.507" v="1451" actId="22"/>
          <ac:picMkLst>
            <pc:docMk/>
            <pc:sldMk cId="2182248225" sldId="347"/>
            <ac:picMk id="5" creationId="{5E70C5D5-EC98-4017-A239-C9E2DA61FD8D}"/>
          </ac:picMkLst>
        </pc:pic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529396510" sldId="348"/>
        </pc:sldMkLst>
        <pc:spChg chg="mod">
          <ac:chgData name="Rooney Ribeiro Albuquerque Coelho" userId="ac74b89b-444e-42c3-a3e1-3795a8d61e25" providerId="ADAL" clId="{3B27B382-47EB-46AC-B4D3-C67296744CA9}" dt="2021-05-14T05:22:06.798" v="1590"/>
          <ac:spMkLst>
            <pc:docMk/>
            <pc:sldMk cId="1529396510" sldId="348"/>
            <ac:spMk id="2" creationId="{D384E111-F759-4016-8E34-FECA7D3EC53C}"/>
          </ac:spMkLst>
        </pc:spChg>
        <pc:spChg chg="mod">
          <ac:chgData name="Rooney Ribeiro Albuquerque Coelho" userId="ac74b89b-444e-42c3-a3e1-3795a8d61e25" providerId="ADAL" clId="{3B27B382-47EB-46AC-B4D3-C67296744CA9}" dt="2021-05-14T05:21:58.525" v="1589" actId="20577"/>
          <ac:spMkLst>
            <pc:docMk/>
            <pc:sldMk cId="1529396510" sldId="348"/>
            <ac:spMk id="3" creationId="{19FA051D-32C1-4149-BC01-3DE293C5DAD5}"/>
          </ac:spMkLst>
        </pc:spChg>
        <pc:graphicFrameChg chg="add del mod">
          <ac:chgData name="Rooney Ribeiro Albuquerque Coelho" userId="ac74b89b-444e-42c3-a3e1-3795a8d61e25" providerId="ADAL" clId="{3B27B382-47EB-46AC-B4D3-C67296744CA9}" dt="2021-05-14T05:35:05.001" v="1667" actId="478"/>
          <ac:graphicFrameMkLst>
            <pc:docMk/>
            <pc:sldMk cId="1529396510" sldId="348"/>
            <ac:graphicFrameMk id="6" creationId="{87EBE0EE-707D-4246-8715-5F5E3BEA2FA3}"/>
          </ac:graphicFrameMkLst>
        </pc:graphicFrameChg>
        <pc:picChg chg="add mod">
          <ac:chgData name="Rooney Ribeiro Albuquerque Coelho" userId="ac74b89b-444e-42c3-a3e1-3795a8d61e25" providerId="ADAL" clId="{3B27B382-47EB-46AC-B4D3-C67296744CA9}" dt="2021-05-14T05:22:13.889" v="1593" actId="1076"/>
          <ac:picMkLst>
            <pc:docMk/>
            <pc:sldMk cId="1529396510" sldId="348"/>
            <ac:picMk id="4" creationId="{095C58F4-E64D-46D8-9B7E-7B0BE5EA9DB6}"/>
          </ac:picMkLst>
        </pc:picChg>
        <pc:picChg chg="add mod">
          <ac:chgData name="Rooney Ribeiro Albuquerque Coelho" userId="ac74b89b-444e-42c3-a3e1-3795a8d61e25" providerId="ADAL" clId="{3B27B382-47EB-46AC-B4D3-C67296744CA9}" dt="2021-05-14T05:24:35.060" v="1599" actId="1076"/>
          <ac:picMkLst>
            <pc:docMk/>
            <pc:sldMk cId="1529396510" sldId="348"/>
            <ac:picMk id="5" creationId="{3FD8072B-B708-4F92-A29B-61845DDC6DFC}"/>
          </ac:picMkLst>
        </pc:picChg>
      </pc:sldChg>
      <pc:sldChg chg="new del">
        <pc:chgData name="Rooney Ribeiro Albuquerque Coelho" userId="ac74b89b-444e-42c3-a3e1-3795a8d61e25" providerId="ADAL" clId="{3B27B382-47EB-46AC-B4D3-C67296744CA9}" dt="2021-05-14T05:31:15.166" v="1609" actId="680"/>
        <pc:sldMkLst>
          <pc:docMk/>
          <pc:sldMk cId="1586199998" sldId="349"/>
        </pc:sldMkLst>
      </pc:sldChg>
      <pc:sldChg chg="addSp modSp add del mod ord">
        <pc:chgData name="Rooney Ribeiro Albuquerque Coelho" userId="ac74b89b-444e-42c3-a3e1-3795a8d61e25" providerId="ADAL" clId="{3B27B382-47EB-46AC-B4D3-C67296744CA9}" dt="2021-05-14T05:37:18.315" v="1748" actId="207"/>
        <pc:sldMkLst>
          <pc:docMk/>
          <pc:sldMk cId="2927881476" sldId="349"/>
        </pc:sldMkLst>
        <pc:spChg chg="add mod">
          <ac:chgData name="Rooney Ribeiro Albuquerque Coelho" userId="ac74b89b-444e-42c3-a3e1-3795a8d61e25" providerId="ADAL" clId="{3B27B382-47EB-46AC-B4D3-C67296744CA9}" dt="2021-05-14T05:37:18.315" v="1748" actId="207"/>
          <ac:spMkLst>
            <pc:docMk/>
            <pc:sldMk cId="2927881476" sldId="349"/>
            <ac:spMk id="3" creationId="{35521134-85F2-423A-A62A-DB5794940EE6}"/>
          </ac:spMkLst>
        </pc:spChg>
        <pc:graphicFrameChg chg="modGraphic">
          <ac:chgData name="Rooney Ribeiro Albuquerque Coelho" userId="ac74b89b-444e-42c3-a3e1-3795a8d61e25" providerId="ADAL" clId="{3B27B382-47EB-46AC-B4D3-C67296744CA9}" dt="2021-05-14T05:35:29.076" v="1673" actId="20577"/>
          <ac:graphicFrameMkLst>
            <pc:docMk/>
            <pc:sldMk cId="2927881476" sldId="349"/>
            <ac:graphicFrameMk id="5" creationId="{2567AD54-521C-40FD-BA01-27876BB98F72}"/>
          </ac:graphicFrameMkLst>
        </pc:graphicFrameChg>
      </pc:sldChg>
      <pc:sldChg chg="modSp new mod">
        <pc:chgData name="Rooney Ribeiro Albuquerque Coelho" userId="ac74b89b-444e-42c3-a3e1-3795a8d61e25" providerId="ADAL" clId="{3B27B382-47EB-46AC-B4D3-C67296744CA9}" dt="2021-05-14T05:43:28.460" v="2085" actId="20577"/>
        <pc:sldMkLst>
          <pc:docMk/>
          <pc:sldMk cId="1688360077" sldId="350"/>
        </pc:sldMkLst>
        <pc:spChg chg="mod">
          <ac:chgData name="Rooney Ribeiro Albuquerque Coelho" userId="ac74b89b-444e-42c3-a3e1-3795a8d61e25" providerId="ADAL" clId="{3B27B382-47EB-46AC-B4D3-C67296744CA9}" dt="2021-05-14T05:37:45.746" v="1750"/>
          <ac:spMkLst>
            <pc:docMk/>
            <pc:sldMk cId="1688360077" sldId="350"/>
            <ac:spMk id="2" creationId="{68FD19A0-38F3-47ED-B189-8751FE5F386D}"/>
          </ac:spMkLst>
        </pc:spChg>
        <pc:spChg chg="mod">
          <ac:chgData name="Rooney Ribeiro Albuquerque Coelho" userId="ac74b89b-444e-42c3-a3e1-3795a8d61e25" providerId="ADAL" clId="{3B27B382-47EB-46AC-B4D3-C67296744CA9}" dt="2021-05-14T05:43:28.460" v="2085" actId="20577"/>
          <ac:spMkLst>
            <pc:docMk/>
            <pc:sldMk cId="1688360077" sldId="350"/>
            <ac:spMk id="3" creationId="{27C236C2-16BD-4BA1-BC32-542FA46E0979}"/>
          </ac:spMkLst>
        </pc:spChg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4181374187" sldId="353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161104707" sldId="395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1636567539" sldId="396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97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98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399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0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2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3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4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5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6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7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8"/>
        </pc:sldMkLst>
      </pc:sldChg>
      <pc:sldChg chg="del">
        <pc:chgData name="Rooney Ribeiro Albuquerque Coelho" userId="ac74b89b-444e-42c3-a3e1-3795a8d61e25" providerId="ADAL" clId="{3B27B382-47EB-46AC-B4D3-C67296744CA9}" dt="2021-05-13T14:22:18.549" v="31" actId="47"/>
        <pc:sldMkLst>
          <pc:docMk/>
          <pc:sldMk cId="0" sldId="409"/>
        </pc:sldMkLst>
      </pc:sldChg>
      <pc:sldMasterChg chg="delSldLayout">
        <pc:chgData name="Rooney Ribeiro Albuquerque Coelho" userId="ac74b89b-444e-42c3-a3e1-3795a8d61e25" providerId="ADAL" clId="{3B27B382-47EB-46AC-B4D3-C67296744CA9}" dt="2021-05-13T14:22:18.549" v="31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3B27B382-47EB-46AC-B4D3-C67296744CA9}" dt="2021-05-13T14:22:18.549" v="31" actId="47"/>
          <pc:sldLayoutMkLst>
            <pc:docMk/>
            <pc:sldMasterMk cId="2776055412" sldId="2147483918"/>
            <pc:sldLayoutMk cId="3128999080" sldId="2147483933"/>
          </pc:sldLayoutMkLst>
        </pc:sldLayoutChg>
        <pc:sldLayoutChg chg="del">
          <pc:chgData name="Rooney Ribeiro Albuquerque Coelho" userId="ac74b89b-444e-42c3-a3e1-3795a8d61e25" providerId="ADAL" clId="{3B27B382-47EB-46AC-B4D3-C67296744CA9}" dt="2021-05-13T14:22:18.549" v="31" actId="47"/>
          <pc:sldLayoutMkLst>
            <pc:docMk/>
            <pc:sldMasterMk cId="2776055412" sldId="2147483918"/>
            <pc:sldLayoutMk cId="15831155" sldId="2147483934"/>
          </pc:sldLayoutMkLst>
        </pc:sldLayoutChg>
      </pc:sldMasterChg>
    </pc:docChg>
  </pc:docChgLst>
  <pc:docChgLst>
    <pc:chgData name="Rooney Ribeiro Albuquerque Coelho" userId="ac74b89b-444e-42c3-a3e1-3795a8d61e25" providerId="ADAL" clId="{583C12D1-0E4F-48F7-9DBC-D44EE410C160}"/>
    <pc:docChg chg="undo custSel addSld delSld modSld sldOrd delSection modSection">
      <pc:chgData name="Rooney Ribeiro Albuquerque Coelho" userId="ac74b89b-444e-42c3-a3e1-3795a8d61e25" providerId="ADAL" clId="{583C12D1-0E4F-48F7-9DBC-D44EE410C160}" dt="2021-05-28T06:11:20.038" v="3384" actId="20577"/>
      <pc:docMkLst>
        <pc:docMk/>
      </pc:docMkLst>
      <pc:sldChg chg="modSp mod modNotesTx">
        <pc:chgData name="Rooney Ribeiro Albuquerque Coelho" userId="ac74b89b-444e-42c3-a3e1-3795a8d61e25" providerId="ADAL" clId="{583C12D1-0E4F-48F7-9DBC-D44EE410C160}" dt="2021-05-28T06:11:20.038" v="3384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583C12D1-0E4F-48F7-9DBC-D44EE410C160}" dt="2021-05-27T20:51:14.810" v="20" actId="20577"/>
          <ac:spMkLst>
            <pc:docMk/>
            <pc:sldMk cId="3921484213" sldId="256"/>
            <ac:spMk id="2" creationId="{2A6ADB5C-3B0F-4601-8D60-DF4A2A6D58DB}"/>
          </ac:spMkLst>
        </pc:spChg>
      </pc:sldChg>
      <pc:sldChg chg="add del">
        <pc:chgData name="Rooney Ribeiro Albuquerque Coelho" userId="ac74b89b-444e-42c3-a3e1-3795a8d61e25" providerId="ADAL" clId="{583C12D1-0E4F-48F7-9DBC-D44EE410C160}" dt="2021-05-27T20:56:52.312" v="212" actId="47"/>
        <pc:sldMkLst>
          <pc:docMk/>
          <pc:sldMk cId="0" sldId="258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59"/>
        </pc:sldMkLst>
      </pc:sldChg>
      <pc:sldChg chg="delSp add del mod modClrScheme chgLayout modNotesTx">
        <pc:chgData name="Rooney Ribeiro Albuquerque Coelho" userId="ac74b89b-444e-42c3-a3e1-3795a8d61e25" providerId="ADAL" clId="{583C12D1-0E4F-48F7-9DBC-D44EE410C160}" dt="2021-05-28T06:10:23.853" v="3221" actId="20577"/>
        <pc:sldMkLst>
          <pc:docMk/>
          <pc:sldMk cId="0" sldId="260"/>
        </pc:sldMkLst>
        <pc:spChg chg="del">
          <ac:chgData name="Rooney Ribeiro Albuquerque Coelho" userId="ac74b89b-444e-42c3-a3e1-3795a8d61e25" providerId="ADAL" clId="{583C12D1-0E4F-48F7-9DBC-D44EE410C160}" dt="2021-05-27T20:57:21.775" v="216" actId="478"/>
          <ac:spMkLst>
            <pc:docMk/>
            <pc:sldMk cId="0" sldId="260"/>
            <ac:spMk id="5" creationId="{00000000-0000-0000-0000-000000000000}"/>
          </ac:spMkLst>
        </pc:spChg>
        <pc:grpChg chg="del">
          <ac:chgData name="Rooney Ribeiro Albuquerque Coelho" userId="ac74b89b-444e-42c3-a3e1-3795a8d61e25" providerId="ADAL" clId="{583C12D1-0E4F-48F7-9DBC-D44EE410C160}" dt="2021-05-27T20:57:02.873" v="214" actId="478"/>
          <ac:grpSpMkLst>
            <pc:docMk/>
            <pc:sldMk cId="0" sldId="260"/>
            <ac:grpSpMk id="2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61"/>
        </pc:sldMkLst>
      </pc:sldChg>
      <pc:sldChg chg="addSp delSp modSp add del mod chgLayout">
        <pc:chgData name="Rooney Ribeiro Albuquerque Coelho" userId="ac74b89b-444e-42c3-a3e1-3795a8d61e25" providerId="ADAL" clId="{583C12D1-0E4F-48F7-9DBC-D44EE410C160}" dt="2021-05-28T04:46:44.161" v="561" actId="47"/>
        <pc:sldMkLst>
          <pc:docMk/>
          <pc:sldMk cId="527223059" sldId="262"/>
        </pc:sldMkLst>
        <pc:spChg chg="mod ord">
          <ac:chgData name="Rooney Ribeiro Albuquerque Coelho" userId="ac74b89b-444e-42c3-a3e1-3795a8d61e25" providerId="ADAL" clId="{583C12D1-0E4F-48F7-9DBC-D44EE410C160}" dt="2021-05-27T20:58:23.689" v="228" actId="6264"/>
          <ac:spMkLst>
            <pc:docMk/>
            <pc:sldMk cId="527223059" sldId="262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0:58:33.949" v="234"/>
          <ac:spMkLst>
            <pc:docMk/>
            <pc:sldMk cId="527223059" sldId="262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83C12D1-0E4F-48F7-9DBC-D44EE410C160}" dt="2021-05-27T20:58:23.689" v="228" actId="6264"/>
          <ac:spMkLst>
            <pc:docMk/>
            <pc:sldMk cId="527223059" sldId="262"/>
            <ac:spMk id="4" creationId="{4A3688C9-D40C-4CC9-B939-6560FFE63557}"/>
          </ac:spMkLst>
        </pc:spChg>
        <pc:spChg chg="add mod ord">
          <ac:chgData name="Rooney Ribeiro Albuquerque Coelho" userId="ac74b89b-444e-42c3-a3e1-3795a8d61e25" providerId="ADAL" clId="{583C12D1-0E4F-48F7-9DBC-D44EE410C160}" dt="2021-05-27T20:58:32.634" v="232" actId="20577"/>
          <ac:spMkLst>
            <pc:docMk/>
            <pc:sldMk cId="527223059" sldId="262"/>
            <ac:spMk id="5" creationId="{6FCAB2CD-C0D2-4B91-897F-FC9BE4BCFEE4}"/>
          </ac:spMkLst>
        </pc:spChg>
      </pc:sldChg>
      <pc:sldChg chg="addSp delSp modSp add del mod chgLayout">
        <pc:chgData name="Rooney Ribeiro Albuquerque Coelho" userId="ac74b89b-444e-42c3-a3e1-3795a8d61e25" providerId="ADAL" clId="{583C12D1-0E4F-48F7-9DBC-D44EE410C160}" dt="2021-05-27T20:58:20.820" v="227" actId="20577"/>
        <pc:sldMkLst>
          <pc:docMk/>
          <pc:sldMk cId="4169120570" sldId="263"/>
        </pc:sldMkLst>
        <pc:spChg chg="mod ord">
          <ac:chgData name="Rooney Ribeiro Albuquerque Coelho" userId="ac74b89b-444e-42c3-a3e1-3795a8d61e25" providerId="ADAL" clId="{583C12D1-0E4F-48F7-9DBC-D44EE410C160}" dt="2021-05-27T20:57:58.982" v="217" actId="6264"/>
          <ac:spMkLst>
            <pc:docMk/>
            <pc:sldMk cId="4169120570" sldId="263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0:58:14.137" v="225"/>
          <ac:spMkLst>
            <pc:docMk/>
            <pc:sldMk cId="4169120570" sldId="26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83C12D1-0E4F-48F7-9DBC-D44EE410C160}" dt="2021-05-27T20:57:58.982" v="217" actId="6264"/>
          <ac:spMkLst>
            <pc:docMk/>
            <pc:sldMk cId="4169120570" sldId="263"/>
            <ac:spMk id="4" creationId="{48A633A3-DD52-4764-B443-CD0A21BB0F95}"/>
          </ac:spMkLst>
        </pc:spChg>
        <pc:spChg chg="add mod ord">
          <ac:chgData name="Rooney Ribeiro Albuquerque Coelho" userId="ac74b89b-444e-42c3-a3e1-3795a8d61e25" providerId="ADAL" clId="{583C12D1-0E4F-48F7-9DBC-D44EE410C160}" dt="2021-05-27T20:58:20.820" v="227" actId="20577"/>
          <ac:spMkLst>
            <pc:docMk/>
            <pc:sldMk cId="4169120570" sldId="263"/>
            <ac:spMk id="5" creationId="{46ECF957-677D-4DC3-A6A9-D9861CB1BB01}"/>
          </ac:spMkLst>
        </pc:spChg>
      </pc:sldChg>
      <pc:sldChg chg="addSp delSp modSp add del mod chgLayout">
        <pc:chgData name="Rooney Ribeiro Albuquerque Coelho" userId="ac74b89b-444e-42c3-a3e1-3795a8d61e25" providerId="ADAL" clId="{583C12D1-0E4F-48F7-9DBC-D44EE410C160}" dt="2021-05-27T20:59:36.760" v="241" actId="478"/>
        <pc:sldMkLst>
          <pc:docMk/>
          <pc:sldMk cId="2422756177" sldId="264"/>
        </pc:sldMkLst>
        <pc:spChg chg="del mod">
          <ac:chgData name="Rooney Ribeiro Albuquerque Coelho" userId="ac74b89b-444e-42c3-a3e1-3795a8d61e25" providerId="ADAL" clId="{583C12D1-0E4F-48F7-9DBC-D44EE410C160}" dt="2021-05-27T20:59:19.843" v="236" actId="6264"/>
          <ac:spMkLst>
            <pc:docMk/>
            <pc:sldMk cId="2422756177" sldId="264"/>
            <ac:spMk id="2" creationId="{00000000-0000-0000-0000-000000000000}"/>
          </ac:spMkLst>
        </pc:spChg>
        <pc:spChg chg="add del">
          <ac:chgData name="Rooney Ribeiro Albuquerque Coelho" userId="ac74b89b-444e-42c3-a3e1-3795a8d61e25" providerId="ADAL" clId="{583C12D1-0E4F-48F7-9DBC-D44EE410C160}" dt="2021-05-27T20:59:25.683" v="239" actId="478"/>
          <ac:spMkLst>
            <pc:docMk/>
            <pc:sldMk cId="2422756177" sldId="264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583C12D1-0E4F-48F7-9DBC-D44EE410C160}" dt="2021-05-27T20:59:36.760" v="241" actId="478"/>
          <ac:spMkLst>
            <pc:docMk/>
            <pc:sldMk cId="2422756177" sldId="264"/>
            <ac:spMk id="5" creationId="{00000000-0000-0000-0000-000000000000}"/>
          </ac:spMkLst>
        </pc:spChg>
        <pc:spChg chg="add mod ord">
          <ac:chgData name="Rooney Ribeiro Albuquerque Coelho" userId="ac74b89b-444e-42c3-a3e1-3795a8d61e25" providerId="ADAL" clId="{583C12D1-0E4F-48F7-9DBC-D44EE410C160}" dt="2021-05-27T20:59:20.645" v="237"/>
          <ac:spMkLst>
            <pc:docMk/>
            <pc:sldMk cId="2422756177" sldId="264"/>
            <ac:spMk id="6" creationId="{06DBA1CA-8203-4F8A-B8F8-86BF33276980}"/>
          </ac:spMkLst>
        </pc:spChg>
        <pc:spChg chg="add del mod ord">
          <ac:chgData name="Rooney Ribeiro Albuquerque Coelho" userId="ac74b89b-444e-42c3-a3e1-3795a8d61e25" providerId="ADAL" clId="{583C12D1-0E4F-48F7-9DBC-D44EE410C160}" dt="2021-05-27T20:59:34.215" v="240" actId="478"/>
          <ac:spMkLst>
            <pc:docMk/>
            <pc:sldMk cId="2422756177" sldId="264"/>
            <ac:spMk id="7" creationId="{6DE1C8CD-EFDE-46AD-897A-33E01E1FCEEC}"/>
          </ac:spMkLst>
        </pc:spChg>
      </pc:sldChg>
      <pc:sldChg chg="addSp delSp modSp add del mod modClrScheme chgLayout">
        <pc:chgData name="Rooney Ribeiro Albuquerque Coelho" userId="ac74b89b-444e-42c3-a3e1-3795a8d61e25" providerId="ADAL" clId="{583C12D1-0E4F-48F7-9DBC-D44EE410C160}" dt="2021-05-28T04:47:21.044" v="563" actId="255"/>
        <pc:sldMkLst>
          <pc:docMk/>
          <pc:sldMk cId="1580535390" sldId="265"/>
        </pc:sldMkLst>
        <pc:spChg chg="mod ord">
          <ac:chgData name="Rooney Ribeiro Albuquerque Coelho" userId="ac74b89b-444e-42c3-a3e1-3795a8d61e25" providerId="ADAL" clId="{583C12D1-0E4F-48F7-9DBC-D44EE410C160}" dt="2021-05-27T21:01:25.418" v="258" actId="700"/>
          <ac:spMkLst>
            <pc:docMk/>
            <pc:sldMk cId="1580535390" sldId="265"/>
            <ac:spMk id="2" creationId="{00000000-0000-0000-0000-000000000000}"/>
          </ac:spMkLst>
        </pc:spChg>
        <pc:spChg chg="del mod ord">
          <ac:chgData name="Rooney Ribeiro Albuquerque Coelho" userId="ac74b89b-444e-42c3-a3e1-3795a8d61e25" providerId="ADAL" clId="{583C12D1-0E4F-48F7-9DBC-D44EE410C160}" dt="2021-05-27T21:00:47.283" v="253" actId="478"/>
          <ac:spMkLst>
            <pc:docMk/>
            <pc:sldMk cId="1580535390" sldId="265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583C12D1-0E4F-48F7-9DBC-D44EE410C160}" dt="2021-05-27T21:00:50.880" v="255" actId="478"/>
          <ac:spMkLst>
            <pc:docMk/>
            <pc:sldMk cId="1580535390" sldId="265"/>
            <ac:spMk id="4" creationId="{00000000-0000-0000-0000-000000000000}"/>
          </ac:spMkLst>
        </pc:spChg>
        <pc:spChg chg="del mod ord">
          <ac:chgData name="Rooney Ribeiro Albuquerque Coelho" userId="ac74b89b-444e-42c3-a3e1-3795a8d61e25" providerId="ADAL" clId="{583C12D1-0E4F-48F7-9DBC-D44EE410C160}" dt="2021-05-27T21:00:49.150" v="254" actId="478"/>
          <ac:spMkLst>
            <pc:docMk/>
            <pc:sldMk cId="1580535390" sldId="265"/>
            <ac:spMk id="5" creationId="{00000000-0000-0000-0000-000000000000}"/>
          </ac:spMkLst>
        </pc:spChg>
        <pc:spChg chg="add del mod">
          <ac:chgData name="Rooney Ribeiro Albuquerque Coelho" userId="ac74b89b-444e-42c3-a3e1-3795a8d61e25" providerId="ADAL" clId="{583C12D1-0E4F-48F7-9DBC-D44EE410C160}" dt="2021-05-27T20:59:59.043" v="249" actId="6264"/>
          <ac:spMkLst>
            <pc:docMk/>
            <pc:sldMk cId="1580535390" sldId="265"/>
            <ac:spMk id="6" creationId="{7D3BB49A-C1B9-4E71-89D4-180F0E23CAA7}"/>
          </ac:spMkLst>
        </pc:spChg>
        <pc:spChg chg="add del mod">
          <ac:chgData name="Rooney Ribeiro Albuquerque Coelho" userId="ac74b89b-444e-42c3-a3e1-3795a8d61e25" providerId="ADAL" clId="{583C12D1-0E4F-48F7-9DBC-D44EE410C160}" dt="2021-05-27T20:59:59.043" v="249" actId="6264"/>
          <ac:spMkLst>
            <pc:docMk/>
            <pc:sldMk cId="1580535390" sldId="265"/>
            <ac:spMk id="7" creationId="{F2E201B8-D317-4A66-9EC3-9AA0FE00C3CA}"/>
          </ac:spMkLst>
        </pc:spChg>
        <pc:spChg chg="add del mod">
          <ac:chgData name="Rooney Ribeiro Albuquerque Coelho" userId="ac74b89b-444e-42c3-a3e1-3795a8d61e25" providerId="ADAL" clId="{583C12D1-0E4F-48F7-9DBC-D44EE410C160}" dt="2021-05-27T20:59:59.043" v="249" actId="6264"/>
          <ac:spMkLst>
            <pc:docMk/>
            <pc:sldMk cId="1580535390" sldId="265"/>
            <ac:spMk id="8" creationId="{AB1C67B4-9234-4CF2-A1A6-CA3E89F8F55E}"/>
          </ac:spMkLst>
        </pc:spChg>
        <pc:spChg chg="add mod ord">
          <ac:chgData name="Rooney Ribeiro Albuquerque Coelho" userId="ac74b89b-444e-42c3-a3e1-3795a8d61e25" providerId="ADAL" clId="{583C12D1-0E4F-48F7-9DBC-D44EE410C160}" dt="2021-05-28T04:47:15.324" v="562" actId="255"/>
          <ac:spMkLst>
            <pc:docMk/>
            <pc:sldMk cId="1580535390" sldId="265"/>
            <ac:spMk id="10" creationId="{A990C204-CACA-4940-BDFA-7F62A4233039}"/>
          </ac:spMkLst>
        </pc:spChg>
        <pc:spChg chg="add mod ord">
          <ac:chgData name="Rooney Ribeiro Albuquerque Coelho" userId="ac74b89b-444e-42c3-a3e1-3795a8d61e25" providerId="ADAL" clId="{583C12D1-0E4F-48F7-9DBC-D44EE410C160}" dt="2021-05-28T04:47:21.044" v="563" actId="255"/>
          <ac:spMkLst>
            <pc:docMk/>
            <pc:sldMk cId="1580535390" sldId="265"/>
            <ac:spMk id="12" creationId="{E44F0F09-78FE-47AF-8D13-A401ACE77561}"/>
          </ac:spMkLst>
        </pc:spChg>
        <pc:spChg chg="add mod ord">
          <ac:chgData name="Rooney Ribeiro Albuquerque Coelho" userId="ac74b89b-444e-42c3-a3e1-3795a8d61e25" providerId="ADAL" clId="{583C12D1-0E4F-48F7-9DBC-D44EE410C160}" dt="2021-05-27T21:01:35.700" v="286" actId="20577"/>
          <ac:spMkLst>
            <pc:docMk/>
            <pc:sldMk cId="1580535390" sldId="265"/>
            <ac:spMk id="13" creationId="{42FFC42A-0697-436D-AA7A-2F609B6DEA1F}"/>
          </ac:spMkLst>
        </pc:spChg>
        <pc:spChg chg="add mod ord">
          <ac:chgData name="Rooney Ribeiro Albuquerque Coelho" userId="ac74b89b-444e-42c3-a3e1-3795a8d61e25" providerId="ADAL" clId="{583C12D1-0E4F-48F7-9DBC-D44EE410C160}" dt="2021-05-27T21:01:44.844" v="313" actId="20577"/>
          <ac:spMkLst>
            <pc:docMk/>
            <pc:sldMk cId="1580535390" sldId="265"/>
            <ac:spMk id="14" creationId="{6B7F2342-1729-4EDE-9567-E694AD5B5C3C}"/>
          </ac:spMkLst>
        </pc:spChg>
      </pc:sldChg>
      <pc:sldChg chg="addSp delSp modSp add del mod chgLayout">
        <pc:chgData name="Rooney Ribeiro Albuquerque Coelho" userId="ac74b89b-444e-42c3-a3e1-3795a8d61e25" providerId="ADAL" clId="{583C12D1-0E4F-48F7-9DBC-D44EE410C160}" dt="2021-05-27T21:02:58.781" v="321" actId="27636"/>
        <pc:sldMkLst>
          <pc:docMk/>
          <pc:sldMk cId="0" sldId="266"/>
        </pc:sldMkLst>
        <pc:spChg chg="mod ord">
          <ac:chgData name="Rooney Ribeiro Albuquerque Coelho" userId="ac74b89b-444e-42c3-a3e1-3795a8d61e25" providerId="ADAL" clId="{583C12D1-0E4F-48F7-9DBC-D44EE410C160}" dt="2021-05-27T21:02:50.472" v="317" actId="6264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1:02:57.323" v="319" actId="478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83C12D1-0E4F-48F7-9DBC-D44EE410C160}" dt="2021-05-27T21:02:50.472" v="317" actId="6264"/>
          <ac:spMkLst>
            <pc:docMk/>
            <pc:sldMk cId="0" sldId="266"/>
            <ac:spMk id="4" creationId="{F394C9DA-3E9F-4DD8-BF77-CB62739A1762}"/>
          </ac:spMkLst>
        </pc:spChg>
        <pc:spChg chg="add mod ord">
          <ac:chgData name="Rooney Ribeiro Albuquerque Coelho" userId="ac74b89b-444e-42c3-a3e1-3795a8d61e25" providerId="ADAL" clId="{583C12D1-0E4F-48F7-9DBC-D44EE410C160}" dt="2021-05-27T21:02:58.781" v="321" actId="27636"/>
          <ac:spMkLst>
            <pc:docMk/>
            <pc:sldMk cId="0" sldId="266"/>
            <ac:spMk id="5" creationId="{0F24599C-7C81-4B02-99DA-9ADD0ED0AB65}"/>
          </ac:spMkLst>
        </pc:spChg>
      </pc:sldChg>
      <pc:sldChg chg="addSp delSp modSp add del mod">
        <pc:chgData name="Rooney Ribeiro Albuquerque Coelho" userId="ac74b89b-444e-42c3-a3e1-3795a8d61e25" providerId="ADAL" clId="{583C12D1-0E4F-48F7-9DBC-D44EE410C160}" dt="2021-05-28T05:25:09.893" v="1327" actId="20577"/>
        <pc:sldMkLst>
          <pc:docMk/>
          <pc:sldMk cId="0" sldId="267"/>
        </pc:sldMkLst>
        <pc:spChg chg="mod">
          <ac:chgData name="Rooney Ribeiro Albuquerque Coelho" userId="ac74b89b-444e-42c3-a3e1-3795a8d61e25" providerId="ADAL" clId="{583C12D1-0E4F-48F7-9DBC-D44EE410C160}" dt="2021-05-28T05:25:09.893" v="1327" actId="20577"/>
          <ac:spMkLst>
            <pc:docMk/>
            <pc:sldMk cId="0" sldId="267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583C12D1-0E4F-48F7-9DBC-D44EE410C160}" dt="2021-05-28T05:22:14.104" v="1254" actId="478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27.480" v="556" actId="478"/>
          <ac:spMkLst>
            <pc:docMk/>
            <pc:sldMk cId="0" sldId="267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27.480" v="556" actId="478"/>
          <ac:spMkLst>
            <pc:docMk/>
            <pc:sldMk cId="0" sldId="267"/>
            <ac:spMk id="7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27.480" v="556" actId="478"/>
          <ac:spMkLst>
            <pc:docMk/>
            <pc:sldMk cId="0" sldId="267"/>
            <ac:spMk id="8" creationId="{00000000-0000-0000-0000-000000000000}"/>
          </ac:spMkLst>
        </pc:spChg>
        <pc:spChg chg="add mod">
          <ac:chgData name="Rooney Ribeiro Albuquerque Coelho" userId="ac74b89b-444e-42c3-a3e1-3795a8d61e25" providerId="ADAL" clId="{583C12D1-0E4F-48F7-9DBC-D44EE410C160}" dt="2021-05-28T05:22:18.273" v="1256" actId="207"/>
          <ac:spMkLst>
            <pc:docMk/>
            <pc:sldMk cId="0" sldId="267"/>
            <ac:spMk id="9" creationId="{72DFB3C1-28B8-4016-9048-3F3FF0442FC4}"/>
          </ac:spMkLst>
        </pc:spChg>
      </pc:sldChg>
      <pc:sldChg chg="modSp add del mod">
        <pc:chgData name="Rooney Ribeiro Albuquerque Coelho" userId="ac74b89b-444e-42c3-a3e1-3795a8d61e25" providerId="ADAL" clId="{583C12D1-0E4F-48F7-9DBC-D44EE410C160}" dt="2021-05-27T21:05:52.045" v="353" actId="20577"/>
        <pc:sldMkLst>
          <pc:docMk/>
          <pc:sldMk cId="0" sldId="268"/>
        </pc:sldMkLst>
        <pc:spChg chg="mod">
          <ac:chgData name="Rooney Ribeiro Albuquerque Coelho" userId="ac74b89b-444e-42c3-a3e1-3795a8d61e25" providerId="ADAL" clId="{583C12D1-0E4F-48F7-9DBC-D44EE410C160}" dt="2021-05-27T21:05:52.045" v="353" actId="20577"/>
          <ac:spMkLst>
            <pc:docMk/>
            <pc:sldMk cId="0" sldId="268"/>
            <ac:spMk id="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69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70"/>
        </pc:sldMkLst>
      </pc:sldChg>
      <pc:sldChg chg="add del modNotesTx">
        <pc:chgData name="Rooney Ribeiro Albuquerque Coelho" userId="ac74b89b-444e-42c3-a3e1-3795a8d61e25" providerId="ADAL" clId="{583C12D1-0E4F-48F7-9DBC-D44EE410C160}" dt="2021-05-28T06:10:48.338" v="3289" actId="20577"/>
        <pc:sldMkLst>
          <pc:docMk/>
          <pc:sldMk cId="0" sldId="271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72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73"/>
        </pc:sldMkLst>
      </pc:sldChg>
      <pc:sldChg chg="modSp add del mod">
        <pc:chgData name="Rooney Ribeiro Albuquerque Coelho" userId="ac74b89b-444e-42c3-a3e1-3795a8d61e25" providerId="ADAL" clId="{583C12D1-0E4F-48F7-9DBC-D44EE410C160}" dt="2021-05-28T04:56:50.074" v="564" actId="20577"/>
        <pc:sldMkLst>
          <pc:docMk/>
          <pc:sldMk cId="1087669410" sldId="274"/>
        </pc:sldMkLst>
        <pc:spChg chg="mod">
          <ac:chgData name="Rooney Ribeiro Albuquerque Coelho" userId="ac74b89b-444e-42c3-a3e1-3795a8d61e25" providerId="ADAL" clId="{583C12D1-0E4F-48F7-9DBC-D44EE410C160}" dt="2021-05-28T04:56:50.074" v="564" actId="20577"/>
          <ac:spMkLst>
            <pc:docMk/>
            <pc:sldMk cId="1087669410" sldId="274"/>
            <ac:spMk id="3" creationId="{00000000-0000-0000-0000-000000000000}"/>
          </ac:spMkLst>
        </pc:spChg>
      </pc:sldChg>
      <pc:sldChg chg="addSp delSp modSp add del mod chgLayout">
        <pc:chgData name="Rooney Ribeiro Albuquerque Coelho" userId="ac74b89b-444e-42c3-a3e1-3795a8d61e25" providerId="ADAL" clId="{583C12D1-0E4F-48F7-9DBC-D44EE410C160}" dt="2021-05-27T21:13:26.810" v="470" actId="20577"/>
        <pc:sldMkLst>
          <pc:docMk/>
          <pc:sldMk cId="2299033832" sldId="275"/>
        </pc:sldMkLst>
        <pc:spChg chg="mod ord">
          <ac:chgData name="Rooney Ribeiro Albuquerque Coelho" userId="ac74b89b-444e-42c3-a3e1-3795a8d61e25" providerId="ADAL" clId="{583C12D1-0E4F-48F7-9DBC-D44EE410C160}" dt="2021-05-27T21:11:58.715" v="406" actId="6264"/>
          <ac:spMkLst>
            <pc:docMk/>
            <pc:sldMk cId="2299033832" sldId="27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7T21:13:26.810" v="470" actId="20577"/>
          <ac:spMkLst>
            <pc:docMk/>
            <pc:sldMk cId="2299033832" sldId="27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83C12D1-0E4F-48F7-9DBC-D44EE410C160}" dt="2021-05-27T21:11:58.715" v="406" actId="6264"/>
          <ac:spMkLst>
            <pc:docMk/>
            <pc:sldMk cId="2299033832" sldId="275"/>
            <ac:spMk id="4" creationId="{B1611786-7E18-458F-8B4A-9E94ABCE38BB}"/>
          </ac:spMkLst>
        </pc:spChg>
        <pc:spChg chg="add del mod ord">
          <ac:chgData name="Rooney Ribeiro Albuquerque Coelho" userId="ac74b89b-444e-42c3-a3e1-3795a8d61e25" providerId="ADAL" clId="{583C12D1-0E4F-48F7-9DBC-D44EE410C160}" dt="2021-05-27T21:11:58.715" v="406" actId="6264"/>
          <ac:spMkLst>
            <pc:docMk/>
            <pc:sldMk cId="2299033832" sldId="275"/>
            <ac:spMk id="5" creationId="{A62946F8-9FC6-4D1E-865A-E2B1ACF55206}"/>
          </ac:spMkLst>
        </pc:spChg>
      </pc:sldChg>
      <pc:sldChg chg="modSp add del mod">
        <pc:chgData name="Rooney Ribeiro Albuquerque Coelho" userId="ac74b89b-444e-42c3-a3e1-3795a8d61e25" providerId="ADAL" clId="{583C12D1-0E4F-48F7-9DBC-D44EE410C160}" dt="2021-05-28T05:00:00.128" v="689" actId="6549"/>
        <pc:sldMkLst>
          <pc:docMk/>
          <pc:sldMk cId="3369985509" sldId="276"/>
        </pc:sldMkLst>
        <pc:spChg chg="mod">
          <ac:chgData name="Rooney Ribeiro Albuquerque Coelho" userId="ac74b89b-444e-42c3-a3e1-3795a8d61e25" providerId="ADAL" clId="{583C12D1-0E4F-48F7-9DBC-D44EE410C160}" dt="2021-05-28T05:00:00.128" v="689" actId="6549"/>
          <ac:spMkLst>
            <pc:docMk/>
            <pc:sldMk cId="3369985509" sldId="276"/>
            <ac:spMk id="3" creationId="{00000000-0000-0000-0000-000000000000}"/>
          </ac:spMkLst>
        </pc:spChg>
      </pc:sldChg>
      <pc:sldChg chg="modSp add mod">
        <pc:chgData name="Rooney Ribeiro Albuquerque Coelho" userId="ac74b89b-444e-42c3-a3e1-3795a8d61e25" providerId="ADAL" clId="{583C12D1-0E4F-48F7-9DBC-D44EE410C160}" dt="2021-05-28T05:01:05.765" v="699" actId="20577"/>
        <pc:sldMkLst>
          <pc:docMk/>
          <pc:sldMk cId="0" sldId="277"/>
        </pc:sldMkLst>
        <pc:spChg chg="mod">
          <ac:chgData name="Rooney Ribeiro Albuquerque Coelho" userId="ac74b89b-444e-42c3-a3e1-3795a8d61e25" providerId="ADAL" clId="{583C12D1-0E4F-48F7-9DBC-D44EE410C160}" dt="2021-05-28T05:00:57.790" v="695" actId="20577"/>
          <ac:spMkLst>
            <pc:docMk/>
            <pc:sldMk cId="0" sldId="277"/>
            <ac:spMk id="6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01:05.765" v="699" actId="20577"/>
          <ac:spMkLst>
            <pc:docMk/>
            <pc:sldMk cId="0" sldId="277"/>
            <ac:spMk id="12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00:50.146" v="692" actId="20577"/>
          <ac:spMkLst>
            <pc:docMk/>
            <pc:sldMk cId="0" sldId="277"/>
            <ac:spMk id="13" creationId="{00000000-0000-0000-0000-000000000000}"/>
          </ac:spMkLst>
        </pc:spChg>
      </pc:sldChg>
      <pc:sldChg chg="modSp add mod modNotesTx">
        <pc:chgData name="Rooney Ribeiro Albuquerque Coelho" userId="ac74b89b-444e-42c3-a3e1-3795a8d61e25" providerId="ADAL" clId="{583C12D1-0E4F-48F7-9DBC-D44EE410C160}" dt="2021-05-28T05:04:22.645" v="706"/>
        <pc:sldMkLst>
          <pc:docMk/>
          <pc:sldMk cId="0" sldId="278"/>
        </pc:sldMkLst>
        <pc:spChg chg="mod">
          <ac:chgData name="Rooney Ribeiro Albuquerque Coelho" userId="ac74b89b-444e-42c3-a3e1-3795a8d61e25" providerId="ADAL" clId="{583C12D1-0E4F-48F7-9DBC-D44EE410C160}" dt="2021-05-28T05:04:22.645" v="706"/>
          <ac:spMkLst>
            <pc:docMk/>
            <pc:sldMk cId="0" sldId="278"/>
            <ac:spMk id="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583C12D1-0E4F-48F7-9DBC-D44EE410C160}" dt="2021-05-28T05:02:53.457" v="700" actId="47"/>
        <pc:sldMkLst>
          <pc:docMk/>
          <pc:sldMk cId="0" sldId="279"/>
        </pc:sldMkLst>
      </pc:sldChg>
      <pc:sldChg chg="add del">
        <pc:chgData name="Rooney Ribeiro Albuquerque Coelho" userId="ac74b89b-444e-42c3-a3e1-3795a8d61e25" providerId="ADAL" clId="{583C12D1-0E4F-48F7-9DBC-D44EE410C160}" dt="2021-05-27T21:14:49.025" v="479" actId="47"/>
        <pc:sldMkLst>
          <pc:docMk/>
          <pc:sldMk cId="0" sldId="280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81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82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83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84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85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806035502" sldId="286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1709453953" sldId="287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88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89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90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91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0" sldId="292"/>
        </pc:sldMkLst>
      </pc:sldChg>
      <pc:sldChg chg="addSp modSp mod modNotesTx">
        <pc:chgData name="Rooney Ribeiro Albuquerque Coelho" userId="ac74b89b-444e-42c3-a3e1-3795a8d61e25" providerId="ADAL" clId="{583C12D1-0E4F-48F7-9DBC-D44EE410C160}" dt="2021-05-28T05:11:34.244" v="910" actId="20577"/>
        <pc:sldMkLst>
          <pc:docMk/>
          <pc:sldMk cId="2133982734" sldId="293"/>
        </pc:sldMkLst>
        <pc:spChg chg="mod">
          <ac:chgData name="Rooney Ribeiro Albuquerque Coelho" userId="ac74b89b-444e-42c3-a3e1-3795a8d61e25" providerId="ADAL" clId="{583C12D1-0E4F-48F7-9DBC-D44EE410C160}" dt="2021-05-27T20:54:09.645" v="186"/>
          <ac:spMkLst>
            <pc:docMk/>
            <pc:sldMk cId="2133982734" sldId="293"/>
            <ac:spMk id="3" creationId="{6760F02F-26F3-4475-BB97-7FB4AF569018}"/>
          </ac:spMkLst>
        </pc:spChg>
        <pc:spChg chg="add mod">
          <ac:chgData name="Rooney Ribeiro Albuquerque Coelho" userId="ac74b89b-444e-42c3-a3e1-3795a8d61e25" providerId="ADAL" clId="{583C12D1-0E4F-48F7-9DBC-D44EE410C160}" dt="2021-05-27T20:55:36.577" v="192" actId="1076"/>
          <ac:spMkLst>
            <pc:docMk/>
            <pc:sldMk cId="2133982734" sldId="293"/>
            <ac:spMk id="5" creationId="{33D87AB8-D605-41B3-AB37-CA79CD301DBF}"/>
          </ac:spMkLst>
        </pc:spChg>
      </pc:sldChg>
      <pc:sldChg chg="addSp delSp modSp new del mod">
        <pc:chgData name="Rooney Ribeiro Albuquerque Coelho" userId="ac74b89b-444e-42c3-a3e1-3795a8d61e25" providerId="ADAL" clId="{583C12D1-0E4F-48F7-9DBC-D44EE410C160}" dt="2021-05-27T20:56:56.232" v="213" actId="47"/>
        <pc:sldMkLst>
          <pc:docMk/>
          <pc:sldMk cId="1843035913" sldId="294"/>
        </pc:sldMkLst>
        <pc:spChg chg="mod">
          <ac:chgData name="Rooney Ribeiro Albuquerque Coelho" userId="ac74b89b-444e-42c3-a3e1-3795a8d61e25" providerId="ADAL" clId="{583C12D1-0E4F-48F7-9DBC-D44EE410C160}" dt="2021-05-27T20:55:49.823" v="205" actId="20577"/>
          <ac:spMkLst>
            <pc:docMk/>
            <pc:sldMk cId="1843035913" sldId="294"/>
            <ac:spMk id="2" creationId="{17759BBB-F83F-410E-9257-418E560AE3AB}"/>
          </ac:spMkLst>
        </pc:spChg>
        <pc:spChg chg="mod">
          <ac:chgData name="Rooney Ribeiro Albuquerque Coelho" userId="ac74b89b-444e-42c3-a3e1-3795a8d61e25" providerId="ADAL" clId="{583C12D1-0E4F-48F7-9DBC-D44EE410C160}" dt="2021-05-27T20:56:04.309" v="210" actId="20577"/>
          <ac:spMkLst>
            <pc:docMk/>
            <pc:sldMk cId="1843035913" sldId="294"/>
            <ac:spMk id="3" creationId="{08AC00BC-B7BB-4795-B017-A09332AFD567}"/>
          </ac:spMkLst>
        </pc:spChg>
        <pc:spChg chg="add del mod">
          <ac:chgData name="Rooney Ribeiro Albuquerque Coelho" userId="ac74b89b-444e-42c3-a3e1-3795a8d61e25" providerId="ADAL" clId="{583C12D1-0E4F-48F7-9DBC-D44EE410C160}" dt="2021-05-27T20:55:42.581" v="193" actId="478"/>
          <ac:spMkLst>
            <pc:docMk/>
            <pc:sldMk cId="1843035913" sldId="294"/>
            <ac:spMk id="4" creationId="{69AD59A7-41D4-425F-8121-E4623A66271E}"/>
          </ac:spMkLst>
        </pc:spChg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4119398661" sldId="295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2090351078" sldId="296"/>
        </pc:sldMkLst>
      </pc:sldChg>
      <pc:sldChg chg="add modNotesTx">
        <pc:chgData name="Rooney Ribeiro Albuquerque Coelho" userId="ac74b89b-444e-42c3-a3e1-3795a8d61e25" providerId="ADAL" clId="{583C12D1-0E4F-48F7-9DBC-D44EE410C160}" dt="2021-05-28T05:05:50.922" v="738" actId="20577"/>
        <pc:sldMkLst>
          <pc:docMk/>
          <pc:sldMk cId="3788951615" sldId="297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2276545691" sldId="298"/>
        </pc:sldMkLst>
      </pc:sldChg>
      <pc:sldChg chg="modSp add mod">
        <pc:chgData name="Rooney Ribeiro Albuquerque Coelho" userId="ac74b89b-444e-42c3-a3e1-3795a8d61e25" providerId="ADAL" clId="{583C12D1-0E4F-48F7-9DBC-D44EE410C160}" dt="2021-05-28T05:05:57.629" v="739" actId="14100"/>
        <pc:sldMkLst>
          <pc:docMk/>
          <pc:sldMk cId="3613551492" sldId="298"/>
        </pc:sldMkLst>
        <pc:spChg chg="mod">
          <ac:chgData name="Rooney Ribeiro Albuquerque Coelho" userId="ac74b89b-444e-42c3-a3e1-3795a8d61e25" providerId="ADAL" clId="{583C12D1-0E4F-48F7-9DBC-D44EE410C160}" dt="2021-05-28T05:05:57.629" v="739" actId="14100"/>
          <ac:spMkLst>
            <pc:docMk/>
            <pc:sldMk cId="3613551492" sldId="298"/>
            <ac:spMk id="2" creationId="{00000000-0000-0000-0000-000000000000}"/>
          </ac:spMkLst>
        </pc:spChg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1628308935" sldId="299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3295349452" sldId="299"/>
        </pc:sldMkLst>
      </pc:sldChg>
      <pc:sldChg chg="add del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1159865213" sldId="300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3805348474" sldId="301"/>
        </pc:sldMkLst>
      </pc:sldChg>
      <pc:sldChg chg="modSp add del mod">
        <pc:chgData name="Rooney Ribeiro Albuquerque Coelho" userId="ac74b89b-444e-42c3-a3e1-3795a8d61e25" providerId="ADAL" clId="{583C12D1-0E4F-48F7-9DBC-D44EE410C160}" dt="2021-05-28T05:06:33.557" v="742" actId="20577"/>
        <pc:sldMkLst>
          <pc:docMk/>
          <pc:sldMk cId="2011847956" sldId="302"/>
        </pc:sldMkLst>
        <pc:spChg chg="mod">
          <ac:chgData name="Rooney Ribeiro Albuquerque Coelho" userId="ac74b89b-444e-42c3-a3e1-3795a8d61e25" providerId="ADAL" clId="{583C12D1-0E4F-48F7-9DBC-D44EE410C160}" dt="2021-05-28T05:06:33.557" v="742" actId="20577"/>
          <ac:spMkLst>
            <pc:docMk/>
            <pc:sldMk cId="2011847956" sldId="302"/>
            <ac:spMk id="3" creationId="{00000000-0000-0000-0000-000000000000}"/>
          </ac:spMkLst>
        </pc:spChg>
      </pc:sldChg>
      <pc:sldChg chg="modSp add mod">
        <pc:chgData name="Rooney Ribeiro Albuquerque Coelho" userId="ac74b89b-444e-42c3-a3e1-3795a8d61e25" providerId="ADAL" clId="{583C12D1-0E4F-48F7-9DBC-D44EE410C160}" dt="2021-05-28T05:07:05.114" v="746" actId="6549"/>
        <pc:sldMkLst>
          <pc:docMk/>
          <pc:sldMk cId="658384899" sldId="303"/>
        </pc:sldMkLst>
        <pc:spChg chg="mod">
          <ac:chgData name="Rooney Ribeiro Albuquerque Coelho" userId="ac74b89b-444e-42c3-a3e1-3795a8d61e25" providerId="ADAL" clId="{583C12D1-0E4F-48F7-9DBC-D44EE410C160}" dt="2021-05-28T05:07:05.114" v="746" actId="6549"/>
          <ac:spMkLst>
            <pc:docMk/>
            <pc:sldMk cId="658384899" sldId="303"/>
            <ac:spMk id="4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583C12D1-0E4F-48F7-9DBC-D44EE410C160}" dt="2021-05-27T21:17:32.204" v="509" actId="47"/>
        <pc:sldMkLst>
          <pc:docMk/>
          <pc:sldMk cId="3664661392" sldId="304"/>
        </pc:sldMkLst>
      </pc:sldChg>
      <pc:sldChg chg="add del ord">
        <pc:chgData name="Rooney Ribeiro Albuquerque Coelho" userId="ac74b89b-444e-42c3-a3e1-3795a8d61e25" providerId="ADAL" clId="{583C12D1-0E4F-48F7-9DBC-D44EE410C160}" dt="2021-05-28T06:02:03.744" v="2630" actId="47"/>
        <pc:sldMkLst>
          <pc:docMk/>
          <pc:sldMk cId="3086975633" sldId="305"/>
        </pc:sldMkLst>
      </pc:sldChg>
      <pc:sldChg chg="modSp add mod ord modNotesTx">
        <pc:chgData name="Rooney Ribeiro Albuquerque Coelho" userId="ac74b89b-444e-42c3-a3e1-3795a8d61e25" providerId="ADAL" clId="{583C12D1-0E4F-48F7-9DBC-D44EE410C160}" dt="2021-05-28T06:02:17.954" v="2632" actId="12"/>
        <pc:sldMkLst>
          <pc:docMk/>
          <pc:sldMk cId="2146182427" sldId="306"/>
        </pc:sldMkLst>
        <pc:spChg chg="mod">
          <ac:chgData name="Rooney Ribeiro Albuquerque Coelho" userId="ac74b89b-444e-42c3-a3e1-3795a8d61e25" providerId="ADAL" clId="{583C12D1-0E4F-48F7-9DBC-D44EE410C160}" dt="2021-05-28T06:02:17.954" v="2632" actId="12"/>
          <ac:spMkLst>
            <pc:docMk/>
            <pc:sldMk cId="2146182427" sldId="306"/>
            <ac:spMk id="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583C12D1-0E4F-48F7-9DBC-D44EE410C160}" dt="2021-05-28T05:08:05.074" v="852" actId="47"/>
        <pc:sldMkLst>
          <pc:docMk/>
          <pc:sldMk cId="934836065" sldId="307"/>
        </pc:sldMkLst>
      </pc:sldChg>
      <pc:sldChg chg="add del">
        <pc:chgData name="Rooney Ribeiro Albuquerque Coelho" userId="ac74b89b-444e-42c3-a3e1-3795a8d61e25" providerId="ADAL" clId="{583C12D1-0E4F-48F7-9DBC-D44EE410C160}" dt="2021-05-27T21:20:43.564" v="528" actId="47"/>
        <pc:sldMkLst>
          <pc:docMk/>
          <pc:sldMk cId="3132750733" sldId="308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3644815878" sldId="309"/>
        </pc:sldMkLst>
      </pc:sldChg>
      <pc:sldChg chg="add">
        <pc:chgData name="Rooney Ribeiro Albuquerque Coelho" userId="ac74b89b-444e-42c3-a3e1-3795a8d61e25" providerId="ADAL" clId="{583C12D1-0E4F-48F7-9DBC-D44EE410C160}" dt="2021-05-27T20:56:46.976" v="211"/>
        <pc:sldMkLst>
          <pc:docMk/>
          <pc:sldMk cId="397947059" sldId="310"/>
        </pc:sldMkLst>
      </pc:sldChg>
      <pc:sldChg chg="delSp modSp add del mod">
        <pc:chgData name="Rooney Ribeiro Albuquerque Coelho" userId="ac74b89b-444e-42c3-a3e1-3795a8d61e25" providerId="ADAL" clId="{583C12D1-0E4F-48F7-9DBC-D44EE410C160}" dt="2021-05-28T05:41:20.644" v="1938" actId="1038"/>
        <pc:sldMkLst>
          <pc:docMk/>
          <pc:sldMk cId="1599268065" sldId="311"/>
        </pc:sldMkLst>
        <pc:spChg chg="mod">
          <ac:chgData name="Rooney Ribeiro Albuquerque Coelho" userId="ac74b89b-444e-42c3-a3e1-3795a8d61e25" providerId="ADAL" clId="{583C12D1-0E4F-48F7-9DBC-D44EE410C160}" dt="2021-05-28T05:41:20.644" v="1938" actId="1038"/>
          <ac:spMkLst>
            <pc:docMk/>
            <pc:sldMk cId="1599268065" sldId="31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39:56.355" v="1905" actId="1076"/>
          <ac:spMkLst>
            <pc:docMk/>
            <pc:sldMk cId="1599268065" sldId="311"/>
            <ac:spMk id="4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8T05:40:08.407" v="1909" actId="478"/>
          <ac:spMkLst>
            <pc:docMk/>
            <pc:sldMk cId="1599268065" sldId="311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8T05:40:05.744" v="1907" actId="478"/>
          <ac:spMkLst>
            <pc:docMk/>
            <pc:sldMk cId="1599268065" sldId="311"/>
            <ac:spMk id="7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8T05:40:06.991" v="1908" actId="478"/>
          <ac:spMkLst>
            <pc:docMk/>
            <pc:sldMk cId="1599268065" sldId="311"/>
            <ac:spMk id="8" creationId="{00000000-0000-0000-0000-000000000000}"/>
          </ac:spMkLst>
        </pc:spChg>
        <pc:graphicFrameChg chg="mod">
          <ac:chgData name="Rooney Ribeiro Albuquerque Coelho" userId="ac74b89b-444e-42c3-a3e1-3795a8d61e25" providerId="ADAL" clId="{583C12D1-0E4F-48F7-9DBC-D44EE410C160}" dt="2021-05-28T05:40:02.440" v="1906" actId="1076"/>
          <ac:graphicFrameMkLst>
            <pc:docMk/>
            <pc:sldMk cId="1599268065" sldId="311"/>
            <ac:graphicFrameMk id="3" creationId="{00000000-0000-0000-0000-000000000000}"/>
          </ac:graphicFrameMkLst>
        </pc:graphicFrameChg>
        <pc:graphicFrameChg chg="mod">
          <ac:chgData name="Rooney Ribeiro Albuquerque Coelho" userId="ac74b89b-444e-42c3-a3e1-3795a8d61e25" providerId="ADAL" clId="{583C12D1-0E4F-48F7-9DBC-D44EE410C160}" dt="2021-05-28T05:40:02.440" v="1906" actId="1076"/>
          <ac:graphicFrameMkLst>
            <pc:docMk/>
            <pc:sldMk cId="1599268065" sldId="311"/>
            <ac:graphicFrameMk id="5" creationId="{00000000-0000-0000-0000-000000000000}"/>
          </ac:graphicFrameMkLst>
        </pc:graphicFrameChg>
      </pc:sldChg>
      <pc:sldChg chg="modSp add mod">
        <pc:chgData name="Rooney Ribeiro Albuquerque Coelho" userId="ac74b89b-444e-42c3-a3e1-3795a8d61e25" providerId="ADAL" clId="{583C12D1-0E4F-48F7-9DBC-D44EE410C160}" dt="2021-05-27T21:22:43.835" v="537" actId="20577"/>
        <pc:sldMkLst>
          <pc:docMk/>
          <pc:sldMk cId="4070115575" sldId="312"/>
        </pc:sldMkLst>
        <pc:spChg chg="mod">
          <ac:chgData name="Rooney Ribeiro Albuquerque Coelho" userId="ac74b89b-444e-42c3-a3e1-3795a8d61e25" providerId="ADAL" clId="{583C12D1-0E4F-48F7-9DBC-D44EE410C160}" dt="2021-05-27T21:22:43.835" v="537" actId="20577"/>
          <ac:spMkLst>
            <pc:docMk/>
            <pc:sldMk cId="4070115575" sldId="312"/>
            <ac:spMk id="3" creationId="{00000000-0000-0000-0000-000000000000}"/>
          </ac:spMkLst>
        </pc:spChg>
      </pc:sldChg>
      <pc:sldChg chg="add del">
        <pc:chgData name="Rooney Ribeiro Albuquerque Coelho" userId="ac74b89b-444e-42c3-a3e1-3795a8d61e25" providerId="ADAL" clId="{583C12D1-0E4F-48F7-9DBC-D44EE410C160}" dt="2021-05-27T21:23:00.484" v="538" actId="47"/>
        <pc:sldMkLst>
          <pc:docMk/>
          <pc:sldMk cId="3690042469" sldId="313"/>
        </pc:sldMkLst>
      </pc:sldChg>
      <pc:sldChg chg="add del">
        <pc:chgData name="Rooney Ribeiro Albuquerque Coelho" userId="ac74b89b-444e-42c3-a3e1-3795a8d61e25" providerId="ADAL" clId="{583C12D1-0E4F-48F7-9DBC-D44EE410C160}" dt="2021-05-27T21:23:04.159" v="539" actId="47"/>
        <pc:sldMkLst>
          <pc:docMk/>
          <pc:sldMk cId="1465016397" sldId="314"/>
        </pc:sldMkLst>
      </pc:sldChg>
      <pc:sldChg chg="add del">
        <pc:chgData name="Rooney Ribeiro Albuquerque Coelho" userId="ac74b89b-444e-42c3-a3e1-3795a8d61e25" providerId="ADAL" clId="{583C12D1-0E4F-48F7-9DBC-D44EE410C160}" dt="2021-05-27T21:23:06.185" v="540" actId="47"/>
        <pc:sldMkLst>
          <pc:docMk/>
          <pc:sldMk cId="3960699103" sldId="315"/>
        </pc:sldMkLst>
      </pc:sldChg>
      <pc:sldChg chg="add del">
        <pc:chgData name="Rooney Ribeiro Albuquerque Coelho" userId="ac74b89b-444e-42c3-a3e1-3795a8d61e25" providerId="ADAL" clId="{583C12D1-0E4F-48F7-9DBC-D44EE410C160}" dt="2021-05-27T21:23:07.989" v="541" actId="47"/>
        <pc:sldMkLst>
          <pc:docMk/>
          <pc:sldMk cId="4274005451" sldId="316"/>
        </pc:sldMkLst>
      </pc:sldChg>
      <pc:sldChg chg="add del">
        <pc:chgData name="Rooney Ribeiro Albuquerque Coelho" userId="ac74b89b-444e-42c3-a3e1-3795a8d61e25" providerId="ADAL" clId="{583C12D1-0E4F-48F7-9DBC-D44EE410C160}" dt="2021-05-27T21:23:09.459" v="542" actId="47"/>
        <pc:sldMkLst>
          <pc:docMk/>
          <pc:sldMk cId="164330085" sldId="317"/>
        </pc:sldMkLst>
      </pc:sldChg>
      <pc:sldChg chg="add del">
        <pc:chgData name="Rooney Ribeiro Albuquerque Coelho" userId="ac74b89b-444e-42c3-a3e1-3795a8d61e25" providerId="ADAL" clId="{583C12D1-0E4F-48F7-9DBC-D44EE410C160}" dt="2021-05-27T21:23:13.393" v="543" actId="47"/>
        <pc:sldMkLst>
          <pc:docMk/>
          <pc:sldMk cId="104454756" sldId="318"/>
        </pc:sldMkLst>
      </pc:sldChg>
      <pc:sldChg chg="add del">
        <pc:chgData name="Rooney Ribeiro Albuquerque Coelho" userId="ac74b89b-444e-42c3-a3e1-3795a8d61e25" providerId="ADAL" clId="{583C12D1-0E4F-48F7-9DBC-D44EE410C160}" dt="2021-05-27T21:23:13.393" v="543" actId="47"/>
        <pc:sldMkLst>
          <pc:docMk/>
          <pc:sldMk cId="2504429100" sldId="319"/>
        </pc:sldMkLst>
      </pc:sldChg>
      <pc:sldChg chg="add del">
        <pc:chgData name="Rooney Ribeiro Albuquerque Coelho" userId="ac74b89b-444e-42c3-a3e1-3795a8d61e25" providerId="ADAL" clId="{583C12D1-0E4F-48F7-9DBC-D44EE410C160}" dt="2021-05-27T21:23:13.393" v="543" actId="47"/>
        <pc:sldMkLst>
          <pc:docMk/>
          <pc:sldMk cId="3406337632" sldId="320"/>
        </pc:sldMkLst>
      </pc:sldChg>
      <pc:sldChg chg="add del">
        <pc:chgData name="Rooney Ribeiro Albuquerque Coelho" userId="ac74b89b-444e-42c3-a3e1-3795a8d61e25" providerId="ADAL" clId="{583C12D1-0E4F-48F7-9DBC-D44EE410C160}" dt="2021-05-27T21:23:13.393" v="543" actId="47"/>
        <pc:sldMkLst>
          <pc:docMk/>
          <pc:sldMk cId="2630675062" sldId="321"/>
        </pc:sldMkLst>
      </pc:sldChg>
      <pc:sldChg chg="modSp new mod">
        <pc:chgData name="Rooney Ribeiro Albuquerque Coelho" userId="ac74b89b-444e-42c3-a3e1-3795a8d61e25" providerId="ADAL" clId="{583C12D1-0E4F-48F7-9DBC-D44EE410C160}" dt="2021-05-27T21:16:48.709" v="487" actId="20577"/>
        <pc:sldMkLst>
          <pc:docMk/>
          <pc:sldMk cId="1362861079" sldId="322"/>
        </pc:sldMkLst>
        <pc:spChg chg="mod">
          <ac:chgData name="Rooney Ribeiro Albuquerque Coelho" userId="ac74b89b-444e-42c3-a3e1-3795a8d61e25" providerId="ADAL" clId="{583C12D1-0E4F-48F7-9DBC-D44EE410C160}" dt="2021-05-27T21:14:47.237" v="478" actId="20577"/>
          <ac:spMkLst>
            <pc:docMk/>
            <pc:sldMk cId="1362861079" sldId="322"/>
            <ac:spMk id="2" creationId="{27536B8E-3D0C-402A-A6E2-B74267E5C449}"/>
          </ac:spMkLst>
        </pc:spChg>
        <pc:spChg chg="mod">
          <ac:chgData name="Rooney Ribeiro Albuquerque Coelho" userId="ac74b89b-444e-42c3-a3e1-3795a8d61e25" providerId="ADAL" clId="{583C12D1-0E4F-48F7-9DBC-D44EE410C160}" dt="2021-05-27T21:16:48.709" v="487" actId="20577"/>
          <ac:spMkLst>
            <pc:docMk/>
            <pc:sldMk cId="1362861079" sldId="322"/>
            <ac:spMk id="3" creationId="{06253854-A356-4F88-93C7-04C8CA4A2D76}"/>
          </ac:spMkLst>
        </pc:spChg>
      </pc:sldChg>
      <pc:sldChg chg="modSp add del mod ord">
        <pc:chgData name="Rooney Ribeiro Albuquerque Coelho" userId="ac74b89b-444e-42c3-a3e1-3795a8d61e25" providerId="ADAL" clId="{583C12D1-0E4F-48F7-9DBC-D44EE410C160}" dt="2021-05-27T21:18:04.753" v="510" actId="47"/>
        <pc:sldMkLst>
          <pc:docMk/>
          <pc:sldMk cId="3085743202" sldId="323"/>
        </pc:sldMkLst>
        <pc:spChg chg="mod">
          <ac:chgData name="Rooney Ribeiro Albuquerque Coelho" userId="ac74b89b-444e-42c3-a3e1-3795a8d61e25" providerId="ADAL" clId="{583C12D1-0E4F-48F7-9DBC-D44EE410C160}" dt="2021-05-27T21:17:29.914" v="508" actId="20577"/>
          <ac:spMkLst>
            <pc:docMk/>
            <pc:sldMk cId="3085743202" sldId="323"/>
            <ac:spMk id="2" creationId="{27536B8E-3D0C-402A-A6E2-B74267E5C449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3956539357" sldId="323"/>
        </pc:sldMkLst>
        <pc:spChg chg="mod">
          <ac:chgData name="Rooney Ribeiro Albuquerque Coelho" userId="ac74b89b-444e-42c3-a3e1-3795a8d61e25" providerId="ADAL" clId="{583C12D1-0E4F-48F7-9DBC-D44EE410C160}" dt="2021-05-27T21:20:31.204" v="525" actId="20577"/>
          <ac:spMkLst>
            <pc:docMk/>
            <pc:sldMk cId="3956539357" sldId="323"/>
            <ac:spMk id="2" creationId="{27536B8E-3D0C-402A-A6E2-B74267E5C449}"/>
          </ac:spMkLst>
        </pc:spChg>
        <pc:spChg chg="mod">
          <ac:chgData name="Rooney Ribeiro Albuquerque Coelho" userId="ac74b89b-444e-42c3-a3e1-3795a8d61e25" providerId="ADAL" clId="{583C12D1-0E4F-48F7-9DBC-D44EE410C160}" dt="2021-05-27T21:20:25.006" v="519" actId="20577"/>
          <ac:spMkLst>
            <pc:docMk/>
            <pc:sldMk cId="3956539357" sldId="323"/>
            <ac:spMk id="3" creationId="{06253854-A356-4F88-93C7-04C8CA4A2D76}"/>
          </ac:spMkLst>
        </pc:spChg>
      </pc:sldChg>
      <pc:sldChg chg="addSp delSp modSp add del mod">
        <pc:chgData name="Rooney Ribeiro Albuquerque Coelho" userId="ac74b89b-444e-42c3-a3e1-3795a8d61e25" providerId="ADAL" clId="{583C12D1-0E4F-48F7-9DBC-D44EE410C160}" dt="2021-05-28T05:18:01.489" v="926" actId="1076"/>
        <pc:sldMkLst>
          <pc:docMk/>
          <pc:sldMk cId="1654837863" sldId="324"/>
        </pc:sldMkLst>
        <pc:spChg chg="del mod">
          <ac:chgData name="Rooney Ribeiro Albuquerque Coelho" userId="ac74b89b-444e-42c3-a3e1-3795a8d61e25" providerId="ADAL" clId="{583C12D1-0E4F-48F7-9DBC-D44EE410C160}" dt="2021-05-28T05:17:10.469" v="915"/>
          <ac:spMkLst>
            <pc:docMk/>
            <pc:sldMk cId="1654837863" sldId="324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1:52.735" v="547" actId="478"/>
          <ac:spMkLst>
            <pc:docMk/>
            <pc:sldMk cId="1654837863" sldId="324"/>
            <ac:spMk id="5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1:50.984" v="546" actId="478"/>
          <ac:spMkLst>
            <pc:docMk/>
            <pc:sldMk cId="1654837863" sldId="324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1:48.146" v="545" actId="478"/>
          <ac:spMkLst>
            <pc:docMk/>
            <pc:sldMk cId="1654837863" sldId="324"/>
            <ac:spMk id="7" creationId="{00000000-0000-0000-0000-000000000000}"/>
          </ac:spMkLst>
        </pc:spChg>
        <pc:spChg chg="add mod">
          <ac:chgData name="Rooney Ribeiro Albuquerque Coelho" userId="ac74b89b-444e-42c3-a3e1-3795a8d61e25" providerId="ADAL" clId="{583C12D1-0E4F-48F7-9DBC-D44EE410C160}" dt="2021-05-28T05:18:01.489" v="926" actId="1076"/>
          <ac:spMkLst>
            <pc:docMk/>
            <pc:sldMk cId="1654837863" sldId="324"/>
            <ac:spMk id="9" creationId="{38EF41FA-5327-4ED2-8971-97D0731B9762}"/>
          </ac:spMkLst>
        </pc:spChg>
      </pc:sldChg>
      <pc:sldChg chg="addSp delSp modSp add del mod">
        <pc:chgData name="Rooney Ribeiro Albuquerque Coelho" userId="ac74b89b-444e-42c3-a3e1-3795a8d61e25" providerId="ADAL" clId="{583C12D1-0E4F-48F7-9DBC-D44EE410C160}" dt="2021-05-28T05:18:14.327" v="928" actId="207"/>
        <pc:sldMkLst>
          <pc:docMk/>
          <pc:sldMk cId="1268137516" sldId="325"/>
        </pc:sldMkLst>
        <pc:spChg chg="del mod">
          <ac:chgData name="Rooney Ribeiro Albuquerque Coelho" userId="ac74b89b-444e-42c3-a3e1-3795a8d61e25" providerId="ADAL" clId="{583C12D1-0E4F-48F7-9DBC-D44EE410C160}" dt="2021-05-28T05:17:41.009" v="920" actId="478"/>
          <ac:spMkLst>
            <pc:docMk/>
            <pc:sldMk cId="1268137516" sldId="325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1:58.111" v="548" actId="478"/>
          <ac:spMkLst>
            <pc:docMk/>
            <pc:sldMk cId="1268137516" sldId="325"/>
            <ac:spMk id="5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1:58.111" v="548" actId="478"/>
          <ac:spMkLst>
            <pc:docMk/>
            <pc:sldMk cId="1268137516" sldId="325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1:58.111" v="548" actId="478"/>
          <ac:spMkLst>
            <pc:docMk/>
            <pc:sldMk cId="1268137516" sldId="325"/>
            <ac:spMk id="7" creationId="{00000000-0000-0000-0000-000000000000}"/>
          </ac:spMkLst>
        </pc:spChg>
        <pc:spChg chg="add mod">
          <ac:chgData name="Rooney Ribeiro Albuquerque Coelho" userId="ac74b89b-444e-42c3-a3e1-3795a8d61e25" providerId="ADAL" clId="{583C12D1-0E4F-48F7-9DBC-D44EE410C160}" dt="2021-05-28T05:18:14.327" v="928" actId="207"/>
          <ac:spMkLst>
            <pc:docMk/>
            <pc:sldMk cId="1268137516" sldId="325"/>
            <ac:spMk id="8" creationId="{CA430AB3-0986-4E98-864E-2312C262E096}"/>
          </ac:spMkLst>
        </pc:spChg>
      </pc:sldChg>
      <pc:sldChg chg="addSp delSp modSp add del mod">
        <pc:chgData name="Rooney Ribeiro Albuquerque Coelho" userId="ac74b89b-444e-42c3-a3e1-3795a8d61e25" providerId="ADAL" clId="{583C12D1-0E4F-48F7-9DBC-D44EE410C160}" dt="2021-05-28T05:18:27.392" v="933" actId="207"/>
        <pc:sldMkLst>
          <pc:docMk/>
          <pc:sldMk cId="4255387315" sldId="326"/>
        </pc:sldMkLst>
        <pc:spChg chg="del">
          <ac:chgData name="Rooney Ribeiro Albuquerque Coelho" userId="ac74b89b-444e-42c3-a3e1-3795a8d61e25" providerId="ADAL" clId="{583C12D1-0E4F-48F7-9DBC-D44EE410C160}" dt="2021-05-28T05:18:22.913" v="931" actId="478"/>
          <ac:spMkLst>
            <pc:docMk/>
            <pc:sldMk cId="4255387315" sldId="326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01.383" v="549" actId="478"/>
          <ac:spMkLst>
            <pc:docMk/>
            <pc:sldMk cId="4255387315" sldId="326"/>
            <ac:spMk id="5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01.383" v="549" actId="478"/>
          <ac:spMkLst>
            <pc:docMk/>
            <pc:sldMk cId="4255387315" sldId="326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01.383" v="549" actId="478"/>
          <ac:spMkLst>
            <pc:docMk/>
            <pc:sldMk cId="4255387315" sldId="326"/>
            <ac:spMk id="7" creationId="{00000000-0000-0000-0000-000000000000}"/>
          </ac:spMkLst>
        </pc:spChg>
        <pc:spChg chg="add del mod">
          <ac:chgData name="Rooney Ribeiro Albuquerque Coelho" userId="ac74b89b-444e-42c3-a3e1-3795a8d61e25" providerId="ADAL" clId="{583C12D1-0E4F-48F7-9DBC-D44EE410C160}" dt="2021-05-28T05:18:21.303" v="930"/>
          <ac:spMkLst>
            <pc:docMk/>
            <pc:sldMk cId="4255387315" sldId="326"/>
            <ac:spMk id="8" creationId="{2A5BCCA6-A929-42A7-82C6-172109A99341}"/>
          </ac:spMkLst>
        </pc:spChg>
        <pc:spChg chg="add mod">
          <ac:chgData name="Rooney Ribeiro Albuquerque Coelho" userId="ac74b89b-444e-42c3-a3e1-3795a8d61e25" providerId="ADAL" clId="{583C12D1-0E4F-48F7-9DBC-D44EE410C160}" dt="2021-05-28T05:18:27.392" v="933" actId="207"/>
          <ac:spMkLst>
            <pc:docMk/>
            <pc:sldMk cId="4255387315" sldId="326"/>
            <ac:spMk id="9" creationId="{4B9A66A0-43F5-49AE-9F07-154EAAD42BD2}"/>
          </ac:spMkLst>
        </pc:spChg>
      </pc:sldChg>
      <pc:sldChg chg="addSp delSp modSp add del mod">
        <pc:chgData name="Rooney Ribeiro Albuquerque Coelho" userId="ac74b89b-444e-42c3-a3e1-3795a8d61e25" providerId="ADAL" clId="{583C12D1-0E4F-48F7-9DBC-D44EE410C160}" dt="2021-05-28T05:18:35.925" v="936" actId="207"/>
        <pc:sldMkLst>
          <pc:docMk/>
          <pc:sldMk cId="13892756" sldId="327"/>
        </pc:sldMkLst>
        <pc:spChg chg="del">
          <ac:chgData name="Rooney Ribeiro Albuquerque Coelho" userId="ac74b89b-444e-42c3-a3e1-3795a8d61e25" providerId="ADAL" clId="{583C12D1-0E4F-48F7-9DBC-D44EE410C160}" dt="2021-05-28T05:18:31.409" v="934" actId="478"/>
          <ac:spMkLst>
            <pc:docMk/>
            <pc:sldMk cId="13892756" sldId="327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05.231" v="550" actId="478"/>
          <ac:spMkLst>
            <pc:docMk/>
            <pc:sldMk cId="13892756" sldId="327"/>
            <ac:spMk id="7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05.231" v="550" actId="478"/>
          <ac:spMkLst>
            <pc:docMk/>
            <pc:sldMk cId="13892756" sldId="327"/>
            <ac:spMk id="8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05.231" v="550" actId="478"/>
          <ac:spMkLst>
            <pc:docMk/>
            <pc:sldMk cId="13892756" sldId="327"/>
            <ac:spMk id="9" creationId="{00000000-0000-0000-0000-000000000000}"/>
          </ac:spMkLst>
        </pc:spChg>
        <pc:spChg chg="add mod">
          <ac:chgData name="Rooney Ribeiro Albuquerque Coelho" userId="ac74b89b-444e-42c3-a3e1-3795a8d61e25" providerId="ADAL" clId="{583C12D1-0E4F-48F7-9DBC-D44EE410C160}" dt="2021-05-28T05:18:35.925" v="936" actId="207"/>
          <ac:spMkLst>
            <pc:docMk/>
            <pc:sldMk cId="13892756" sldId="327"/>
            <ac:spMk id="10" creationId="{921B7EB7-5DEE-41C0-A451-E71B86B6FEAF}"/>
          </ac:spMkLst>
        </pc:spChg>
      </pc:sldChg>
      <pc:sldChg chg="delSp modSp add mod">
        <pc:chgData name="Rooney Ribeiro Albuquerque Coelho" userId="ac74b89b-444e-42c3-a3e1-3795a8d61e25" providerId="ADAL" clId="{583C12D1-0E4F-48F7-9DBC-D44EE410C160}" dt="2021-05-28T05:24:33.404" v="1312" actId="14100"/>
        <pc:sldMkLst>
          <pc:docMk/>
          <pc:sldMk cId="2123478070" sldId="328"/>
        </pc:sldMkLst>
        <pc:spChg chg="mod">
          <ac:chgData name="Rooney Ribeiro Albuquerque Coelho" userId="ac74b89b-444e-42c3-a3e1-3795a8d61e25" providerId="ADAL" clId="{583C12D1-0E4F-48F7-9DBC-D44EE410C160}" dt="2021-05-28T05:24:33.404" v="1312" actId="14100"/>
          <ac:spMkLst>
            <pc:docMk/>
            <pc:sldMk cId="2123478070" sldId="32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19:19.889" v="1007" actId="20577"/>
          <ac:spMkLst>
            <pc:docMk/>
            <pc:sldMk cId="2123478070" sldId="328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10.912" v="551" actId="478"/>
          <ac:spMkLst>
            <pc:docMk/>
            <pc:sldMk cId="2123478070" sldId="328"/>
            <ac:spMk id="5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10.912" v="551" actId="478"/>
          <ac:spMkLst>
            <pc:docMk/>
            <pc:sldMk cId="2123478070" sldId="328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10.912" v="551" actId="478"/>
          <ac:spMkLst>
            <pc:docMk/>
            <pc:sldMk cId="2123478070" sldId="328"/>
            <ac:spMk id="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550113395" sldId="329"/>
        </pc:sldMkLst>
      </pc:sldChg>
      <pc:sldChg chg="addSp delSp modSp add mod">
        <pc:chgData name="Rooney Ribeiro Albuquerque Coelho" userId="ac74b89b-444e-42c3-a3e1-3795a8d61e25" providerId="ADAL" clId="{583C12D1-0E4F-48F7-9DBC-D44EE410C160}" dt="2021-05-28T05:24:40.176" v="1315" actId="478"/>
        <pc:sldMkLst>
          <pc:docMk/>
          <pc:sldMk cId="633419118" sldId="329"/>
        </pc:sldMkLst>
        <pc:spChg chg="del">
          <ac:chgData name="Rooney Ribeiro Albuquerque Coelho" userId="ac74b89b-444e-42c3-a3e1-3795a8d61e25" providerId="ADAL" clId="{583C12D1-0E4F-48F7-9DBC-D44EE410C160}" dt="2021-05-28T05:24:37.763" v="1313" actId="478"/>
          <ac:spMkLst>
            <pc:docMk/>
            <pc:sldMk cId="633419118" sldId="32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20:35.936" v="1143" actId="20577"/>
          <ac:spMkLst>
            <pc:docMk/>
            <pc:sldMk cId="633419118" sldId="329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15.074" v="552" actId="478"/>
          <ac:spMkLst>
            <pc:docMk/>
            <pc:sldMk cId="633419118" sldId="329"/>
            <ac:spMk id="5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15.074" v="552" actId="478"/>
          <ac:spMkLst>
            <pc:docMk/>
            <pc:sldMk cId="633419118" sldId="329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15.074" v="552" actId="478"/>
          <ac:spMkLst>
            <pc:docMk/>
            <pc:sldMk cId="633419118" sldId="329"/>
            <ac:spMk id="7" creationId="{00000000-0000-0000-0000-000000000000}"/>
          </ac:spMkLst>
        </pc:spChg>
        <pc:spChg chg="add del mod">
          <ac:chgData name="Rooney Ribeiro Albuquerque Coelho" userId="ac74b89b-444e-42c3-a3e1-3795a8d61e25" providerId="ADAL" clId="{583C12D1-0E4F-48F7-9DBC-D44EE410C160}" dt="2021-05-28T05:24:40.176" v="1315" actId="478"/>
          <ac:spMkLst>
            <pc:docMk/>
            <pc:sldMk cId="633419118" sldId="329"/>
            <ac:spMk id="9" creationId="{E9D7DAC6-B53A-4970-9CFE-F838FED5D95A}"/>
          </ac:spMkLst>
        </pc:spChg>
        <pc:spChg chg="add mod">
          <ac:chgData name="Rooney Ribeiro Albuquerque Coelho" userId="ac74b89b-444e-42c3-a3e1-3795a8d61e25" providerId="ADAL" clId="{583C12D1-0E4F-48F7-9DBC-D44EE410C160}" dt="2021-05-28T05:24:38.019" v="1314"/>
          <ac:spMkLst>
            <pc:docMk/>
            <pc:sldMk cId="633419118" sldId="329"/>
            <ac:spMk id="10" creationId="{2CDFB131-F041-4A68-9319-83B06FA734C3}"/>
          </ac:spMkLst>
        </pc:spChg>
      </pc:sldChg>
      <pc:sldChg chg="addSp delSp modSp add mod">
        <pc:chgData name="Rooney Ribeiro Albuquerque Coelho" userId="ac74b89b-444e-42c3-a3e1-3795a8d61e25" providerId="ADAL" clId="{583C12D1-0E4F-48F7-9DBC-D44EE410C160}" dt="2021-05-28T05:24:49.018" v="1319" actId="6549"/>
        <pc:sldMkLst>
          <pc:docMk/>
          <pc:sldMk cId="3178869838" sldId="330"/>
        </pc:sldMkLst>
        <pc:spChg chg="del">
          <ac:chgData name="Rooney Ribeiro Albuquerque Coelho" userId="ac74b89b-444e-42c3-a3e1-3795a8d61e25" providerId="ADAL" clId="{583C12D1-0E4F-48F7-9DBC-D44EE410C160}" dt="2021-05-28T05:24:44.247" v="1316" actId="478"/>
          <ac:spMkLst>
            <pc:docMk/>
            <pc:sldMk cId="3178869838" sldId="33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22:00.949" v="1252" actId="313"/>
          <ac:spMkLst>
            <pc:docMk/>
            <pc:sldMk cId="3178869838" sldId="330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17.812" v="553" actId="478"/>
          <ac:spMkLst>
            <pc:docMk/>
            <pc:sldMk cId="3178869838" sldId="330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17.812" v="553" actId="478"/>
          <ac:spMkLst>
            <pc:docMk/>
            <pc:sldMk cId="3178869838" sldId="330"/>
            <ac:spMk id="7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17.812" v="553" actId="478"/>
          <ac:spMkLst>
            <pc:docMk/>
            <pc:sldMk cId="3178869838" sldId="330"/>
            <ac:spMk id="8" creationId="{00000000-0000-0000-0000-000000000000}"/>
          </ac:spMkLst>
        </pc:spChg>
        <pc:spChg chg="add del mod">
          <ac:chgData name="Rooney Ribeiro Albuquerque Coelho" userId="ac74b89b-444e-42c3-a3e1-3795a8d61e25" providerId="ADAL" clId="{583C12D1-0E4F-48F7-9DBC-D44EE410C160}" dt="2021-05-28T05:24:47.028" v="1318" actId="478"/>
          <ac:spMkLst>
            <pc:docMk/>
            <pc:sldMk cId="3178869838" sldId="330"/>
            <ac:spMk id="10" creationId="{38E1E900-CF4D-4C9A-9E43-A13C2A694CAD}"/>
          </ac:spMkLst>
        </pc:spChg>
        <pc:spChg chg="add mod">
          <ac:chgData name="Rooney Ribeiro Albuquerque Coelho" userId="ac74b89b-444e-42c3-a3e1-3795a8d61e25" providerId="ADAL" clId="{583C12D1-0E4F-48F7-9DBC-D44EE410C160}" dt="2021-05-28T05:24:49.018" v="1319" actId="6549"/>
          <ac:spMkLst>
            <pc:docMk/>
            <pc:sldMk cId="3178869838" sldId="330"/>
            <ac:spMk id="11" creationId="{2781F108-F90C-46F6-BE92-8190E7B86E98}"/>
          </ac:spMkLst>
        </pc:spChg>
      </pc:sldChg>
      <pc:sldChg chg="addSp delSp modSp add mod">
        <pc:chgData name="Rooney Ribeiro Albuquerque Coelho" userId="ac74b89b-444e-42c3-a3e1-3795a8d61e25" providerId="ADAL" clId="{583C12D1-0E4F-48F7-9DBC-D44EE410C160}" dt="2021-05-28T05:24:58.877" v="1324" actId="20577"/>
        <pc:sldMkLst>
          <pc:docMk/>
          <pc:sldMk cId="1241998516" sldId="331"/>
        </pc:sldMkLst>
        <pc:spChg chg="mod">
          <ac:chgData name="Rooney Ribeiro Albuquerque Coelho" userId="ac74b89b-444e-42c3-a3e1-3795a8d61e25" providerId="ADAL" clId="{583C12D1-0E4F-48F7-9DBC-D44EE410C160}" dt="2021-05-28T05:24:58.877" v="1324" actId="20577"/>
          <ac:spMkLst>
            <pc:docMk/>
            <pc:sldMk cId="1241998516" sldId="331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583C12D1-0E4F-48F7-9DBC-D44EE410C160}" dt="2021-05-28T05:21:52.191" v="1249" actId="478"/>
          <ac:spMkLst>
            <pc:docMk/>
            <pc:sldMk cId="1241998516" sldId="331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24.796" v="555" actId="478"/>
          <ac:spMkLst>
            <pc:docMk/>
            <pc:sldMk cId="1241998516" sldId="331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24.796" v="555" actId="478"/>
          <ac:spMkLst>
            <pc:docMk/>
            <pc:sldMk cId="1241998516" sldId="331"/>
            <ac:spMk id="7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21.199" v="554" actId="478"/>
          <ac:spMkLst>
            <pc:docMk/>
            <pc:sldMk cId="1241998516" sldId="331"/>
            <ac:spMk id="8" creationId="{00000000-0000-0000-0000-000000000000}"/>
          </ac:spMkLst>
        </pc:spChg>
        <pc:spChg chg="add mod">
          <ac:chgData name="Rooney Ribeiro Albuquerque Coelho" userId="ac74b89b-444e-42c3-a3e1-3795a8d61e25" providerId="ADAL" clId="{583C12D1-0E4F-48F7-9DBC-D44EE410C160}" dt="2021-05-28T05:22:08.954" v="1253" actId="207"/>
          <ac:spMkLst>
            <pc:docMk/>
            <pc:sldMk cId="1241998516" sldId="331"/>
            <ac:spMk id="9" creationId="{D73BA2BE-A928-469B-8A5B-97600B9F5824}"/>
          </ac:spMkLst>
        </pc:spChg>
        <pc:spChg chg="add del mod">
          <ac:chgData name="Rooney Ribeiro Albuquerque Coelho" userId="ac74b89b-444e-42c3-a3e1-3795a8d61e25" providerId="ADAL" clId="{583C12D1-0E4F-48F7-9DBC-D44EE410C160}" dt="2021-05-28T05:24:53.282" v="1321"/>
          <ac:spMkLst>
            <pc:docMk/>
            <pc:sldMk cId="1241998516" sldId="331"/>
            <ac:spMk id="10" creationId="{B800BE78-E412-40D2-A0D7-9A0A77BDF410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1993175858" sldId="331"/>
        </pc:sldMkLst>
      </pc:sldChg>
      <pc:sldChg chg="addSp delSp modSp add mod">
        <pc:chgData name="Rooney Ribeiro Albuquerque Coelho" userId="ac74b89b-444e-42c3-a3e1-3795a8d61e25" providerId="ADAL" clId="{583C12D1-0E4F-48F7-9DBC-D44EE410C160}" dt="2021-05-28T05:25:14.949" v="1334" actId="20577"/>
        <pc:sldMkLst>
          <pc:docMk/>
          <pc:sldMk cId="1399353403" sldId="332"/>
        </pc:sldMkLst>
        <pc:spChg chg="mod">
          <ac:chgData name="Rooney Ribeiro Albuquerque Coelho" userId="ac74b89b-444e-42c3-a3e1-3795a8d61e25" providerId="ADAL" clId="{583C12D1-0E4F-48F7-9DBC-D44EE410C160}" dt="2021-05-28T05:25:14.949" v="1334" actId="20577"/>
          <ac:spMkLst>
            <pc:docMk/>
            <pc:sldMk cId="1399353403" sldId="332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583C12D1-0E4F-48F7-9DBC-D44EE410C160}" dt="2021-05-28T05:22:22.495" v="1257" actId="478"/>
          <ac:spMkLst>
            <pc:docMk/>
            <pc:sldMk cId="1399353403" sldId="332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31.288" v="557" actId="478"/>
          <ac:spMkLst>
            <pc:docMk/>
            <pc:sldMk cId="1399353403" sldId="332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31.288" v="557" actId="478"/>
          <ac:spMkLst>
            <pc:docMk/>
            <pc:sldMk cId="1399353403" sldId="332"/>
            <ac:spMk id="7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31.288" v="557" actId="478"/>
          <ac:spMkLst>
            <pc:docMk/>
            <pc:sldMk cId="1399353403" sldId="332"/>
            <ac:spMk id="8" creationId="{00000000-0000-0000-0000-000000000000}"/>
          </ac:spMkLst>
        </pc:spChg>
        <pc:spChg chg="add mod">
          <ac:chgData name="Rooney Ribeiro Albuquerque Coelho" userId="ac74b89b-444e-42c3-a3e1-3795a8d61e25" providerId="ADAL" clId="{583C12D1-0E4F-48F7-9DBC-D44EE410C160}" dt="2021-05-28T05:22:25.759" v="1259" actId="207"/>
          <ac:spMkLst>
            <pc:docMk/>
            <pc:sldMk cId="1399353403" sldId="332"/>
            <ac:spMk id="9" creationId="{4DDA0F92-83D2-48CB-B410-C472E0583222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2721809898" sldId="332"/>
        </pc:sldMkLst>
      </pc:sldChg>
      <pc:sldChg chg="delSp modSp add mod">
        <pc:chgData name="Rooney Ribeiro Albuquerque Coelho" userId="ac74b89b-444e-42c3-a3e1-3795a8d61e25" providerId="ADAL" clId="{583C12D1-0E4F-48F7-9DBC-D44EE410C160}" dt="2021-05-28T05:25:24.989" v="1352" actId="20577"/>
        <pc:sldMkLst>
          <pc:docMk/>
          <pc:sldMk cId="2293998944" sldId="333"/>
        </pc:sldMkLst>
        <pc:spChg chg="mod">
          <ac:chgData name="Rooney Ribeiro Albuquerque Coelho" userId="ac74b89b-444e-42c3-a3e1-3795a8d61e25" providerId="ADAL" clId="{583C12D1-0E4F-48F7-9DBC-D44EE410C160}" dt="2021-05-28T05:25:24.989" v="1352" actId="20577"/>
          <ac:spMkLst>
            <pc:docMk/>
            <pc:sldMk cId="2293998944" sldId="33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23:04.143" v="1266" actId="1076"/>
          <ac:spMkLst>
            <pc:docMk/>
            <pc:sldMk cId="2293998944" sldId="333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35.698" v="558" actId="478"/>
          <ac:spMkLst>
            <pc:docMk/>
            <pc:sldMk cId="2293998944" sldId="333"/>
            <ac:spMk id="5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35.698" v="558" actId="478"/>
          <ac:spMkLst>
            <pc:docMk/>
            <pc:sldMk cId="2293998944" sldId="333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35.698" v="558" actId="478"/>
          <ac:spMkLst>
            <pc:docMk/>
            <pc:sldMk cId="2293998944" sldId="333"/>
            <ac:spMk id="7" creationId="{00000000-0000-0000-0000-000000000000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2864823435" sldId="333"/>
        </pc:sldMkLst>
      </pc:sldChg>
      <pc:sldChg chg="addSp delSp modSp add mod">
        <pc:chgData name="Rooney Ribeiro Albuquerque Coelho" userId="ac74b89b-444e-42c3-a3e1-3795a8d61e25" providerId="ADAL" clId="{583C12D1-0E4F-48F7-9DBC-D44EE410C160}" dt="2021-05-28T05:28:40.172" v="1496" actId="20577"/>
        <pc:sldMkLst>
          <pc:docMk/>
          <pc:sldMk cId="2915400026" sldId="334"/>
        </pc:sldMkLst>
        <pc:spChg chg="mod">
          <ac:chgData name="Rooney Ribeiro Albuquerque Coelho" userId="ac74b89b-444e-42c3-a3e1-3795a8d61e25" providerId="ADAL" clId="{583C12D1-0E4F-48F7-9DBC-D44EE410C160}" dt="2021-05-28T05:25:50.156" v="1396" actId="20577"/>
          <ac:spMkLst>
            <pc:docMk/>
            <pc:sldMk cId="2915400026" sldId="33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28:40.172" v="1496" actId="20577"/>
          <ac:spMkLst>
            <pc:docMk/>
            <pc:sldMk cId="2915400026" sldId="334"/>
            <ac:spMk id="4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39.645" v="559" actId="478"/>
          <ac:spMkLst>
            <pc:docMk/>
            <pc:sldMk cId="2915400026" sldId="334"/>
            <ac:spMk id="5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39.645" v="559" actId="478"/>
          <ac:spMkLst>
            <pc:docMk/>
            <pc:sldMk cId="2915400026" sldId="334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7T22:02:39.645" v="559" actId="478"/>
          <ac:spMkLst>
            <pc:docMk/>
            <pc:sldMk cId="2915400026" sldId="334"/>
            <ac:spMk id="7" creationId="{00000000-0000-0000-0000-000000000000}"/>
          </ac:spMkLst>
        </pc:spChg>
        <pc:spChg chg="add mod">
          <ac:chgData name="Rooney Ribeiro Albuquerque Coelho" userId="ac74b89b-444e-42c3-a3e1-3795a8d61e25" providerId="ADAL" clId="{583C12D1-0E4F-48F7-9DBC-D44EE410C160}" dt="2021-05-28T05:28:00.797" v="1481" actId="12"/>
          <ac:spMkLst>
            <pc:docMk/>
            <pc:sldMk cId="2915400026" sldId="334"/>
            <ac:spMk id="9" creationId="{18DDA024-4027-4C64-B0B2-F42FC0C46BAD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3681309876" sldId="334"/>
        </pc:sldMkLst>
      </pc:sldChg>
      <pc:sldChg chg="delSp modSp add mod">
        <pc:chgData name="Rooney Ribeiro Albuquerque Coelho" userId="ac74b89b-444e-42c3-a3e1-3795a8d61e25" providerId="ADAL" clId="{583C12D1-0E4F-48F7-9DBC-D44EE410C160}" dt="2021-05-28T05:37:03.241" v="1890" actId="478"/>
        <pc:sldMkLst>
          <pc:docMk/>
          <pc:sldMk cId="678856981" sldId="335"/>
        </pc:sldMkLst>
        <pc:spChg chg="mod">
          <ac:chgData name="Rooney Ribeiro Albuquerque Coelho" userId="ac74b89b-444e-42c3-a3e1-3795a8d61e25" providerId="ADAL" clId="{583C12D1-0E4F-48F7-9DBC-D44EE410C160}" dt="2021-05-28T05:29:50.384" v="1519" actId="113"/>
          <ac:spMkLst>
            <pc:docMk/>
            <pc:sldMk cId="678856981" sldId="335"/>
            <ac:spMk id="3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8T05:37:00.672" v="1889" actId="478"/>
          <ac:spMkLst>
            <pc:docMk/>
            <pc:sldMk cId="678856981" sldId="335"/>
            <ac:spMk id="4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8T05:37:03.241" v="1890" actId="478"/>
          <ac:spMkLst>
            <pc:docMk/>
            <pc:sldMk cId="678856981" sldId="335"/>
            <ac:spMk id="5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8T05:36:58.905" v="1888" actId="478"/>
          <ac:spMkLst>
            <pc:docMk/>
            <pc:sldMk cId="678856981" sldId="335"/>
            <ac:spMk id="6" creationId="{00000000-0000-0000-0000-000000000000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2597197788" sldId="335"/>
        </pc:sldMkLst>
      </pc:sldChg>
      <pc:sldChg chg="addSp delSp modSp new mod">
        <pc:chgData name="Rooney Ribeiro Albuquerque Coelho" userId="ac74b89b-444e-42c3-a3e1-3795a8d61e25" providerId="ADAL" clId="{583C12D1-0E4F-48F7-9DBC-D44EE410C160}" dt="2021-05-28T05:31:27.412" v="1575" actId="1076"/>
        <pc:sldMkLst>
          <pc:docMk/>
          <pc:sldMk cId="2952951130" sldId="336"/>
        </pc:sldMkLst>
        <pc:spChg chg="mod">
          <ac:chgData name="Rooney Ribeiro Albuquerque Coelho" userId="ac74b89b-444e-42c3-a3e1-3795a8d61e25" providerId="ADAL" clId="{583C12D1-0E4F-48F7-9DBC-D44EE410C160}" dt="2021-05-28T05:31:18.131" v="1574" actId="20577"/>
          <ac:spMkLst>
            <pc:docMk/>
            <pc:sldMk cId="2952951130" sldId="336"/>
            <ac:spMk id="2" creationId="{D837905E-AB9C-4FE7-9B77-4B7D89D4F9D4}"/>
          </ac:spMkLst>
        </pc:spChg>
        <pc:spChg chg="del mod">
          <ac:chgData name="Rooney Ribeiro Albuquerque Coelho" userId="ac74b89b-444e-42c3-a3e1-3795a8d61e25" providerId="ADAL" clId="{583C12D1-0E4F-48F7-9DBC-D44EE410C160}" dt="2021-05-28T05:30:56.021" v="1545" actId="478"/>
          <ac:spMkLst>
            <pc:docMk/>
            <pc:sldMk cId="2952951130" sldId="336"/>
            <ac:spMk id="3" creationId="{09792B81-605E-4FFA-B56B-2A614C123876}"/>
          </ac:spMkLst>
        </pc:spChg>
        <pc:spChg chg="add del mod">
          <ac:chgData name="Rooney Ribeiro Albuquerque Coelho" userId="ac74b89b-444e-42c3-a3e1-3795a8d61e25" providerId="ADAL" clId="{583C12D1-0E4F-48F7-9DBC-D44EE410C160}" dt="2021-05-28T05:30:57.500" v="1546" actId="478"/>
          <ac:spMkLst>
            <pc:docMk/>
            <pc:sldMk cId="2952951130" sldId="336"/>
            <ac:spMk id="5" creationId="{228B1133-46EE-4995-9EE2-9EDAFADC7526}"/>
          </ac:spMkLst>
        </pc:spChg>
        <pc:graphicFrameChg chg="add mod modGraphic">
          <ac:chgData name="Rooney Ribeiro Albuquerque Coelho" userId="ac74b89b-444e-42c3-a3e1-3795a8d61e25" providerId="ADAL" clId="{583C12D1-0E4F-48F7-9DBC-D44EE410C160}" dt="2021-05-28T05:31:27.412" v="1575" actId="1076"/>
          <ac:graphicFrameMkLst>
            <pc:docMk/>
            <pc:sldMk cId="2952951130" sldId="336"/>
            <ac:graphicFrameMk id="6" creationId="{04F425A1-A917-48C1-914E-1365ACDD04D5}"/>
          </ac:graphicFrameMkLst>
        </pc:graphicFrameChg>
      </pc:sldChg>
      <pc:sldChg chg="modSp new mod">
        <pc:chgData name="Rooney Ribeiro Albuquerque Coelho" userId="ac74b89b-444e-42c3-a3e1-3795a8d61e25" providerId="ADAL" clId="{583C12D1-0E4F-48F7-9DBC-D44EE410C160}" dt="2021-05-28T05:33:34.282" v="1784" actId="207"/>
        <pc:sldMkLst>
          <pc:docMk/>
          <pc:sldMk cId="2489868773" sldId="337"/>
        </pc:sldMkLst>
        <pc:spChg chg="mod">
          <ac:chgData name="Rooney Ribeiro Albuquerque Coelho" userId="ac74b89b-444e-42c3-a3e1-3795a8d61e25" providerId="ADAL" clId="{583C12D1-0E4F-48F7-9DBC-D44EE410C160}" dt="2021-05-28T05:31:46.442" v="1577"/>
          <ac:spMkLst>
            <pc:docMk/>
            <pc:sldMk cId="2489868773" sldId="337"/>
            <ac:spMk id="2" creationId="{224E065A-3EF3-4E58-85E1-3CECA254AE97}"/>
          </ac:spMkLst>
        </pc:spChg>
        <pc:spChg chg="mod">
          <ac:chgData name="Rooney Ribeiro Albuquerque Coelho" userId="ac74b89b-444e-42c3-a3e1-3795a8d61e25" providerId="ADAL" clId="{583C12D1-0E4F-48F7-9DBC-D44EE410C160}" dt="2021-05-28T05:33:34.282" v="1784" actId="207"/>
          <ac:spMkLst>
            <pc:docMk/>
            <pc:sldMk cId="2489868773" sldId="337"/>
            <ac:spMk id="3" creationId="{4F3AE682-5606-49D9-8F99-606CFA05F1EE}"/>
          </ac:spMkLst>
        </pc:spChg>
      </pc:sldChg>
      <pc:sldChg chg="modSp add mod">
        <pc:chgData name="Rooney Ribeiro Albuquerque Coelho" userId="ac74b89b-444e-42c3-a3e1-3795a8d61e25" providerId="ADAL" clId="{583C12D1-0E4F-48F7-9DBC-D44EE410C160}" dt="2021-05-28T05:35:32.081" v="1886" actId="20577"/>
        <pc:sldMkLst>
          <pc:docMk/>
          <pc:sldMk cId="2502145494" sldId="338"/>
        </pc:sldMkLst>
        <pc:spChg chg="mod">
          <ac:chgData name="Rooney Ribeiro Albuquerque Coelho" userId="ac74b89b-444e-42c3-a3e1-3795a8d61e25" providerId="ADAL" clId="{583C12D1-0E4F-48F7-9DBC-D44EE410C160}" dt="2021-05-28T05:35:32.081" v="1886" actId="20577"/>
          <ac:spMkLst>
            <pc:docMk/>
            <pc:sldMk cId="2502145494" sldId="338"/>
            <ac:spMk id="3" creationId="{4F3AE682-5606-49D9-8F99-606CFA05F1EE}"/>
          </ac:spMkLst>
        </pc:spChg>
      </pc:sldChg>
      <pc:sldChg chg="modSp add mod">
        <pc:chgData name="Rooney Ribeiro Albuquerque Coelho" userId="ac74b89b-444e-42c3-a3e1-3795a8d61e25" providerId="ADAL" clId="{583C12D1-0E4F-48F7-9DBC-D44EE410C160}" dt="2021-05-28T05:37:48.182" v="1903" actId="20577"/>
        <pc:sldMkLst>
          <pc:docMk/>
          <pc:sldMk cId="0" sldId="339"/>
        </pc:sldMkLst>
        <pc:spChg chg="mod">
          <ac:chgData name="Rooney Ribeiro Albuquerque Coelho" userId="ac74b89b-444e-42c3-a3e1-3795a8d61e25" providerId="ADAL" clId="{583C12D1-0E4F-48F7-9DBC-D44EE410C160}" dt="2021-05-28T05:37:48.182" v="1903" actId="20577"/>
          <ac:spMkLst>
            <pc:docMk/>
            <pc:sldMk cId="0" sldId="33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36:46.836" v="1887"/>
          <ac:spMkLst>
            <pc:docMk/>
            <pc:sldMk cId="0" sldId="339"/>
            <ac:spMk id="6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36:46.836" v="1887"/>
          <ac:spMkLst>
            <pc:docMk/>
            <pc:sldMk cId="0" sldId="339"/>
            <ac:spMk id="7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36:46.836" v="1887"/>
          <ac:spMkLst>
            <pc:docMk/>
            <pc:sldMk cId="0" sldId="339"/>
            <ac:spMk id="8" creationId="{00000000-0000-0000-0000-000000000000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4145890035" sldId="339"/>
        </pc:sldMkLst>
      </pc:sldChg>
      <pc:sldChg chg="addSp delSp modSp add mod">
        <pc:chgData name="Rooney Ribeiro Albuquerque Coelho" userId="ac74b89b-444e-42c3-a3e1-3795a8d61e25" providerId="ADAL" clId="{583C12D1-0E4F-48F7-9DBC-D44EE410C160}" dt="2021-05-28T05:45:01.485" v="2014" actId="478"/>
        <pc:sldMkLst>
          <pc:docMk/>
          <pc:sldMk cId="0" sldId="340"/>
        </pc:sldMkLst>
        <pc:spChg chg="del mod">
          <ac:chgData name="Rooney Ribeiro Albuquerque Coelho" userId="ac74b89b-444e-42c3-a3e1-3795a8d61e25" providerId="ADAL" clId="{583C12D1-0E4F-48F7-9DBC-D44EE410C160}" dt="2021-05-28T05:43:56.997" v="1946" actId="478"/>
          <ac:spMkLst>
            <pc:docMk/>
            <pc:sldMk cId="0" sldId="340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583C12D1-0E4F-48F7-9DBC-D44EE410C160}" dt="2021-05-28T05:44:58.990" v="2013" actId="1076"/>
          <ac:spMkLst>
            <pc:docMk/>
            <pc:sldMk cId="0" sldId="340"/>
            <ac:spMk id="4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8T05:45:01.485" v="2014" actId="478"/>
          <ac:spMkLst>
            <pc:docMk/>
            <pc:sldMk cId="0" sldId="340"/>
            <ac:spMk id="6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8T05:45:01.485" v="2014" actId="478"/>
          <ac:spMkLst>
            <pc:docMk/>
            <pc:sldMk cId="0" sldId="340"/>
            <ac:spMk id="7" creationId="{00000000-0000-0000-0000-000000000000}"/>
          </ac:spMkLst>
        </pc:spChg>
        <pc:spChg chg="del mod">
          <ac:chgData name="Rooney Ribeiro Albuquerque Coelho" userId="ac74b89b-444e-42c3-a3e1-3795a8d61e25" providerId="ADAL" clId="{583C12D1-0E4F-48F7-9DBC-D44EE410C160}" dt="2021-05-28T05:45:01.485" v="2014" actId="478"/>
          <ac:spMkLst>
            <pc:docMk/>
            <pc:sldMk cId="0" sldId="340"/>
            <ac:spMk id="8" creationId="{00000000-0000-0000-0000-000000000000}"/>
          </ac:spMkLst>
        </pc:spChg>
        <pc:spChg chg="add mod">
          <ac:chgData name="Rooney Ribeiro Albuquerque Coelho" userId="ac74b89b-444e-42c3-a3e1-3795a8d61e25" providerId="ADAL" clId="{583C12D1-0E4F-48F7-9DBC-D44EE410C160}" dt="2021-05-28T05:44:23.644" v="1984" actId="20577"/>
          <ac:spMkLst>
            <pc:docMk/>
            <pc:sldMk cId="0" sldId="340"/>
            <ac:spMk id="9" creationId="{447D63D7-636C-4D88-A3FC-9CF8F2403FDA}"/>
          </ac:spMkLst>
        </pc:spChg>
        <pc:graphicFrameChg chg="mod modGraphic">
          <ac:chgData name="Rooney Ribeiro Albuquerque Coelho" userId="ac74b89b-444e-42c3-a3e1-3795a8d61e25" providerId="ADAL" clId="{583C12D1-0E4F-48F7-9DBC-D44EE410C160}" dt="2021-05-28T05:44:29.969" v="1986" actId="14100"/>
          <ac:graphicFrameMkLst>
            <pc:docMk/>
            <pc:sldMk cId="0" sldId="340"/>
            <ac:graphicFrameMk id="5" creationId="{00000000-0000-0000-0000-000000000000}"/>
          </ac:graphicFrameMkLst>
        </pc:graphicFrameChg>
      </pc:sldChg>
      <pc:sldChg chg="new del">
        <pc:chgData name="Rooney Ribeiro Albuquerque Coelho" userId="ac74b89b-444e-42c3-a3e1-3795a8d61e25" providerId="ADAL" clId="{583C12D1-0E4F-48F7-9DBC-D44EE410C160}" dt="2021-05-28T05:45:10.807" v="2016" actId="47"/>
        <pc:sldMkLst>
          <pc:docMk/>
          <pc:sldMk cId="231996280" sldId="341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1245886741" sldId="341"/>
        </pc:sldMkLst>
      </pc:sldChg>
      <pc:sldChg chg="modSp new mod modNotesTx">
        <pc:chgData name="Rooney Ribeiro Albuquerque Coelho" userId="ac74b89b-444e-42c3-a3e1-3795a8d61e25" providerId="ADAL" clId="{583C12D1-0E4F-48F7-9DBC-D44EE410C160}" dt="2021-05-28T05:50:06.352" v="2320"/>
        <pc:sldMkLst>
          <pc:docMk/>
          <pc:sldMk cId="2448619178" sldId="341"/>
        </pc:sldMkLst>
        <pc:spChg chg="mod">
          <ac:chgData name="Rooney Ribeiro Albuquerque Coelho" userId="ac74b89b-444e-42c3-a3e1-3795a8d61e25" providerId="ADAL" clId="{583C12D1-0E4F-48F7-9DBC-D44EE410C160}" dt="2021-05-28T05:45:26.666" v="2052" actId="20577"/>
          <ac:spMkLst>
            <pc:docMk/>
            <pc:sldMk cId="2448619178" sldId="341"/>
            <ac:spMk id="2" creationId="{C178C0FC-2E9F-45AD-A4EC-7C9746A2A43F}"/>
          </ac:spMkLst>
        </pc:spChg>
        <pc:spChg chg="mod">
          <ac:chgData name="Rooney Ribeiro Albuquerque Coelho" userId="ac74b89b-444e-42c3-a3e1-3795a8d61e25" providerId="ADAL" clId="{583C12D1-0E4F-48F7-9DBC-D44EE410C160}" dt="2021-05-28T05:46:57.017" v="2319" actId="20577"/>
          <ac:spMkLst>
            <pc:docMk/>
            <pc:sldMk cId="2448619178" sldId="341"/>
            <ac:spMk id="3" creationId="{8466E88F-4335-439A-ADC8-7CA4AD14D37C}"/>
          </ac:spMkLst>
        </pc:spChg>
      </pc:sldChg>
      <pc:sldChg chg="modSp add mod">
        <pc:chgData name="Rooney Ribeiro Albuquerque Coelho" userId="ac74b89b-444e-42c3-a3e1-3795a8d61e25" providerId="ADAL" clId="{583C12D1-0E4F-48F7-9DBC-D44EE410C160}" dt="2021-05-28T06:03:20.586" v="2687" actId="21"/>
        <pc:sldMkLst>
          <pc:docMk/>
          <pc:sldMk cId="0" sldId="342"/>
        </pc:sldMkLst>
        <pc:spChg chg="mod">
          <ac:chgData name="Rooney Ribeiro Albuquerque Coelho" userId="ac74b89b-444e-42c3-a3e1-3795a8d61e25" providerId="ADAL" clId="{583C12D1-0E4F-48F7-9DBC-D44EE410C160}" dt="2021-05-28T05:58:02.475" v="2324"/>
          <ac:spMkLst>
            <pc:docMk/>
            <pc:sldMk cId="0" sldId="342"/>
            <ac:spMk id="31746" creationId="{1B35F265-8C88-4B7E-88DA-A413C2653D97}"/>
          </ac:spMkLst>
        </pc:spChg>
        <pc:spChg chg="mod">
          <ac:chgData name="Rooney Ribeiro Albuquerque Coelho" userId="ac74b89b-444e-42c3-a3e1-3795a8d61e25" providerId="ADAL" clId="{583C12D1-0E4F-48F7-9DBC-D44EE410C160}" dt="2021-05-28T06:03:20.586" v="2687" actId="21"/>
          <ac:spMkLst>
            <pc:docMk/>
            <pc:sldMk cId="0" sldId="342"/>
            <ac:spMk id="31747" creationId="{E81D6E23-3DFE-43F0-9048-0CEB2530D50B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3367498001" sldId="342"/>
        </pc:sldMkLst>
      </pc:sldChg>
      <pc:sldChg chg="modSp new mod">
        <pc:chgData name="Rooney Ribeiro Albuquerque Coelho" userId="ac74b89b-444e-42c3-a3e1-3795a8d61e25" providerId="ADAL" clId="{583C12D1-0E4F-48F7-9DBC-D44EE410C160}" dt="2021-05-28T06:07:08.487" v="3181" actId="20577"/>
        <pc:sldMkLst>
          <pc:docMk/>
          <pc:sldMk cId="2090844067" sldId="343"/>
        </pc:sldMkLst>
        <pc:spChg chg="mod">
          <ac:chgData name="Rooney Ribeiro Albuquerque Coelho" userId="ac74b89b-444e-42c3-a3e1-3795a8d61e25" providerId="ADAL" clId="{583C12D1-0E4F-48F7-9DBC-D44EE410C160}" dt="2021-05-28T06:03:17.663" v="2686"/>
          <ac:spMkLst>
            <pc:docMk/>
            <pc:sldMk cId="2090844067" sldId="343"/>
            <ac:spMk id="2" creationId="{A1868D7E-4A32-44EB-821D-BDA3C7FE6ACD}"/>
          </ac:spMkLst>
        </pc:spChg>
        <pc:spChg chg="mod">
          <ac:chgData name="Rooney Ribeiro Albuquerque Coelho" userId="ac74b89b-444e-42c3-a3e1-3795a8d61e25" providerId="ADAL" clId="{583C12D1-0E4F-48F7-9DBC-D44EE410C160}" dt="2021-05-28T06:07:08.487" v="3181" actId="20577"/>
          <ac:spMkLst>
            <pc:docMk/>
            <pc:sldMk cId="2090844067" sldId="343"/>
            <ac:spMk id="3" creationId="{63A12E64-E7F4-4E8B-B5D7-96BA2C6FDF72}"/>
          </ac:spMkLst>
        </pc:spChg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2843379560" sldId="343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1035466760" sldId="344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3936847376" sldId="345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616738284" sldId="346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2182248225" sldId="347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1529396510" sldId="348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2927881476" sldId="349"/>
        </pc:sldMkLst>
      </pc:sldChg>
      <pc:sldChg chg="del">
        <pc:chgData name="Rooney Ribeiro Albuquerque Coelho" userId="ac74b89b-444e-42c3-a3e1-3795a8d61e25" providerId="ADAL" clId="{583C12D1-0E4F-48F7-9DBC-D44EE410C160}" dt="2021-05-27T20:51:27.115" v="22" actId="47"/>
        <pc:sldMkLst>
          <pc:docMk/>
          <pc:sldMk cId="1688360077" sldId="350"/>
        </pc:sldMkLst>
      </pc:sldChg>
      <pc:sldMasterChg chg="delSldLayout">
        <pc:chgData name="Rooney Ribeiro Albuquerque Coelho" userId="ac74b89b-444e-42c3-a3e1-3795a8d61e25" providerId="ADAL" clId="{583C12D1-0E4F-48F7-9DBC-D44EE410C160}" dt="2021-05-28T06:02:03.744" v="2630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583C12D1-0E4F-48F7-9DBC-D44EE410C160}" dt="2021-05-27T21:23:13.393" v="543" actId="47"/>
          <pc:sldLayoutMkLst>
            <pc:docMk/>
            <pc:sldMasterMk cId="2776055412" sldId="2147483918"/>
            <pc:sldLayoutMk cId="2815100347" sldId="2147483933"/>
          </pc:sldLayoutMkLst>
        </pc:sldLayoutChg>
        <pc:sldLayoutChg chg="del">
          <pc:chgData name="Rooney Ribeiro Albuquerque Coelho" userId="ac74b89b-444e-42c3-a3e1-3795a8d61e25" providerId="ADAL" clId="{583C12D1-0E4F-48F7-9DBC-D44EE410C160}" dt="2021-05-28T06:02:03.744" v="2630" actId="47"/>
          <pc:sldLayoutMkLst>
            <pc:docMk/>
            <pc:sldMasterMk cId="2776055412" sldId="2147483918"/>
            <pc:sldLayoutMk cId="3916513080" sldId="2147483935"/>
          </pc:sldLayoutMkLst>
        </pc:sldLayoutChg>
        <pc:sldLayoutChg chg="del">
          <pc:chgData name="Rooney Ribeiro Albuquerque Coelho" userId="ac74b89b-444e-42c3-a3e1-3795a8d61e25" providerId="ADAL" clId="{583C12D1-0E4F-48F7-9DBC-D44EE410C160}" dt="2021-05-27T21:20:50.532" v="529" actId="47"/>
          <pc:sldLayoutMkLst>
            <pc:docMk/>
            <pc:sldMasterMk cId="2776055412" sldId="2147483918"/>
            <pc:sldLayoutMk cId="583718994" sldId="2147483936"/>
          </pc:sldLayoutMkLst>
        </pc:sldLayoutChg>
      </pc:sldMasterChg>
    </pc:docChg>
  </pc:docChgLst>
  <pc:docChgLst>
    <pc:chgData name="Rooney Ribeiro Albuquerque Coelho" userId="ac74b89b-444e-42c3-a3e1-3795a8d61e25" providerId="ADAL" clId="{D76D6DCB-D3B1-46C6-A875-EDB264770195}"/>
    <pc:docChg chg="undo custSel addSld delSld modSld sldOrd addSection delSection modSection">
      <pc:chgData name="Rooney Ribeiro Albuquerque Coelho" userId="ac74b89b-444e-42c3-a3e1-3795a8d61e25" providerId="ADAL" clId="{D76D6DCB-D3B1-46C6-A875-EDB264770195}" dt="2021-04-30T03:25:03.466" v="1087" actId="20577"/>
      <pc:docMkLst>
        <pc:docMk/>
      </pc:docMkLst>
      <pc:sldChg chg="addSp delSp modSp mod">
        <pc:chgData name="Rooney Ribeiro Albuquerque Coelho" userId="ac74b89b-444e-42c3-a3e1-3795a8d61e25" providerId="ADAL" clId="{D76D6DCB-D3B1-46C6-A875-EDB264770195}" dt="2021-04-29T21:45:41.152" v="53" actId="20577"/>
        <pc:sldMkLst>
          <pc:docMk/>
          <pc:sldMk cId="3921484213" sldId="256"/>
        </pc:sldMkLst>
        <pc:spChg chg="mod">
          <ac:chgData name="Rooney Ribeiro Albuquerque Coelho" userId="ac74b89b-444e-42c3-a3e1-3795a8d61e25" providerId="ADAL" clId="{D76D6DCB-D3B1-46C6-A875-EDB264770195}" dt="2021-04-29T21:45:41.152" v="53" actId="20577"/>
          <ac:spMkLst>
            <pc:docMk/>
            <pc:sldMk cId="3921484213" sldId="256"/>
            <ac:spMk id="2" creationId="{2A6ADB5C-3B0F-4601-8D60-DF4A2A6D58DB}"/>
          </ac:spMkLst>
        </pc:spChg>
        <pc:graphicFrameChg chg="add del mod">
          <ac:chgData name="Rooney Ribeiro Albuquerque Coelho" userId="ac74b89b-444e-42c3-a3e1-3795a8d61e25" providerId="ADAL" clId="{D76D6DCB-D3B1-46C6-A875-EDB264770195}" dt="2021-04-29T21:37:48.191" v="24" actId="478"/>
          <ac:graphicFrameMkLst>
            <pc:docMk/>
            <pc:sldMk cId="3921484213" sldId="256"/>
            <ac:graphicFrameMk id="4" creationId="{A49FAFAD-1DA9-463F-B0A7-EC9272EC696F}"/>
          </ac:graphicFrameMkLst>
        </pc:graphicFrame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3912574057" sldId="257"/>
        </pc:sldMkLst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0" sldId="258"/>
        </pc:sldMkLst>
      </pc:sldChg>
      <pc:sldChg chg="add del">
        <pc:chgData name="Rooney Ribeiro Albuquerque Coelho" userId="ac74b89b-444e-42c3-a3e1-3795a8d61e25" providerId="ADAL" clId="{D76D6DCB-D3B1-46C6-A875-EDB264770195}" dt="2021-04-29T23:29:42.697" v="490" actId="47"/>
        <pc:sldMkLst>
          <pc:docMk/>
          <pc:sldMk cId="0" sldId="259"/>
        </pc:sldMkLst>
      </pc:sldChg>
      <pc:sldChg chg="add del">
        <pc:chgData name="Rooney Ribeiro Albuquerque Coelho" userId="ac74b89b-444e-42c3-a3e1-3795a8d61e25" providerId="ADAL" clId="{D76D6DCB-D3B1-46C6-A875-EDB264770195}" dt="2021-04-29T23:29:42.697" v="490" actId="47"/>
        <pc:sldMkLst>
          <pc:docMk/>
          <pc:sldMk cId="0" sldId="260"/>
        </pc:sldMkLst>
      </pc:sldChg>
      <pc:sldChg chg="addSp delSp modSp add del mod ord chgLayout">
        <pc:chgData name="Rooney Ribeiro Albuquerque Coelho" userId="ac74b89b-444e-42c3-a3e1-3795a8d61e25" providerId="ADAL" clId="{D76D6DCB-D3B1-46C6-A875-EDB264770195}" dt="2021-04-29T23:30:51.632" v="517"/>
        <pc:sldMkLst>
          <pc:docMk/>
          <pc:sldMk cId="0" sldId="261"/>
        </pc:sldMkLst>
        <pc:spChg chg="mod ord">
          <ac:chgData name="Rooney Ribeiro Albuquerque Coelho" userId="ac74b89b-444e-42c3-a3e1-3795a8d61e25" providerId="ADAL" clId="{D76D6DCB-D3B1-46C6-A875-EDB264770195}" dt="2021-04-29T23:30:19.339" v="504" actId="6264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D76D6DCB-D3B1-46C6-A875-EDB264770195}" dt="2021-04-29T23:30:51.632" v="517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1:28.349" v="191" actId="6264"/>
          <ac:spMkLst>
            <pc:docMk/>
            <pc:sldMk cId="0" sldId="261"/>
            <ac:spMk id="4" creationId="{9D926972-BDF9-4940-91E1-B6908A675FD3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1:30.683" v="192" actId="478"/>
          <ac:spMkLst>
            <pc:docMk/>
            <pc:sldMk cId="0" sldId="261"/>
            <ac:spMk id="5" creationId="{44B25AA6-37E6-4656-9467-18B56D38FE40}"/>
          </ac:spMkLst>
        </pc:spChg>
        <pc:spChg chg="add del mod">
          <ac:chgData name="Rooney Ribeiro Albuquerque Coelho" userId="ac74b89b-444e-42c3-a3e1-3795a8d61e25" providerId="ADAL" clId="{D76D6DCB-D3B1-46C6-A875-EDB264770195}" dt="2021-04-29T23:30:19.339" v="504" actId="6264"/>
          <ac:spMkLst>
            <pc:docMk/>
            <pc:sldMk cId="0" sldId="261"/>
            <ac:spMk id="6" creationId="{3A1E0127-36AA-479C-ABA7-716B0AEF8FFC}"/>
          </ac:spMkLst>
        </pc:spChg>
        <pc:spChg chg="add mod ord">
          <ac:chgData name="Rooney Ribeiro Albuquerque Coelho" userId="ac74b89b-444e-42c3-a3e1-3795a8d61e25" providerId="ADAL" clId="{D76D6DCB-D3B1-46C6-A875-EDB264770195}" dt="2021-04-29T23:30:50.595" v="515" actId="2711"/>
          <ac:spMkLst>
            <pc:docMk/>
            <pc:sldMk cId="0" sldId="261"/>
            <ac:spMk id="7" creationId="{63A010E4-FC55-4C89-9B96-7AB92FB3797A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3:32:25.909" v="533" actId="2696"/>
        <pc:sldMkLst>
          <pc:docMk/>
          <pc:sldMk cId="527223059" sldId="262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1:54:38.863" v="80" actId="47"/>
        <pc:sldMkLst>
          <pc:docMk/>
          <pc:sldMk cId="4169120570" sldId="263"/>
        </pc:sldMkLst>
        <pc:spChg chg="mod ord">
          <ac:chgData name="Rooney Ribeiro Albuquerque Coelho" userId="ac74b89b-444e-42c3-a3e1-3795a8d61e25" providerId="ADAL" clId="{D76D6DCB-D3B1-46C6-A875-EDB264770195}" dt="2021-04-29T21:54:14.128" v="77" actId="6264"/>
          <ac:spMkLst>
            <pc:docMk/>
            <pc:sldMk cId="4169120570" sldId="263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14.128" v="77" actId="6264"/>
          <ac:spMkLst>
            <pc:docMk/>
            <pc:sldMk cId="4169120570" sldId="263"/>
            <ac:spMk id="3" creationId="{3DA4D43D-73E4-45D9-9127-652279D3C428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4:42.972" v="82" actId="478"/>
        <pc:sldMkLst>
          <pc:docMk/>
          <pc:sldMk cId="2422756177" sldId="264"/>
        </pc:sldMkLst>
        <pc:spChg chg="mod ord">
          <ac:chgData name="Rooney Ribeiro Albuquerque Coelho" userId="ac74b89b-444e-42c3-a3e1-3795a8d61e25" providerId="ADAL" clId="{D76D6DCB-D3B1-46C6-A875-EDB264770195}" dt="2021-04-29T21:54:41.418" v="81" actId="6264"/>
          <ac:spMkLst>
            <pc:docMk/>
            <pc:sldMk cId="2422756177" sldId="26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41.418" v="81" actId="6264"/>
          <ac:spMkLst>
            <pc:docMk/>
            <pc:sldMk cId="2422756177" sldId="264"/>
            <ac:spMk id="69" creationId="{D0F41FE4-34DD-4D4E-8FF7-EE933953A58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4:42.972" v="82" actId="478"/>
          <ac:spMkLst>
            <pc:docMk/>
            <pc:sldMk cId="2422756177" sldId="264"/>
            <ac:spMk id="70" creationId="{C4088FE9-DBB4-4C9D-A11A-C6BDC8A8529A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4:47.129" v="84" actId="478"/>
        <pc:sldMkLst>
          <pc:docMk/>
          <pc:sldMk cId="1580535390" sldId="265"/>
        </pc:sldMkLst>
        <pc:spChg chg="mod ord">
          <ac:chgData name="Rooney Ribeiro Albuquerque Coelho" userId="ac74b89b-444e-42c3-a3e1-3795a8d61e25" providerId="ADAL" clId="{D76D6DCB-D3B1-46C6-A875-EDB264770195}" dt="2021-04-29T21:54:45.841" v="83" actId="6264"/>
          <ac:spMkLst>
            <pc:docMk/>
            <pc:sldMk cId="1580535390" sldId="265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45.841" v="83" actId="6264"/>
          <ac:spMkLst>
            <pc:docMk/>
            <pc:sldMk cId="1580535390" sldId="265"/>
            <ac:spMk id="57" creationId="{D814F89A-C829-4B2D-AA42-83A82445B0D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4:47.129" v="84" actId="478"/>
          <ac:spMkLst>
            <pc:docMk/>
            <pc:sldMk cId="1580535390" sldId="265"/>
            <ac:spMk id="58" creationId="{5C28C04D-BC41-4CFA-84F1-4DD3B856E4BE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6:29.259" v="103" actId="1076"/>
        <pc:sldMkLst>
          <pc:docMk/>
          <pc:sldMk cId="0" sldId="266"/>
        </pc:sldMkLst>
        <pc:spChg chg="mod ord">
          <ac:chgData name="Rooney Ribeiro Albuquerque Coelho" userId="ac74b89b-444e-42c3-a3e1-3795a8d61e25" providerId="ADAL" clId="{D76D6DCB-D3B1-46C6-A875-EDB264770195}" dt="2021-04-29T21:54:51.705" v="85" actId="6264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1:56:16.871" v="100" actId="1076"/>
          <ac:spMkLst>
            <pc:docMk/>
            <pc:sldMk cId="0" sldId="266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6:29.259" v="103" actId="1076"/>
          <ac:spMkLst>
            <pc:docMk/>
            <pc:sldMk cId="0" sldId="266"/>
            <ac:spMk id="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1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2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3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4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6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6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1:55:17.098" v="89" actId="164"/>
          <ac:spMkLst>
            <pc:docMk/>
            <pc:sldMk cId="0" sldId="266"/>
            <ac:spMk id="8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51.705" v="85" actId="6264"/>
          <ac:spMkLst>
            <pc:docMk/>
            <pc:sldMk cId="0" sldId="266"/>
            <ac:spMk id="82" creationId="{A709130E-880E-4FD6-B078-45668B5A7DA3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51.705" v="85" actId="6264"/>
          <ac:spMkLst>
            <pc:docMk/>
            <pc:sldMk cId="0" sldId="266"/>
            <ac:spMk id="83" creationId="{4C370B88-0318-4B95-AF74-C226AFB9383C}"/>
          </ac:spMkLst>
        </pc:s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5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11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29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44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50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64" creationId="{00000000-0000-0000-0000-000000000000}"/>
          </ac:grpSpMkLst>
        </pc:grpChg>
        <pc:grpChg chg="mod">
          <ac:chgData name="Rooney Ribeiro Albuquerque Coelho" userId="ac74b89b-444e-42c3-a3e1-3795a8d61e25" providerId="ADAL" clId="{D76D6DCB-D3B1-46C6-A875-EDB264770195}" dt="2021-04-29T21:55:17.098" v="89" actId="164"/>
          <ac:grpSpMkLst>
            <pc:docMk/>
            <pc:sldMk cId="0" sldId="266"/>
            <ac:grpSpMk id="70" creationId="{00000000-0000-0000-0000-000000000000}"/>
          </ac:grpSpMkLst>
        </pc:grpChg>
        <pc:grpChg chg="add mod">
          <ac:chgData name="Rooney Ribeiro Albuquerque Coelho" userId="ac74b89b-444e-42c3-a3e1-3795a8d61e25" providerId="ADAL" clId="{D76D6DCB-D3B1-46C6-A875-EDB264770195}" dt="2021-04-29T21:56:23.412" v="102" actId="1076"/>
          <ac:grpSpMkLst>
            <pc:docMk/>
            <pc:sldMk cId="0" sldId="266"/>
            <ac:grpSpMk id="84" creationId="{15BE70EF-5B35-48F7-B3F1-9E50743D0F7C}"/>
          </ac:grpSpMkLst>
        </pc:grpChg>
      </pc:sldChg>
      <pc:sldChg chg="addSp delSp modSp add mod chgLayout">
        <pc:chgData name="Rooney Ribeiro Albuquerque Coelho" userId="ac74b89b-444e-42c3-a3e1-3795a8d61e25" providerId="ADAL" clId="{D76D6DCB-D3B1-46C6-A875-EDB264770195}" dt="2021-04-29T21:56:48.521" v="105" actId="478"/>
        <pc:sldMkLst>
          <pc:docMk/>
          <pc:sldMk cId="0" sldId="267"/>
        </pc:sldMkLst>
        <pc:spChg chg="mod ord">
          <ac:chgData name="Rooney Ribeiro Albuquerque Coelho" userId="ac74b89b-444e-42c3-a3e1-3795a8d61e25" providerId="ADAL" clId="{D76D6DCB-D3B1-46C6-A875-EDB264770195}" dt="2021-04-29T21:56:45.477" v="104" actId="6264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6:45.477" v="104" actId="6264"/>
          <ac:spMkLst>
            <pc:docMk/>
            <pc:sldMk cId="0" sldId="267"/>
            <ac:spMk id="4" creationId="{54552B56-70BB-4131-97C0-AB05B0E92B3F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6:48.521" v="105" actId="478"/>
          <ac:spMkLst>
            <pc:docMk/>
            <pc:sldMk cId="0" sldId="267"/>
            <ac:spMk id="5" creationId="{A6F64B23-8CE1-4A26-ACDD-67DE8F95B231}"/>
          </ac:spMkLst>
        </pc:sp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1685151796" sldId="267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3:03:51.284" v="393" actId="47"/>
        <pc:sldMkLst>
          <pc:docMk/>
          <pc:sldMk cId="0" sldId="268"/>
        </pc:sldMkLst>
        <pc:spChg chg="mod ord">
          <ac:chgData name="Rooney Ribeiro Albuquerque Coelho" userId="ac74b89b-444e-42c3-a3e1-3795a8d61e25" providerId="ADAL" clId="{D76D6DCB-D3B1-46C6-A875-EDB264770195}" dt="2021-04-29T23:02:11.540" v="391" actId="6264"/>
          <ac:spMkLst>
            <pc:docMk/>
            <pc:sldMk cId="0" sldId="268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3:02:11.540" v="391" actId="6264"/>
          <ac:spMkLst>
            <pc:docMk/>
            <pc:sldMk cId="0" sldId="268"/>
            <ac:spMk id="12" creationId="{87618171-7054-412B-9A66-128E84FB3E0D}"/>
          </ac:spMkLst>
        </pc:spChg>
        <pc:spChg chg="add del mod ord">
          <ac:chgData name="Rooney Ribeiro Albuquerque Coelho" userId="ac74b89b-444e-42c3-a3e1-3795a8d61e25" providerId="ADAL" clId="{D76D6DCB-D3B1-46C6-A875-EDB264770195}" dt="2021-04-29T23:02:14.045" v="392" actId="478"/>
          <ac:spMkLst>
            <pc:docMk/>
            <pc:sldMk cId="0" sldId="268"/>
            <ac:spMk id="13" creationId="{AFAB5732-E60B-40E8-9B89-711477C3F5D2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1:57:09.487" v="108" actId="47"/>
        <pc:sldMkLst>
          <pc:docMk/>
          <pc:sldMk cId="0" sldId="269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3:18:48.114" v="428" actId="1076"/>
        <pc:sldMkLst>
          <pc:docMk/>
          <pc:sldMk cId="0" sldId="270"/>
        </pc:sldMkLst>
        <pc:spChg chg="mod ord">
          <ac:chgData name="Rooney Ribeiro Albuquerque Coelho" userId="ac74b89b-444e-42c3-a3e1-3795a8d61e25" providerId="ADAL" clId="{D76D6DCB-D3B1-46C6-A875-EDB264770195}" dt="2021-04-29T21:57:12.353" v="109" actId="6264"/>
          <ac:spMkLst>
            <pc:docMk/>
            <pc:sldMk cId="0" sldId="27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8:48.114" v="428" actId="1076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12.353" v="109" actId="6264"/>
          <ac:spMkLst>
            <pc:docMk/>
            <pc:sldMk cId="0" sldId="270"/>
            <ac:spMk id="4" creationId="{1B7930B1-07F1-4F32-8F1D-56701986627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14.812" v="110" actId="478"/>
          <ac:spMkLst>
            <pc:docMk/>
            <pc:sldMk cId="0" sldId="270"/>
            <ac:spMk id="5" creationId="{0317F019-0E68-4A02-89FA-37F2CD97A0EE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1:58:40.518" v="142" actId="478"/>
        <pc:sldMkLst>
          <pc:docMk/>
          <pc:sldMk cId="0" sldId="271"/>
        </pc:sldMkLst>
        <pc:spChg chg="del mod ord">
          <ac:chgData name="Rooney Ribeiro Albuquerque Coelho" userId="ac74b89b-444e-42c3-a3e1-3795a8d61e25" providerId="ADAL" clId="{D76D6DCB-D3B1-46C6-A875-EDB264770195}" dt="2021-04-29T21:58:38.789" v="141" actId="478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20.669" v="111" actId="6264"/>
          <ac:spMkLst>
            <pc:docMk/>
            <pc:sldMk cId="0" sldId="271"/>
            <ac:spMk id="52" creationId="{A20C87D0-2732-44E3-8E2F-23CE5F21455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22.832" v="112" actId="478"/>
          <ac:spMkLst>
            <pc:docMk/>
            <pc:sldMk cId="0" sldId="271"/>
            <ac:spMk id="53" creationId="{5AEAA912-032C-45FF-82AE-977C65263F9B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40.518" v="142" actId="478"/>
          <ac:spMkLst>
            <pc:docMk/>
            <pc:sldMk cId="0" sldId="271"/>
            <ac:spMk id="55" creationId="{076AEAA8-ACC7-4395-BA0B-6F7E1F593B20}"/>
          </ac:spMkLst>
        </pc:sp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520127354" sldId="271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1:58:35.778" v="140" actId="478"/>
        <pc:sldMkLst>
          <pc:docMk/>
          <pc:sldMk cId="0" sldId="272"/>
        </pc:sldMkLst>
        <pc:spChg chg="del mod ord">
          <ac:chgData name="Rooney Ribeiro Albuquerque Coelho" userId="ac74b89b-444e-42c3-a3e1-3795a8d61e25" providerId="ADAL" clId="{D76D6DCB-D3B1-46C6-A875-EDB264770195}" dt="2021-04-29T21:58:33.786" v="139" actId="478"/>
          <ac:spMkLst>
            <pc:docMk/>
            <pc:sldMk cId="0" sldId="272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25.762" v="113" actId="6264"/>
          <ac:spMkLst>
            <pc:docMk/>
            <pc:sldMk cId="0" sldId="272"/>
            <ac:spMk id="55" creationId="{811E93E6-6832-4F2D-BD1E-4F14FEAACFF6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27.644" v="114" actId="478"/>
          <ac:spMkLst>
            <pc:docMk/>
            <pc:sldMk cId="0" sldId="272"/>
            <ac:spMk id="56" creationId="{2D1EBA9B-0FCC-4312-9AFD-B03C7B176054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35.778" v="140" actId="478"/>
          <ac:spMkLst>
            <pc:docMk/>
            <pc:sldMk cId="0" sldId="272"/>
            <ac:spMk id="58" creationId="{C595018F-D150-4167-ACD7-BC57C3A490AD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26.670" v="138" actId="478"/>
        <pc:sldMkLst>
          <pc:docMk/>
          <pc:sldMk cId="0" sldId="273"/>
        </pc:sldMkLst>
        <pc:spChg chg="del mod ord">
          <ac:chgData name="Rooney Ribeiro Albuquerque Coelho" userId="ac74b89b-444e-42c3-a3e1-3795a8d61e25" providerId="ADAL" clId="{D76D6DCB-D3B1-46C6-A875-EDB264770195}" dt="2021-04-29T21:58:24.996" v="137" actId="478"/>
          <ac:spMkLst>
            <pc:docMk/>
            <pc:sldMk cId="0" sldId="273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29.886" v="115" actId="6264"/>
          <ac:spMkLst>
            <pc:docMk/>
            <pc:sldMk cId="0" sldId="273"/>
            <ac:spMk id="56" creationId="{469D82D6-45D1-4D18-9847-0A945F810F09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31.654" v="116" actId="478"/>
          <ac:spMkLst>
            <pc:docMk/>
            <pc:sldMk cId="0" sldId="273"/>
            <ac:spMk id="57" creationId="{B214A587-F767-4188-8F17-5E3C977AE1C5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26.670" v="138" actId="478"/>
          <ac:spMkLst>
            <pc:docMk/>
            <pc:sldMk cId="0" sldId="273"/>
            <ac:spMk id="59" creationId="{5913615A-F1C6-4BF8-994D-341AA84FC631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20.309" v="136" actId="478"/>
        <pc:sldMkLst>
          <pc:docMk/>
          <pc:sldMk cId="1087669410" sldId="274"/>
        </pc:sldMkLst>
        <pc:spChg chg="del mod ord">
          <ac:chgData name="Rooney Ribeiro Albuquerque Coelho" userId="ac74b89b-444e-42c3-a3e1-3795a8d61e25" providerId="ADAL" clId="{D76D6DCB-D3B1-46C6-A875-EDB264770195}" dt="2021-04-29T21:58:19.020" v="135" actId="478"/>
          <ac:spMkLst>
            <pc:docMk/>
            <pc:sldMk cId="1087669410" sldId="27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34.131" v="117" actId="6264"/>
          <ac:spMkLst>
            <pc:docMk/>
            <pc:sldMk cId="1087669410" sldId="274"/>
            <ac:spMk id="65" creationId="{B588AD65-C0E0-42F7-96AB-EB37A931CE2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35.499" v="118" actId="478"/>
          <ac:spMkLst>
            <pc:docMk/>
            <pc:sldMk cId="1087669410" sldId="274"/>
            <ac:spMk id="66" creationId="{EB39B15C-6916-4AE3-8C3D-579274F98A37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20.309" v="136" actId="478"/>
          <ac:spMkLst>
            <pc:docMk/>
            <pc:sldMk cId="1087669410" sldId="274"/>
            <ac:spMk id="68" creationId="{7364A840-CC88-401D-AACE-64DB9E6B84C1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16.470" v="134" actId="478"/>
        <pc:sldMkLst>
          <pc:docMk/>
          <pc:sldMk cId="2299033832" sldId="275"/>
        </pc:sldMkLst>
        <pc:spChg chg="del mod ord">
          <ac:chgData name="Rooney Ribeiro Albuquerque Coelho" userId="ac74b89b-444e-42c3-a3e1-3795a8d61e25" providerId="ADAL" clId="{D76D6DCB-D3B1-46C6-A875-EDB264770195}" dt="2021-04-29T21:58:15.641" v="133" actId="478"/>
          <ac:spMkLst>
            <pc:docMk/>
            <pc:sldMk cId="2299033832" sldId="275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37.754" v="119" actId="6264"/>
          <ac:spMkLst>
            <pc:docMk/>
            <pc:sldMk cId="2299033832" sldId="275"/>
            <ac:spMk id="58" creationId="{9F51AB15-2E29-49C4-9883-595A09A88ADD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39.027" v="120" actId="478"/>
          <ac:spMkLst>
            <pc:docMk/>
            <pc:sldMk cId="2299033832" sldId="275"/>
            <ac:spMk id="59" creationId="{5EB7DE34-655E-4B9E-A875-E6FDF3359156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16.470" v="134" actId="478"/>
          <ac:spMkLst>
            <pc:docMk/>
            <pc:sldMk cId="2299033832" sldId="275"/>
            <ac:spMk id="61" creationId="{D757F083-6795-440E-8D3D-B64E1DE9CA00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12.754" v="132" actId="478"/>
        <pc:sldMkLst>
          <pc:docMk/>
          <pc:sldMk cId="3369985509" sldId="276"/>
        </pc:sldMkLst>
        <pc:spChg chg="del mod ord">
          <ac:chgData name="Rooney Ribeiro Albuquerque Coelho" userId="ac74b89b-444e-42c3-a3e1-3795a8d61e25" providerId="ADAL" clId="{D76D6DCB-D3B1-46C6-A875-EDB264770195}" dt="2021-04-29T21:58:10.608" v="131" actId="478"/>
          <ac:spMkLst>
            <pc:docMk/>
            <pc:sldMk cId="3369985509" sldId="276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41.633" v="121" actId="6264"/>
          <ac:spMkLst>
            <pc:docMk/>
            <pc:sldMk cId="3369985509" sldId="276"/>
            <ac:spMk id="62" creationId="{4C2F280A-2197-48DB-8437-0249FA5AB8B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43.276" v="122" actId="478"/>
          <ac:spMkLst>
            <pc:docMk/>
            <pc:sldMk cId="3369985509" sldId="276"/>
            <ac:spMk id="63" creationId="{A3BC0B15-F12B-46AE-971A-9AB8933B7D8C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12.754" v="132" actId="478"/>
          <ac:spMkLst>
            <pc:docMk/>
            <pc:sldMk cId="3369985509" sldId="276"/>
            <ac:spMk id="65" creationId="{8580BC70-6751-4EC2-AC0B-B900DDDC3975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8:06.861" v="130" actId="478"/>
        <pc:sldMkLst>
          <pc:docMk/>
          <pc:sldMk cId="0" sldId="277"/>
        </pc:sldMkLst>
        <pc:spChg chg="del mod ord">
          <ac:chgData name="Rooney Ribeiro Albuquerque Coelho" userId="ac74b89b-444e-42c3-a3e1-3795a8d61e25" providerId="ADAL" clId="{D76D6DCB-D3B1-46C6-A875-EDB264770195}" dt="2021-04-29T21:58:05.404" v="129" actId="478"/>
          <ac:spMkLst>
            <pc:docMk/>
            <pc:sldMk cId="0" sldId="27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46.048" v="123" actId="6264"/>
          <ac:spMkLst>
            <pc:docMk/>
            <pc:sldMk cId="0" sldId="277"/>
            <ac:spMk id="64" creationId="{968DAABF-02AA-45E7-BD44-9148FA3D891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47.926" v="124" actId="478"/>
          <ac:spMkLst>
            <pc:docMk/>
            <pc:sldMk cId="0" sldId="277"/>
            <ac:spMk id="65" creationId="{CCB64E1A-C347-44A4-8FE7-B16004F8F71E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06.861" v="130" actId="478"/>
          <ac:spMkLst>
            <pc:docMk/>
            <pc:sldMk cId="0" sldId="277"/>
            <ac:spMk id="67" creationId="{BB837389-873D-4AA3-B2B6-DA9459DFAAE3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06:50.276" v="395" actId="1036"/>
        <pc:sldMkLst>
          <pc:docMk/>
          <pc:sldMk cId="0" sldId="278"/>
        </pc:sldMkLst>
        <pc:spChg chg="del mod ord">
          <ac:chgData name="Rooney Ribeiro Albuquerque Coelho" userId="ac74b89b-444e-42c3-a3e1-3795a8d61e25" providerId="ADAL" clId="{D76D6DCB-D3B1-46C6-A875-EDB264770195}" dt="2021-04-29T21:58:00.465" v="127" actId="478"/>
          <ac:spMkLst>
            <pc:docMk/>
            <pc:sldMk cId="0" sldId="278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3:06:50.276" v="395" actId="1036"/>
          <ac:spMkLst>
            <pc:docMk/>
            <pc:sldMk cId="0" sldId="278"/>
            <ac:spMk id="6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7:53.865" v="126" actId="6264"/>
          <ac:spMkLst>
            <pc:docMk/>
            <pc:sldMk cId="0" sldId="278"/>
            <ac:spMk id="73" creationId="{293975F9-204E-4034-AD7A-AC48C799BE14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7:53.865" v="126" actId="6264"/>
          <ac:spMkLst>
            <pc:docMk/>
            <pc:sldMk cId="0" sldId="278"/>
            <ac:spMk id="74" creationId="{4B0E77B1-B600-42F0-B343-B6696DEB5DF6}"/>
          </ac:spMkLst>
        </pc:spChg>
        <pc:spChg chg="add del mod">
          <ac:chgData name="Rooney Ribeiro Albuquerque Coelho" userId="ac74b89b-444e-42c3-a3e1-3795a8d61e25" providerId="ADAL" clId="{D76D6DCB-D3B1-46C6-A875-EDB264770195}" dt="2021-04-29T21:58:01.988" v="128" actId="478"/>
          <ac:spMkLst>
            <pc:docMk/>
            <pc:sldMk cId="0" sldId="278"/>
            <ac:spMk id="76" creationId="{8A591464-C283-45CF-BBBF-753A06100C91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7:08.897" v="396" actId="1076"/>
        <pc:sldMkLst>
          <pc:docMk/>
          <pc:sldMk cId="0" sldId="279"/>
        </pc:sldMkLst>
        <pc:spChg chg="del">
          <ac:chgData name="Rooney Ribeiro Albuquerque Coelho" userId="ac74b89b-444e-42c3-a3e1-3795a8d61e25" providerId="ADAL" clId="{D76D6DCB-D3B1-46C6-A875-EDB264770195}" dt="2021-04-29T21:59:13.284" v="143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7:08.897" v="396" actId="1076"/>
          <ac:spMkLst>
            <pc:docMk/>
            <pc:sldMk cId="0" sldId="279"/>
            <ac:spMk id="6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14.853" v="144" actId="478"/>
          <ac:spMkLst>
            <pc:docMk/>
            <pc:sldMk cId="0" sldId="279"/>
            <ac:spMk id="68" creationId="{82DF5504-ADF0-4F67-AE31-04EEB346782E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7:43.884" v="402" actId="1076"/>
        <pc:sldMkLst>
          <pc:docMk/>
          <pc:sldMk cId="0" sldId="280"/>
        </pc:sldMkLst>
        <pc:spChg chg="del">
          <ac:chgData name="Rooney Ribeiro Albuquerque Coelho" userId="ac74b89b-444e-42c3-a3e1-3795a8d61e25" providerId="ADAL" clId="{D76D6DCB-D3B1-46C6-A875-EDB264770195}" dt="2021-04-29T21:59:17.067" v="145" actId="478"/>
          <ac:spMkLst>
            <pc:docMk/>
            <pc:sldMk cId="0" sldId="28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7:43.884" v="402" actId="1076"/>
          <ac:spMkLst>
            <pc:docMk/>
            <pc:sldMk cId="0" sldId="280"/>
            <ac:spMk id="6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18.084" v="146" actId="478"/>
          <ac:spMkLst>
            <pc:docMk/>
            <pc:sldMk cId="0" sldId="280"/>
            <ac:spMk id="68" creationId="{047CF85F-6A86-4E44-B9D2-13AC73F2393D}"/>
          </ac:spMkLst>
        </pc:spChg>
        <pc:grpChg chg="mod">
          <ac:chgData name="Rooney Ribeiro Albuquerque Coelho" userId="ac74b89b-444e-42c3-a3e1-3795a8d61e25" providerId="ADAL" clId="{D76D6DCB-D3B1-46C6-A875-EDB264770195}" dt="2021-04-29T23:07:32.207" v="401" actId="1076"/>
          <ac:grpSpMkLst>
            <pc:docMk/>
            <pc:sldMk cId="0" sldId="280"/>
            <ac:grpSpMk id="54" creationId="{00000000-0000-0000-0000-000000000000}"/>
          </ac:grpSpMkLst>
        </pc:grpChg>
      </pc:sldChg>
      <pc:sldChg chg="addSp delSp modSp add del mod">
        <pc:chgData name="Rooney Ribeiro Albuquerque Coelho" userId="ac74b89b-444e-42c3-a3e1-3795a8d61e25" providerId="ADAL" clId="{D76D6DCB-D3B1-46C6-A875-EDB264770195}" dt="2021-04-29T23:07:57.941" v="403" actId="1076"/>
        <pc:sldMkLst>
          <pc:docMk/>
          <pc:sldMk cId="0" sldId="281"/>
        </pc:sldMkLst>
        <pc:spChg chg="del">
          <ac:chgData name="Rooney Ribeiro Albuquerque Coelho" userId="ac74b89b-444e-42c3-a3e1-3795a8d61e25" providerId="ADAL" clId="{D76D6DCB-D3B1-46C6-A875-EDB264770195}" dt="2021-04-29T21:59:20.465" v="147" actId="478"/>
          <ac:spMkLst>
            <pc:docMk/>
            <pc:sldMk cId="0" sldId="28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7:57.941" v="403" actId="1076"/>
          <ac:spMkLst>
            <pc:docMk/>
            <pc:sldMk cId="0" sldId="281"/>
            <ac:spMk id="6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21.591" v="148" actId="478"/>
          <ac:spMkLst>
            <pc:docMk/>
            <pc:sldMk cId="0" sldId="281"/>
            <ac:spMk id="70" creationId="{3FB32FA8-4585-487A-8270-B8C4C50059C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8:42.616" v="405" actId="1076"/>
        <pc:sldMkLst>
          <pc:docMk/>
          <pc:sldMk cId="0" sldId="282"/>
        </pc:sldMkLst>
        <pc:spChg chg="del">
          <ac:chgData name="Rooney Ribeiro Albuquerque Coelho" userId="ac74b89b-444e-42c3-a3e1-3795a8d61e25" providerId="ADAL" clId="{D76D6DCB-D3B1-46C6-A875-EDB264770195}" dt="2021-04-29T21:59:24.304" v="149" actId="478"/>
          <ac:spMkLst>
            <pc:docMk/>
            <pc:sldMk cId="0" sldId="28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8:42.616" v="405" actId="1076"/>
          <ac:spMkLst>
            <pc:docMk/>
            <pc:sldMk cId="0" sldId="282"/>
            <ac:spMk id="6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25.716" v="150" actId="478"/>
          <ac:spMkLst>
            <pc:docMk/>
            <pc:sldMk cId="0" sldId="282"/>
            <ac:spMk id="72" creationId="{21AEDAA4-9DCD-45CD-A3ED-70A53C3E494B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5:34.036" v="425" actId="1076"/>
        <pc:sldMkLst>
          <pc:docMk/>
          <pc:sldMk cId="0" sldId="283"/>
        </pc:sldMkLst>
        <pc:spChg chg="del">
          <ac:chgData name="Rooney Ribeiro Albuquerque Coelho" userId="ac74b89b-444e-42c3-a3e1-3795a8d61e25" providerId="ADAL" clId="{D76D6DCB-D3B1-46C6-A875-EDB264770195}" dt="2021-04-29T21:59:28.770" v="151" actId="478"/>
          <ac:spMkLst>
            <pc:docMk/>
            <pc:sldMk cId="0" sldId="28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5:34.036" v="425" actId="1076"/>
          <ac:spMkLst>
            <pc:docMk/>
            <pc:sldMk cId="0" sldId="283"/>
            <ac:spMk id="7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01.642" v="406" actId="1076"/>
          <ac:spMkLst>
            <pc:docMk/>
            <pc:sldMk cId="0" sldId="283"/>
            <ac:spMk id="7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30.264" v="152" actId="478"/>
          <ac:spMkLst>
            <pc:docMk/>
            <pc:sldMk cId="0" sldId="283"/>
            <ac:spMk id="81" creationId="{753E7E66-E302-4C53-9532-54803FE423F8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5:56.028" v="426" actId="1076"/>
        <pc:sldMkLst>
          <pc:docMk/>
          <pc:sldMk cId="0" sldId="284"/>
        </pc:sldMkLst>
        <pc:spChg chg="del">
          <ac:chgData name="Rooney Ribeiro Albuquerque Coelho" userId="ac74b89b-444e-42c3-a3e1-3795a8d61e25" providerId="ADAL" clId="{D76D6DCB-D3B1-46C6-A875-EDB264770195}" dt="2021-04-29T21:59:32.755" v="153" actId="478"/>
          <ac:spMkLst>
            <pc:docMk/>
            <pc:sldMk cId="0" sldId="28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5:56.028" v="426" actId="1076"/>
          <ac:spMkLst>
            <pc:docMk/>
            <pc:sldMk cId="0" sldId="284"/>
            <ac:spMk id="6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17.225" v="407" actId="1076"/>
          <ac:spMkLst>
            <pc:docMk/>
            <pc:sldMk cId="0" sldId="284"/>
            <ac:spMk id="6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33.866" v="154" actId="478"/>
          <ac:spMkLst>
            <pc:docMk/>
            <pc:sldMk cId="0" sldId="284"/>
            <ac:spMk id="75" creationId="{13250D5A-B914-4A63-93D7-B5E539A381F3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9:31.732" v="408" actId="1076"/>
        <pc:sldMkLst>
          <pc:docMk/>
          <pc:sldMk cId="0" sldId="285"/>
        </pc:sldMkLst>
        <pc:spChg chg="del">
          <ac:chgData name="Rooney Ribeiro Albuquerque Coelho" userId="ac74b89b-444e-42c3-a3e1-3795a8d61e25" providerId="ADAL" clId="{D76D6DCB-D3B1-46C6-A875-EDB264770195}" dt="2021-04-29T21:59:36.187" v="155" actId="478"/>
          <ac:spMkLst>
            <pc:docMk/>
            <pc:sldMk cId="0" sldId="28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31.732" v="408" actId="1076"/>
          <ac:spMkLst>
            <pc:docMk/>
            <pc:sldMk cId="0" sldId="285"/>
            <ac:spMk id="6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31.732" v="408" actId="1076"/>
          <ac:spMkLst>
            <pc:docMk/>
            <pc:sldMk cId="0" sldId="285"/>
            <ac:spMk id="6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38.536" v="156" actId="478"/>
          <ac:spMkLst>
            <pc:docMk/>
            <pc:sldMk cId="0" sldId="285"/>
            <ac:spMk id="75" creationId="{56BDF216-D3D2-4168-BF53-DA05E13B8577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09:51.152" v="409" actId="1076"/>
        <pc:sldMkLst>
          <pc:docMk/>
          <pc:sldMk cId="806035502" sldId="286"/>
        </pc:sldMkLst>
        <pc:spChg chg="del">
          <ac:chgData name="Rooney Ribeiro Albuquerque Coelho" userId="ac74b89b-444e-42c3-a3e1-3795a8d61e25" providerId="ADAL" clId="{D76D6DCB-D3B1-46C6-A875-EDB264770195}" dt="2021-04-29T21:59:46.990" v="157" actId="478"/>
          <ac:spMkLst>
            <pc:docMk/>
            <pc:sldMk cId="806035502" sldId="28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51.152" v="409" actId="1076"/>
          <ac:spMkLst>
            <pc:docMk/>
            <pc:sldMk cId="806035502" sldId="286"/>
            <ac:spMk id="7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09:51.152" v="409" actId="1076"/>
          <ac:spMkLst>
            <pc:docMk/>
            <pc:sldMk cId="806035502" sldId="286"/>
            <ac:spMk id="7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48.845" v="158" actId="478"/>
          <ac:spMkLst>
            <pc:docMk/>
            <pc:sldMk cId="806035502" sldId="286"/>
            <ac:spMk id="78" creationId="{0608AE74-202F-4273-9D01-ACBC9DF8FF11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0:07.486" v="410" actId="1076"/>
        <pc:sldMkLst>
          <pc:docMk/>
          <pc:sldMk cId="1709453953" sldId="287"/>
        </pc:sldMkLst>
        <pc:spChg chg="del">
          <ac:chgData name="Rooney Ribeiro Albuquerque Coelho" userId="ac74b89b-444e-42c3-a3e1-3795a8d61e25" providerId="ADAL" clId="{D76D6DCB-D3B1-46C6-A875-EDB264770195}" dt="2021-04-29T21:59:51.252" v="159" actId="478"/>
          <ac:spMkLst>
            <pc:docMk/>
            <pc:sldMk cId="1709453953" sldId="28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07.486" v="410" actId="1076"/>
          <ac:spMkLst>
            <pc:docMk/>
            <pc:sldMk cId="1709453953" sldId="287"/>
            <ac:spMk id="7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07.486" v="410" actId="1076"/>
          <ac:spMkLst>
            <pc:docMk/>
            <pc:sldMk cId="1709453953" sldId="287"/>
            <ac:spMk id="7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52.598" v="160" actId="478"/>
          <ac:spMkLst>
            <pc:docMk/>
            <pc:sldMk cId="1709453953" sldId="287"/>
            <ac:spMk id="80" creationId="{25BED965-0C39-4CC3-B699-53036889046F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0:16.986" v="411" actId="1076"/>
        <pc:sldMkLst>
          <pc:docMk/>
          <pc:sldMk cId="0" sldId="288"/>
        </pc:sldMkLst>
        <pc:spChg chg="del">
          <ac:chgData name="Rooney Ribeiro Albuquerque Coelho" userId="ac74b89b-444e-42c3-a3e1-3795a8d61e25" providerId="ADAL" clId="{D76D6DCB-D3B1-46C6-A875-EDB264770195}" dt="2021-04-29T21:59:57.675" v="161" actId="478"/>
          <ac:spMkLst>
            <pc:docMk/>
            <pc:sldMk cId="0" sldId="28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16.986" v="411" actId="1076"/>
          <ac:spMkLst>
            <pc:docMk/>
            <pc:sldMk cId="0" sldId="288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16.986" v="411" actId="1076"/>
          <ac:spMkLst>
            <pc:docMk/>
            <pc:sldMk cId="0" sldId="288"/>
            <ac:spMk id="8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9:59.146" v="162" actId="478"/>
          <ac:spMkLst>
            <pc:docMk/>
            <pc:sldMk cId="0" sldId="288"/>
            <ac:spMk id="89" creationId="{5B199529-221A-4E4A-BB97-0FB570EF5A0F}"/>
          </ac:spMkLst>
        </pc:spChg>
      </pc:sldChg>
      <pc:sldChg chg="addSp delSp modSp add mod">
        <pc:chgData name="Rooney Ribeiro Albuquerque Coelho" userId="ac74b89b-444e-42c3-a3e1-3795a8d61e25" providerId="ADAL" clId="{D76D6DCB-D3B1-46C6-A875-EDB264770195}" dt="2021-04-29T23:10:33.221" v="412" actId="1076"/>
        <pc:sldMkLst>
          <pc:docMk/>
          <pc:sldMk cId="0" sldId="289"/>
        </pc:sldMkLst>
        <pc:spChg chg="del">
          <ac:chgData name="Rooney Ribeiro Albuquerque Coelho" userId="ac74b89b-444e-42c3-a3e1-3795a8d61e25" providerId="ADAL" clId="{D76D6DCB-D3B1-46C6-A875-EDB264770195}" dt="2021-04-29T22:00:07.645" v="163" actId="478"/>
          <ac:spMkLst>
            <pc:docMk/>
            <pc:sldMk cId="0" sldId="28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33.221" v="412" actId="1076"/>
          <ac:spMkLst>
            <pc:docMk/>
            <pc:sldMk cId="0" sldId="289"/>
            <ac:spMk id="7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33.221" v="412" actId="1076"/>
          <ac:spMkLst>
            <pc:docMk/>
            <pc:sldMk cId="0" sldId="289"/>
            <ac:spMk id="7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09.193" v="164" actId="478"/>
          <ac:spMkLst>
            <pc:docMk/>
            <pc:sldMk cId="0" sldId="289"/>
            <ac:spMk id="81" creationId="{2047E390-331B-44AF-9A2A-527959E284B3}"/>
          </ac:spMkLst>
        </pc:spChg>
      </pc:sldChg>
      <pc:sldChg chg="addSp delSp modSp add mod">
        <pc:chgData name="Rooney Ribeiro Albuquerque Coelho" userId="ac74b89b-444e-42c3-a3e1-3795a8d61e25" providerId="ADAL" clId="{D76D6DCB-D3B1-46C6-A875-EDB264770195}" dt="2021-04-29T23:10:45.545" v="413" actId="1076"/>
        <pc:sldMkLst>
          <pc:docMk/>
          <pc:sldMk cId="0" sldId="290"/>
        </pc:sldMkLst>
        <pc:spChg chg="del">
          <ac:chgData name="Rooney Ribeiro Albuquerque Coelho" userId="ac74b89b-444e-42c3-a3e1-3795a8d61e25" providerId="ADAL" clId="{D76D6DCB-D3B1-46C6-A875-EDB264770195}" dt="2021-04-29T22:00:11.451" v="165" actId="478"/>
          <ac:spMkLst>
            <pc:docMk/>
            <pc:sldMk cId="0" sldId="29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45.545" v="413" actId="1076"/>
          <ac:spMkLst>
            <pc:docMk/>
            <pc:sldMk cId="0" sldId="290"/>
            <ac:spMk id="7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0:45.545" v="413" actId="1076"/>
          <ac:spMkLst>
            <pc:docMk/>
            <pc:sldMk cId="0" sldId="290"/>
            <ac:spMk id="7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12.937" v="166" actId="478"/>
          <ac:spMkLst>
            <pc:docMk/>
            <pc:sldMk cId="0" sldId="290"/>
            <ac:spMk id="81" creationId="{76A0A2D8-FE2F-479E-8A6F-B5897213C7CE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00.651" v="414" actId="1076"/>
        <pc:sldMkLst>
          <pc:docMk/>
          <pc:sldMk cId="0" sldId="291"/>
        </pc:sldMkLst>
        <pc:spChg chg="del">
          <ac:chgData name="Rooney Ribeiro Albuquerque Coelho" userId="ac74b89b-444e-42c3-a3e1-3795a8d61e25" providerId="ADAL" clId="{D76D6DCB-D3B1-46C6-A875-EDB264770195}" dt="2021-04-29T22:00:15.459" v="167" actId="478"/>
          <ac:spMkLst>
            <pc:docMk/>
            <pc:sldMk cId="0" sldId="29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00.651" v="414" actId="1076"/>
          <ac:spMkLst>
            <pc:docMk/>
            <pc:sldMk cId="0" sldId="291"/>
            <ac:spMk id="7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00.651" v="414" actId="1076"/>
          <ac:spMkLst>
            <pc:docMk/>
            <pc:sldMk cId="0" sldId="291"/>
            <ac:spMk id="7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16.476" v="168" actId="478"/>
          <ac:spMkLst>
            <pc:docMk/>
            <pc:sldMk cId="0" sldId="291"/>
            <ac:spMk id="83" creationId="{41CECC1F-858F-4D95-99F9-87800D13A404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2:58.677" v="56" actId="478"/>
        <pc:sldMkLst>
          <pc:docMk/>
          <pc:sldMk cId="0" sldId="292"/>
        </pc:sldMkLst>
        <pc:spChg chg="mod ord">
          <ac:chgData name="Rooney Ribeiro Albuquerque Coelho" userId="ac74b89b-444e-42c3-a3e1-3795a8d61e25" providerId="ADAL" clId="{D76D6DCB-D3B1-46C6-A875-EDB264770195}" dt="2021-04-29T21:52:48.350" v="54" actId="700"/>
          <ac:spMkLst>
            <pc:docMk/>
            <pc:sldMk cId="0" sldId="292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1:52:58.677" v="56" actId="478"/>
          <ac:spMkLst>
            <pc:docMk/>
            <pc:sldMk cId="0" sldId="292"/>
            <ac:spMk id="29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2:54.635" v="55" actId="478"/>
          <ac:spMkLst>
            <pc:docMk/>
            <pc:sldMk cId="0" sldId="292"/>
            <ac:spMk id="30" creationId="{455180A9-14EB-4242-A946-9060687BC58C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2:54:37.285" v="382" actId="47"/>
        <pc:sldMkLst>
          <pc:docMk/>
          <pc:sldMk cId="2133982734" sldId="293"/>
        </pc:sldMkLst>
        <pc:spChg chg="mod ord">
          <ac:chgData name="Rooney Ribeiro Albuquerque Coelho" userId="ac74b89b-444e-42c3-a3e1-3795a8d61e25" providerId="ADAL" clId="{D76D6DCB-D3B1-46C6-A875-EDB264770195}" dt="2021-04-29T21:53:04.949" v="57" actId="700"/>
          <ac:spMkLst>
            <pc:docMk/>
            <pc:sldMk cId="2133982734" sldId="29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3:09:54.413" v="841" actId="20577"/>
          <ac:spMkLst>
            <pc:docMk/>
            <pc:sldMk cId="2133982734" sldId="293"/>
            <ac:spMk id="3" creationId="{6760F02F-26F3-4475-BB97-7FB4AF569018}"/>
          </ac:spMkLst>
        </pc:spChg>
        <pc:spChg chg="del">
          <ac:chgData name="Rooney Ribeiro Albuquerque Coelho" userId="ac74b89b-444e-42c3-a3e1-3795a8d61e25" providerId="ADAL" clId="{D76D6DCB-D3B1-46C6-A875-EDB264770195}" dt="2021-04-29T21:39:11.965" v="40" actId="478"/>
          <ac:spMkLst>
            <pc:docMk/>
            <pc:sldMk cId="2133982734" sldId="293"/>
            <ac:spMk id="35" creationId="{00000000-0000-0000-0000-000000000000}"/>
          </ac:spMkLst>
        </pc:spChg>
        <pc:spChg chg="del topLvl">
          <ac:chgData name="Rooney Ribeiro Albuquerque Coelho" userId="ac74b89b-444e-42c3-a3e1-3795a8d61e25" providerId="ADAL" clId="{D76D6DCB-D3B1-46C6-A875-EDB264770195}" dt="2021-04-29T21:53:10.204" v="59" actId="478"/>
          <ac:spMkLst>
            <pc:docMk/>
            <pc:sldMk cId="2133982734" sldId="293"/>
            <ac:spMk id="37" creationId="{00000000-0000-0000-0000-000000000000}"/>
          </ac:spMkLst>
        </pc:spChg>
        <pc:spChg chg="del topLvl">
          <ac:chgData name="Rooney Ribeiro Albuquerque Coelho" userId="ac74b89b-444e-42c3-a3e1-3795a8d61e25" providerId="ADAL" clId="{D76D6DCB-D3B1-46C6-A875-EDB264770195}" dt="2021-04-29T21:39:15.981" v="41" actId="478"/>
          <ac:spMkLst>
            <pc:docMk/>
            <pc:sldMk cId="2133982734" sldId="293"/>
            <ac:spMk id="38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07.023" v="58" actId="478"/>
          <ac:spMkLst>
            <pc:docMk/>
            <pc:sldMk cId="2133982734" sldId="293"/>
            <ac:spMk id="39" creationId="{4C944A54-922D-4592-AEE1-7B25681300B3}"/>
          </ac:spMkLst>
        </pc:spChg>
        <pc:grpChg chg="del">
          <ac:chgData name="Rooney Ribeiro Albuquerque Coelho" userId="ac74b89b-444e-42c3-a3e1-3795a8d61e25" providerId="ADAL" clId="{D76D6DCB-D3B1-46C6-A875-EDB264770195}" dt="2021-04-29T21:39:15.981" v="41" actId="478"/>
          <ac:grpSpMkLst>
            <pc:docMk/>
            <pc:sldMk cId="2133982734" sldId="293"/>
            <ac:grpSpMk id="36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18.020" v="61" actId="478"/>
        <pc:sldMkLst>
          <pc:docMk/>
          <pc:sldMk cId="1193324393" sldId="294"/>
        </pc:sldMkLst>
        <pc:spChg chg="mod ord">
          <ac:chgData name="Rooney Ribeiro Albuquerque Coelho" userId="ac74b89b-444e-42c3-a3e1-3795a8d61e25" providerId="ADAL" clId="{D76D6DCB-D3B1-46C6-A875-EDB264770195}" dt="2021-04-29T21:53:16.134" v="60" actId="700"/>
          <ac:spMkLst>
            <pc:docMk/>
            <pc:sldMk cId="1193324393" sldId="294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18.020" v="61" actId="478"/>
          <ac:spMkLst>
            <pc:docMk/>
            <pc:sldMk cId="1193324393" sldId="294"/>
            <ac:spMk id="69" creationId="{495A512E-F6D6-41DD-93FB-52267FC86C07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27.379" v="63" actId="478"/>
        <pc:sldMkLst>
          <pc:docMk/>
          <pc:sldMk cId="4164364976" sldId="295"/>
        </pc:sldMkLst>
        <pc:spChg chg="mod ord">
          <ac:chgData name="Rooney Ribeiro Albuquerque Coelho" userId="ac74b89b-444e-42c3-a3e1-3795a8d61e25" providerId="ADAL" clId="{D76D6DCB-D3B1-46C6-A875-EDB264770195}" dt="2021-04-29T21:53:25.887" v="62" actId="700"/>
          <ac:spMkLst>
            <pc:docMk/>
            <pc:sldMk cId="4164364976" sldId="295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27.379" v="63" actId="478"/>
          <ac:spMkLst>
            <pc:docMk/>
            <pc:sldMk cId="4164364976" sldId="295"/>
            <ac:spMk id="55" creationId="{E9915B1A-A224-4AF1-A015-95FFF6749785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34.728" v="65" actId="478"/>
        <pc:sldMkLst>
          <pc:docMk/>
          <pc:sldMk cId="2090351078" sldId="296"/>
        </pc:sldMkLst>
        <pc:spChg chg="mod ord">
          <ac:chgData name="Rooney Ribeiro Albuquerque Coelho" userId="ac74b89b-444e-42c3-a3e1-3795a8d61e25" providerId="ADAL" clId="{D76D6DCB-D3B1-46C6-A875-EDB264770195}" dt="2021-04-29T21:53:33.068" v="64" actId="700"/>
          <ac:spMkLst>
            <pc:docMk/>
            <pc:sldMk cId="2090351078" sldId="296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34.728" v="65" actId="478"/>
          <ac:spMkLst>
            <pc:docMk/>
            <pc:sldMk cId="2090351078" sldId="296"/>
            <ac:spMk id="55" creationId="{D5A4F7FA-2D3F-4D82-9731-B1372EDCE4A1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41.285" v="67" actId="478"/>
        <pc:sldMkLst>
          <pc:docMk/>
          <pc:sldMk cId="3788951615" sldId="297"/>
        </pc:sldMkLst>
        <pc:spChg chg="mod ord">
          <ac:chgData name="Rooney Ribeiro Albuquerque Coelho" userId="ac74b89b-444e-42c3-a3e1-3795a8d61e25" providerId="ADAL" clId="{D76D6DCB-D3B1-46C6-A875-EDB264770195}" dt="2021-04-29T21:53:40.030" v="66" actId="700"/>
          <ac:spMkLst>
            <pc:docMk/>
            <pc:sldMk cId="3788951615" sldId="297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41.285" v="67" actId="478"/>
          <ac:spMkLst>
            <pc:docMk/>
            <pc:sldMk cId="3788951615" sldId="297"/>
            <ac:spMk id="150" creationId="{0258E27C-CE13-43D5-B33D-08DACF2480D8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1:53:47.457" v="69" actId="478"/>
        <pc:sldMkLst>
          <pc:docMk/>
          <pc:sldMk cId="2276545691" sldId="298"/>
        </pc:sldMkLst>
        <pc:spChg chg="mod ord">
          <ac:chgData name="Rooney Ribeiro Albuquerque Coelho" userId="ac74b89b-444e-42c3-a3e1-3795a8d61e25" providerId="ADAL" clId="{D76D6DCB-D3B1-46C6-A875-EDB264770195}" dt="2021-04-29T21:53:46.157" v="68" actId="700"/>
          <ac:spMkLst>
            <pc:docMk/>
            <pc:sldMk cId="2276545691" sldId="298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47.457" v="69" actId="478"/>
          <ac:spMkLst>
            <pc:docMk/>
            <pc:sldMk cId="2276545691" sldId="298"/>
            <ac:spMk id="154" creationId="{D07779E7-B266-488A-8F14-21FDF19CDFEE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2:57:15.749" v="388" actId="478"/>
        <pc:sldMkLst>
          <pc:docMk/>
          <pc:sldMk cId="3295349452" sldId="299"/>
        </pc:sldMkLst>
        <pc:spChg chg="mod ord">
          <ac:chgData name="Rooney Ribeiro Albuquerque Coelho" userId="ac74b89b-444e-42c3-a3e1-3795a8d61e25" providerId="ADAL" clId="{D76D6DCB-D3B1-46C6-A875-EDB264770195}" dt="2021-04-29T21:53:51.732" v="70" actId="700"/>
          <ac:spMkLst>
            <pc:docMk/>
            <pc:sldMk cId="3295349452" sldId="299"/>
            <ac:spMk id="2" creationId="{00000000-0000-0000-0000-000000000000}"/>
          </ac:spMkLst>
        </pc:spChg>
        <pc:spChg chg="topLvl">
          <ac:chgData name="Rooney Ribeiro Albuquerque Coelho" userId="ac74b89b-444e-42c3-a3e1-3795a8d61e25" providerId="ADAL" clId="{D76D6DCB-D3B1-46C6-A875-EDB264770195}" dt="2021-04-29T22:57:15.749" v="388" actId="478"/>
          <ac:spMkLst>
            <pc:docMk/>
            <pc:sldMk cId="3295349452" sldId="299"/>
            <ac:spMk id="41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10.245" v="385" actId="478"/>
          <ac:spMkLst>
            <pc:docMk/>
            <pc:sldMk cId="3295349452" sldId="299"/>
            <ac:spMk id="4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11.905" v="386" actId="478"/>
          <ac:spMkLst>
            <pc:docMk/>
            <pc:sldMk cId="3295349452" sldId="299"/>
            <ac:spMk id="43" creationId="{00000000-0000-0000-0000-000000000000}"/>
          </ac:spMkLst>
        </pc:spChg>
        <pc:spChg chg="del topLvl">
          <ac:chgData name="Rooney Ribeiro Albuquerque Coelho" userId="ac74b89b-444e-42c3-a3e1-3795a8d61e25" providerId="ADAL" clId="{D76D6DCB-D3B1-46C6-A875-EDB264770195}" dt="2021-04-29T22:57:15.749" v="388" actId="478"/>
          <ac:spMkLst>
            <pc:docMk/>
            <pc:sldMk cId="3295349452" sldId="299"/>
            <ac:spMk id="44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08.661" v="384" actId="478"/>
          <ac:spMkLst>
            <pc:docMk/>
            <pc:sldMk cId="3295349452" sldId="299"/>
            <ac:spMk id="45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07.032" v="383" actId="478"/>
          <ac:spMkLst>
            <pc:docMk/>
            <pc:sldMk cId="3295349452" sldId="299"/>
            <ac:spMk id="46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14.290" v="387" actId="478"/>
          <ac:spMkLst>
            <pc:docMk/>
            <pc:sldMk cId="3295349452" sldId="299"/>
            <ac:spMk id="47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3:52.894" v="71" actId="478"/>
          <ac:spMkLst>
            <pc:docMk/>
            <pc:sldMk cId="3295349452" sldId="299"/>
            <ac:spMk id="49" creationId="{CDF45738-F715-412D-93EE-0C85C3E46933}"/>
          </ac:spMkLst>
        </pc:spChg>
        <pc:grpChg chg="del">
          <ac:chgData name="Rooney Ribeiro Albuquerque Coelho" userId="ac74b89b-444e-42c3-a3e1-3795a8d61e25" providerId="ADAL" clId="{D76D6DCB-D3B1-46C6-A875-EDB264770195}" dt="2021-04-29T22:57:15.749" v="388" actId="478"/>
          <ac:grpSpMkLst>
            <pc:docMk/>
            <pc:sldMk cId="3295349452" sldId="299"/>
            <ac:grpSpMk id="40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D76D6DCB-D3B1-46C6-A875-EDB264770195}" dt="2021-04-29T22:57:28.567" v="389" actId="113"/>
        <pc:sldMkLst>
          <pc:docMk/>
          <pc:sldMk cId="1159865213" sldId="300"/>
        </pc:sldMkLst>
        <pc:spChg chg="mod ord">
          <ac:chgData name="Rooney Ribeiro Albuquerque Coelho" userId="ac74b89b-444e-42c3-a3e1-3795a8d61e25" providerId="ADAL" clId="{D76D6DCB-D3B1-46C6-A875-EDB264770195}" dt="2021-04-29T22:57:28.567" v="389" actId="113"/>
          <ac:spMkLst>
            <pc:docMk/>
            <pc:sldMk cId="1159865213" sldId="300"/>
            <ac:spMk id="2" creationId="{00000000-0000-0000-0000-00000000000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4:02.395" v="73" actId="478"/>
          <ac:spMkLst>
            <pc:docMk/>
            <pc:sldMk cId="1159865213" sldId="300"/>
            <ac:spMk id="43" creationId="{ED2658DD-BF98-4F6F-BB33-274FCFA23C1C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31:05.358" v="521" actId="1076"/>
        <pc:sldMkLst>
          <pc:docMk/>
          <pc:sldMk cId="3805348474" sldId="301"/>
        </pc:sldMkLst>
        <pc:spChg chg="mod ord">
          <ac:chgData name="Rooney Ribeiro Albuquerque Coelho" userId="ac74b89b-444e-42c3-a3e1-3795a8d61e25" providerId="ADAL" clId="{D76D6DCB-D3B1-46C6-A875-EDB264770195}" dt="2021-04-29T22:00:48.192" v="185" actId="6264"/>
          <ac:spMkLst>
            <pc:docMk/>
            <pc:sldMk cId="3805348474" sldId="30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1:05.358" v="521" actId="1076"/>
          <ac:spMkLst>
            <pc:docMk/>
            <pc:sldMk cId="3805348474" sldId="301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00:56.732" v="187" actId="478"/>
          <ac:spMkLst>
            <pc:docMk/>
            <pc:sldMk cId="3805348474" sldId="301"/>
            <ac:spMk id="6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48.192" v="185" actId="6264"/>
          <ac:spMkLst>
            <pc:docMk/>
            <pc:sldMk cId="3805348474" sldId="301"/>
            <ac:spMk id="65" creationId="{3B37F28A-349B-42D9-B15D-01D19AB73E4D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0:50.373" v="186" actId="478"/>
          <ac:spMkLst>
            <pc:docMk/>
            <pc:sldMk cId="3805348474" sldId="301"/>
            <ac:spMk id="66" creationId="{583580E6-F382-43FB-BDA6-C64919855198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2:57:52.942" v="390" actId="478"/>
        <pc:sldMkLst>
          <pc:docMk/>
          <pc:sldMk cId="3535026221" sldId="302"/>
        </pc:sldMkLst>
        <pc:spChg chg="mod ord">
          <ac:chgData name="Rooney Ribeiro Albuquerque Coelho" userId="ac74b89b-444e-42c3-a3e1-3795a8d61e25" providerId="ADAL" clId="{D76D6DCB-D3B1-46C6-A875-EDB264770195}" dt="2021-04-29T21:54:06.844" v="74" actId="6264"/>
          <ac:spMkLst>
            <pc:docMk/>
            <pc:sldMk cId="3535026221" sldId="302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57:52.942" v="390" actId="478"/>
          <ac:spMkLst>
            <pc:docMk/>
            <pc:sldMk cId="3535026221" sldId="302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1:54:06.844" v="74" actId="6264"/>
          <ac:spMkLst>
            <pc:docMk/>
            <pc:sldMk cId="3535026221" sldId="302"/>
            <ac:spMk id="5" creationId="{38C7E08D-77DF-49DC-91BA-5D72DE183A22}"/>
          </ac:spMkLst>
        </pc:spChg>
        <pc:spChg chg="add del mod ord">
          <ac:chgData name="Rooney Ribeiro Albuquerque Coelho" userId="ac74b89b-444e-42c3-a3e1-3795a8d61e25" providerId="ADAL" clId="{D76D6DCB-D3B1-46C6-A875-EDB264770195}" dt="2021-04-29T21:54:08.630" v="75" actId="478"/>
          <ac:spMkLst>
            <pc:docMk/>
            <pc:sldMk cId="3535026221" sldId="302"/>
            <ac:spMk id="6" creationId="{D8785C71-5647-478D-8C2A-0A4957932CB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14.558" v="416" actId="1038"/>
        <pc:sldMkLst>
          <pc:docMk/>
          <pc:sldMk cId="3710886788" sldId="303"/>
        </pc:sldMkLst>
        <pc:spChg chg="del">
          <ac:chgData name="Rooney Ribeiro Albuquerque Coelho" userId="ac74b89b-444e-42c3-a3e1-3795a8d61e25" providerId="ADAL" clId="{D76D6DCB-D3B1-46C6-A875-EDB264770195}" dt="2021-04-29T22:00:19.053" v="169" actId="478"/>
          <ac:spMkLst>
            <pc:docMk/>
            <pc:sldMk cId="3710886788" sldId="30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14.558" v="416" actId="1038"/>
          <ac:spMkLst>
            <pc:docMk/>
            <pc:sldMk cId="3710886788" sldId="303"/>
            <ac:spMk id="7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14.558" v="416" actId="1038"/>
          <ac:spMkLst>
            <pc:docMk/>
            <pc:sldMk cId="3710886788" sldId="303"/>
            <ac:spMk id="7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20.089" v="170" actId="478"/>
          <ac:spMkLst>
            <pc:docMk/>
            <pc:sldMk cId="3710886788" sldId="303"/>
            <ac:spMk id="85" creationId="{40E24BC8-790D-42EA-A811-43336671FA99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31.971" v="417" actId="1076"/>
        <pc:sldMkLst>
          <pc:docMk/>
          <pc:sldMk cId="900894201" sldId="304"/>
        </pc:sldMkLst>
        <pc:spChg chg="del">
          <ac:chgData name="Rooney Ribeiro Albuquerque Coelho" userId="ac74b89b-444e-42c3-a3e1-3795a8d61e25" providerId="ADAL" clId="{D76D6DCB-D3B1-46C6-A875-EDB264770195}" dt="2021-04-29T22:00:22.067" v="171" actId="478"/>
          <ac:spMkLst>
            <pc:docMk/>
            <pc:sldMk cId="900894201" sldId="30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31.971" v="417" actId="1076"/>
          <ac:spMkLst>
            <pc:docMk/>
            <pc:sldMk cId="900894201" sldId="304"/>
            <ac:spMk id="8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31.971" v="417" actId="1076"/>
          <ac:spMkLst>
            <pc:docMk/>
            <pc:sldMk cId="900894201" sldId="304"/>
            <ac:spMk id="8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23.020" v="172" actId="478"/>
          <ac:spMkLst>
            <pc:docMk/>
            <pc:sldMk cId="900894201" sldId="304"/>
            <ac:spMk id="94" creationId="{3E94DEF2-5738-4575-89B1-29DB228BA10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42.036" v="418" actId="1076"/>
        <pc:sldMkLst>
          <pc:docMk/>
          <pc:sldMk cId="377612557" sldId="305"/>
        </pc:sldMkLst>
        <pc:spChg chg="del">
          <ac:chgData name="Rooney Ribeiro Albuquerque Coelho" userId="ac74b89b-444e-42c3-a3e1-3795a8d61e25" providerId="ADAL" clId="{D76D6DCB-D3B1-46C6-A875-EDB264770195}" dt="2021-04-29T22:00:25.107" v="173" actId="478"/>
          <ac:spMkLst>
            <pc:docMk/>
            <pc:sldMk cId="377612557" sldId="30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42.036" v="418" actId="1076"/>
          <ac:spMkLst>
            <pc:docMk/>
            <pc:sldMk cId="377612557" sldId="305"/>
            <ac:spMk id="7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42.036" v="418" actId="1076"/>
          <ac:spMkLst>
            <pc:docMk/>
            <pc:sldMk cId="377612557" sldId="305"/>
            <ac:spMk id="7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26.389" v="174" actId="478"/>
          <ac:spMkLst>
            <pc:docMk/>
            <pc:sldMk cId="377612557" sldId="305"/>
            <ac:spMk id="86" creationId="{B249BBFA-D27B-481A-99CA-21031B4F63B0}"/>
          </ac:spMkLst>
        </pc:spChg>
      </pc:sldChg>
      <pc:sldChg chg="modSp new del mod">
        <pc:chgData name="Rooney Ribeiro Albuquerque Coelho" userId="ac74b89b-444e-42c3-a3e1-3795a8d61e25" providerId="ADAL" clId="{D76D6DCB-D3B1-46C6-A875-EDB264770195}" dt="2021-04-29T21:38:49.848" v="37" actId="47"/>
        <pc:sldMkLst>
          <pc:docMk/>
          <pc:sldMk cId="1224505276" sldId="305"/>
        </pc:sldMkLst>
        <pc:spChg chg="mod">
          <ac:chgData name="Rooney Ribeiro Albuquerque Coelho" userId="ac74b89b-444e-42c3-a3e1-3795a8d61e25" providerId="ADAL" clId="{D76D6DCB-D3B1-46C6-A875-EDB264770195}" dt="2021-04-29T21:38:45.931" v="36" actId="20577"/>
          <ac:spMkLst>
            <pc:docMk/>
            <pc:sldMk cId="1224505276" sldId="305"/>
            <ac:spMk id="2" creationId="{7E33AF11-E95E-43B4-9EEF-B8F53B8FDA64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1:55.760" v="420" actId="1076"/>
        <pc:sldMkLst>
          <pc:docMk/>
          <pc:sldMk cId="1006938148" sldId="306"/>
        </pc:sldMkLst>
        <pc:spChg chg="del">
          <ac:chgData name="Rooney Ribeiro Albuquerque Coelho" userId="ac74b89b-444e-42c3-a3e1-3795a8d61e25" providerId="ADAL" clId="{D76D6DCB-D3B1-46C6-A875-EDB264770195}" dt="2021-04-29T22:00:28.459" v="175" actId="478"/>
          <ac:spMkLst>
            <pc:docMk/>
            <pc:sldMk cId="1006938148" sldId="30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55.760" v="420" actId="1076"/>
          <ac:spMkLst>
            <pc:docMk/>
            <pc:sldMk cId="1006938148" sldId="306"/>
            <ac:spMk id="7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1:55.760" v="420" actId="1076"/>
          <ac:spMkLst>
            <pc:docMk/>
            <pc:sldMk cId="1006938148" sldId="306"/>
            <ac:spMk id="7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29.684" v="176" actId="478"/>
          <ac:spMkLst>
            <pc:docMk/>
            <pc:sldMk cId="1006938148" sldId="306"/>
            <ac:spMk id="86" creationId="{5AD9A517-C5F3-49E3-B0E9-2336DBA7B50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2:10.043" v="421" actId="1076"/>
        <pc:sldMkLst>
          <pc:docMk/>
          <pc:sldMk cId="934836065" sldId="307"/>
        </pc:sldMkLst>
        <pc:spChg chg="del">
          <ac:chgData name="Rooney Ribeiro Albuquerque Coelho" userId="ac74b89b-444e-42c3-a3e1-3795a8d61e25" providerId="ADAL" clId="{D76D6DCB-D3B1-46C6-A875-EDB264770195}" dt="2021-04-29T22:00:31.846" v="177" actId="478"/>
          <ac:spMkLst>
            <pc:docMk/>
            <pc:sldMk cId="934836065" sldId="30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10.043" v="421" actId="1076"/>
          <ac:spMkLst>
            <pc:docMk/>
            <pc:sldMk cId="934836065" sldId="307"/>
            <ac:spMk id="7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10.043" v="421" actId="1076"/>
          <ac:spMkLst>
            <pc:docMk/>
            <pc:sldMk cId="934836065" sldId="307"/>
            <ac:spMk id="7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32.785" v="178" actId="478"/>
          <ac:spMkLst>
            <pc:docMk/>
            <pc:sldMk cId="934836065" sldId="307"/>
            <ac:spMk id="88" creationId="{9C0A75C5-FE63-4210-8C0A-7D1F1F924F88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2:20.293" v="422" actId="1076"/>
        <pc:sldMkLst>
          <pc:docMk/>
          <pc:sldMk cId="3132750733" sldId="308"/>
        </pc:sldMkLst>
        <pc:spChg chg="del">
          <ac:chgData name="Rooney Ribeiro Albuquerque Coelho" userId="ac74b89b-444e-42c3-a3e1-3795a8d61e25" providerId="ADAL" clId="{D76D6DCB-D3B1-46C6-A875-EDB264770195}" dt="2021-04-29T22:00:34.449" v="179" actId="478"/>
          <ac:spMkLst>
            <pc:docMk/>
            <pc:sldMk cId="3132750733" sldId="30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20.293" v="422" actId="1076"/>
          <ac:spMkLst>
            <pc:docMk/>
            <pc:sldMk cId="3132750733" sldId="308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20.293" v="422" actId="1076"/>
          <ac:spMkLst>
            <pc:docMk/>
            <pc:sldMk cId="3132750733" sldId="308"/>
            <ac:spMk id="8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35.482" v="180" actId="478"/>
          <ac:spMkLst>
            <pc:docMk/>
            <pc:sldMk cId="3132750733" sldId="308"/>
            <ac:spMk id="90" creationId="{44CEB742-DE56-49BA-9F87-B7FDF0ED8592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12:35.184" v="423" actId="1076"/>
        <pc:sldMkLst>
          <pc:docMk/>
          <pc:sldMk cId="3644815878" sldId="309"/>
        </pc:sldMkLst>
        <pc:spChg chg="del">
          <ac:chgData name="Rooney Ribeiro Albuquerque Coelho" userId="ac74b89b-444e-42c3-a3e1-3795a8d61e25" providerId="ADAL" clId="{D76D6DCB-D3B1-46C6-A875-EDB264770195}" dt="2021-04-29T22:00:37.426" v="181" actId="478"/>
          <ac:spMkLst>
            <pc:docMk/>
            <pc:sldMk cId="3644815878" sldId="30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35.184" v="423" actId="1076"/>
          <ac:spMkLst>
            <pc:docMk/>
            <pc:sldMk cId="3644815878" sldId="309"/>
            <ac:spMk id="8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35.184" v="423" actId="1076"/>
          <ac:spMkLst>
            <pc:docMk/>
            <pc:sldMk cId="3644815878" sldId="309"/>
            <ac:spMk id="8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39.368" v="182" actId="478"/>
          <ac:spMkLst>
            <pc:docMk/>
            <pc:sldMk cId="3644815878" sldId="309"/>
            <ac:spMk id="99" creationId="{411B2978-7751-43F4-836A-9D8A55DA711A}"/>
          </ac:spMkLst>
        </pc:spChg>
      </pc:sldChg>
      <pc:sldChg chg="addSp delSp modSp add del mod modNotesTx">
        <pc:chgData name="Rooney Ribeiro Albuquerque Coelho" userId="ac74b89b-444e-42c3-a3e1-3795a8d61e25" providerId="ADAL" clId="{D76D6DCB-D3B1-46C6-A875-EDB264770195}" dt="2021-04-29T23:29:04.946" v="489" actId="20577"/>
        <pc:sldMkLst>
          <pc:docMk/>
          <pc:sldMk cId="1868860047" sldId="310"/>
        </pc:sldMkLst>
        <pc:spChg chg="del">
          <ac:chgData name="Rooney Ribeiro Albuquerque Coelho" userId="ac74b89b-444e-42c3-a3e1-3795a8d61e25" providerId="ADAL" clId="{D76D6DCB-D3B1-46C6-A875-EDB264770195}" dt="2021-04-29T22:00:41.484" v="183" actId="478"/>
          <ac:spMkLst>
            <pc:docMk/>
            <pc:sldMk cId="1868860047" sldId="31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47.582" v="424" actId="1076"/>
          <ac:spMkLst>
            <pc:docMk/>
            <pc:sldMk cId="1868860047" sldId="310"/>
            <ac:spMk id="7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12:47.582" v="424" actId="1076"/>
          <ac:spMkLst>
            <pc:docMk/>
            <pc:sldMk cId="1868860047" sldId="310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0:42.411" v="184" actId="478"/>
          <ac:spMkLst>
            <pc:docMk/>
            <pc:sldMk cId="1868860047" sldId="310"/>
            <ac:spMk id="91" creationId="{E4337034-08A5-485B-AB5A-DCDB1A3DCC36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31:11.388" v="525" actId="1076"/>
        <pc:sldMkLst>
          <pc:docMk/>
          <pc:sldMk cId="1457610972" sldId="311"/>
        </pc:sldMkLst>
        <pc:spChg chg="del">
          <ac:chgData name="Rooney Ribeiro Albuquerque Coelho" userId="ac74b89b-444e-42c3-a3e1-3795a8d61e25" providerId="ADAL" clId="{D76D6DCB-D3B1-46C6-A875-EDB264770195}" dt="2021-04-29T22:01:11.792" v="189" actId="478"/>
          <ac:spMkLst>
            <pc:docMk/>
            <pc:sldMk cId="1457610972" sldId="311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01:10.463" v="188" actId="6264"/>
          <ac:spMkLst>
            <pc:docMk/>
            <pc:sldMk cId="1457610972" sldId="311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1:11.388" v="525" actId="1076"/>
          <ac:spMkLst>
            <pc:docMk/>
            <pc:sldMk cId="1457610972" sldId="311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1:10.463" v="188" actId="6264"/>
          <ac:spMkLst>
            <pc:docMk/>
            <pc:sldMk cId="1457610972" sldId="311"/>
            <ac:spMk id="81" creationId="{F1D33F5C-35F0-407E-AC4B-AF25E9ABB3F7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1:13.435" v="190" actId="478"/>
          <ac:spMkLst>
            <pc:docMk/>
            <pc:sldMk cId="1457610972" sldId="311"/>
            <ac:spMk id="82" creationId="{7CD1808C-BCDF-4348-B812-E45DCCF40DAC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32:12.752" v="532" actId="1076"/>
        <pc:sldMkLst>
          <pc:docMk/>
          <pc:sldMk cId="2759000679" sldId="312"/>
        </pc:sldMkLst>
        <pc:spChg chg="mod ord">
          <ac:chgData name="Rooney Ribeiro Albuquerque Coelho" userId="ac74b89b-444e-42c3-a3e1-3795a8d61e25" providerId="ADAL" clId="{D76D6DCB-D3B1-46C6-A875-EDB264770195}" dt="2021-04-29T23:31:43.398" v="526" actId="6264"/>
          <ac:spMkLst>
            <pc:docMk/>
            <pc:sldMk cId="2759000679" sldId="31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2:06.404" v="531" actId="14100"/>
          <ac:spMkLst>
            <pc:docMk/>
            <pc:sldMk cId="2759000679" sldId="312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2:12.752" v="532" actId="1076"/>
          <ac:spMkLst>
            <pc:docMk/>
            <pc:sldMk cId="2759000679" sldId="312"/>
            <ac:spMk id="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3:11.567" v="193" actId="6264"/>
          <ac:spMkLst>
            <pc:docMk/>
            <pc:sldMk cId="2759000679" sldId="312"/>
            <ac:spMk id="6" creationId="{26A75CD3-E15A-46C1-A2DE-CAAE3066F86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3:13.059" v="194" actId="478"/>
          <ac:spMkLst>
            <pc:docMk/>
            <pc:sldMk cId="2759000679" sldId="312"/>
            <ac:spMk id="7" creationId="{A9E00D1C-CA5E-40A0-812F-EDA000E2E31F}"/>
          </ac:spMkLst>
        </pc:spChg>
        <pc:spChg chg="add del mod">
          <ac:chgData name="Rooney Ribeiro Albuquerque Coelho" userId="ac74b89b-444e-42c3-a3e1-3795a8d61e25" providerId="ADAL" clId="{D76D6DCB-D3B1-46C6-A875-EDB264770195}" dt="2021-04-29T23:31:43.398" v="526" actId="6264"/>
          <ac:spMkLst>
            <pc:docMk/>
            <pc:sldMk cId="2759000679" sldId="312"/>
            <ac:spMk id="8" creationId="{7504EA2E-C670-4AF9-B52B-286E8079BB6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3:31:52.769" v="529" actId="478"/>
          <ac:spMkLst>
            <pc:docMk/>
            <pc:sldMk cId="2759000679" sldId="312"/>
            <ac:spMk id="9" creationId="{42EAEDB4-08DF-463E-B166-C9BF0EE72A39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33:03.224" v="543"/>
        <pc:sldMkLst>
          <pc:docMk/>
          <pc:sldMk cId="897383684" sldId="313"/>
        </pc:sldMkLst>
        <pc:spChg chg="mod ord">
          <ac:chgData name="Rooney Ribeiro Albuquerque Coelho" userId="ac74b89b-444e-42c3-a3e1-3795a8d61e25" providerId="ADAL" clId="{D76D6DCB-D3B1-46C6-A875-EDB264770195}" dt="2021-04-29T23:33:00.121" v="539" actId="6264"/>
          <ac:spMkLst>
            <pc:docMk/>
            <pc:sldMk cId="897383684" sldId="313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3:33:03.224" v="543"/>
          <ac:spMkLst>
            <pc:docMk/>
            <pc:sldMk cId="897383684" sldId="31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3:16.096" v="195" actId="6264"/>
          <ac:spMkLst>
            <pc:docMk/>
            <pc:sldMk cId="897383684" sldId="313"/>
            <ac:spMk id="4" creationId="{17DEFEB4-57A4-4D80-961B-4071E0E5406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03:17.551" v="196" actId="478"/>
          <ac:spMkLst>
            <pc:docMk/>
            <pc:sldMk cId="897383684" sldId="313"/>
            <ac:spMk id="5" creationId="{D96C09F4-86F9-4B1D-971F-6D52D8BB9F2C}"/>
          </ac:spMkLst>
        </pc:spChg>
        <pc:spChg chg="add del mod">
          <ac:chgData name="Rooney Ribeiro Albuquerque Coelho" userId="ac74b89b-444e-42c3-a3e1-3795a8d61e25" providerId="ADAL" clId="{D76D6DCB-D3B1-46C6-A875-EDB264770195}" dt="2021-04-29T23:33:00.121" v="539" actId="6264"/>
          <ac:spMkLst>
            <pc:docMk/>
            <pc:sldMk cId="897383684" sldId="313"/>
            <ac:spMk id="6" creationId="{C67EBFAC-6B9B-4279-8A7F-BE0179FFB19B}"/>
          </ac:spMkLst>
        </pc:spChg>
        <pc:spChg chg="add mod ord">
          <ac:chgData name="Rooney Ribeiro Albuquerque Coelho" userId="ac74b89b-444e-42c3-a3e1-3795a8d61e25" providerId="ADAL" clId="{D76D6DCB-D3B1-46C6-A875-EDB264770195}" dt="2021-04-29T23:33:01.434" v="541" actId="27636"/>
          <ac:spMkLst>
            <pc:docMk/>
            <pc:sldMk cId="897383684" sldId="313"/>
            <ac:spMk id="7" creationId="{6D2BE1F0-8986-456A-9AFF-B2CD2BEC8F7A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3:33:07.769" v="544" actId="47"/>
        <pc:sldMkLst>
          <pc:docMk/>
          <pc:sldMk cId="490210445" sldId="314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3:33:25.888" v="545" actId="6549"/>
        <pc:sldMkLst>
          <pc:docMk/>
          <pc:sldMk cId="3960699103" sldId="315"/>
        </pc:sldMkLst>
        <pc:spChg chg="mod ord">
          <ac:chgData name="Rooney Ribeiro Albuquerque Coelho" userId="ac74b89b-444e-42c3-a3e1-3795a8d61e25" providerId="ADAL" clId="{D76D6DCB-D3B1-46C6-A875-EDB264770195}" dt="2021-04-29T22:04:10.926" v="202" actId="6264"/>
          <ac:spMkLst>
            <pc:docMk/>
            <pc:sldMk cId="3960699103" sldId="315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3:33:25.888" v="545" actId="6549"/>
          <ac:spMkLst>
            <pc:docMk/>
            <pc:sldMk cId="3960699103" sldId="31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04:05.012" v="200" actId="6264"/>
          <ac:spMkLst>
            <pc:docMk/>
            <pc:sldMk cId="3960699103" sldId="315"/>
            <ac:spMk id="4" creationId="{DB36C48C-7209-41DA-BD51-B8CDF8501DBC}"/>
          </ac:spMkLst>
        </pc:spChg>
        <pc:spChg chg="add del mod">
          <ac:chgData name="Rooney Ribeiro Albuquerque Coelho" userId="ac74b89b-444e-42c3-a3e1-3795a8d61e25" providerId="ADAL" clId="{D76D6DCB-D3B1-46C6-A875-EDB264770195}" dt="2021-04-29T22:04:05.012" v="200" actId="6264"/>
          <ac:spMkLst>
            <pc:docMk/>
            <pc:sldMk cId="3960699103" sldId="315"/>
            <ac:spMk id="5" creationId="{47FB7F9A-DE0F-436E-911E-14456D086ABD}"/>
          </ac:spMkLst>
        </pc:spChg>
        <pc:spChg chg="add del mod">
          <ac:chgData name="Rooney Ribeiro Albuquerque Coelho" userId="ac74b89b-444e-42c3-a3e1-3795a8d61e25" providerId="ADAL" clId="{D76D6DCB-D3B1-46C6-A875-EDB264770195}" dt="2021-04-29T22:04:10.926" v="202" actId="6264"/>
          <ac:spMkLst>
            <pc:docMk/>
            <pc:sldMk cId="3960699103" sldId="315"/>
            <ac:spMk id="6" creationId="{9366A3CC-8108-4019-9A94-12219F6DE7A6}"/>
          </ac:spMkLst>
        </pc:spChg>
        <pc:spChg chg="add del mod">
          <ac:chgData name="Rooney Ribeiro Albuquerque Coelho" userId="ac74b89b-444e-42c3-a3e1-3795a8d61e25" providerId="ADAL" clId="{D76D6DCB-D3B1-46C6-A875-EDB264770195}" dt="2021-04-29T22:04:10.926" v="202" actId="6264"/>
          <ac:spMkLst>
            <pc:docMk/>
            <pc:sldMk cId="3960699103" sldId="315"/>
            <ac:spMk id="7" creationId="{3F537A7A-F6B5-4BC9-9D72-5CE1B0B8EF17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2:44:34.303" v="229" actId="478"/>
        <pc:sldMkLst>
          <pc:docMk/>
          <pc:sldMk cId="4274005451" sldId="316"/>
        </pc:sldMkLst>
        <pc:spChg chg="del mod ord">
          <ac:chgData name="Rooney Ribeiro Albuquerque Coelho" userId="ac74b89b-444e-42c3-a3e1-3795a8d61e25" providerId="ADAL" clId="{D76D6DCB-D3B1-46C6-A875-EDB264770195}" dt="2021-04-29T22:44:32.925" v="228" actId="478"/>
          <ac:spMkLst>
            <pc:docMk/>
            <pc:sldMk cId="4274005451" sldId="316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24.977" v="226" actId="6264"/>
          <ac:spMkLst>
            <pc:docMk/>
            <pc:sldMk cId="4274005451" sldId="316"/>
            <ac:spMk id="54" creationId="{0884D11C-4B24-43C4-A2CE-9DA0664E607B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4:27.023" v="227" actId="478"/>
          <ac:spMkLst>
            <pc:docMk/>
            <pc:sldMk cId="4274005451" sldId="316"/>
            <ac:spMk id="55" creationId="{EF9ED734-1516-42F9-9611-4ED7E6540273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34.303" v="229" actId="478"/>
          <ac:spMkLst>
            <pc:docMk/>
            <pc:sldMk cId="4274005451" sldId="316"/>
            <ac:spMk id="57" creationId="{7EF8AC9D-C99F-4408-A364-C95543F9B94E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2:44:40.368" v="231" actId="478"/>
        <pc:sldMkLst>
          <pc:docMk/>
          <pc:sldMk cId="164330085" sldId="317"/>
        </pc:sldMkLst>
        <pc:spChg chg="del">
          <ac:chgData name="Rooney Ribeiro Albuquerque Coelho" userId="ac74b89b-444e-42c3-a3e1-3795a8d61e25" providerId="ADAL" clId="{D76D6DCB-D3B1-46C6-A875-EDB264770195}" dt="2021-04-29T22:44:37.926" v="230" actId="478"/>
          <ac:spMkLst>
            <pc:docMk/>
            <pc:sldMk cId="164330085" sldId="31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40.368" v="231" actId="478"/>
          <ac:spMkLst>
            <pc:docMk/>
            <pc:sldMk cId="164330085" sldId="317"/>
            <ac:spMk id="58" creationId="{CE903549-F7D8-431C-A2A3-6E499DDFE5CD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2:44:45.047" v="233" actId="478"/>
        <pc:sldMkLst>
          <pc:docMk/>
          <pc:sldMk cId="104454756" sldId="318"/>
        </pc:sldMkLst>
        <pc:spChg chg="del">
          <ac:chgData name="Rooney Ribeiro Albuquerque Coelho" userId="ac74b89b-444e-42c3-a3e1-3795a8d61e25" providerId="ADAL" clId="{D76D6DCB-D3B1-46C6-A875-EDB264770195}" dt="2021-04-29T22:44:43.716" v="232" actId="478"/>
          <ac:spMkLst>
            <pc:docMk/>
            <pc:sldMk cId="104454756" sldId="318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45.047" v="233" actId="478"/>
          <ac:spMkLst>
            <pc:docMk/>
            <pc:sldMk cId="104454756" sldId="318"/>
            <ac:spMk id="60" creationId="{A8639AA5-A1BB-4038-943D-1AD9CAE41A0F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5:11.812" v="546" actId="1076"/>
        <pc:sldMkLst>
          <pc:docMk/>
          <pc:sldMk cId="2504429100" sldId="319"/>
        </pc:sldMkLst>
        <pc:spChg chg="del">
          <ac:chgData name="Rooney Ribeiro Albuquerque Coelho" userId="ac74b89b-444e-42c3-a3e1-3795a8d61e25" providerId="ADAL" clId="{D76D6DCB-D3B1-46C6-A875-EDB264770195}" dt="2021-04-29T22:44:55.917" v="234" actId="478"/>
          <ac:spMkLst>
            <pc:docMk/>
            <pc:sldMk cId="2504429100" sldId="31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5:11.812" v="546" actId="1076"/>
          <ac:spMkLst>
            <pc:docMk/>
            <pc:sldMk cId="2504429100" sldId="319"/>
            <ac:spMk id="7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4:57.332" v="235" actId="478"/>
          <ac:spMkLst>
            <pc:docMk/>
            <pc:sldMk cId="2504429100" sldId="319"/>
            <ac:spMk id="76" creationId="{64245E67-6138-4C8C-B4AF-18CFA0AF0282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5:36.827" v="548" actId="1076"/>
        <pc:sldMkLst>
          <pc:docMk/>
          <pc:sldMk cId="3406337632" sldId="320"/>
        </pc:sldMkLst>
        <pc:spChg chg="del">
          <ac:chgData name="Rooney Ribeiro Albuquerque Coelho" userId="ac74b89b-444e-42c3-a3e1-3795a8d61e25" providerId="ADAL" clId="{D76D6DCB-D3B1-46C6-A875-EDB264770195}" dt="2021-04-29T22:45:02.441" v="236" actId="478"/>
          <ac:spMkLst>
            <pc:docMk/>
            <pc:sldMk cId="3406337632" sldId="32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5:36.827" v="548" actId="1076"/>
          <ac:spMkLst>
            <pc:docMk/>
            <pc:sldMk cId="3406337632" sldId="320"/>
            <ac:spMk id="6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03.833" v="237" actId="478"/>
          <ac:spMkLst>
            <pc:docMk/>
            <pc:sldMk cId="3406337632" sldId="320"/>
            <ac:spMk id="70" creationId="{59417D49-3713-4C19-9781-10DE52176E44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5:55.139" v="549" actId="1076"/>
        <pc:sldMkLst>
          <pc:docMk/>
          <pc:sldMk cId="2630675062" sldId="321"/>
        </pc:sldMkLst>
        <pc:spChg chg="del">
          <ac:chgData name="Rooney Ribeiro Albuquerque Coelho" userId="ac74b89b-444e-42c3-a3e1-3795a8d61e25" providerId="ADAL" clId="{D76D6DCB-D3B1-46C6-A875-EDB264770195}" dt="2021-04-29T22:45:06.622" v="238" actId="478"/>
          <ac:spMkLst>
            <pc:docMk/>
            <pc:sldMk cId="2630675062" sldId="32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5:55.139" v="549" actId="1076"/>
          <ac:spMkLst>
            <pc:docMk/>
            <pc:sldMk cId="2630675062" sldId="321"/>
            <ac:spMk id="6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08.693" v="239" actId="478"/>
          <ac:spMkLst>
            <pc:docMk/>
            <pc:sldMk cId="2630675062" sldId="321"/>
            <ac:spMk id="70" creationId="{FF135399-5487-4145-B897-7FF6CCE0609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8:00.375" v="558" actId="1076"/>
        <pc:sldMkLst>
          <pc:docMk/>
          <pc:sldMk cId="1362861079" sldId="322"/>
        </pc:sldMkLst>
        <pc:spChg chg="del">
          <ac:chgData name="Rooney Ribeiro Albuquerque Coelho" userId="ac74b89b-444e-42c3-a3e1-3795a8d61e25" providerId="ADAL" clId="{D76D6DCB-D3B1-46C6-A875-EDB264770195}" dt="2021-04-29T22:45:10.963" v="240" actId="478"/>
          <ac:spMkLst>
            <pc:docMk/>
            <pc:sldMk cId="1362861079" sldId="32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00.375" v="558" actId="1076"/>
          <ac:spMkLst>
            <pc:docMk/>
            <pc:sldMk cId="1362861079" sldId="322"/>
            <ac:spMk id="66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12.108" v="241" actId="478"/>
          <ac:spMkLst>
            <pc:docMk/>
            <pc:sldMk cId="1362861079" sldId="322"/>
            <ac:spMk id="71" creationId="{6896D63D-5762-4576-8A00-745131009743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8:18.943" v="559" actId="1076"/>
        <pc:sldMkLst>
          <pc:docMk/>
          <pc:sldMk cId="3956539357" sldId="323"/>
        </pc:sldMkLst>
        <pc:spChg chg="del">
          <ac:chgData name="Rooney Ribeiro Albuquerque Coelho" userId="ac74b89b-444e-42c3-a3e1-3795a8d61e25" providerId="ADAL" clId="{D76D6DCB-D3B1-46C6-A875-EDB264770195}" dt="2021-04-29T22:45:14.084" v="242" actId="478"/>
          <ac:spMkLst>
            <pc:docMk/>
            <pc:sldMk cId="3956539357" sldId="32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18.943" v="559" actId="1076"/>
          <ac:spMkLst>
            <pc:docMk/>
            <pc:sldMk cId="3956539357" sldId="323"/>
            <ac:spMk id="6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15.495" v="243" actId="478"/>
          <ac:spMkLst>
            <pc:docMk/>
            <pc:sldMk cId="3956539357" sldId="323"/>
            <ac:spMk id="73" creationId="{0509CC19-C9BC-4A8E-9DBE-3898477FD443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8:25.857" v="560" actId="1076"/>
        <pc:sldMkLst>
          <pc:docMk/>
          <pc:sldMk cId="1654837863" sldId="324"/>
        </pc:sldMkLst>
        <pc:spChg chg="del">
          <ac:chgData name="Rooney Ribeiro Albuquerque Coelho" userId="ac74b89b-444e-42c3-a3e1-3795a8d61e25" providerId="ADAL" clId="{D76D6DCB-D3B1-46C6-A875-EDB264770195}" dt="2021-04-29T22:45:18.646" v="244" actId="478"/>
          <ac:spMkLst>
            <pc:docMk/>
            <pc:sldMk cId="1654837863" sldId="32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25.857" v="560" actId="1076"/>
          <ac:spMkLst>
            <pc:docMk/>
            <pc:sldMk cId="1654837863" sldId="324"/>
            <ac:spMk id="8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25.857" v="560" actId="1076"/>
          <ac:spMkLst>
            <pc:docMk/>
            <pc:sldMk cId="1654837863" sldId="324"/>
            <ac:spMk id="8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24.335" v="245" actId="478"/>
          <ac:spMkLst>
            <pc:docMk/>
            <pc:sldMk cId="1654837863" sldId="324"/>
            <ac:spMk id="89" creationId="{F2A47DE7-23B1-4E56-A333-D2C2CABD4B08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1654837863" sldId="324"/>
            <ac:spMk id="91" creationId="{37B27E6B-E490-4663-A69C-83489E5C6CFA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1654837863" sldId="324"/>
            <ac:spMk id="92" creationId="{6FAA9989-36F8-4D16-90B0-F82939665452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1654837863" sldId="324"/>
            <ac:spMk id="93" creationId="{939DF5D2-0102-443B-A957-1A5288ED15EF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1654837863" sldId="324"/>
            <ac:spMk id="94" creationId="{FDF21CBA-1D2A-420F-AB9E-396640351840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1654837863" sldId="324"/>
            <ac:spMk id="95" creationId="{770CEB99-F3BA-423F-B22D-7B1CF8A9DA2B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1654837863" sldId="324"/>
            <ac:spMk id="96" creationId="{1C8F00A7-B228-4030-8ACE-6A7FDB4C371B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1654837863" sldId="324"/>
            <ac:spMk id="97" creationId="{B800707B-42D0-48C7-B999-5F85DF17D974}"/>
          </ac:spMkLst>
        </pc:spChg>
        <pc:spChg chg="mod">
          <ac:chgData name="Rooney Ribeiro Albuquerque Coelho" userId="ac74b89b-444e-42c3-a3e1-3795a8d61e25" providerId="ADAL" clId="{D76D6DCB-D3B1-46C6-A875-EDB264770195}" dt="2021-04-29T23:37:50.046" v="555" actId="571"/>
          <ac:spMkLst>
            <pc:docMk/>
            <pc:sldMk cId="1654837863" sldId="324"/>
            <ac:spMk id="98" creationId="{9618D60D-BFCC-4888-8E2D-F0A0B160DF5B}"/>
          </ac:spMkLst>
        </pc:spChg>
        <pc:grpChg chg="add mod">
          <ac:chgData name="Rooney Ribeiro Albuquerque Coelho" userId="ac74b89b-444e-42c3-a3e1-3795a8d61e25" providerId="ADAL" clId="{D76D6DCB-D3B1-46C6-A875-EDB264770195}" dt="2021-04-29T23:37:50.046" v="555" actId="571"/>
          <ac:grpSpMkLst>
            <pc:docMk/>
            <pc:sldMk cId="1654837863" sldId="324"/>
            <ac:grpSpMk id="90" creationId="{486E44D2-AFF0-4078-A63E-CB880B69892E}"/>
          </ac:grpSpMkLst>
        </pc:grpChg>
      </pc:sldChg>
      <pc:sldChg chg="addSp delSp modSp add del mod">
        <pc:chgData name="Rooney Ribeiro Albuquerque Coelho" userId="ac74b89b-444e-42c3-a3e1-3795a8d61e25" providerId="ADAL" clId="{D76D6DCB-D3B1-46C6-A875-EDB264770195}" dt="2021-04-29T23:38:44.548" v="561" actId="1076"/>
        <pc:sldMkLst>
          <pc:docMk/>
          <pc:sldMk cId="1268137516" sldId="325"/>
        </pc:sldMkLst>
        <pc:spChg chg="del">
          <ac:chgData name="Rooney Ribeiro Albuquerque Coelho" userId="ac74b89b-444e-42c3-a3e1-3795a8d61e25" providerId="ADAL" clId="{D76D6DCB-D3B1-46C6-A875-EDB264770195}" dt="2021-04-29T22:45:27.044" v="246" actId="478"/>
          <ac:spMkLst>
            <pc:docMk/>
            <pc:sldMk cId="1268137516" sldId="32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44.548" v="561" actId="1076"/>
          <ac:spMkLst>
            <pc:docMk/>
            <pc:sldMk cId="1268137516" sldId="325"/>
            <ac:spMk id="7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44.548" v="561" actId="1076"/>
          <ac:spMkLst>
            <pc:docMk/>
            <pc:sldMk cId="1268137516" sldId="325"/>
            <ac:spMk id="7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28.615" v="247" actId="478"/>
          <ac:spMkLst>
            <pc:docMk/>
            <pc:sldMk cId="1268137516" sldId="325"/>
            <ac:spMk id="81" creationId="{AC1441C3-6AD0-4909-B430-C2ABFCA2E70B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8:59.256" v="562" actId="1076"/>
        <pc:sldMkLst>
          <pc:docMk/>
          <pc:sldMk cId="4255387315" sldId="326"/>
        </pc:sldMkLst>
        <pc:spChg chg="del">
          <ac:chgData name="Rooney Ribeiro Albuquerque Coelho" userId="ac74b89b-444e-42c3-a3e1-3795a8d61e25" providerId="ADAL" clId="{D76D6DCB-D3B1-46C6-A875-EDB264770195}" dt="2021-04-29T22:45:31.041" v="248" actId="478"/>
          <ac:spMkLst>
            <pc:docMk/>
            <pc:sldMk cId="4255387315" sldId="32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59.256" v="562" actId="1076"/>
          <ac:spMkLst>
            <pc:docMk/>
            <pc:sldMk cId="4255387315" sldId="326"/>
            <ac:spMk id="7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8:59.256" v="562" actId="1076"/>
          <ac:spMkLst>
            <pc:docMk/>
            <pc:sldMk cId="4255387315" sldId="326"/>
            <ac:spMk id="7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32.191" v="249" actId="478"/>
          <ac:spMkLst>
            <pc:docMk/>
            <pc:sldMk cId="4255387315" sldId="326"/>
            <ac:spMk id="81" creationId="{E7FD0FA7-1393-487E-A31E-09E25620EBD7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9:12.940" v="563" actId="1076"/>
        <pc:sldMkLst>
          <pc:docMk/>
          <pc:sldMk cId="13892756" sldId="327"/>
        </pc:sldMkLst>
        <pc:spChg chg="del">
          <ac:chgData name="Rooney Ribeiro Albuquerque Coelho" userId="ac74b89b-444e-42c3-a3e1-3795a8d61e25" providerId="ADAL" clId="{D76D6DCB-D3B1-46C6-A875-EDB264770195}" dt="2021-04-29T22:45:34.021" v="250" actId="478"/>
          <ac:spMkLst>
            <pc:docMk/>
            <pc:sldMk cId="13892756" sldId="32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12.940" v="563" actId="1076"/>
          <ac:spMkLst>
            <pc:docMk/>
            <pc:sldMk cId="13892756" sldId="327"/>
            <ac:spMk id="7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12.940" v="563" actId="1076"/>
          <ac:spMkLst>
            <pc:docMk/>
            <pc:sldMk cId="13892756" sldId="327"/>
            <ac:spMk id="7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35.464" v="251" actId="478"/>
          <ac:spMkLst>
            <pc:docMk/>
            <pc:sldMk cId="13892756" sldId="327"/>
            <ac:spMk id="82" creationId="{1197173E-2F4A-4B88-A274-5AE6BA36FE1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9:24.746" v="564" actId="1076"/>
        <pc:sldMkLst>
          <pc:docMk/>
          <pc:sldMk cId="1251785413" sldId="328"/>
        </pc:sldMkLst>
        <pc:spChg chg="del">
          <ac:chgData name="Rooney Ribeiro Albuquerque Coelho" userId="ac74b89b-444e-42c3-a3e1-3795a8d61e25" providerId="ADAL" clId="{D76D6DCB-D3B1-46C6-A875-EDB264770195}" dt="2021-04-29T22:45:38.614" v="252" actId="478"/>
          <ac:spMkLst>
            <pc:docMk/>
            <pc:sldMk cId="1251785413" sldId="32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24.746" v="564" actId="1076"/>
          <ac:spMkLst>
            <pc:docMk/>
            <pc:sldMk cId="1251785413" sldId="328"/>
            <ac:spMk id="76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24.746" v="564" actId="1076"/>
          <ac:spMkLst>
            <pc:docMk/>
            <pc:sldMk cId="1251785413" sldId="328"/>
            <ac:spMk id="7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39.965" v="253" actId="478"/>
          <ac:spMkLst>
            <pc:docMk/>
            <pc:sldMk cId="1251785413" sldId="328"/>
            <ac:spMk id="84" creationId="{A9739053-6306-4B7D-9322-045CF0C2C50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9:39.661" v="565" actId="1076"/>
        <pc:sldMkLst>
          <pc:docMk/>
          <pc:sldMk cId="550113395" sldId="329"/>
        </pc:sldMkLst>
        <pc:spChg chg="del">
          <ac:chgData name="Rooney Ribeiro Albuquerque Coelho" userId="ac74b89b-444e-42c3-a3e1-3795a8d61e25" providerId="ADAL" clId="{D76D6DCB-D3B1-46C6-A875-EDB264770195}" dt="2021-04-29T22:45:42.208" v="254" actId="478"/>
          <ac:spMkLst>
            <pc:docMk/>
            <pc:sldMk cId="550113395" sldId="32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39.661" v="565" actId="1076"/>
          <ac:spMkLst>
            <pc:docMk/>
            <pc:sldMk cId="550113395" sldId="329"/>
            <ac:spMk id="84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39.661" v="565" actId="1076"/>
          <ac:spMkLst>
            <pc:docMk/>
            <pc:sldMk cId="550113395" sldId="329"/>
            <ac:spMk id="85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43.991" v="255" actId="478"/>
          <ac:spMkLst>
            <pc:docMk/>
            <pc:sldMk cId="550113395" sldId="329"/>
            <ac:spMk id="93" creationId="{F98FEA1B-5A41-4D94-8699-800058D2815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39:55.011" v="566" actId="1076"/>
        <pc:sldMkLst>
          <pc:docMk/>
          <pc:sldMk cId="2057659506" sldId="330"/>
        </pc:sldMkLst>
        <pc:spChg chg="del">
          <ac:chgData name="Rooney Ribeiro Albuquerque Coelho" userId="ac74b89b-444e-42c3-a3e1-3795a8d61e25" providerId="ADAL" clId="{D76D6DCB-D3B1-46C6-A875-EDB264770195}" dt="2021-04-29T22:45:49.785" v="256" actId="478"/>
          <ac:spMkLst>
            <pc:docMk/>
            <pc:sldMk cId="2057659506" sldId="33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55.011" v="566" actId="1076"/>
          <ac:spMkLst>
            <pc:docMk/>
            <pc:sldMk cId="2057659506" sldId="330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39:55.011" v="566" actId="1076"/>
          <ac:spMkLst>
            <pc:docMk/>
            <pc:sldMk cId="2057659506" sldId="330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51.963" v="257" actId="478"/>
          <ac:spMkLst>
            <pc:docMk/>
            <pc:sldMk cId="2057659506" sldId="330"/>
            <ac:spMk id="88" creationId="{CD3F1D7C-65AE-4D4A-9BE1-6418755AA949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0:06.515" v="567" actId="1076"/>
        <pc:sldMkLst>
          <pc:docMk/>
          <pc:sldMk cId="1993175858" sldId="331"/>
        </pc:sldMkLst>
        <pc:spChg chg="del">
          <ac:chgData name="Rooney Ribeiro Albuquerque Coelho" userId="ac74b89b-444e-42c3-a3e1-3795a8d61e25" providerId="ADAL" clId="{D76D6DCB-D3B1-46C6-A875-EDB264770195}" dt="2021-04-29T22:45:54.511" v="258" actId="478"/>
          <ac:spMkLst>
            <pc:docMk/>
            <pc:sldMk cId="1993175858" sldId="33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06.515" v="567" actId="1076"/>
          <ac:spMkLst>
            <pc:docMk/>
            <pc:sldMk cId="1993175858" sldId="331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06.515" v="567" actId="1076"/>
          <ac:spMkLst>
            <pc:docMk/>
            <pc:sldMk cId="1993175858" sldId="331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5:56.451" v="259" actId="478"/>
          <ac:spMkLst>
            <pc:docMk/>
            <pc:sldMk cId="1993175858" sldId="331"/>
            <ac:spMk id="88" creationId="{BFBB9919-497C-459E-B65F-0A4B77C97266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0:38.677" v="570" actId="1076"/>
        <pc:sldMkLst>
          <pc:docMk/>
          <pc:sldMk cId="2721809898" sldId="332"/>
        </pc:sldMkLst>
        <pc:spChg chg="del">
          <ac:chgData name="Rooney Ribeiro Albuquerque Coelho" userId="ac74b89b-444e-42c3-a3e1-3795a8d61e25" providerId="ADAL" clId="{D76D6DCB-D3B1-46C6-A875-EDB264770195}" dt="2021-04-29T22:45:58.911" v="260" actId="478"/>
          <ac:spMkLst>
            <pc:docMk/>
            <pc:sldMk cId="2721809898" sldId="33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30.623" v="569" actId="1076"/>
          <ac:spMkLst>
            <pc:docMk/>
            <pc:sldMk cId="2721809898" sldId="332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38.677" v="570" actId="1076"/>
          <ac:spMkLst>
            <pc:docMk/>
            <pc:sldMk cId="2721809898" sldId="332"/>
            <ac:spMk id="8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38.677" v="570" actId="1076"/>
          <ac:spMkLst>
            <pc:docMk/>
            <pc:sldMk cId="2721809898" sldId="332"/>
            <ac:spMk id="8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01.063" v="261" actId="478"/>
          <ac:spMkLst>
            <pc:docMk/>
            <pc:sldMk cId="2721809898" sldId="332"/>
            <ac:spMk id="90" creationId="{F2EBF8A2-06CF-43E9-B131-EB9D37D10E88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04.356" v="573" actId="1076"/>
        <pc:sldMkLst>
          <pc:docMk/>
          <pc:sldMk cId="2864823435" sldId="333"/>
        </pc:sldMkLst>
        <pc:spChg chg="del">
          <ac:chgData name="Rooney Ribeiro Albuquerque Coelho" userId="ac74b89b-444e-42c3-a3e1-3795a8d61e25" providerId="ADAL" clId="{D76D6DCB-D3B1-46C6-A875-EDB264770195}" dt="2021-04-29T22:46:03.458" v="262" actId="478"/>
          <ac:spMkLst>
            <pc:docMk/>
            <pc:sldMk cId="2864823435" sldId="33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0:56.112" v="572" actId="1076"/>
          <ac:spMkLst>
            <pc:docMk/>
            <pc:sldMk cId="2864823435" sldId="333"/>
            <ac:spMk id="7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04.356" v="573" actId="1076"/>
          <ac:spMkLst>
            <pc:docMk/>
            <pc:sldMk cId="2864823435" sldId="333"/>
            <ac:spMk id="7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04.356" v="573" actId="1076"/>
          <ac:spMkLst>
            <pc:docMk/>
            <pc:sldMk cId="2864823435" sldId="333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05.293" v="263" actId="478"/>
          <ac:spMkLst>
            <pc:docMk/>
            <pc:sldMk cId="2864823435" sldId="333"/>
            <ac:spMk id="88" creationId="{0D341167-96E6-4A7B-AE20-2D61ED7946F3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26.891" v="576" actId="1076"/>
        <pc:sldMkLst>
          <pc:docMk/>
          <pc:sldMk cId="3681309876" sldId="334"/>
        </pc:sldMkLst>
        <pc:spChg chg="del">
          <ac:chgData name="Rooney Ribeiro Albuquerque Coelho" userId="ac74b89b-444e-42c3-a3e1-3795a8d61e25" providerId="ADAL" clId="{D76D6DCB-D3B1-46C6-A875-EDB264770195}" dt="2021-04-29T22:46:07.410" v="264" actId="478"/>
          <ac:spMkLst>
            <pc:docMk/>
            <pc:sldMk cId="3681309876" sldId="33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18.295" v="575" actId="1076"/>
          <ac:spMkLst>
            <pc:docMk/>
            <pc:sldMk cId="3681309876" sldId="334"/>
            <ac:spMk id="8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26.891" v="576" actId="1076"/>
          <ac:spMkLst>
            <pc:docMk/>
            <pc:sldMk cId="3681309876" sldId="334"/>
            <ac:spMk id="81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26.891" v="576" actId="1076"/>
          <ac:spMkLst>
            <pc:docMk/>
            <pc:sldMk cId="3681309876" sldId="334"/>
            <ac:spMk id="8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08.630" v="265" actId="478"/>
          <ac:spMkLst>
            <pc:docMk/>
            <pc:sldMk cId="3681309876" sldId="334"/>
            <ac:spMk id="90" creationId="{244C70CF-0C2F-4C91-8F40-B46F0D3CD732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36.862" v="577" actId="1076"/>
        <pc:sldMkLst>
          <pc:docMk/>
          <pc:sldMk cId="2597197788" sldId="335"/>
        </pc:sldMkLst>
        <pc:spChg chg="del">
          <ac:chgData name="Rooney Ribeiro Albuquerque Coelho" userId="ac74b89b-444e-42c3-a3e1-3795a8d61e25" providerId="ADAL" clId="{D76D6DCB-D3B1-46C6-A875-EDB264770195}" dt="2021-04-29T22:46:10.886" v="266" actId="478"/>
          <ac:spMkLst>
            <pc:docMk/>
            <pc:sldMk cId="2597197788" sldId="33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36.862" v="577" actId="1076"/>
          <ac:spMkLst>
            <pc:docMk/>
            <pc:sldMk cId="2597197788" sldId="335"/>
            <ac:spMk id="8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36.862" v="577" actId="1076"/>
          <ac:spMkLst>
            <pc:docMk/>
            <pc:sldMk cId="2597197788" sldId="335"/>
            <ac:spMk id="8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12.705" v="267" actId="478"/>
          <ac:spMkLst>
            <pc:docMk/>
            <pc:sldMk cId="2597197788" sldId="335"/>
            <ac:spMk id="91" creationId="{28E90D4F-5A98-4445-8C4C-D0B516F36B54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47.910" v="578" actId="1076"/>
        <pc:sldMkLst>
          <pc:docMk/>
          <pc:sldMk cId="2952951130" sldId="336"/>
        </pc:sldMkLst>
        <pc:spChg chg="del">
          <ac:chgData name="Rooney Ribeiro Albuquerque Coelho" userId="ac74b89b-444e-42c3-a3e1-3795a8d61e25" providerId="ADAL" clId="{D76D6DCB-D3B1-46C6-A875-EDB264770195}" dt="2021-04-29T22:46:15.385" v="268" actId="478"/>
          <ac:spMkLst>
            <pc:docMk/>
            <pc:sldMk cId="2952951130" sldId="33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47.910" v="578" actId="1076"/>
          <ac:spMkLst>
            <pc:docMk/>
            <pc:sldMk cId="2952951130" sldId="336"/>
            <ac:spMk id="8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47.910" v="578" actId="1076"/>
          <ac:spMkLst>
            <pc:docMk/>
            <pc:sldMk cId="2952951130" sldId="336"/>
            <ac:spMk id="9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16.683" v="269" actId="478"/>
          <ac:spMkLst>
            <pc:docMk/>
            <pc:sldMk cId="2952951130" sldId="336"/>
            <ac:spMk id="100" creationId="{A376EE81-5AFF-4FAC-83DE-B2ED720DF944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1:58.536" v="579" actId="1076"/>
        <pc:sldMkLst>
          <pc:docMk/>
          <pc:sldMk cId="918418308" sldId="337"/>
        </pc:sldMkLst>
        <pc:spChg chg="del">
          <ac:chgData name="Rooney Ribeiro Albuquerque Coelho" userId="ac74b89b-444e-42c3-a3e1-3795a8d61e25" providerId="ADAL" clId="{D76D6DCB-D3B1-46C6-A875-EDB264770195}" dt="2021-04-29T22:46:20.135" v="270" actId="478"/>
          <ac:spMkLst>
            <pc:docMk/>
            <pc:sldMk cId="918418308" sldId="33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58.536" v="579" actId="1076"/>
          <ac:spMkLst>
            <pc:docMk/>
            <pc:sldMk cId="918418308" sldId="337"/>
            <ac:spMk id="8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1:58.536" v="579" actId="1076"/>
          <ac:spMkLst>
            <pc:docMk/>
            <pc:sldMk cId="918418308" sldId="337"/>
            <ac:spMk id="86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21.543" v="271" actId="478"/>
          <ac:spMkLst>
            <pc:docMk/>
            <pc:sldMk cId="918418308" sldId="337"/>
            <ac:spMk id="96" creationId="{5A1F6B98-4BDB-48E5-BD78-BDE3C8F5ACE5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2:15.911" v="580" actId="1076"/>
        <pc:sldMkLst>
          <pc:docMk/>
          <pc:sldMk cId="3143246510" sldId="338"/>
        </pc:sldMkLst>
        <pc:spChg chg="del">
          <ac:chgData name="Rooney Ribeiro Albuquerque Coelho" userId="ac74b89b-444e-42c3-a3e1-3795a8d61e25" providerId="ADAL" clId="{D76D6DCB-D3B1-46C6-A875-EDB264770195}" dt="2021-04-29T22:46:23.865" v="272" actId="478"/>
          <ac:spMkLst>
            <pc:docMk/>
            <pc:sldMk cId="3143246510" sldId="33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15.911" v="580" actId="1076"/>
          <ac:spMkLst>
            <pc:docMk/>
            <pc:sldMk cId="3143246510" sldId="338"/>
            <ac:spMk id="8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15.911" v="580" actId="1076"/>
          <ac:spMkLst>
            <pc:docMk/>
            <pc:sldMk cId="3143246510" sldId="338"/>
            <ac:spMk id="86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25.341" v="273" actId="478"/>
          <ac:spMkLst>
            <pc:docMk/>
            <pc:sldMk cId="3143246510" sldId="338"/>
            <ac:spMk id="96" creationId="{AC911EAA-5420-4F5B-AAC5-938E93FBF99A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2:39.287" v="581" actId="1076"/>
        <pc:sldMkLst>
          <pc:docMk/>
          <pc:sldMk cId="4145890035" sldId="339"/>
        </pc:sldMkLst>
        <pc:spChg chg="del">
          <ac:chgData name="Rooney Ribeiro Albuquerque Coelho" userId="ac74b89b-444e-42c3-a3e1-3795a8d61e25" providerId="ADAL" clId="{D76D6DCB-D3B1-46C6-A875-EDB264770195}" dt="2021-04-29T22:46:27.222" v="274" actId="478"/>
          <ac:spMkLst>
            <pc:docMk/>
            <pc:sldMk cId="4145890035" sldId="33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39.287" v="581" actId="1076"/>
          <ac:spMkLst>
            <pc:docMk/>
            <pc:sldMk cId="4145890035" sldId="339"/>
            <ac:spMk id="8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39.287" v="581" actId="1076"/>
          <ac:spMkLst>
            <pc:docMk/>
            <pc:sldMk cId="4145890035" sldId="339"/>
            <ac:spMk id="8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28.755" v="275" actId="478"/>
          <ac:spMkLst>
            <pc:docMk/>
            <pc:sldMk cId="4145890035" sldId="339"/>
            <ac:spMk id="98" creationId="{CA720731-A7DF-42E1-91D7-482C462805F2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2:51.305" v="582" actId="1076"/>
        <pc:sldMkLst>
          <pc:docMk/>
          <pc:sldMk cId="0" sldId="340"/>
        </pc:sldMkLst>
        <pc:spChg chg="del">
          <ac:chgData name="Rooney Ribeiro Albuquerque Coelho" userId="ac74b89b-444e-42c3-a3e1-3795a8d61e25" providerId="ADAL" clId="{D76D6DCB-D3B1-46C6-A875-EDB264770195}" dt="2021-04-29T22:46:30.918" v="276" actId="478"/>
          <ac:spMkLst>
            <pc:docMk/>
            <pc:sldMk cId="0" sldId="34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51.305" v="582" actId="1076"/>
          <ac:spMkLst>
            <pc:docMk/>
            <pc:sldMk cId="0" sldId="340"/>
            <ac:spMk id="8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2:51.305" v="582" actId="1076"/>
          <ac:spMkLst>
            <pc:docMk/>
            <pc:sldMk cId="0" sldId="340"/>
            <ac:spMk id="8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32.316" v="277" actId="478"/>
          <ac:spMkLst>
            <pc:docMk/>
            <pc:sldMk cId="0" sldId="340"/>
            <ac:spMk id="98" creationId="{780B01C2-9208-4066-87E5-15684045DEDC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3:01.823" v="583" actId="1076"/>
        <pc:sldMkLst>
          <pc:docMk/>
          <pc:sldMk cId="1245886741" sldId="341"/>
        </pc:sldMkLst>
        <pc:spChg chg="del">
          <ac:chgData name="Rooney Ribeiro Albuquerque Coelho" userId="ac74b89b-444e-42c3-a3e1-3795a8d61e25" providerId="ADAL" clId="{D76D6DCB-D3B1-46C6-A875-EDB264770195}" dt="2021-04-29T22:46:34.272" v="278" actId="478"/>
          <ac:spMkLst>
            <pc:docMk/>
            <pc:sldMk cId="1245886741" sldId="341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3:01.823" v="583" actId="1076"/>
          <ac:spMkLst>
            <pc:docMk/>
            <pc:sldMk cId="1245886741" sldId="341"/>
            <ac:spMk id="8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3:01.823" v="583" actId="1076"/>
          <ac:spMkLst>
            <pc:docMk/>
            <pc:sldMk cId="1245886741" sldId="341"/>
            <ac:spMk id="8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35.826" v="279" actId="478"/>
          <ac:spMkLst>
            <pc:docMk/>
            <pc:sldMk cId="1245886741" sldId="341"/>
            <ac:spMk id="100" creationId="{975045E1-51F4-4784-A9AB-C7B00822F359}"/>
          </ac:spMkLst>
        </pc:spChg>
      </pc:sldChg>
      <pc:sldChg chg="addSp delSp modSp add del mod">
        <pc:chgData name="Rooney Ribeiro Albuquerque Coelho" userId="ac74b89b-444e-42c3-a3e1-3795a8d61e25" providerId="ADAL" clId="{D76D6DCB-D3B1-46C6-A875-EDB264770195}" dt="2021-04-29T23:43:20.495" v="584" actId="1076"/>
        <pc:sldMkLst>
          <pc:docMk/>
          <pc:sldMk cId="3367498001" sldId="342"/>
        </pc:sldMkLst>
        <pc:spChg chg="del">
          <ac:chgData name="Rooney Ribeiro Albuquerque Coelho" userId="ac74b89b-444e-42c3-a3e1-3795a8d61e25" providerId="ADAL" clId="{D76D6DCB-D3B1-46C6-A875-EDB264770195}" dt="2021-04-29T22:46:38.583" v="280" actId="478"/>
          <ac:spMkLst>
            <pc:docMk/>
            <pc:sldMk cId="3367498001" sldId="342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3:20.495" v="584" actId="1076"/>
          <ac:spMkLst>
            <pc:docMk/>
            <pc:sldMk cId="3367498001" sldId="342"/>
            <ac:spMk id="8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3:20.495" v="584" actId="1076"/>
          <ac:spMkLst>
            <pc:docMk/>
            <pc:sldMk cId="3367498001" sldId="342"/>
            <ac:spMk id="8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39.905" v="281" actId="478"/>
          <ac:spMkLst>
            <pc:docMk/>
            <pc:sldMk cId="3367498001" sldId="342"/>
            <ac:spMk id="100" creationId="{2E526EBA-C863-4BC4-B212-1673B6831719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3:43:42.837" v="585" actId="47"/>
        <pc:sldMkLst>
          <pc:docMk/>
          <pc:sldMk cId="2843379560" sldId="343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2:46:50.407" v="283" actId="478"/>
        <pc:sldMkLst>
          <pc:docMk/>
          <pc:sldMk cId="1035466760" sldId="344"/>
        </pc:sldMkLst>
        <pc:spChg chg="mod ord">
          <ac:chgData name="Rooney Ribeiro Albuquerque Coelho" userId="ac74b89b-444e-42c3-a3e1-3795a8d61e25" providerId="ADAL" clId="{D76D6DCB-D3B1-46C6-A875-EDB264770195}" dt="2021-04-29T22:46:47.520" v="282" actId="6264"/>
          <ac:spMkLst>
            <pc:docMk/>
            <pc:sldMk cId="1035466760" sldId="34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47.520" v="282" actId="6264"/>
          <ac:spMkLst>
            <pc:docMk/>
            <pc:sldMk cId="1035466760" sldId="344"/>
            <ac:spMk id="6" creationId="{E0BCABFE-2374-4E4A-BB52-2246F2DE1EC7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6:50.407" v="283" actId="478"/>
          <ac:spMkLst>
            <pc:docMk/>
            <pc:sldMk cId="1035466760" sldId="344"/>
            <ac:spMk id="7" creationId="{A5736C31-8EB6-4203-9DDC-EE2C101FE7E2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2:47:38.778" v="291" actId="47"/>
        <pc:sldMkLst>
          <pc:docMk/>
          <pc:sldMk cId="3936847376" sldId="345"/>
        </pc:sldMkLst>
      </pc:sldChg>
      <pc:sldChg chg="addSp delSp modSp add del mod chgLayout">
        <pc:chgData name="Rooney Ribeiro Albuquerque Coelho" userId="ac74b89b-444e-42c3-a3e1-3795a8d61e25" providerId="ADAL" clId="{D76D6DCB-D3B1-46C6-A875-EDB264770195}" dt="2021-04-29T23:44:11.437" v="590" actId="1076"/>
        <pc:sldMkLst>
          <pc:docMk/>
          <pc:sldMk cId="616738284" sldId="346"/>
        </pc:sldMkLst>
        <pc:spChg chg="mod ord">
          <ac:chgData name="Rooney Ribeiro Albuquerque Coelho" userId="ac74b89b-444e-42c3-a3e1-3795a8d61e25" providerId="ADAL" clId="{D76D6DCB-D3B1-46C6-A875-EDB264770195}" dt="2021-04-29T22:46:59.715" v="284" actId="6264"/>
          <ac:spMkLst>
            <pc:docMk/>
            <pc:sldMk cId="616738284" sldId="346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4:11.437" v="590" actId="1076"/>
          <ac:spMkLst>
            <pc:docMk/>
            <pc:sldMk cId="616738284" sldId="346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44:05.779" v="586" actId="478"/>
          <ac:spMkLst>
            <pc:docMk/>
            <pc:sldMk cId="616738284" sldId="346"/>
            <ac:spMk id="6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6:59.715" v="284" actId="6264"/>
          <ac:spMkLst>
            <pc:docMk/>
            <pc:sldMk cId="616738284" sldId="346"/>
            <ac:spMk id="65" creationId="{214DC180-AA98-400A-9768-9E03D4AD2B5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7:01.498" v="285" actId="478"/>
          <ac:spMkLst>
            <pc:docMk/>
            <pc:sldMk cId="616738284" sldId="346"/>
            <ac:spMk id="66" creationId="{9C821323-035B-4CF5-A7B0-392CB77B633D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29T23:44:22.113" v="594" actId="1076"/>
        <pc:sldMkLst>
          <pc:docMk/>
          <pc:sldMk cId="2182248225" sldId="347"/>
        </pc:sldMkLst>
        <pc:spChg chg="del">
          <ac:chgData name="Rooney Ribeiro Albuquerque Coelho" userId="ac74b89b-444e-42c3-a3e1-3795a8d61e25" providerId="ADAL" clId="{D76D6DCB-D3B1-46C6-A875-EDB264770195}" dt="2021-04-29T22:47:34.288" v="290" actId="478"/>
          <ac:spMkLst>
            <pc:docMk/>
            <pc:sldMk cId="2182248225" sldId="347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47:04.194" v="286" actId="6264"/>
          <ac:spMkLst>
            <pc:docMk/>
            <pc:sldMk cId="2182248225" sldId="347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4:22.113" v="594" actId="1076"/>
          <ac:spMkLst>
            <pc:docMk/>
            <pc:sldMk cId="2182248225" sldId="347"/>
            <ac:spMk id="4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47:10.622" v="288" actId="478"/>
          <ac:spMkLst>
            <pc:docMk/>
            <pc:sldMk cId="2182248225" sldId="347"/>
            <ac:spMk id="8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7:04.194" v="286" actId="6264"/>
          <ac:spMkLst>
            <pc:docMk/>
            <pc:sldMk cId="2182248225" sldId="347"/>
            <ac:spMk id="81" creationId="{3691F8A0-2073-45C9-800C-E5983FFA6821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7:05.919" v="287" actId="478"/>
          <ac:spMkLst>
            <pc:docMk/>
            <pc:sldMk cId="2182248225" sldId="347"/>
            <ac:spMk id="82" creationId="{9FF3AB3F-647A-440E-BB0A-DCA2FDE244EF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2:47:31.105" v="289" actId="2696"/>
        <pc:sldMkLst>
          <pc:docMk/>
          <pc:sldMk cId="1529396510" sldId="348"/>
        </pc:sldMkLst>
      </pc:sldChg>
      <pc:sldChg chg="add del">
        <pc:chgData name="Rooney Ribeiro Albuquerque Coelho" userId="ac74b89b-444e-42c3-a3e1-3795a8d61e25" providerId="ADAL" clId="{D76D6DCB-D3B1-46C6-A875-EDB264770195}" dt="2021-04-29T22:47:31.105" v="289" actId="2696"/>
        <pc:sldMkLst>
          <pc:docMk/>
          <pc:sldMk cId="2927881476" sldId="349"/>
        </pc:sldMkLst>
      </pc:sldChg>
      <pc:sldChg chg="add del">
        <pc:chgData name="Rooney Ribeiro Albuquerque Coelho" userId="ac74b89b-444e-42c3-a3e1-3795a8d61e25" providerId="ADAL" clId="{D76D6DCB-D3B1-46C6-A875-EDB264770195}" dt="2021-04-29T22:47:31.105" v="289" actId="2696"/>
        <pc:sldMkLst>
          <pc:docMk/>
          <pc:sldMk cId="1688360077" sldId="350"/>
        </pc:sldMkLst>
      </pc:sldChg>
      <pc:sldChg chg="add del">
        <pc:chgData name="Rooney Ribeiro Albuquerque Coelho" userId="ac74b89b-444e-42c3-a3e1-3795a8d61e25" providerId="ADAL" clId="{D76D6DCB-D3B1-46C6-A875-EDB264770195}" dt="2021-04-29T23:49:02.441" v="627" actId="2696"/>
        <pc:sldMkLst>
          <pc:docMk/>
          <pc:sldMk cId="0" sldId="351"/>
        </pc:sldMkLst>
      </pc:sldChg>
      <pc:sldChg chg="addSp delSp modSp add mod chgLayout">
        <pc:chgData name="Rooney Ribeiro Albuquerque Coelho" userId="ac74b89b-444e-42c3-a3e1-3795a8d61e25" providerId="ADAL" clId="{D76D6DCB-D3B1-46C6-A875-EDB264770195}" dt="2021-04-29T23:49:00.527" v="626"/>
        <pc:sldMkLst>
          <pc:docMk/>
          <pc:sldMk cId="0" sldId="352"/>
        </pc:sldMkLst>
        <pc:spChg chg="mod ord">
          <ac:chgData name="Rooney Ribeiro Albuquerque Coelho" userId="ac74b89b-444e-42c3-a3e1-3795a8d61e25" providerId="ADAL" clId="{D76D6DCB-D3B1-46C6-A875-EDB264770195}" dt="2021-04-29T23:48:35.466" v="611" actId="6264"/>
          <ac:spMkLst>
            <pc:docMk/>
            <pc:sldMk cId="0" sldId="352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D76D6DCB-D3B1-46C6-A875-EDB264770195}" dt="2021-04-29T23:49:00.527" v="626"/>
          <ac:spMkLst>
            <pc:docMk/>
            <pc:sldMk cId="0" sldId="352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48:32.738" v="610" actId="478"/>
          <ac:spMkLst>
            <pc:docMk/>
            <pc:sldMk cId="0" sldId="352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7:59.287" v="292" actId="6264"/>
          <ac:spMkLst>
            <pc:docMk/>
            <pc:sldMk cId="0" sldId="352"/>
            <ac:spMk id="5" creationId="{B5AA5288-767D-4D6B-BF72-BFB28504D1FA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8:00.775" v="293" actId="478"/>
          <ac:spMkLst>
            <pc:docMk/>
            <pc:sldMk cId="0" sldId="352"/>
            <ac:spMk id="6" creationId="{395FB19B-523F-40D4-8283-559F10B24AB0}"/>
          </ac:spMkLst>
        </pc:spChg>
        <pc:spChg chg="add del mod">
          <ac:chgData name="Rooney Ribeiro Albuquerque Coelho" userId="ac74b89b-444e-42c3-a3e1-3795a8d61e25" providerId="ADAL" clId="{D76D6DCB-D3B1-46C6-A875-EDB264770195}" dt="2021-04-29T23:48:35.466" v="611" actId="6264"/>
          <ac:spMkLst>
            <pc:docMk/>
            <pc:sldMk cId="0" sldId="352"/>
            <ac:spMk id="7" creationId="{8FFAD303-14DD-432B-B5E4-310C765B585E}"/>
          </ac:spMkLst>
        </pc:spChg>
        <pc:spChg chg="add mod ord">
          <ac:chgData name="Rooney Ribeiro Albuquerque Coelho" userId="ac74b89b-444e-42c3-a3e1-3795a8d61e25" providerId="ADAL" clId="{D76D6DCB-D3B1-46C6-A875-EDB264770195}" dt="2021-04-29T23:48:57.504" v="624" actId="27636"/>
          <ac:spMkLst>
            <pc:docMk/>
            <pc:sldMk cId="0" sldId="352"/>
            <ac:spMk id="8" creationId="{2E3DF281-3888-4EC3-BA50-43C2B30FA7B7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30T03:10:27.982" v="843" actId="20577"/>
        <pc:sldMkLst>
          <pc:docMk/>
          <pc:sldMk cId="4181374187" sldId="353"/>
        </pc:sldMkLst>
        <pc:spChg chg="mod ord">
          <ac:chgData name="Rooney Ribeiro Albuquerque Coelho" userId="ac74b89b-444e-42c3-a3e1-3795a8d61e25" providerId="ADAL" clId="{D76D6DCB-D3B1-46C6-A875-EDB264770195}" dt="2021-04-29T22:48:03.146" v="294" actId="6264"/>
          <ac:spMkLst>
            <pc:docMk/>
            <pc:sldMk cId="4181374187" sldId="353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30T03:10:27.982" v="843" actId="20577"/>
          <ac:spMkLst>
            <pc:docMk/>
            <pc:sldMk cId="4181374187" sldId="353"/>
            <ac:spMk id="3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2:48:07.425" v="295" actId="478"/>
          <ac:spMkLst>
            <pc:docMk/>
            <pc:sldMk cId="4181374187" sldId="353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03.146" v="294" actId="6264"/>
          <ac:spMkLst>
            <pc:docMk/>
            <pc:sldMk cId="4181374187" sldId="353"/>
            <ac:spMk id="5" creationId="{F3EA8B2D-1DC9-462C-A00D-0A3F915243B6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03.146" v="294" actId="6264"/>
          <ac:spMkLst>
            <pc:docMk/>
            <pc:sldMk cId="4181374187" sldId="353"/>
            <ac:spMk id="6" creationId="{8B6FF2B9-4A45-4AA4-9D57-BCF093232C86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30T03:10:38.520" v="844" actId="47"/>
        <pc:sldMkLst>
          <pc:docMk/>
          <pc:sldMk cId="0" sldId="354"/>
        </pc:sldMkLst>
        <pc:spChg chg="mod ord">
          <ac:chgData name="Rooney Ribeiro Albuquerque Coelho" userId="ac74b89b-444e-42c3-a3e1-3795a8d61e25" providerId="ADAL" clId="{D76D6DCB-D3B1-46C6-A875-EDB264770195}" dt="2021-04-29T22:48:13.313" v="296" actId="6264"/>
          <ac:spMkLst>
            <pc:docMk/>
            <pc:sldMk cId="0" sldId="35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13.313" v="296" actId="6264"/>
          <ac:spMkLst>
            <pc:docMk/>
            <pc:sldMk cId="0" sldId="354"/>
            <ac:spMk id="4" creationId="{86874708-2D64-4B31-B6A3-5815C0AF822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8:15.895" v="297" actId="478"/>
          <ac:spMkLst>
            <pc:docMk/>
            <pc:sldMk cId="0" sldId="354"/>
            <ac:spMk id="5" creationId="{A8F35538-4867-402D-8B1D-ECCB753A62BB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30T03:11:21.537" v="856" actId="478"/>
        <pc:sldMkLst>
          <pc:docMk/>
          <pc:sldMk cId="0" sldId="355"/>
        </pc:sldMkLst>
        <pc:spChg chg="mod ord">
          <ac:chgData name="Rooney Ribeiro Albuquerque Coelho" userId="ac74b89b-444e-42c3-a3e1-3795a8d61e25" providerId="ADAL" clId="{D76D6DCB-D3B1-46C6-A875-EDB264770195}" dt="2021-04-29T22:48:18.911" v="298" actId="6264"/>
          <ac:spMkLst>
            <pc:docMk/>
            <pc:sldMk cId="0" sldId="355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3:10:45.549" v="845" actId="1076"/>
          <ac:spMkLst>
            <pc:docMk/>
            <pc:sldMk cId="0" sldId="355"/>
            <ac:spMk id="3" creationId="{00000000-0000-0000-0000-000000000000}"/>
          </ac:spMkLst>
        </pc:spChg>
        <pc:spChg chg="topLvl">
          <ac:chgData name="Rooney Ribeiro Albuquerque Coelho" userId="ac74b89b-444e-42c3-a3e1-3795a8d61e25" providerId="ADAL" clId="{D76D6DCB-D3B1-46C6-A875-EDB264770195}" dt="2021-04-30T03:11:21.537" v="856" actId="478"/>
          <ac:spMkLst>
            <pc:docMk/>
            <pc:sldMk cId="0" sldId="355"/>
            <ac:spMk id="5" creationId="{00000000-0000-0000-0000-000000000000}"/>
          </ac:spMkLst>
        </pc:spChg>
        <pc:spChg chg="del topLvl">
          <ac:chgData name="Rooney Ribeiro Albuquerque Coelho" userId="ac74b89b-444e-42c3-a3e1-3795a8d61e25" providerId="ADAL" clId="{D76D6DCB-D3B1-46C6-A875-EDB264770195}" dt="2021-04-30T03:11:21.537" v="856" actId="478"/>
          <ac:spMkLst>
            <pc:docMk/>
            <pc:sldMk cId="0" sldId="355"/>
            <ac:spMk id="6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18.911" v="298" actId="6264"/>
          <ac:spMkLst>
            <pc:docMk/>
            <pc:sldMk cId="0" sldId="355"/>
            <ac:spMk id="7" creationId="{75429011-2A34-467B-BC7F-9C2FC1711FBC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8:20.902" v="299" actId="478"/>
          <ac:spMkLst>
            <pc:docMk/>
            <pc:sldMk cId="0" sldId="355"/>
            <ac:spMk id="8" creationId="{846E33BA-D7C5-46A8-9565-31985009BF4C}"/>
          </ac:spMkLst>
        </pc:spChg>
        <pc:grpChg chg="del">
          <ac:chgData name="Rooney Ribeiro Albuquerque Coelho" userId="ac74b89b-444e-42c3-a3e1-3795a8d61e25" providerId="ADAL" clId="{D76D6DCB-D3B1-46C6-A875-EDB264770195}" dt="2021-04-30T03:11:21.537" v="856" actId="478"/>
          <ac:grpSpMkLst>
            <pc:docMk/>
            <pc:sldMk cId="0" sldId="355"/>
            <ac:grpSpMk id="4" creationId="{00000000-0000-0000-0000-000000000000}"/>
          </ac:grpSpMkLst>
        </pc:grpChg>
      </pc:sldChg>
      <pc:sldChg chg="addSp delSp modSp add del mod chgLayout">
        <pc:chgData name="Rooney Ribeiro Albuquerque Coelho" userId="ac74b89b-444e-42c3-a3e1-3795a8d61e25" providerId="ADAL" clId="{D76D6DCB-D3B1-46C6-A875-EDB264770195}" dt="2021-04-30T03:11:14.764" v="855" actId="1076"/>
        <pc:sldMkLst>
          <pc:docMk/>
          <pc:sldMk cId="0" sldId="356"/>
        </pc:sldMkLst>
        <pc:spChg chg="del">
          <ac:chgData name="Rooney Ribeiro Albuquerque Coelho" userId="ac74b89b-444e-42c3-a3e1-3795a8d61e25" providerId="ADAL" clId="{D76D6DCB-D3B1-46C6-A875-EDB264770195}" dt="2021-04-30T03:10:54.423" v="846" actId="478"/>
          <ac:spMkLst>
            <pc:docMk/>
            <pc:sldMk cId="0" sldId="356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30T03:11:14.358" v="854" actId="1076"/>
          <ac:spMkLst>
            <pc:docMk/>
            <pc:sldMk cId="0" sldId="356"/>
            <ac:spMk id="5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3:11:14.764" v="855" actId="1076"/>
          <ac:spMkLst>
            <pc:docMk/>
            <pc:sldMk cId="0" sldId="356"/>
            <ac:spMk id="6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30T03:10:57.019" v="847" actId="478"/>
          <ac:spMkLst>
            <pc:docMk/>
            <pc:sldMk cId="0" sldId="356"/>
            <ac:spMk id="8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48:26.154" v="300" actId="6264"/>
          <ac:spMkLst>
            <pc:docMk/>
            <pc:sldMk cId="0" sldId="356"/>
            <ac:spMk id="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8:26.154" v="300" actId="6264"/>
          <ac:spMkLst>
            <pc:docMk/>
            <pc:sldMk cId="0" sldId="356"/>
            <ac:spMk id="11" creationId="{B29B2AA3-BE69-4138-9025-70A496254A4A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8:27.801" v="301" actId="478"/>
          <ac:spMkLst>
            <pc:docMk/>
            <pc:sldMk cId="0" sldId="356"/>
            <ac:spMk id="12" creationId="{BD9E7110-C64B-4FA6-AEED-B3FAF8BDA203}"/>
          </ac:spMkLst>
        </pc:spChg>
        <pc:grpChg chg="mod">
          <ac:chgData name="Rooney Ribeiro Albuquerque Coelho" userId="ac74b89b-444e-42c3-a3e1-3795a8d61e25" providerId="ADAL" clId="{D76D6DCB-D3B1-46C6-A875-EDB264770195}" dt="2021-04-30T03:11:13.036" v="852" actId="1076"/>
          <ac:grpSpMkLst>
            <pc:docMk/>
            <pc:sldMk cId="0" sldId="356"/>
            <ac:grpSpMk id="2" creationId="{00000000-0000-0000-0000-000000000000}"/>
          </ac:grpSpMkLst>
        </pc:grpChg>
      </pc:sldChg>
      <pc:sldChg chg="add del">
        <pc:chgData name="Rooney Ribeiro Albuquerque Coelho" userId="ac74b89b-444e-42c3-a3e1-3795a8d61e25" providerId="ADAL" clId="{D76D6DCB-D3B1-46C6-A875-EDB264770195}" dt="2021-04-29T22:48:37.807" v="302" actId="2696"/>
        <pc:sldMkLst>
          <pc:docMk/>
          <pc:sldMk cId="0" sldId="357"/>
        </pc:sldMkLst>
      </pc:sldChg>
      <pc:sldChg chg="add del">
        <pc:chgData name="Rooney Ribeiro Albuquerque Coelho" userId="ac74b89b-444e-42c3-a3e1-3795a8d61e25" providerId="ADAL" clId="{D76D6DCB-D3B1-46C6-A875-EDB264770195}" dt="2021-04-30T00:49:15.091" v="706" actId="47"/>
        <pc:sldMkLst>
          <pc:docMk/>
          <pc:sldMk cId="0" sldId="358"/>
        </pc:sldMkLst>
      </pc:sldChg>
      <pc:sldChg chg="add del">
        <pc:chgData name="Rooney Ribeiro Albuquerque Coelho" userId="ac74b89b-444e-42c3-a3e1-3795a8d61e25" providerId="ADAL" clId="{D76D6DCB-D3B1-46C6-A875-EDB264770195}" dt="2021-04-30T03:11:26.910" v="857" actId="47"/>
        <pc:sldMkLst>
          <pc:docMk/>
          <pc:sldMk cId="0" sldId="359"/>
        </pc:sldMkLst>
      </pc:sldChg>
      <pc:sldChg chg="add del">
        <pc:chgData name="Rooney Ribeiro Albuquerque Coelho" userId="ac74b89b-444e-42c3-a3e1-3795a8d61e25" providerId="ADAL" clId="{D76D6DCB-D3B1-46C6-A875-EDB264770195}" dt="2021-04-30T00:48:15.246" v="703" actId="47"/>
        <pc:sldMkLst>
          <pc:docMk/>
          <pc:sldMk cId="0" sldId="360"/>
        </pc:sldMkLst>
      </pc:sldChg>
      <pc:sldChg chg="addSp delSp modSp add mod chgLayout modNotesTx">
        <pc:chgData name="Rooney Ribeiro Albuquerque Coelho" userId="ac74b89b-444e-42c3-a3e1-3795a8d61e25" providerId="ADAL" clId="{D76D6DCB-D3B1-46C6-A875-EDB264770195}" dt="2021-04-30T03:12:03.286" v="883" actId="20577"/>
        <pc:sldMkLst>
          <pc:docMk/>
          <pc:sldMk cId="0" sldId="361"/>
        </pc:sldMkLst>
        <pc:spChg chg="mod ord">
          <ac:chgData name="Rooney Ribeiro Albuquerque Coelho" userId="ac74b89b-444e-42c3-a3e1-3795a8d61e25" providerId="ADAL" clId="{D76D6DCB-D3B1-46C6-A875-EDB264770195}" dt="2021-04-29T22:49:16.067" v="303" actId="6264"/>
          <ac:spMkLst>
            <pc:docMk/>
            <pc:sldMk cId="0" sldId="36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9:16.067" v="303" actId="6264"/>
          <ac:spMkLst>
            <pc:docMk/>
            <pc:sldMk cId="0" sldId="361"/>
            <ac:spMk id="23" creationId="{32EBDE59-669F-4B05-95AD-F81A14D0FDD8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9:18.019" v="304" actId="478"/>
          <ac:spMkLst>
            <pc:docMk/>
            <pc:sldMk cId="0" sldId="361"/>
            <ac:spMk id="24" creationId="{FE0CA924-4E3C-41BA-A806-2A3EEC9852B0}"/>
          </ac:spMkLst>
        </pc:spChg>
      </pc:sldChg>
      <pc:sldChg chg="addSp delSp modSp add del mod chgLayout">
        <pc:chgData name="Rooney Ribeiro Albuquerque Coelho" userId="ac74b89b-444e-42c3-a3e1-3795a8d61e25" providerId="ADAL" clId="{D76D6DCB-D3B1-46C6-A875-EDB264770195}" dt="2021-04-30T03:11:48.202" v="858" actId="47"/>
        <pc:sldMkLst>
          <pc:docMk/>
          <pc:sldMk cId="0" sldId="362"/>
        </pc:sldMkLst>
        <pc:spChg chg="mod ord">
          <ac:chgData name="Rooney Ribeiro Albuquerque Coelho" userId="ac74b89b-444e-42c3-a3e1-3795a8d61e25" providerId="ADAL" clId="{D76D6DCB-D3B1-46C6-A875-EDB264770195}" dt="2021-04-29T22:49:28.208" v="305" actId="6264"/>
          <ac:spMkLst>
            <pc:docMk/>
            <pc:sldMk cId="0" sldId="362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9:28.208" v="305" actId="6264"/>
          <ac:spMkLst>
            <pc:docMk/>
            <pc:sldMk cId="0" sldId="362"/>
            <ac:spMk id="7" creationId="{AB8533C4-18CD-4FEA-BD46-CB0459297EC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9:30.390" v="306" actId="478"/>
          <ac:spMkLst>
            <pc:docMk/>
            <pc:sldMk cId="0" sldId="362"/>
            <ac:spMk id="8" creationId="{2D32B52A-823B-4763-AB63-AFB702025CC2}"/>
          </ac:spMkLst>
        </pc:sp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2776069112" sldId="362"/>
        </pc:sldMkLst>
      </pc:sldChg>
      <pc:sldChg chg="addSp delSp modSp add mod chgLayout">
        <pc:chgData name="Rooney Ribeiro Albuquerque Coelho" userId="ac74b89b-444e-42c3-a3e1-3795a8d61e25" providerId="ADAL" clId="{D76D6DCB-D3B1-46C6-A875-EDB264770195}" dt="2021-04-30T00:20:42.008" v="659" actId="14100"/>
        <pc:sldMkLst>
          <pc:docMk/>
          <pc:sldMk cId="0" sldId="363"/>
        </pc:sldMkLst>
        <pc:spChg chg="del mod ord">
          <ac:chgData name="Rooney Ribeiro Albuquerque Coelho" userId="ac74b89b-444e-42c3-a3e1-3795a8d61e25" providerId="ADAL" clId="{D76D6DCB-D3B1-46C6-A875-EDB264770195}" dt="2021-04-29T22:50:03.926" v="309" actId="478"/>
          <ac:spMkLst>
            <pc:docMk/>
            <pc:sldMk cId="0" sldId="36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0:20:13.895" v="656" actId="1076"/>
          <ac:spMkLst>
            <pc:docMk/>
            <pc:sldMk cId="0" sldId="363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30T00:20:42.008" v="659" actId="14100"/>
          <ac:spMkLst>
            <pc:docMk/>
            <pc:sldMk cId="0" sldId="363"/>
            <ac:spMk id="1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49:43.697" v="307" actId="6264"/>
          <ac:spMkLst>
            <pc:docMk/>
            <pc:sldMk cId="0" sldId="363"/>
            <ac:spMk id="15" creationId="{5D3D4516-9BA2-4B53-A221-025D776D9CEC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49:45.122" v="308" actId="478"/>
          <ac:spMkLst>
            <pc:docMk/>
            <pc:sldMk cId="0" sldId="363"/>
            <ac:spMk id="16" creationId="{3FBE6DE0-5EC9-4A3A-98FE-D63BCEF460D8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05.512" v="310" actId="478"/>
          <ac:spMkLst>
            <pc:docMk/>
            <pc:sldMk cId="0" sldId="363"/>
            <ac:spMk id="18" creationId="{206FE697-D0AD-4AA8-B72E-FD7BDBF3232E}"/>
          </ac:spMkLst>
        </pc:spChg>
        <pc:spChg chg="add mod">
          <ac:chgData name="Rooney Ribeiro Albuquerque Coelho" userId="ac74b89b-444e-42c3-a3e1-3795a8d61e25" providerId="ADAL" clId="{D76D6DCB-D3B1-46C6-A875-EDB264770195}" dt="2021-04-30T00:20:06.343" v="654"/>
          <ac:spMkLst>
            <pc:docMk/>
            <pc:sldMk cId="0" sldId="363"/>
            <ac:spMk id="19" creationId="{519F32D4-C05F-477D-A62B-E9ADF86BEA80}"/>
          </ac:spMkLst>
        </pc:spChg>
        <pc:grpChg chg="mod">
          <ac:chgData name="Rooney Ribeiro Albuquerque Coelho" userId="ac74b89b-444e-42c3-a3e1-3795a8d61e25" providerId="ADAL" clId="{D76D6DCB-D3B1-46C6-A875-EDB264770195}" dt="2021-04-30T00:20:42.008" v="659" actId="14100"/>
          <ac:grpSpMkLst>
            <pc:docMk/>
            <pc:sldMk cId="0" sldId="363"/>
            <ac:grpSpMk id="4" creationId="{00000000-0000-0000-0000-000000000000}"/>
          </ac:grpSpMkLst>
        </pc:grpChg>
        <pc:graphicFrameChg chg="mod modGraphic">
          <ac:chgData name="Rooney Ribeiro Albuquerque Coelho" userId="ac74b89b-444e-42c3-a3e1-3795a8d61e25" providerId="ADAL" clId="{D76D6DCB-D3B1-46C6-A875-EDB264770195}" dt="2021-04-30T00:20:42.008" v="659" actId="14100"/>
          <ac:graphicFrameMkLst>
            <pc:docMk/>
            <pc:sldMk cId="0" sldId="363"/>
            <ac:graphicFrameMk id="14" creationId="{00000000-0000-0000-0000-000000000000}"/>
          </ac:graphicFrameMkLst>
        </pc:graphicFrame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4264378598" sldId="363"/>
        </pc:sldMkLst>
      </pc:sldChg>
      <pc:sldChg chg="addSp delSp modSp add mod modNotesTx">
        <pc:chgData name="Rooney Ribeiro Albuquerque Coelho" userId="ac74b89b-444e-42c3-a3e1-3795a8d61e25" providerId="ADAL" clId="{D76D6DCB-D3B1-46C6-A875-EDB264770195}" dt="2021-04-30T00:29:43.945" v="678"/>
        <pc:sldMkLst>
          <pc:docMk/>
          <pc:sldMk cId="0" sldId="364"/>
        </pc:sldMkLst>
        <pc:spChg chg="del">
          <ac:chgData name="Rooney Ribeiro Albuquerque Coelho" userId="ac74b89b-444e-42c3-a3e1-3795a8d61e25" providerId="ADAL" clId="{D76D6DCB-D3B1-46C6-A875-EDB264770195}" dt="2021-04-29T22:50:08.411" v="311" actId="478"/>
          <ac:spMkLst>
            <pc:docMk/>
            <pc:sldMk cId="0" sldId="36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10.574" v="312" actId="478"/>
          <ac:spMkLst>
            <pc:docMk/>
            <pc:sldMk cId="0" sldId="364"/>
            <ac:spMk id="49" creationId="{1587925E-B731-46E6-9820-C8B04E673A58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1" creationId="{B47FAAC8-72D2-477F-8BA6-5D4FEAD9EB57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2" creationId="{EB6BCAC3-8F8E-4BA3-B4A4-9635CD150E1B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3" creationId="{BBA28E37-B40B-474C-B309-263D4E772A27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4" creationId="{D8DCDAF3-7FD6-408E-A43E-97C94FA919A7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5" creationId="{74ACFD3F-B8A8-473D-86BE-16466B6EFC9E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6" creationId="{3F3B3172-339B-4086-9F0B-3BE8C47F5089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7" creationId="{B79A5098-41E3-4AC9-A9BF-C6F6B5634F9B}"/>
          </ac:spMkLst>
        </pc:spChg>
        <pc:spChg chg="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8" creationId="{34BAE09B-F67A-45AE-9914-7920446BCF12}"/>
          </ac:spMkLst>
        </pc:spChg>
        <pc:spChg chg="add mod">
          <ac:chgData name="Rooney Ribeiro Albuquerque Coelho" userId="ac74b89b-444e-42c3-a3e1-3795a8d61e25" providerId="ADAL" clId="{D76D6DCB-D3B1-46C6-A875-EDB264770195}" dt="2021-04-30T00:22:15.765" v="660"/>
          <ac:spMkLst>
            <pc:docMk/>
            <pc:sldMk cId="0" sldId="364"/>
            <ac:spMk id="59" creationId="{98C0CBD5-7380-4FF0-B49A-8E2EB32F20E3}"/>
          </ac:spMkLst>
        </pc:spChg>
        <pc:grpChg chg="add mod">
          <ac:chgData name="Rooney Ribeiro Albuquerque Coelho" userId="ac74b89b-444e-42c3-a3e1-3795a8d61e25" providerId="ADAL" clId="{D76D6DCB-D3B1-46C6-A875-EDB264770195}" dt="2021-04-30T00:22:15.765" v="660"/>
          <ac:grpSpMkLst>
            <pc:docMk/>
            <pc:sldMk cId="0" sldId="364"/>
            <ac:grpSpMk id="50" creationId="{07A1554E-2ADE-4A9E-B333-163DBE6DA347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15.765" v="660"/>
          <ac:graphicFrameMkLst>
            <pc:docMk/>
            <pc:sldMk cId="0" sldId="364"/>
            <ac:graphicFrameMk id="60" creationId="{636941D3-9C90-460F-9F98-CCD39471ACC2}"/>
          </ac:graphicFrameMkLst>
        </pc:graphicFrame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4137352089" sldId="364"/>
        </pc:sldMkLst>
      </pc:sldChg>
      <pc:sldChg chg="addSp delSp modSp add mod modNotesTx">
        <pc:chgData name="Rooney Ribeiro Albuquerque Coelho" userId="ac74b89b-444e-42c3-a3e1-3795a8d61e25" providerId="ADAL" clId="{D76D6DCB-D3B1-46C6-A875-EDB264770195}" dt="2021-04-30T00:29:46.532" v="679"/>
        <pc:sldMkLst>
          <pc:docMk/>
          <pc:sldMk cId="0" sldId="365"/>
        </pc:sldMkLst>
        <pc:spChg chg="del">
          <ac:chgData name="Rooney Ribeiro Albuquerque Coelho" userId="ac74b89b-444e-42c3-a3e1-3795a8d61e25" providerId="ADAL" clId="{D76D6DCB-D3B1-46C6-A875-EDB264770195}" dt="2021-04-29T22:50:13.033" v="313" actId="478"/>
          <ac:spMkLst>
            <pc:docMk/>
            <pc:sldMk cId="0" sldId="365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4:12.409" v="640" actId="478"/>
          <ac:spMkLst>
            <pc:docMk/>
            <pc:sldMk cId="0" sldId="365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5:15.306" v="644" actId="208"/>
          <ac:spMkLst>
            <pc:docMk/>
            <pc:sldMk cId="0" sldId="365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14.499" v="314" actId="478"/>
          <ac:spMkLst>
            <pc:docMk/>
            <pc:sldMk cId="0" sldId="365"/>
            <ac:spMk id="86" creationId="{E80F7910-255C-469E-A9B1-2B6CE148B059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88" creationId="{6DB8E5BA-60B4-40F7-8224-6046DA997D40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89" creationId="{1A1AB96A-5E39-451C-A4E3-DF3EBBFB6F03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0" creationId="{3A13A11B-ED35-4914-A977-5BEF54AE2427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1" creationId="{8B85E851-0841-4253-9B45-9D566E117B82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2" creationId="{B9B7876A-F2D8-4F97-BB55-848222B09CCE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3" creationId="{46F91862-7381-485F-9453-610C79B707B9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4" creationId="{848A2CCD-275F-4F8B-9F77-AAA4433789DB}"/>
          </ac:spMkLst>
        </pc:spChg>
        <pc:spChg chg="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5" creationId="{BB16C521-2FEE-4740-86E6-C0C4D84D77CD}"/>
          </ac:spMkLst>
        </pc:spChg>
        <pc:spChg chg="add mod">
          <ac:chgData name="Rooney Ribeiro Albuquerque Coelho" userId="ac74b89b-444e-42c3-a3e1-3795a8d61e25" providerId="ADAL" clId="{D76D6DCB-D3B1-46C6-A875-EDB264770195}" dt="2021-04-30T00:22:17.910" v="661"/>
          <ac:spMkLst>
            <pc:docMk/>
            <pc:sldMk cId="0" sldId="365"/>
            <ac:spMk id="96" creationId="{4D366205-BFAC-4B24-84CF-86D809E70235}"/>
          </ac:spMkLst>
        </pc:spChg>
        <pc:grpChg chg="add mod">
          <ac:chgData name="Rooney Ribeiro Albuquerque Coelho" userId="ac74b89b-444e-42c3-a3e1-3795a8d61e25" providerId="ADAL" clId="{D76D6DCB-D3B1-46C6-A875-EDB264770195}" dt="2021-04-30T00:22:17.910" v="661"/>
          <ac:grpSpMkLst>
            <pc:docMk/>
            <pc:sldMk cId="0" sldId="365"/>
            <ac:grpSpMk id="87" creationId="{D1E6F117-45FF-43FE-B540-370841B7F91E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17.910" v="661"/>
          <ac:graphicFrameMkLst>
            <pc:docMk/>
            <pc:sldMk cId="0" sldId="365"/>
            <ac:graphicFrameMk id="97" creationId="{5740A80D-AE59-4D84-96DA-AE9F092B8B94}"/>
          </ac:graphicFrameMkLst>
        </pc:graphicFrameChg>
      </pc:sldChg>
      <pc:sldChg chg="del">
        <pc:chgData name="Rooney Ribeiro Albuquerque Coelho" userId="ac74b89b-444e-42c3-a3e1-3795a8d61e25" providerId="ADAL" clId="{D76D6DCB-D3B1-46C6-A875-EDB264770195}" dt="2021-04-29T21:37:30.257" v="22" actId="47"/>
        <pc:sldMkLst>
          <pc:docMk/>
          <pc:sldMk cId="2566489815" sldId="365"/>
        </pc:sldMkLst>
      </pc:sldChg>
      <pc:sldChg chg="addSp delSp modSp add mod modNotesTx">
        <pc:chgData name="Rooney Ribeiro Albuquerque Coelho" userId="ac74b89b-444e-42c3-a3e1-3795a8d61e25" providerId="ADAL" clId="{D76D6DCB-D3B1-46C6-A875-EDB264770195}" dt="2021-04-30T00:29:48.063" v="680"/>
        <pc:sldMkLst>
          <pc:docMk/>
          <pc:sldMk cId="0" sldId="366"/>
        </pc:sldMkLst>
        <pc:spChg chg="del">
          <ac:chgData name="Rooney Ribeiro Albuquerque Coelho" userId="ac74b89b-444e-42c3-a3e1-3795a8d61e25" providerId="ADAL" clId="{D76D6DCB-D3B1-46C6-A875-EDB264770195}" dt="2021-04-29T22:50:17.254" v="315" actId="478"/>
          <ac:spMkLst>
            <pc:docMk/>
            <pc:sldMk cId="0" sldId="366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3:38.521" v="638" actId="478"/>
          <ac:spMkLst>
            <pc:docMk/>
            <pc:sldMk cId="0" sldId="366"/>
            <ac:spMk id="4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3:55:06.845" v="643" actId="208"/>
          <ac:spMkLst>
            <pc:docMk/>
            <pc:sldMk cId="0" sldId="366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18.708" v="316" actId="478"/>
          <ac:spMkLst>
            <pc:docMk/>
            <pc:sldMk cId="0" sldId="366"/>
            <ac:spMk id="86" creationId="{DB2D467F-8B55-4021-A497-E588066F93E3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88" creationId="{CB04C559-4CDC-451C-BC06-77028E16B3B9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89" creationId="{A91B66AF-BE17-455C-9FE2-5C42F6DEBEE7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0" creationId="{8D6FF499-95A2-4C72-A6C6-8C44B7C52117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1" creationId="{CA2EC569-7261-4B02-82A9-9AB67987A1EA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2" creationId="{C547A005-CA9D-44D9-8421-053A4D9A1B3A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3" creationId="{D403FCCA-2693-4DFA-8216-866C6FB5DF1A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4" creationId="{8F465109-8DBA-4227-88CD-C426282889AA}"/>
          </ac:spMkLst>
        </pc:spChg>
        <pc:spChg chg="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5" creationId="{5356C430-6B73-440E-9E0A-25C971977923}"/>
          </ac:spMkLst>
        </pc:spChg>
        <pc:spChg chg="add mod">
          <ac:chgData name="Rooney Ribeiro Albuquerque Coelho" userId="ac74b89b-444e-42c3-a3e1-3795a8d61e25" providerId="ADAL" clId="{D76D6DCB-D3B1-46C6-A875-EDB264770195}" dt="2021-04-30T00:22:19.589" v="662"/>
          <ac:spMkLst>
            <pc:docMk/>
            <pc:sldMk cId="0" sldId="366"/>
            <ac:spMk id="96" creationId="{039CB723-B8A5-4230-9742-983C5D00A5FC}"/>
          </ac:spMkLst>
        </pc:spChg>
        <pc:grpChg chg="add mod">
          <ac:chgData name="Rooney Ribeiro Albuquerque Coelho" userId="ac74b89b-444e-42c3-a3e1-3795a8d61e25" providerId="ADAL" clId="{D76D6DCB-D3B1-46C6-A875-EDB264770195}" dt="2021-04-30T00:22:19.589" v="662"/>
          <ac:grpSpMkLst>
            <pc:docMk/>
            <pc:sldMk cId="0" sldId="366"/>
            <ac:grpSpMk id="87" creationId="{F263A53F-0194-419A-9725-BB0AE9AF82B1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19.589" v="662"/>
          <ac:graphicFrameMkLst>
            <pc:docMk/>
            <pc:sldMk cId="0" sldId="366"/>
            <ac:graphicFrameMk id="97" creationId="{A0D6FE13-21EC-4EE7-B6FB-33436689FB01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29:50.435" v="681"/>
        <pc:sldMkLst>
          <pc:docMk/>
          <pc:sldMk cId="0" sldId="367"/>
        </pc:sldMkLst>
        <pc:spChg chg="del">
          <ac:chgData name="Rooney Ribeiro Albuquerque Coelho" userId="ac74b89b-444e-42c3-a3e1-3795a8d61e25" providerId="ADAL" clId="{D76D6DCB-D3B1-46C6-A875-EDB264770195}" dt="2021-04-29T22:50:20.901" v="317" actId="478"/>
          <ac:spMkLst>
            <pc:docMk/>
            <pc:sldMk cId="0" sldId="367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22.378" v="630" actId="478"/>
          <ac:spMkLst>
            <pc:docMk/>
            <pc:sldMk cId="0" sldId="367"/>
            <ac:spMk id="48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4:58.787" v="642" actId="208"/>
          <ac:spMkLst>
            <pc:docMk/>
            <pc:sldMk cId="0" sldId="367"/>
            <ac:spMk id="49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22.097" v="318" actId="478"/>
          <ac:spMkLst>
            <pc:docMk/>
            <pc:sldMk cId="0" sldId="367"/>
            <ac:spMk id="87" creationId="{2217CD56-B458-4FF3-AC87-4DB4508717E2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89" creationId="{379F049A-178D-427D-8CF5-D36322629A4B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0" creationId="{CB63F74F-549C-4847-B943-0C2AE07ED069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1" creationId="{D465554D-2B5B-4AF0-BB4C-DBDBB9F64168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2" creationId="{FFCD6C44-ED13-462B-99E4-937B7194DFA9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3" creationId="{E9A30C42-E388-4DAC-B3E0-9FF903DCB38F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4" creationId="{7076CE30-C162-4396-92E4-71338C8604B1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5" creationId="{DCD9F788-FEB4-49EA-9727-F9FC1695599B}"/>
          </ac:spMkLst>
        </pc:spChg>
        <pc:spChg chg="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6" creationId="{6E8D86C9-823B-4B7F-B4B8-8658A84182A2}"/>
          </ac:spMkLst>
        </pc:spChg>
        <pc:spChg chg="add mod">
          <ac:chgData name="Rooney Ribeiro Albuquerque Coelho" userId="ac74b89b-444e-42c3-a3e1-3795a8d61e25" providerId="ADAL" clId="{D76D6DCB-D3B1-46C6-A875-EDB264770195}" dt="2021-04-30T00:22:21.267" v="663"/>
          <ac:spMkLst>
            <pc:docMk/>
            <pc:sldMk cId="0" sldId="367"/>
            <ac:spMk id="97" creationId="{E5203A25-CF1E-4124-A091-44A3DB9571F2}"/>
          </ac:spMkLst>
        </pc:spChg>
        <pc:grpChg chg="add mod">
          <ac:chgData name="Rooney Ribeiro Albuquerque Coelho" userId="ac74b89b-444e-42c3-a3e1-3795a8d61e25" providerId="ADAL" clId="{D76D6DCB-D3B1-46C6-A875-EDB264770195}" dt="2021-04-30T00:22:21.267" v="663"/>
          <ac:grpSpMkLst>
            <pc:docMk/>
            <pc:sldMk cId="0" sldId="367"/>
            <ac:grpSpMk id="88" creationId="{144B7691-A6FC-466E-AC59-1F7CA2B4EF43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1.267" v="663"/>
          <ac:graphicFrameMkLst>
            <pc:docMk/>
            <pc:sldMk cId="0" sldId="367"/>
            <ac:graphicFrameMk id="98" creationId="{3DE746D4-E39B-431D-A563-7E592610E693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29:51.848" v="682"/>
        <pc:sldMkLst>
          <pc:docMk/>
          <pc:sldMk cId="0" sldId="368"/>
        </pc:sldMkLst>
        <pc:spChg chg="del">
          <ac:chgData name="Rooney Ribeiro Albuquerque Coelho" userId="ac74b89b-444e-42c3-a3e1-3795a8d61e25" providerId="ADAL" clId="{D76D6DCB-D3B1-46C6-A875-EDB264770195}" dt="2021-04-29T22:50:25.200" v="319" actId="478"/>
          <ac:spMkLst>
            <pc:docMk/>
            <pc:sldMk cId="0" sldId="368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5:22.973" v="645" actId="478"/>
          <ac:spMkLst>
            <pc:docMk/>
            <pc:sldMk cId="0" sldId="368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5:43.959" v="647" actId="1582"/>
          <ac:spMkLst>
            <pc:docMk/>
            <pc:sldMk cId="0" sldId="368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26.248" v="320" actId="478"/>
          <ac:spMkLst>
            <pc:docMk/>
            <pc:sldMk cId="0" sldId="368"/>
            <ac:spMk id="84" creationId="{FD8B68EE-58B1-4ACA-9B9F-79CFD4B17539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86" creationId="{EB5150BC-AAAE-4135-A462-E16FDDE75A64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87" creationId="{A4A28C49-6DA7-45F4-99E6-2942754E00C1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88" creationId="{90CE76CE-5F0A-4760-BB03-9889BADF7FD3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89" creationId="{BB97F6C5-5090-4244-85D7-D51F2481FCFD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0" creationId="{CB7CECBD-5C7D-4036-80B4-7FB33AC5BD49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1" creationId="{92EB29D9-213C-497A-9EAA-EF37D54BE9BF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2" creationId="{0D8255A1-832F-4455-9E69-65208B23A4C6}"/>
          </ac:spMkLst>
        </pc:spChg>
        <pc:spChg chg="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3" creationId="{CD739383-7499-4B70-AFDD-D0C6A6033399}"/>
          </ac:spMkLst>
        </pc:spChg>
        <pc:spChg chg="add mod">
          <ac:chgData name="Rooney Ribeiro Albuquerque Coelho" userId="ac74b89b-444e-42c3-a3e1-3795a8d61e25" providerId="ADAL" clId="{D76D6DCB-D3B1-46C6-A875-EDB264770195}" dt="2021-04-30T00:22:22.598" v="664"/>
          <ac:spMkLst>
            <pc:docMk/>
            <pc:sldMk cId="0" sldId="368"/>
            <ac:spMk id="94" creationId="{E0336CDF-D754-451F-A1B8-447D712FC6F3}"/>
          </ac:spMkLst>
        </pc:spChg>
        <pc:grpChg chg="add mod">
          <ac:chgData name="Rooney Ribeiro Albuquerque Coelho" userId="ac74b89b-444e-42c3-a3e1-3795a8d61e25" providerId="ADAL" clId="{D76D6DCB-D3B1-46C6-A875-EDB264770195}" dt="2021-04-30T00:22:22.598" v="664"/>
          <ac:grpSpMkLst>
            <pc:docMk/>
            <pc:sldMk cId="0" sldId="368"/>
            <ac:grpSpMk id="85" creationId="{6B80FCCD-7514-4AB2-A3E4-E24E00136957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2.598" v="664"/>
          <ac:graphicFrameMkLst>
            <pc:docMk/>
            <pc:sldMk cId="0" sldId="368"/>
            <ac:graphicFrameMk id="95" creationId="{D194AAE6-85B5-4B1B-B840-BB5CA642EFE5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29:53.786" v="683"/>
        <pc:sldMkLst>
          <pc:docMk/>
          <pc:sldMk cId="0" sldId="369"/>
        </pc:sldMkLst>
        <pc:spChg chg="del">
          <ac:chgData name="Rooney Ribeiro Albuquerque Coelho" userId="ac74b89b-444e-42c3-a3e1-3795a8d61e25" providerId="ADAL" clId="{D76D6DCB-D3B1-46C6-A875-EDB264770195}" dt="2021-04-29T22:50:28.536" v="321" actId="478"/>
          <ac:spMkLst>
            <pc:docMk/>
            <pc:sldMk cId="0" sldId="369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35.045" v="631" actId="478"/>
          <ac:spMkLst>
            <pc:docMk/>
            <pc:sldMk cId="0" sldId="369"/>
            <ac:spMk id="50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5:58.474" v="648" actId="208"/>
          <ac:spMkLst>
            <pc:docMk/>
            <pc:sldMk cId="0" sldId="369"/>
            <ac:spMk id="51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29.496" v="322" actId="478"/>
          <ac:spMkLst>
            <pc:docMk/>
            <pc:sldMk cId="0" sldId="369"/>
            <ac:spMk id="87" creationId="{DCD6A805-D70F-4A6E-B81F-E1B7560DAEA3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89" creationId="{4BDD8FEF-0843-482C-867E-3B20E5899574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0" creationId="{093FA4F3-8ECA-45E4-90B1-06BE40E3AB9F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1" creationId="{34B37ABB-385E-46C5-9F85-4F6824A859B5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2" creationId="{49E82A0A-B975-4C34-8DD4-94A5C20B5C9B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3" creationId="{3360AFA2-A6E6-4F13-A9AC-5CB70BC371A9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4" creationId="{1E3A4646-FF84-4940-9625-9F12BA166C81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5" creationId="{08AEA78E-EF32-4156-AE7C-76088F64A0C3}"/>
          </ac:spMkLst>
        </pc:spChg>
        <pc:spChg chg="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6" creationId="{9CD4E4AD-8B6B-4535-957A-A6395DC7B247}"/>
          </ac:spMkLst>
        </pc:spChg>
        <pc:spChg chg="add mod">
          <ac:chgData name="Rooney Ribeiro Albuquerque Coelho" userId="ac74b89b-444e-42c3-a3e1-3795a8d61e25" providerId="ADAL" clId="{D76D6DCB-D3B1-46C6-A875-EDB264770195}" dt="2021-04-30T00:22:24.241" v="665"/>
          <ac:spMkLst>
            <pc:docMk/>
            <pc:sldMk cId="0" sldId="369"/>
            <ac:spMk id="97" creationId="{B970BD21-6661-43C1-BA80-C9105E3BEDD6}"/>
          </ac:spMkLst>
        </pc:spChg>
        <pc:grpChg chg="add mod">
          <ac:chgData name="Rooney Ribeiro Albuquerque Coelho" userId="ac74b89b-444e-42c3-a3e1-3795a8d61e25" providerId="ADAL" clId="{D76D6DCB-D3B1-46C6-A875-EDB264770195}" dt="2021-04-30T00:22:24.241" v="665"/>
          <ac:grpSpMkLst>
            <pc:docMk/>
            <pc:sldMk cId="0" sldId="369"/>
            <ac:grpSpMk id="88" creationId="{8141B5DA-9434-4362-8F94-32E6157C25AD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4.241" v="665"/>
          <ac:graphicFrameMkLst>
            <pc:docMk/>
            <pc:sldMk cId="0" sldId="369"/>
            <ac:graphicFrameMk id="98" creationId="{47D690D5-26B5-486A-9A63-2FB9A853B2A5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29:58.473" v="686"/>
        <pc:sldMkLst>
          <pc:docMk/>
          <pc:sldMk cId="0" sldId="370"/>
        </pc:sldMkLst>
        <pc:spChg chg="del">
          <ac:chgData name="Rooney Ribeiro Albuquerque Coelho" userId="ac74b89b-444e-42c3-a3e1-3795a8d61e25" providerId="ADAL" clId="{D76D6DCB-D3B1-46C6-A875-EDB264770195}" dt="2021-04-29T22:50:31.436" v="323" actId="478"/>
          <ac:spMkLst>
            <pc:docMk/>
            <pc:sldMk cId="0" sldId="370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42.818" v="632" actId="478"/>
          <ac:spMkLst>
            <pc:docMk/>
            <pc:sldMk cId="0" sldId="370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6:05.341" v="649" actId="208"/>
          <ac:spMkLst>
            <pc:docMk/>
            <pc:sldMk cId="0" sldId="370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32.582" v="324" actId="478"/>
          <ac:spMkLst>
            <pc:docMk/>
            <pc:sldMk cId="0" sldId="370"/>
            <ac:spMk id="84" creationId="{C3BDABEF-4A1C-4192-AAE4-9CEB1D318703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86" creationId="{0DCA75C7-39C4-40D4-B323-21966E203C9E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87" creationId="{A5E0C080-C577-4E9C-ADBF-EE6F7EE6B0F0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88" creationId="{A191B89D-A969-4A00-859D-6DA6746841E8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89" creationId="{2927C4C3-7774-426B-8AB7-F192CEFD7F61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0" creationId="{D34327CC-99AE-4917-AE3F-6159196809A1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1" creationId="{A95ECA59-E839-42D5-88FA-56F9D3B35ED7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2" creationId="{6554B495-9A06-4EE5-8055-9B0156FD69AD}"/>
          </ac:spMkLst>
        </pc:spChg>
        <pc:spChg chg="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3" creationId="{8FA6A592-1872-4BCD-96B8-BF379512D311}"/>
          </ac:spMkLst>
        </pc:spChg>
        <pc:spChg chg="add mod">
          <ac:chgData name="Rooney Ribeiro Albuquerque Coelho" userId="ac74b89b-444e-42c3-a3e1-3795a8d61e25" providerId="ADAL" clId="{D76D6DCB-D3B1-46C6-A875-EDB264770195}" dt="2021-04-30T00:22:25.652" v="666"/>
          <ac:spMkLst>
            <pc:docMk/>
            <pc:sldMk cId="0" sldId="370"/>
            <ac:spMk id="94" creationId="{BBEF65D8-A69D-4DE8-8A27-DC727214A3C6}"/>
          </ac:spMkLst>
        </pc:spChg>
        <pc:spChg chg="add del">
          <ac:chgData name="Rooney Ribeiro Albuquerque Coelho" userId="ac74b89b-444e-42c3-a3e1-3795a8d61e25" providerId="ADAL" clId="{D76D6DCB-D3B1-46C6-A875-EDB264770195}" dt="2021-04-30T00:29:56.655" v="685" actId="22"/>
          <ac:spMkLst>
            <pc:docMk/>
            <pc:sldMk cId="0" sldId="370"/>
            <ac:spMk id="97" creationId="{76878465-B985-45AF-80FF-DA6A8ABE5E68}"/>
          </ac:spMkLst>
        </pc:spChg>
        <pc:grpChg chg="add mod">
          <ac:chgData name="Rooney Ribeiro Albuquerque Coelho" userId="ac74b89b-444e-42c3-a3e1-3795a8d61e25" providerId="ADAL" clId="{D76D6DCB-D3B1-46C6-A875-EDB264770195}" dt="2021-04-30T00:22:25.652" v="666"/>
          <ac:grpSpMkLst>
            <pc:docMk/>
            <pc:sldMk cId="0" sldId="370"/>
            <ac:grpSpMk id="85" creationId="{F0774A29-6038-417D-B134-6282C4766ED7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5.652" v="666"/>
          <ac:graphicFrameMkLst>
            <pc:docMk/>
            <pc:sldMk cId="0" sldId="370"/>
            <ac:graphicFrameMk id="95" creationId="{4817D5EE-E141-4ABA-8942-445D677C9789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0.247" v="687"/>
        <pc:sldMkLst>
          <pc:docMk/>
          <pc:sldMk cId="0" sldId="371"/>
        </pc:sldMkLst>
        <pc:spChg chg="del">
          <ac:chgData name="Rooney Ribeiro Albuquerque Coelho" userId="ac74b89b-444e-42c3-a3e1-3795a8d61e25" providerId="ADAL" clId="{D76D6DCB-D3B1-46C6-A875-EDB264770195}" dt="2021-04-29T22:50:34.605" v="325" actId="478"/>
          <ac:spMkLst>
            <pc:docMk/>
            <pc:sldMk cId="0" sldId="371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48.067" v="633" actId="478"/>
          <ac:spMkLst>
            <pc:docMk/>
            <pc:sldMk cId="0" sldId="371"/>
            <ac:spMk id="49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6:12.893" v="650" actId="208"/>
          <ac:spMkLst>
            <pc:docMk/>
            <pc:sldMk cId="0" sldId="371"/>
            <ac:spMk id="50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35.934" v="326" actId="478"/>
          <ac:spMkLst>
            <pc:docMk/>
            <pc:sldMk cId="0" sldId="371"/>
            <ac:spMk id="86" creationId="{CAC3CAD0-A36E-42C6-98CF-14E314033D96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88" creationId="{9053DCE1-99F0-48AA-B2EA-6FD64A58FD24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89" creationId="{8BB41577-2260-4338-A7C0-6828F1D7541E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0" creationId="{8DD29EEB-A5D1-4884-ADF1-8F89A64F172C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1" creationId="{5777796F-BDD0-4001-8DC9-7D8442A91823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2" creationId="{97CDFE4D-7023-41A8-8FC7-5F8F89E5C256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3" creationId="{A4C26C56-C29B-413B-9DF3-B89814AAB8EC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4" creationId="{9AF6B7ED-564B-4C82-AD40-78FF2780247C}"/>
          </ac:spMkLst>
        </pc:spChg>
        <pc:spChg chg="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5" creationId="{0DFDB45A-A47A-4FA4-8F2F-C99DE2086C75}"/>
          </ac:spMkLst>
        </pc:spChg>
        <pc:spChg chg="add mod">
          <ac:chgData name="Rooney Ribeiro Albuquerque Coelho" userId="ac74b89b-444e-42c3-a3e1-3795a8d61e25" providerId="ADAL" clId="{D76D6DCB-D3B1-46C6-A875-EDB264770195}" dt="2021-04-30T00:22:27.285" v="667"/>
          <ac:spMkLst>
            <pc:docMk/>
            <pc:sldMk cId="0" sldId="371"/>
            <ac:spMk id="96" creationId="{A4E55A32-2323-47BC-AC2F-0B2EDD32E68D}"/>
          </ac:spMkLst>
        </pc:spChg>
        <pc:grpChg chg="add mod">
          <ac:chgData name="Rooney Ribeiro Albuquerque Coelho" userId="ac74b89b-444e-42c3-a3e1-3795a8d61e25" providerId="ADAL" clId="{D76D6DCB-D3B1-46C6-A875-EDB264770195}" dt="2021-04-30T00:22:27.285" v="667"/>
          <ac:grpSpMkLst>
            <pc:docMk/>
            <pc:sldMk cId="0" sldId="371"/>
            <ac:grpSpMk id="87" creationId="{1D4D1D12-0F10-44CD-AD5B-E0074AD13DBB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7.285" v="667"/>
          <ac:graphicFrameMkLst>
            <pc:docMk/>
            <pc:sldMk cId="0" sldId="371"/>
            <ac:graphicFrameMk id="97" creationId="{61B737CC-9B15-48AD-BFBB-43350FADE861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2.629" v="688"/>
        <pc:sldMkLst>
          <pc:docMk/>
          <pc:sldMk cId="0" sldId="372"/>
        </pc:sldMkLst>
        <pc:spChg chg="del">
          <ac:chgData name="Rooney Ribeiro Albuquerque Coelho" userId="ac74b89b-444e-42c3-a3e1-3795a8d61e25" providerId="ADAL" clId="{D76D6DCB-D3B1-46C6-A875-EDB264770195}" dt="2021-04-29T22:50:38.146" v="327" actId="478"/>
          <ac:spMkLst>
            <pc:docMk/>
            <pc:sldMk cId="0" sldId="372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51.650" v="634" actId="478"/>
          <ac:spMkLst>
            <pc:docMk/>
            <pc:sldMk cId="0" sldId="372"/>
            <ac:spMk id="47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56:19.496" v="651" actId="208"/>
          <ac:spMkLst>
            <pc:docMk/>
            <pc:sldMk cId="0" sldId="372"/>
            <ac:spMk id="48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39.319" v="328" actId="478"/>
          <ac:spMkLst>
            <pc:docMk/>
            <pc:sldMk cId="0" sldId="372"/>
            <ac:spMk id="87" creationId="{56D8CC4C-AC7B-49D3-BBB9-8EC5FAC8F63C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89" creationId="{3803041F-4CBD-45A3-9F14-FB24CA7D2FAC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0" creationId="{8EBDFCFC-C04A-4CE3-9BCE-0BC47F1F734D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1" creationId="{A5B43797-8DE0-44F7-BB91-EC0EE8D926A7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2" creationId="{8F8F9DF8-205A-4417-883C-E5BAD7680226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3" creationId="{D6A3CF70-2CEB-4C89-8937-5780E6F579B1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4" creationId="{5B1080B1-F546-4E8F-9233-69079F288A54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5" creationId="{9AF2C4F6-DA17-4E08-BC1D-8F011D9B6A90}"/>
          </ac:spMkLst>
        </pc:spChg>
        <pc:spChg chg="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6" creationId="{29B8E5AB-6C9F-4211-A43E-A84206524B4F}"/>
          </ac:spMkLst>
        </pc:spChg>
        <pc:spChg chg="add mod">
          <ac:chgData name="Rooney Ribeiro Albuquerque Coelho" userId="ac74b89b-444e-42c3-a3e1-3795a8d61e25" providerId="ADAL" clId="{D76D6DCB-D3B1-46C6-A875-EDB264770195}" dt="2021-04-30T00:22:28.908" v="668"/>
          <ac:spMkLst>
            <pc:docMk/>
            <pc:sldMk cId="0" sldId="372"/>
            <ac:spMk id="97" creationId="{9D047A78-DEA0-464A-A70A-FCC19DC5F60D}"/>
          </ac:spMkLst>
        </pc:spChg>
        <pc:grpChg chg="add mod">
          <ac:chgData name="Rooney Ribeiro Albuquerque Coelho" userId="ac74b89b-444e-42c3-a3e1-3795a8d61e25" providerId="ADAL" clId="{D76D6DCB-D3B1-46C6-A875-EDB264770195}" dt="2021-04-30T00:22:28.908" v="668"/>
          <ac:grpSpMkLst>
            <pc:docMk/>
            <pc:sldMk cId="0" sldId="372"/>
            <ac:grpSpMk id="88" creationId="{A7C433C7-857B-457C-9492-5AD1681C751D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28.908" v="668"/>
          <ac:graphicFrameMkLst>
            <pc:docMk/>
            <pc:sldMk cId="0" sldId="372"/>
            <ac:graphicFrameMk id="98" creationId="{7540494F-34C5-4784-8C1E-8F404D366EF7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4.020" v="689"/>
        <pc:sldMkLst>
          <pc:docMk/>
          <pc:sldMk cId="0" sldId="373"/>
        </pc:sldMkLst>
        <pc:spChg chg="del">
          <ac:chgData name="Rooney Ribeiro Albuquerque Coelho" userId="ac74b89b-444e-42c3-a3e1-3795a8d61e25" providerId="ADAL" clId="{D76D6DCB-D3B1-46C6-A875-EDB264770195}" dt="2021-04-29T22:50:43.010" v="329" actId="478"/>
          <ac:spMkLst>
            <pc:docMk/>
            <pc:sldMk cId="0" sldId="373"/>
            <ac:spMk id="2" creationId="{00000000-0000-0000-0000-000000000000}"/>
          </ac:spMkLst>
        </pc:spChg>
        <pc:spChg chg="del">
          <ac:chgData name="Rooney Ribeiro Albuquerque Coelho" userId="ac74b89b-444e-42c3-a3e1-3795a8d61e25" providerId="ADAL" clId="{D76D6DCB-D3B1-46C6-A875-EDB264770195}" dt="2021-04-29T23:52:55.626" v="635" actId="478"/>
          <ac:spMkLst>
            <pc:docMk/>
            <pc:sldMk cId="0" sldId="373"/>
            <ac:spMk id="47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44.746" v="330" actId="478"/>
          <ac:spMkLst>
            <pc:docMk/>
            <pc:sldMk cId="0" sldId="373"/>
            <ac:spMk id="90" creationId="{733DD502-06AB-4EBF-83C3-020466AF03BD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2" creationId="{39B893CB-C74C-4589-A2CD-2CF03CBE1120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3" creationId="{FEE4D2B1-01C4-4394-8B76-B52E90398F6F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4" creationId="{E8E60DFC-BE6B-45C0-BB46-B32F78A8744D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5" creationId="{EFFB30E5-4536-4B42-A1E5-29B357EB78EC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6" creationId="{8CEEB0C2-474D-49C9-B534-BD63B200D931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7" creationId="{77B61C7A-B09C-459F-9C96-5FC63F419E1F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8" creationId="{1A500B2E-A123-439A-9B9F-C90CEA1C830C}"/>
          </ac:spMkLst>
        </pc:spChg>
        <pc:spChg chg="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99" creationId="{E901EB32-2B69-48A1-8269-C90E366533E8}"/>
          </ac:spMkLst>
        </pc:spChg>
        <pc:spChg chg="add mod">
          <ac:chgData name="Rooney Ribeiro Albuquerque Coelho" userId="ac74b89b-444e-42c3-a3e1-3795a8d61e25" providerId="ADAL" clId="{D76D6DCB-D3B1-46C6-A875-EDB264770195}" dt="2021-04-30T00:22:30.322" v="669"/>
          <ac:spMkLst>
            <pc:docMk/>
            <pc:sldMk cId="0" sldId="373"/>
            <ac:spMk id="100" creationId="{43232E09-0217-48CF-9578-11B8A8E798C4}"/>
          </ac:spMkLst>
        </pc:spChg>
        <pc:grpChg chg="add mod">
          <ac:chgData name="Rooney Ribeiro Albuquerque Coelho" userId="ac74b89b-444e-42c3-a3e1-3795a8d61e25" providerId="ADAL" clId="{D76D6DCB-D3B1-46C6-A875-EDB264770195}" dt="2021-04-30T00:22:30.322" v="669"/>
          <ac:grpSpMkLst>
            <pc:docMk/>
            <pc:sldMk cId="0" sldId="373"/>
            <ac:grpSpMk id="91" creationId="{9C40F043-FCED-4197-87E3-E02C6C21DED4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0.322" v="669"/>
          <ac:graphicFrameMkLst>
            <pc:docMk/>
            <pc:sldMk cId="0" sldId="373"/>
            <ac:graphicFrameMk id="101" creationId="{F9989A1C-ED4E-4A8A-84F2-9F60530C1983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5.417" v="690"/>
        <pc:sldMkLst>
          <pc:docMk/>
          <pc:sldMk cId="0" sldId="374"/>
        </pc:sldMkLst>
        <pc:spChg chg="del">
          <ac:chgData name="Rooney Ribeiro Albuquerque Coelho" userId="ac74b89b-444e-42c3-a3e1-3795a8d61e25" providerId="ADAL" clId="{D76D6DCB-D3B1-46C6-A875-EDB264770195}" dt="2021-04-29T22:50:47.040" v="331" actId="478"/>
          <ac:spMkLst>
            <pc:docMk/>
            <pc:sldMk cId="0" sldId="37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48.067" v="332" actId="478"/>
          <ac:spMkLst>
            <pc:docMk/>
            <pc:sldMk cId="0" sldId="374"/>
            <ac:spMk id="83" creationId="{430D14A9-C019-4F90-893F-1F1608B20C43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5" creationId="{E64F5118-5C8A-4D0B-A9CC-C891A5D2077A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6" creationId="{CCF64052-EBE9-4B2D-98C5-E1C138A299DB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7" creationId="{53E14BD7-BCDC-4085-88C1-7F52C0D5BE0A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8" creationId="{347F4FF2-5669-469E-A8B7-464391E41D72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89" creationId="{BEB036F5-9F27-4D5B-8A55-464B66AD022A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90" creationId="{35DE6723-6667-4938-B3B4-DC1CDF6C493E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91" creationId="{81913AEB-0D10-41F6-898B-E12FD3A7D582}"/>
          </ac:spMkLst>
        </pc:spChg>
        <pc:spChg chg="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92" creationId="{6683B436-4662-4DD1-9284-E6FA57BB914F}"/>
          </ac:spMkLst>
        </pc:spChg>
        <pc:spChg chg="add mod">
          <ac:chgData name="Rooney Ribeiro Albuquerque Coelho" userId="ac74b89b-444e-42c3-a3e1-3795a8d61e25" providerId="ADAL" clId="{D76D6DCB-D3B1-46C6-A875-EDB264770195}" dt="2021-04-30T00:22:31.464" v="670"/>
          <ac:spMkLst>
            <pc:docMk/>
            <pc:sldMk cId="0" sldId="374"/>
            <ac:spMk id="93" creationId="{96FCF373-8E34-4743-8E7D-590EF3E8B3CE}"/>
          </ac:spMkLst>
        </pc:spChg>
        <pc:grpChg chg="add mod">
          <ac:chgData name="Rooney Ribeiro Albuquerque Coelho" userId="ac74b89b-444e-42c3-a3e1-3795a8d61e25" providerId="ADAL" clId="{D76D6DCB-D3B1-46C6-A875-EDB264770195}" dt="2021-04-30T00:22:31.464" v="670"/>
          <ac:grpSpMkLst>
            <pc:docMk/>
            <pc:sldMk cId="0" sldId="374"/>
            <ac:grpSpMk id="84" creationId="{17B045BA-675C-46F6-AA29-A327DF9BF577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1.464" v="670"/>
          <ac:graphicFrameMkLst>
            <pc:docMk/>
            <pc:sldMk cId="0" sldId="374"/>
            <ac:graphicFrameMk id="94" creationId="{5E036BF5-07C4-4172-A589-C80688DF47EE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6.906" v="691"/>
        <pc:sldMkLst>
          <pc:docMk/>
          <pc:sldMk cId="0" sldId="375"/>
        </pc:sldMkLst>
        <pc:spChg chg="del">
          <ac:chgData name="Rooney Ribeiro Albuquerque Coelho" userId="ac74b89b-444e-42c3-a3e1-3795a8d61e25" providerId="ADAL" clId="{D76D6DCB-D3B1-46C6-A875-EDB264770195}" dt="2021-04-29T22:50:50.077" v="333" actId="478"/>
          <ac:spMkLst>
            <pc:docMk/>
            <pc:sldMk cId="0" sldId="375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50.906" v="334" actId="478"/>
          <ac:spMkLst>
            <pc:docMk/>
            <pc:sldMk cId="0" sldId="375"/>
            <ac:spMk id="86" creationId="{500F1A89-85B6-43B5-9C08-6EE17CAF7A33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88" creationId="{AD6C3DE5-1C6C-4A58-9910-3AE9B856CA9A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89" creationId="{0B51F842-7911-45E8-BBB5-9B31C6F30B11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0" creationId="{CC05F54D-94DB-418E-9C04-CFF035B42700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1" creationId="{6440DCE1-EAFF-41A9-B46C-430D6B782E52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2" creationId="{90CB2CAB-9782-43AF-B3CB-1B631DCDC45F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3" creationId="{94CFB4F5-FD31-437E-9943-A9BB33B428BC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4" creationId="{FCEBA6C3-E73B-4916-BE79-03FBFA56F3D5}"/>
          </ac:spMkLst>
        </pc:spChg>
        <pc:spChg chg="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5" creationId="{4DF71F0D-8A8C-4B33-B964-B0E2057FAB7D}"/>
          </ac:spMkLst>
        </pc:spChg>
        <pc:spChg chg="add mod">
          <ac:chgData name="Rooney Ribeiro Albuquerque Coelho" userId="ac74b89b-444e-42c3-a3e1-3795a8d61e25" providerId="ADAL" clId="{D76D6DCB-D3B1-46C6-A875-EDB264770195}" dt="2021-04-30T00:22:32.707" v="671"/>
          <ac:spMkLst>
            <pc:docMk/>
            <pc:sldMk cId="0" sldId="375"/>
            <ac:spMk id="96" creationId="{1E5F0326-7EF7-4DB2-9021-2ED943466E23}"/>
          </ac:spMkLst>
        </pc:spChg>
        <pc:grpChg chg="add mod">
          <ac:chgData name="Rooney Ribeiro Albuquerque Coelho" userId="ac74b89b-444e-42c3-a3e1-3795a8d61e25" providerId="ADAL" clId="{D76D6DCB-D3B1-46C6-A875-EDB264770195}" dt="2021-04-30T00:22:32.707" v="671"/>
          <ac:grpSpMkLst>
            <pc:docMk/>
            <pc:sldMk cId="0" sldId="375"/>
            <ac:grpSpMk id="87" creationId="{E5996428-32B5-4F72-A74D-D35C33C8191D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2.707" v="671"/>
          <ac:graphicFrameMkLst>
            <pc:docMk/>
            <pc:sldMk cId="0" sldId="375"/>
            <ac:graphicFrameMk id="97" creationId="{5F8770A7-F43F-4EF8-9203-CF6EA05523B0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08.349" v="692"/>
        <pc:sldMkLst>
          <pc:docMk/>
          <pc:sldMk cId="0" sldId="376"/>
        </pc:sldMkLst>
        <pc:spChg chg="del">
          <ac:chgData name="Rooney Ribeiro Albuquerque Coelho" userId="ac74b89b-444e-42c3-a3e1-3795a8d61e25" providerId="ADAL" clId="{D76D6DCB-D3B1-46C6-A875-EDB264770195}" dt="2021-04-29T22:50:52.816" v="335" actId="478"/>
          <ac:spMkLst>
            <pc:docMk/>
            <pc:sldMk cId="0" sldId="376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53.958" v="336" actId="478"/>
          <ac:spMkLst>
            <pc:docMk/>
            <pc:sldMk cId="0" sldId="376"/>
            <ac:spMk id="83" creationId="{454DCE60-B065-461A-8ADB-EB39248080D9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5" creationId="{6CFF582F-1F3F-4018-911B-EA7E17F93D7B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6" creationId="{6B738A30-D040-4402-B47E-AE2C1A4A6D25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7" creationId="{D826D00D-15C5-4C5A-807D-A6344E84BDA2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8" creationId="{ED6F6287-B4C7-43CD-9BCB-D7C9098D46F9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89" creationId="{2CE39BCC-9ADB-4B6E-9DAD-D5F450E48DE4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90" creationId="{3C37A1F3-7F5E-4A3B-869D-2894C60E1A66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91" creationId="{0471C394-E893-48DA-9832-D098019528F8}"/>
          </ac:spMkLst>
        </pc:spChg>
        <pc:spChg chg="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92" creationId="{53ACA760-82E2-4406-95E1-929C707EB0F9}"/>
          </ac:spMkLst>
        </pc:spChg>
        <pc:spChg chg="add mod">
          <ac:chgData name="Rooney Ribeiro Albuquerque Coelho" userId="ac74b89b-444e-42c3-a3e1-3795a8d61e25" providerId="ADAL" clId="{D76D6DCB-D3B1-46C6-A875-EDB264770195}" dt="2021-04-30T00:22:33.911" v="672"/>
          <ac:spMkLst>
            <pc:docMk/>
            <pc:sldMk cId="0" sldId="376"/>
            <ac:spMk id="93" creationId="{6FC570C3-727E-4A19-BA75-76BC6E270EBB}"/>
          </ac:spMkLst>
        </pc:spChg>
        <pc:grpChg chg="add mod">
          <ac:chgData name="Rooney Ribeiro Albuquerque Coelho" userId="ac74b89b-444e-42c3-a3e1-3795a8d61e25" providerId="ADAL" clId="{D76D6DCB-D3B1-46C6-A875-EDB264770195}" dt="2021-04-30T00:22:33.911" v="672"/>
          <ac:grpSpMkLst>
            <pc:docMk/>
            <pc:sldMk cId="0" sldId="376"/>
            <ac:grpSpMk id="84" creationId="{EFF34CE0-A7BF-486E-AECF-82493D831608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3.911" v="672"/>
          <ac:graphicFrameMkLst>
            <pc:docMk/>
            <pc:sldMk cId="0" sldId="376"/>
            <ac:graphicFrameMk id="94" creationId="{E9DF4AA7-B0C7-4133-9F60-D708005A27AE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0.749" v="693"/>
        <pc:sldMkLst>
          <pc:docMk/>
          <pc:sldMk cId="0" sldId="377"/>
        </pc:sldMkLst>
        <pc:spChg chg="del">
          <ac:chgData name="Rooney Ribeiro Albuquerque Coelho" userId="ac74b89b-444e-42c3-a3e1-3795a8d61e25" providerId="ADAL" clId="{D76D6DCB-D3B1-46C6-A875-EDB264770195}" dt="2021-04-29T22:50:56.263" v="337" actId="478"/>
          <ac:spMkLst>
            <pc:docMk/>
            <pc:sldMk cId="0" sldId="37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0:57.770" v="338" actId="478"/>
          <ac:spMkLst>
            <pc:docMk/>
            <pc:sldMk cId="0" sldId="377"/>
            <ac:spMk id="86" creationId="{9133B96C-55C7-4877-838E-5819C232F239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88" creationId="{B127A73C-B997-4261-BC07-772060B74964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89" creationId="{CF631554-030E-4FD8-8943-94D1D605E472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0" creationId="{9E63886D-E837-48FF-8C1D-6069C6B59CD3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1" creationId="{2FD1F7BE-E307-4D0E-9505-A1FB768BB81C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2" creationId="{E8526A4C-6F51-4581-94E7-74AB84F357EB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3" creationId="{7914683E-4B68-4143-B884-5EF7997BE698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4" creationId="{1A99899C-E1AC-4E2C-8D7D-65B7CF525963}"/>
          </ac:spMkLst>
        </pc:spChg>
        <pc:spChg chg="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5" creationId="{6923036D-7DC3-4727-8FAE-70A519D1FDD7}"/>
          </ac:spMkLst>
        </pc:spChg>
        <pc:spChg chg="add mod">
          <ac:chgData name="Rooney Ribeiro Albuquerque Coelho" userId="ac74b89b-444e-42c3-a3e1-3795a8d61e25" providerId="ADAL" clId="{D76D6DCB-D3B1-46C6-A875-EDB264770195}" dt="2021-04-30T00:22:35.045" v="673"/>
          <ac:spMkLst>
            <pc:docMk/>
            <pc:sldMk cId="0" sldId="377"/>
            <ac:spMk id="96" creationId="{C68F6A4A-EBD8-4E30-8290-41966DDD5826}"/>
          </ac:spMkLst>
        </pc:spChg>
        <pc:grpChg chg="add mod">
          <ac:chgData name="Rooney Ribeiro Albuquerque Coelho" userId="ac74b89b-444e-42c3-a3e1-3795a8d61e25" providerId="ADAL" clId="{D76D6DCB-D3B1-46C6-A875-EDB264770195}" dt="2021-04-30T00:22:35.045" v="673"/>
          <ac:grpSpMkLst>
            <pc:docMk/>
            <pc:sldMk cId="0" sldId="377"/>
            <ac:grpSpMk id="87" creationId="{D04C5609-1A3A-4A12-B0FA-D154D54521C8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5.045" v="673"/>
          <ac:graphicFrameMkLst>
            <pc:docMk/>
            <pc:sldMk cId="0" sldId="377"/>
            <ac:graphicFrameMk id="97" creationId="{5DBC2F10-0BD3-47B6-A76E-A20EE13F2810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2.067" v="694"/>
        <pc:sldMkLst>
          <pc:docMk/>
          <pc:sldMk cId="0" sldId="378"/>
        </pc:sldMkLst>
        <pc:spChg chg="del">
          <ac:chgData name="Rooney Ribeiro Albuquerque Coelho" userId="ac74b89b-444e-42c3-a3e1-3795a8d61e25" providerId="ADAL" clId="{D76D6DCB-D3B1-46C6-A875-EDB264770195}" dt="2021-04-29T22:50:59.808" v="339" actId="478"/>
          <ac:spMkLst>
            <pc:docMk/>
            <pc:sldMk cId="0" sldId="378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00.637" v="340" actId="478"/>
          <ac:spMkLst>
            <pc:docMk/>
            <pc:sldMk cId="0" sldId="378"/>
            <ac:spMk id="83" creationId="{12B82A4A-1C45-4D0B-8FBB-55CDD60F2F44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5" creationId="{66733622-EC07-4EFE-A967-0EB294B16D01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6" creationId="{582C45EF-105B-4E29-BBD1-572D136F9D96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7" creationId="{134115D9-AE85-4C0A-AE6A-1CAD72CF4B91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8" creationId="{88B5338C-A7F0-4629-ACF6-0711C6F27D30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89" creationId="{CB6CCEF2-134E-45BB-8D6E-6FB2FE18E2D8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90" creationId="{40798BA8-1A03-453D-98F3-547B36CC563A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91" creationId="{B8D9069B-3E59-4F7B-82AE-291CD58B4FD0}"/>
          </ac:spMkLst>
        </pc:spChg>
        <pc:spChg chg="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92" creationId="{BE555061-FDEB-4149-A645-E2C07DE05BA2}"/>
          </ac:spMkLst>
        </pc:spChg>
        <pc:spChg chg="add mod">
          <ac:chgData name="Rooney Ribeiro Albuquerque Coelho" userId="ac74b89b-444e-42c3-a3e1-3795a8d61e25" providerId="ADAL" clId="{D76D6DCB-D3B1-46C6-A875-EDB264770195}" dt="2021-04-30T00:22:36.188" v="674"/>
          <ac:spMkLst>
            <pc:docMk/>
            <pc:sldMk cId="0" sldId="378"/>
            <ac:spMk id="93" creationId="{1CF731CA-7BD2-4D3C-8AB4-A2F23439B7B2}"/>
          </ac:spMkLst>
        </pc:spChg>
        <pc:grpChg chg="add mod">
          <ac:chgData name="Rooney Ribeiro Albuquerque Coelho" userId="ac74b89b-444e-42c3-a3e1-3795a8d61e25" providerId="ADAL" clId="{D76D6DCB-D3B1-46C6-A875-EDB264770195}" dt="2021-04-30T00:22:36.188" v="674"/>
          <ac:grpSpMkLst>
            <pc:docMk/>
            <pc:sldMk cId="0" sldId="378"/>
            <ac:grpSpMk id="84" creationId="{00CADE45-8399-4590-9641-E708D5FA1CC3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6.188" v="674"/>
          <ac:graphicFrameMkLst>
            <pc:docMk/>
            <pc:sldMk cId="0" sldId="378"/>
            <ac:graphicFrameMk id="94" creationId="{4C08BAE5-E058-4AF0-AF75-68EC9ED37F0B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3.444" v="695"/>
        <pc:sldMkLst>
          <pc:docMk/>
          <pc:sldMk cId="0" sldId="379"/>
        </pc:sldMkLst>
        <pc:spChg chg="del">
          <ac:chgData name="Rooney Ribeiro Albuquerque Coelho" userId="ac74b89b-444e-42c3-a3e1-3795a8d61e25" providerId="ADAL" clId="{D76D6DCB-D3B1-46C6-A875-EDB264770195}" dt="2021-04-29T22:51:02.519" v="341" actId="478"/>
          <ac:spMkLst>
            <pc:docMk/>
            <pc:sldMk cId="0" sldId="379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03.489" v="343" actId="478"/>
          <ac:spMkLst>
            <pc:docMk/>
            <pc:sldMk cId="0" sldId="379"/>
            <ac:spMk id="83" creationId="{14775B9C-1767-4AC9-B882-809B6A680078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5" creationId="{5C9D2DA0-2A4D-4EF7-8D98-6A9A1BCA89F3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6" creationId="{EE4B2F91-D23F-4350-8637-B589D105F0EC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7" creationId="{D9A0EF7D-2B04-427E-BA97-D5C1EC06CBAD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8" creationId="{D5753513-3281-4931-8CA4-6CB217C0C6B3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89" creationId="{FA6D3383-1589-47A8-A0ED-3BB584A72435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90" creationId="{C380091B-4551-4003-B416-33C15D53DD86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91" creationId="{E8C21190-C346-4B7B-A0BD-07EA201C7C43}"/>
          </ac:spMkLst>
        </pc:spChg>
        <pc:spChg chg="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92" creationId="{C353F2B2-7603-4204-A30C-B848E5F53F58}"/>
          </ac:spMkLst>
        </pc:spChg>
        <pc:spChg chg="add mod">
          <ac:chgData name="Rooney Ribeiro Albuquerque Coelho" userId="ac74b89b-444e-42c3-a3e1-3795a8d61e25" providerId="ADAL" clId="{D76D6DCB-D3B1-46C6-A875-EDB264770195}" dt="2021-04-30T00:22:37.207" v="675"/>
          <ac:spMkLst>
            <pc:docMk/>
            <pc:sldMk cId="0" sldId="379"/>
            <ac:spMk id="93" creationId="{164DBD9B-BB18-4F28-9184-E636F1BE8267}"/>
          </ac:spMkLst>
        </pc:spChg>
        <pc:grpChg chg="add mod">
          <ac:chgData name="Rooney Ribeiro Albuquerque Coelho" userId="ac74b89b-444e-42c3-a3e1-3795a8d61e25" providerId="ADAL" clId="{D76D6DCB-D3B1-46C6-A875-EDB264770195}" dt="2021-04-30T00:22:37.207" v="675"/>
          <ac:grpSpMkLst>
            <pc:docMk/>
            <pc:sldMk cId="0" sldId="379"/>
            <ac:grpSpMk id="84" creationId="{4EBFE9AD-1A61-4CA0-B866-08826595FD5C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7.207" v="675"/>
          <ac:graphicFrameMkLst>
            <pc:docMk/>
            <pc:sldMk cId="0" sldId="379"/>
            <ac:graphicFrameMk id="94" creationId="{1DC462B6-7B01-4D80-B037-91B2AB833449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4.839" v="696"/>
        <pc:sldMkLst>
          <pc:docMk/>
          <pc:sldMk cId="0" sldId="380"/>
        </pc:sldMkLst>
        <pc:spChg chg="del">
          <ac:chgData name="Rooney Ribeiro Albuquerque Coelho" userId="ac74b89b-444e-42c3-a3e1-3795a8d61e25" providerId="ADAL" clId="{D76D6DCB-D3B1-46C6-A875-EDB264770195}" dt="2021-04-29T22:51:10.763" v="344" actId="478"/>
          <ac:spMkLst>
            <pc:docMk/>
            <pc:sldMk cId="0" sldId="380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11.701" v="345" actId="478"/>
          <ac:spMkLst>
            <pc:docMk/>
            <pc:sldMk cId="0" sldId="380"/>
            <ac:spMk id="83" creationId="{E0A5386E-3967-42A0-A3D1-95930665EE37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5" creationId="{665844E7-0832-407E-828B-9D99309BFD21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6" creationId="{62A22CAC-B77B-41E8-A870-18F432F42001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7" creationId="{DC6E4612-69E7-4A37-B7AD-E469070731C5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8" creationId="{1AC187A1-D17B-4039-B587-BA10E5A9117F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89" creationId="{B6B893F5-5BD6-4456-824F-53345C283A53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90" creationId="{EE2A4494-5DC5-434D-A47C-6C60F83C6343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91" creationId="{C826BD57-4973-4179-B518-E76EFB83E3CB}"/>
          </ac:spMkLst>
        </pc:spChg>
        <pc:spChg chg="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92" creationId="{5169AEC7-91BE-441B-956C-17A2E9332DC5}"/>
          </ac:spMkLst>
        </pc:spChg>
        <pc:spChg chg="add mod">
          <ac:chgData name="Rooney Ribeiro Albuquerque Coelho" userId="ac74b89b-444e-42c3-a3e1-3795a8d61e25" providerId="ADAL" clId="{D76D6DCB-D3B1-46C6-A875-EDB264770195}" dt="2021-04-30T00:22:38.380" v="676"/>
          <ac:spMkLst>
            <pc:docMk/>
            <pc:sldMk cId="0" sldId="380"/>
            <ac:spMk id="93" creationId="{11EE6286-8897-4898-AEEA-3EBB9618F5F8}"/>
          </ac:spMkLst>
        </pc:spChg>
        <pc:grpChg chg="add mod">
          <ac:chgData name="Rooney Ribeiro Albuquerque Coelho" userId="ac74b89b-444e-42c3-a3e1-3795a8d61e25" providerId="ADAL" clId="{D76D6DCB-D3B1-46C6-A875-EDB264770195}" dt="2021-04-30T00:22:38.380" v="676"/>
          <ac:grpSpMkLst>
            <pc:docMk/>
            <pc:sldMk cId="0" sldId="380"/>
            <ac:grpSpMk id="84" creationId="{617AC7FD-0BFD-47E0-93D3-EC349E9871EB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8.380" v="676"/>
          <ac:graphicFrameMkLst>
            <pc:docMk/>
            <pc:sldMk cId="0" sldId="380"/>
            <ac:graphicFrameMk id="94" creationId="{7725CA25-43BD-445A-916E-C0FA82C0C006}"/>
          </ac:graphicFrameMkLst>
        </pc:graphicFrameChg>
      </pc:sldChg>
      <pc:sldChg chg="addSp delSp modSp add mod modNotesTx">
        <pc:chgData name="Rooney Ribeiro Albuquerque Coelho" userId="ac74b89b-444e-42c3-a3e1-3795a8d61e25" providerId="ADAL" clId="{D76D6DCB-D3B1-46C6-A875-EDB264770195}" dt="2021-04-30T00:30:16.468" v="697"/>
        <pc:sldMkLst>
          <pc:docMk/>
          <pc:sldMk cId="0" sldId="381"/>
        </pc:sldMkLst>
        <pc:spChg chg="del">
          <ac:chgData name="Rooney Ribeiro Albuquerque Coelho" userId="ac74b89b-444e-42c3-a3e1-3795a8d61e25" providerId="ADAL" clId="{D76D6DCB-D3B1-46C6-A875-EDB264770195}" dt="2021-04-29T22:51:15.546" v="346" actId="478"/>
          <ac:spMkLst>
            <pc:docMk/>
            <pc:sldMk cId="0" sldId="38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17.348" v="347" actId="478"/>
          <ac:spMkLst>
            <pc:docMk/>
            <pc:sldMk cId="0" sldId="381"/>
            <ac:spMk id="90" creationId="{C1507124-E70E-44EE-A550-A2307735B4F8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2" creationId="{C5565B06-CEB7-4791-BBF9-762CCF03A63C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3" creationId="{B2ECA683-9F1F-40F4-9973-7AEFF43B7BFB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4" creationId="{5766D5E4-289E-4D4B-886D-6E19F88E7237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5" creationId="{95418C92-8ACB-4A61-BFA5-E88039E18F63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6" creationId="{9ECF1B3F-3E7A-4DBD-ACE1-69D6B15B4488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7" creationId="{7009919A-C622-4982-B200-C1F1E39092B6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8" creationId="{9B879B7E-F7FA-4153-AFDA-D050AE1C69DC}"/>
          </ac:spMkLst>
        </pc:spChg>
        <pc:spChg chg="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99" creationId="{BCFD28EE-8E26-4478-93B6-B3D2B5F9DA25}"/>
          </ac:spMkLst>
        </pc:spChg>
        <pc:spChg chg="add mod">
          <ac:chgData name="Rooney Ribeiro Albuquerque Coelho" userId="ac74b89b-444e-42c3-a3e1-3795a8d61e25" providerId="ADAL" clId="{D76D6DCB-D3B1-46C6-A875-EDB264770195}" dt="2021-04-30T00:22:39.574" v="677"/>
          <ac:spMkLst>
            <pc:docMk/>
            <pc:sldMk cId="0" sldId="381"/>
            <ac:spMk id="100" creationId="{0369038C-1504-44C2-830B-9882E7F21AC6}"/>
          </ac:spMkLst>
        </pc:spChg>
        <pc:grpChg chg="add mod">
          <ac:chgData name="Rooney Ribeiro Albuquerque Coelho" userId="ac74b89b-444e-42c3-a3e1-3795a8d61e25" providerId="ADAL" clId="{D76D6DCB-D3B1-46C6-A875-EDB264770195}" dt="2021-04-30T00:22:39.574" v="677"/>
          <ac:grpSpMkLst>
            <pc:docMk/>
            <pc:sldMk cId="0" sldId="381"/>
            <ac:grpSpMk id="91" creationId="{1CE6C4A6-48E6-43AA-BA94-C55C27A09854}"/>
          </ac:grpSpMkLst>
        </pc:grpChg>
        <pc:graphicFrameChg chg="add mod">
          <ac:chgData name="Rooney Ribeiro Albuquerque Coelho" userId="ac74b89b-444e-42c3-a3e1-3795a8d61e25" providerId="ADAL" clId="{D76D6DCB-D3B1-46C6-A875-EDB264770195}" dt="2021-04-30T00:22:39.574" v="677"/>
          <ac:graphicFrameMkLst>
            <pc:docMk/>
            <pc:sldMk cId="0" sldId="381"/>
            <ac:graphicFrameMk id="101" creationId="{7ABA3581-B947-4206-A3A8-EB87392F84FD}"/>
          </ac:graphicFrameMkLst>
        </pc:graphicFrameChg>
      </pc:sldChg>
      <pc:sldChg chg="add del">
        <pc:chgData name="Rooney Ribeiro Albuquerque Coelho" userId="ac74b89b-444e-42c3-a3e1-3795a8d61e25" providerId="ADAL" clId="{D76D6DCB-D3B1-46C6-A875-EDB264770195}" dt="2021-04-29T22:51:21.001" v="348" actId="47"/>
        <pc:sldMkLst>
          <pc:docMk/>
          <pc:sldMk cId="0" sldId="382"/>
        </pc:sldMkLst>
      </pc:sldChg>
      <pc:sldChg chg="addSp delSp modSp add mod chgLayout">
        <pc:chgData name="Rooney Ribeiro Albuquerque Coelho" userId="ac74b89b-444e-42c3-a3e1-3795a8d61e25" providerId="ADAL" clId="{D76D6DCB-D3B1-46C6-A875-EDB264770195}" dt="2021-04-29T23:46:54.542" v="609" actId="12"/>
        <pc:sldMkLst>
          <pc:docMk/>
          <pc:sldMk cId="0" sldId="383"/>
        </pc:sldMkLst>
        <pc:spChg chg="mod ord">
          <ac:chgData name="Rooney Ribeiro Albuquerque Coelho" userId="ac74b89b-444e-42c3-a3e1-3795a8d61e25" providerId="ADAL" clId="{D76D6DCB-D3B1-46C6-A875-EDB264770195}" dt="2021-04-29T22:51:23.373" v="349" actId="6264"/>
          <ac:spMkLst>
            <pc:docMk/>
            <pc:sldMk cId="0" sldId="38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6:54.542" v="609" actId="12"/>
          <ac:spMkLst>
            <pc:docMk/>
            <pc:sldMk cId="0" sldId="38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23.373" v="349" actId="6264"/>
          <ac:spMkLst>
            <pc:docMk/>
            <pc:sldMk cId="0" sldId="383"/>
            <ac:spMk id="66" creationId="{92DD6C2C-2E64-45B5-929E-459E08E8737C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27.708" v="350" actId="478"/>
          <ac:spMkLst>
            <pc:docMk/>
            <pc:sldMk cId="0" sldId="383"/>
            <ac:spMk id="67" creationId="{64FA2496-7D6A-49DC-81AD-7B670DA10011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3:46:37.379" v="607" actId="20577"/>
        <pc:sldMkLst>
          <pc:docMk/>
          <pc:sldMk cId="0" sldId="384"/>
        </pc:sldMkLst>
        <pc:spChg chg="del">
          <ac:chgData name="Rooney Ribeiro Albuquerque Coelho" userId="ac74b89b-444e-42c3-a3e1-3795a8d61e25" providerId="ADAL" clId="{D76D6DCB-D3B1-46C6-A875-EDB264770195}" dt="2021-04-29T22:51:35.403" v="353" actId="478"/>
          <ac:spMkLst>
            <pc:docMk/>
            <pc:sldMk cId="0" sldId="384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32.723" v="351" actId="6264"/>
          <ac:spMkLst>
            <pc:docMk/>
            <pc:sldMk cId="0" sldId="384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6:37.379" v="607" actId="20577"/>
          <ac:spMkLst>
            <pc:docMk/>
            <pc:sldMk cId="0" sldId="384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32.723" v="351" actId="6264"/>
          <ac:spMkLst>
            <pc:docMk/>
            <pc:sldMk cId="0" sldId="384"/>
            <ac:spMk id="81" creationId="{CE2B6EDC-D841-48D9-8328-5C140749BC47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34.543" v="352" actId="478"/>
          <ac:spMkLst>
            <pc:docMk/>
            <pc:sldMk cId="0" sldId="384"/>
            <ac:spMk id="82" creationId="{52C66B0E-E12D-41A2-B64E-7F1F0D52A53A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3:46:27.441" v="601" actId="20577"/>
        <pc:sldMkLst>
          <pc:docMk/>
          <pc:sldMk cId="0" sldId="385"/>
        </pc:sldMkLst>
        <pc:spChg chg="del">
          <ac:chgData name="Rooney Ribeiro Albuquerque Coelho" userId="ac74b89b-444e-42c3-a3e1-3795a8d61e25" providerId="ADAL" clId="{D76D6DCB-D3B1-46C6-A875-EDB264770195}" dt="2021-04-29T22:51:40.313" v="355" actId="478"/>
          <ac:spMkLst>
            <pc:docMk/>
            <pc:sldMk cId="0" sldId="385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38.833" v="354" actId="6264"/>
          <ac:spMkLst>
            <pc:docMk/>
            <pc:sldMk cId="0" sldId="385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D76D6DCB-D3B1-46C6-A875-EDB264770195}" dt="2021-04-29T23:46:27.441" v="601" actId="20577"/>
          <ac:spMkLst>
            <pc:docMk/>
            <pc:sldMk cId="0" sldId="385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38.833" v="354" actId="6264"/>
          <ac:spMkLst>
            <pc:docMk/>
            <pc:sldMk cId="0" sldId="385"/>
            <ac:spMk id="81" creationId="{BF0C8B07-0E50-4185-A3C9-BA8845CE8D22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41.535" v="356" actId="478"/>
          <ac:spMkLst>
            <pc:docMk/>
            <pc:sldMk cId="0" sldId="385"/>
            <ac:spMk id="82" creationId="{8758160A-C9BB-4A5E-B5BD-12764C885EAA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1:48.894" v="359" actId="478"/>
        <pc:sldMkLst>
          <pc:docMk/>
          <pc:sldMk cId="0" sldId="386"/>
        </pc:sldMkLst>
        <pc:spChg chg="del">
          <ac:chgData name="Rooney Ribeiro Albuquerque Coelho" userId="ac74b89b-444e-42c3-a3e1-3795a8d61e25" providerId="ADAL" clId="{D76D6DCB-D3B1-46C6-A875-EDB264770195}" dt="2021-04-29T22:51:47.348" v="358" actId="478"/>
          <ac:spMkLst>
            <pc:docMk/>
            <pc:sldMk cId="0" sldId="386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46.013" v="357" actId="6264"/>
          <ac:spMkLst>
            <pc:docMk/>
            <pc:sldMk cId="0" sldId="38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46.013" v="357" actId="6264"/>
          <ac:spMkLst>
            <pc:docMk/>
            <pc:sldMk cId="0" sldId="386"/>
            <ac:spMk id="79" creationId="{51D42F2A-4915-4944-9450-337405D474D4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48.894" v="359" actId="478"/>
          <ac:spMkLst>
            <pc:docMk/>
            <pc:sldMk cId="0" sldId="386"/>
            <ac:spMk id="80" creationId="{7553F8C6-1988-4F72-A2DB-0CEEACC2ED1F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1:53.473" v="362" actId="478"/>
        <pc:sldMkLst>
          <pc:docMk/>
          <pc:sldMk cId="0" sldId="387"/>
        </pc:sldMkLst>
        <pc:spChg chg="del">
          <ac:chgData name="Rooney Ribeiro Albuquerque Coelho" userId="ac74b89b-444e-42c3-a3e1-3795a8d61e25" providerId="ADAL" clId="{D76D6DCB-D3B1-46C6-A875-EDB264770195}" dt="2021-04-29T22:51:51.978" v="361" actId="478"/>
          <ac:spMkLst>
            <pc:docMk/>
            <pc:sldMk cId="0" sldId="387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51.100" v="360" actId="6264"/>
          <ac:spMkLst>
            <pc:docMk/>
            <pc:sldMk cId="0" sldId="387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51.100" v="360" actId="6264"/>
          <ac:spMkLst>
            <pc:docMk/>
            <pc:sldMk cId="0" sldId="387"/>
            <ac:spMk id="79" creationId="{1ADE8B40-F944-4F7A-81B0-526A9D44A25D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53.473" v="362" actId="478"/>
          <ac:spMkLst>
            <pc:docMk/>
            <pc:sldMk cId="0" sldId="387"/>
            <ac:spMk id="80" creationId="{9F8C7D98-D8C5-4B14-A884-F79E247E3852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1:57.865" v="365" actId="478"/>
        <pc:sldMkLst>
          <pc:docMk/>
          <pc:sldMk cId="0" sldId="388"/>
        </pc:sldMkLst>
        <pc:spChg chg="del">
          <ac:chgData name="Rooney Ribeiro Albuquerque Coelho" userId="ac74b89b-444e-42c3-a3e1-3795a8d61e25" providerId="ADAL" clId="{D76D6DCB-D3B1-46C6-A875-EDB264770195}" dt="2021-04-29T22:51:56.295" v="364" actId="478"/>
          <ac:spMkLst>
            <pc:docMk/>
            <pc:sldMk cId="0" sldId="388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55.309" v="363" actId="6264"/>
          <ac:spMkLst>
            <pc:docMk/>
            <pc:sldMk cId="0" sldId="38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55.309" v="363" actId="6264"/>
          <ac:spMkLst>
            <pc:docMk/>
            <pc:sldMk cId="0" sldId="388"/>
            <ac:spMk id="79" creationId="{A195FE3E-AFC7-4893-96B7-BBE7357504B0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1:57.865" v="365" actId="478"/>
          <ac:spMkLst>
            <pc:docMk/>
            <pc:sldMk cId="0" sldId="388"/>
            <ac:spMk id="80" creationId="{8D0B355B-EFE0-4DC6-B32D-B4F0BC1985EC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02.161" v="368" actId="478"/>
        <pc:sldMkLst>
          <pc:docMk/>
          <pc:sldMk cId="0" sldId="389"/>
        </pc:sldMkLst>
        <pc:spChg chg="del">
          <ac:chgData name="Rooney Ribeiro Albuquerque Coelho" userId="ac74b89b-444e-42c3-a3e1-3795a8d61e25" providerId="ADAL" clId="{D76D6DCB-D3B1-46C6-A875-EDB264770195}" dt="2021-04-29T22:52:00.904" v="367" actId="478"/>
          <ac:spMkLst>
            <pc:docMk/>
            <pc:sldMk cId="0" sldId="389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1:59.809" v="366" actId="6264"/>
          <ac:spMkLst>
            <pc:docMk/>
            <pc:sldMk cId="0" sldId="38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1:59.809" v="366" actId="6264"/>
          <ac:spMkLst>
            <pc:docMk/>
            <pc:sldMk cId="0" sldId="389"/>
            <ac:spMk id="79" creationId="{05DFB805-39E0-4354-A459-9B4CC1013282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02.161" v="368" actId="478"/>
          <ac:spMkLst>
            <pc:docMk/>
            <pc:sldMk cId="0" sldId="389"/>
            <ac:spMk id="80" creationId="{9E51B940-CE8F-4FF1-92DD-D09C96ECEE6F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06.847" v="371" actId="478"/>
        <pc:sldMkLst>
          <pc:docMk/>
          <pc:sldMk cId="0" sldId="390"/>
        </pc:sldMkLst>
        <pc:spChg chg="del">
          <ac:chgData name="Rooney Ribeiro Albuquerque Coelho" userId="ac74b89b-444e-42c3-a3e1-3795a8d61e25" providerId="ADAL" clId="{D76D6DCB-D3B1-46C6-A875-EDB264770195}" dt="2021-04-29T22:52:05.249" v="370" actId="478"/>
          <ac:spMkLst>
            <pc:docMk/>
            <pc:sldMk cId="0" sldId="390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2:04.482" v="369" actId="6264"/>
          <ac:spMkLst>
            <pc:docMk/>
            <pc:sldMk cId="0" sldId="39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2:04.482" v="369" actId="6264"/>
          <ac:spMkLst>
            <pc:docMk/>
            <pc:sldMk cId="0" sldId="390"/>
            <ac:spMk id="79" creationId="{9246613B-9E42-4A91-94CC-24C94ED36266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06.847" v="371" actId="478"/>
          <ac:spMkLst>
            <pc:docMk/>
            <pc:sldMk cId="0" sldId="390"/>
            <ac:spMk id="80" creationId="{CF44DACC-DEED-4C69-9542-433ADF2845D7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11.153" v="374" actId="478"/>
        <pc:sldMkLst>
          <pc:docMk/>
          <pc:sldMk cId="0" sldId="391"/>
        </pc:sldMkLst>
        <pc:spChg chg="del">
          <ac:chgData name="Rooney Ribeiro Albuquerque Coelho" userId="ac74b89b-444e-42c3-a3e1-3795a8d61e25" providerId="ADAL" clId="{D76D6DCB-D3B1-46C6-A875-EDB264770195}" dt="2021-04-29T22:52:09.650" v="373" actId="478"/>
          <ac:spMkLst>
            <pc:docMk/>
            <pc:sldMk cId="0" sldId="391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2:08.849" v="372" actId="6264"/>
          <ac:spMkLst>
            <pc:docMk/>
            <pc:sldMk cId="0" sldId="391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2:08.849" v="372" actId="6264"/>
          <ac:spMkLst>
            <pc:docMk/>
            <pc:sldMk cId="0" sldId="391"/>
            <ac:spMk id="79" creationId="{F3D9387E-DE2B-4D44-931E-D74BBB4FE24E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11.153" v="374" actId="478"/>
          <ac:spMkLst>
            <pc:docMk/>
            <pc:sldMk cId="0" sldId="391"/>
            <ac:spMk id="80" creationId="{EE491DF0-3DE8-4585-81BB-7B1E116BD748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16.306" v="377" actId="478"/>
        <pc:sldMkLst>
          <pc:docMk/>
          <pc:sldMk cId="0" sldId="392"/>
        </pc:sldMkLst>
        <pc:spChg chg="del">
          <ac:chgData name="Rooney Ribeiro Albuquerque Coelho" userId="ac74b89b-444e-42c3-a3e1-3795a8d61e25" providerId="ADAL" clId="{D76D6DCB-D3B1-46C6-A875-EDB264770195}" dt="2021-04-29T22:52:14.820" v="376" actId="478"/>
          <ac:spMkLst>
            <pc:docMk/>
            <pc:sldMk cId="0" sldId="392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2:13.595" v="375" actId="6264"/>
          <ac:spMkLst>
            <pc:docMk/>
            <pc:sldMk cId="0" sldId="392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2:13.595" v="375" actId="6264"/>
          <ac:spMkLst>
            <pc:docMk/>
            <pc:sldMk cId="0" sldId="392"/>
            <ac:spMk id="79" creationId="{B97B1D47-7F50-4BD2-9EDF-CEC6C00D65C5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16.306" v="377" actId="478"/>
          <ac:spMkLst>
            <pc:docMk/>
            <pc:sldMk cId="0" sldId="392"/>
            <ac:spMk id="80" creationId="{6DC2E27E-5F7A-4098-BEA0-4431021EAAE2}"/>
          </ac:spMkLst>
        </pc:spChg>
      </pc:sldChg>
      <pc:sldChg chg="addSp delSp modSp add mod chgLayout">
        <pc:chgData name="Rooney Ribeiro Albuquerque Coelho" userId="ac74b89b-444e-42c3-a3e1-3795a8d61e25" providerId="ADAL" clId="{D76D6DCB-D3B1-46C6-A875-EDB264770195}" dt="2021-04-29T22:52:20.246" v="380" actId="478"/>
        <pc:sldMkLst>
          <pc:docMk/>
          <pc:sldMk cId="0" sldId="393"/>
        </pc:sldMkLst>
        <pc:spChg chg="del">
          <ac:chgData name="Rooney Ribeiro Albuquerque Coelho" userId="ac74b89b-444e-42c3-a3e1-3795a8d61e25" providerId="ADAL" clId="{D76D6DCB-D3B1-46C6-A875-EDB264770195}" dt="2021-04-29T22:52:18.880" v="379" actId="478"/>
          <ac:spMkLst>
            <pc:docMk/>
            <pc:sldMk cId="0" sldId="393"/>
            <ac:spMk id="2" creationId="{00000000-0000-0000-0000-000000000000}"/>
          </ac:spMkLst>
        </pc:spChg>
        <pc:spChg chg="mod ord">
          <ac:chgData name="Rooney Ribeiro Albuquerque Coelho" userId="ac74b89b-444e-42c3-a3e1-3795a8d61e25" providerId="ADAL" clId="{D76D6DCB-D3B1-46C6-A875-EDB264770195}" dt="2021-04-29T22:52:18.020" v="378" actId="6264"/>
          <ac:spMkLst>
            <pc:docMk/>
            <pc:sldMk cId="0" sldId="39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D76D6DCB-D3B1-46C6-A875-EDB264770195}" dt="2021-04-29T22:52:18.020" v="378" actId="6264"/>
          <ac:spMkLst>
            <pc:docMk/>
            <pc:sldMk cId="0" sldId="393"/>
            <ac:spMk id="83" creationId="{7EC76284-7C61-45EE-BF06-FB5F4520F5AE}"/>
          </ac:spMkLst>
        </pc:spChg>
        <pc:spChg chg="add del mod ord">
          <ac:chgData name="Rooney Ribeiro Albuquerque Coelho" userId="ac74b89b-444e-42c3-a3e1-3795a8d61e25" providerId="ADAL" clId="{D76D6DCB-D3B1-46C6-A875-EDB264770195}" dt="2021-04-29T22:52:20.246" v="380" actId="478"/>
          <ac:spMkLst>
            <pc:docMk/>
            <pc:sldMk cId="0" sldId="393"/>
            <ac:spMk id="84" creationId="{F770576B-7AEC-487F-9C3C-4A5EE6836A79}"/>
          </ac:spMkLst>
        </pc:spChg>
      </pc:sldChg>
      <pc:sldChg chg="add del">
        <pc:chgData name="Rooney Ribeiro Albuquerque Coelho" userId="ac74b89b-444e-42c3-a3e1-3795a8d61e25" providerId="ADAL" clId="{D76D6DCB-D3B1-46C6-A875-EDB264770195}" dt="2021-04-29T22:52:27.145" v="381" actId="47"/>
        <pc:sldMkLst>
          <pc:docMk/>
          <pc:sldMk cId="1196330076" sldId="394"/>
        </pc:sldMkLst>
        <pc:spChg chg="mod">
          <ac:chgData name="Rooney Ribeiro Albuquerque Coelho" userId="ac74b89b-444e-42c3-a3e1-3795a8d61e25" providerId="ADAL" clId="{D76D6DCB-D3B1-46C6-A875-EDB264770195}" dt="2021-04-30T00:33:57.729" v="702"/>
          <ac:spMkLst>
            <pc:docMk/>
            <pc:sldMk cId="1196330076" sldId="394"/>
            <ac:spMk id="2" creationId="{B43B51BE-080E-437F-A1BA-B23C0B757198}"/>
          </ac:spMkLst>
        </pc:spChg>
        <pc:spChg chg="del">
          <ac:chgData name="Rooney Ribeiro Albuquerque Coelho" userId="ac74b89b-444e-42c3-a3e1-3795a8d61e25" providerId="ADAL" clId="{D76D6DCB-D3B1-46C6-A875-EDB264770195}" dt="2021-04-30T00:33:37.769" v="699"/>
          <ac:spMkLst>
            <pc:docMk/>
            <pc:sldMk cId="1196330076" sldId="394"/>
            <ac:spMk id="3" creationId="{B81F26F6-42FF-4350-9CFA-EAC5F47DE839}"/>
          </ac:spMkLst>
        </pc:spChg>
        <pc:picChg chg="add mod">
          <ac:chgData name="Rooney Ribeiro Albuquerque Coelho" userId="ac74b89b-444e-42c3-a3e1-3795a8d61e25" providerId="ADAL" clId="{D76D6DCB-D3B1-46C6-A875-EDB264770195}" dt="2021-04-30T00:33:50.665" v="701" actId="1076"/>
          <ac:picMkLst>
            <pc:docMk/>
            <pc:sldMk cId="1196330076" sldId="394"/>
            <ac:picMk id="1026" creationId="{19498158-8378-4A2F-8826-690F912D32C7}"/>
          </ac:picMkLst>
        </pc:picChg>
      </pc:sldChg>
      <pc:sldChg chg="addSp delSp modSp new mod chgLayout">
        <pc:chgData name="Rooney Ribeiro Albuquerque Coelho" userId="ac74b89b-444e-42c3-a3e1-3795a8d61e25" providerId="ADAL" clId="{D76D6DCB-D3B1-46C6-A875-EDB264770195}" dt="2021-04-30T03:25:03.466" v="1087" actId="20577"/>
        <pc:sldMkLst>
          <pc:docMk/>
          <pc:sldMk cId="1161104707" sldId="395"/>
        </pc:sldMkLst>
        <pc:spChg chg="mod ord">
          <ac:chgData name="Rooney Ribeiro Albuquerque Coelho" userId="ac74b89b-444e-42c3-a3e1-3795a8d61e25" providerId="ADAL" clId="{D76D6DCB-D3B1-46C6-A875-EDB264770195}" dt="2021-04-30T03:14:56.663" v="895" actId="6264"/>
          <ac:spMkLst>
            <pc:docMk/>
            <pc:sldMk cId="1161104707" sldId="395"/>
            <ac:spMk id="2" creationId="{7EBE3517-98C2-4D67-81EC-D36296538F04}"/>
          </ac:spMkLst>
        </pc:spChg>
        <pc:spChg chg="del">
          <ac:chgData name="Rooney Ribeiro Albuquerque Coelho" userId="ac74b89b-444e-42c3-a3e1-3795a8d61e25" providerId="ADAL" clId="{D76D6DCB-D3B1-46C6-A875-EDB264770195}" dt="2021-04-30T03:13:14.933" v="885" actId="22"/>
          <ac:spMkLst>
            <pc:docMk/>
            <pc:sldMk cId="1161104707" sldId="395"/>
            <ac:spMk id="3" creationId="{4885F09B-3440-4A87-A202-26A738E125F3}"/>
          </ac:spMkLst>
        </pc:spChg>
        <pc:spChg chg="add del mod">
          <ac:chgData name="Rooney Ribeiro Albuquerque Coelho" userId="ac74b89b-444e-42c3-a3e1-3795a8d61e25" providerId="ADAL" clId="{D76D6DCB-D3B1-46C6-A875-EDB264770195}" dt="2021-04-30T03:14:56.663" v="895" actId="6264"/>
          <ac:spMkLst>
            <pc:docMk/>
            <pc:sldMk cId="1161104707" sldId="395"/>
            <ac:spMk id="6" creationId="{43BFD243-9DEB-472E-AC81-424E4BE98974}"/>
          </ac:spMkLst>
        </pc:spChg>
        <pc:spChg chg="add del mod">
          <ac:chgData name="Rooney Ribeiro Albuquerque Coelho" userId="ac74b89b-444e-42c3-a3e1-3795a8d61e25" providerId="ADAL" clId="{D76D6DCB-D3B1-46C6-A875-EDB264770195}" dt="2021-04-30T03:14:56.663" v="895" actId="6264"/>
          <ac:spMkLst>
            <pc:docMk/>
            <pc:sldMk cId="1161104707" sldId="395"/>
            <ac:spMk id="7" creationId="{B5E6B752-D77F-4742-86BF-DBA8A0A904CD}"/>
          </ac:spMkLst>
        </pc:spChg>
        <pc:spChg chg="add mod">
          <ac:chgData name="Rooney Ribeiro Albuquerque Coelho" userId="ac74b89b-444e-42c3-a3e1-3795a8d61e25" providerId="ADAL" clId="{D76D6DCB-D3B1-46C6-A875-EDB264770195}" dt="2021-04-30T03:15:58.675" v="1003" actId="1076"/>
          <ac:spMkLst>
            <pc:docMk/>
            <pc:sldMk cId="1161104707" sldId="395"/>
            <ac:spMk id="8" creationId="{4F09169E-5A4F-4954-AA92-AA7B41C7AD4D}"/>
          </ac:spMkLst>
        </pc:spChg>
        <pc:spChg chg="add mod">
          <ac:chgData name="Rooney Ribeiro Albuquerque Coelho" userId="ac74b89b-444e-42c3-a3e1-3795a8d61e25" providerId="ADAL" clId="{D76D6DCB-D3B1-46C6-A875-EDB264770195}" dt="2021-04-30T03:23:47.827" v="1007" actId="1076"/>
          <ac:spMkLst>
            <pc:docMk/>
            <pc:sldMk cId="1161104707" sldId="395"/>
            <ac:spMk id="9" creationId="{423CB7D4-1183-431E-88A9-3CC162781A21}"/>
          </ac:spMkLst>
        </pc:spChg>
        <pc:spChg chg="add mod">
          <ac:chgData name="Rooney Ribeiro Albuquerque Coelho" userId="ac74b89b-444e-42c3-a3e1-3795a8d61e25" providerId="ADAL" clId="{D76D6DCB-D3B1-46C6-A875-EDB264770195}" dt="2021-04-30T03:24:00.823" v="1013" actId="20577"/>
          <ac:spMkLst>
            <pc:docMk/>
            <pc:sldMk cId="1161104707" sldId="395"/>
            <ac:spMk id="10" creationId="{EE68DB74-2095-46CD-B7F4-B5EA6FD7C6D3}"/>
          </ac:spMkLst>
        </pc:spChg>
        <pc:spChg chg="add mod">
          <ac:chgData name="Rooney Ribeiro Albuquerque Coelho" userId="ac74b89b-444e-42c3-a3e1-3795a8d61e25" providerId="ADAL" clId="{D76D6DCB-D3B1-46C6-A875-EDB264770195}" dt="2021-04-30T03:24:15.150" v="1017" actId="20577"/>
          <ac:spMkLst>
            <pc:docMk/>
            <pc:sldMk cId="1161104707" sldId="395"/>
            <ac:spMk id="12" creationId="{D23D047A-BC9A-476C-BEAA-F56C1D398A0F}"/>
          </ac:spMkLst>
        </pc:spChg>
        <pc:spChg chg="add mod">
          <ac:chgData name="Rooney Ribeiro Albuquerque Coelho" userId="ac74b89b-444e-42c3-a3e1-3795a8d61e25" providerId="ADAL" clId="{D76D6DCB-D3B1-46C6-A875-EDB264770195}" dt="2021-04-30T03:24:29.914" v="1020" actId="20577"/>
          <ac:spMkLst>
            <pc:docMk/>
            <pc:sldMk cId="1161104707" sldId="395"/>
            <ac:spMk id="13" creationId="{E7C8C89E-2167-46D8-B540-C91A05F480A5}"/>
          </ac:spMkLst>
        </pc:spChg>
        <pc:spChg chg="add mod">
          <ac:chgData name="Rooney Ribeiro Albuquerque Coelho" userId="ac74b89b-444e-42c3-a3e1-3795a8d61e25" providerId="ADAL" clId="{D76D6DCB-D3B1-46C6-A875-EDB264770195}" dt="2021-04-30T03:24:43.958" v="1081" actId="20577"/>
          <ac:spMkLst>
            <pc:docMk/>
            <pc:sldMk cId="1161104707" sldId="395"/>
            <ac:spMk id="14" creationId="{16DE27BB-7CE0-40A0-B3BB-E6F78F50EE29}"/>
          </ac:spMkLst>
        </pc:spChg>
        <pc:spChg chg="add mod">
          <ac:chgData name="Rooney Ribeiro Albuquerque Coelho" userId="ac74b89b-444e-42c3-a3e1-3795a8d61e25" providerId="ADAL" clId="{D76D6DCB-D3B1-46C6-A875-EDB264770195}" dt="2021-04-30T03:24:56.440" v="1084" actId="1076"/>
          <ac:spMkLst>
            <pc:docMk/>
            <pc:sldMk cId="1161104707" sldId="395"/>
            <ac:spMk id="15" creationId="{01C1AABE-BEC3-425D-9ADF-F44C19FA821D}"/>
          </ac:spMkLst>
        </pc:spChg>
        <pc:spChg chg="add mod">
          <ac:chgData name="Rooney Ribeiro Albuquerque Coelho" userId="ac74b89b-444e-42c3-a3e1-3795a8d61e25" providerId="ADAL" clId="{D76D6DCB-D3B1-46C6-A875-EDB264770195}" dt="2021-04-30T03:25:03.466" v="1087" actId="20577"/>
          <ac:spMkLst>
            <pc:docMk/>
            <pc:sldMk cId="1161104707" sldId="395"/>
            <ac:spMk id="16" creationId="{6E46FF5B-996A-4E0A-8980-022603C062EB}"/>
          </ac:spMkLst>
        </pc:spChg>
        <pc:picChg chg="add mod ord">
          <ac:chgData name="Rooney Ribeiro Albuquerque Coelho" userId="ac74b89b-444e-42c3-a3e1-3795a8d61e25" providerId="ADAL" clId="{D76D6DCB-D3B1-46C6-A875-EDB264770195}" dt="2021-04-30T03:14:56.663" v="895" actId="6264"/>
          <ac:picMkLst>
            <pc:docMk/>
            <pc:sldMk cId="1161104707" sldId="395"/>
            <ac:picMk id="5" creationId="{82AFB3B3-C797-4C7E-9936-AFE55AFB6CA3}"/>
          </ac:picMkLst>
        </pc:picChg>
        <pc:picChg chg="add mod">
          <ac:chgData name="Rooney Ribeiro Albuquerque Coelho" userId="ac74b89b-444e-42c3-a3e1-3795a8d61e25" providerId="ADAL" clId="{D76D6DCB-D3B1-46C6-A875-EDB264770195}" dt="2021-04-30T03:23:53.358" v="1010" actId="571"/>
          <ac:picMkLst>
            <pc:docMk/>
            <pc:sldMk cId="1161104707" sldId="395"/>
            <ac:picMk id="11" creationId="{8D0B0D24-CC5F-40E0-A952-73A8BA73B046}"/>
          </ac:picMkLst>
        </pc:picChg>
      </pc:sldChg>
      <pc:sldChg chg="add del">
        <pc:chgData name="Rooney Ribeiro Albuquerque Coelho" userId="ac74b89b-444e-42c3-a3e1-3795a8d61e25" providerId="ADAL" clId="{D76D6DCB-D3B1-46C6-A875-EDB264770195}" dt="2021-04-29T22:44:18.912" v="225" actId="47"/>
        <pc:sldMkLst>
          <pc:docMk/>
          <pc:sldMk cId="2634547878" sldId="395"/>
        </pc:sldMkLst>
      </pc:sldChg>
      <pc:sldMasterChg chg="delSldLayout">
        <pc:chgData name="Rooney Ribeiro Albuquerque Coelho" userId="ac74b89b-444e-42c3-a3e1-3795a8d61e25" providerId="ADAL" clId="{D76D6DCB-D3B1-46C6-A875-EDB264770195}" dt="2021-04-30T00:48:15.246" v="703" actId="47"/>
        <pc:sldMasterMkLst>
          <pc:docMk/>
          <pc:sldMasterMk cId="2776055412" sldId="2147483918"/>
        </pc:sldMasterMkLst>
        <pc:sldLayoutChg chg="del">
          <pc:chgData name="Rooney Ribeiro Albuquerque Coelho" userId="ac74b89b-444e-42c3-a3e1-3795a8d61e25" providerId="ADAL" clId="{D76D6DCB-D3B1-46C6-A875-EDB264770195}" dt="2021-04-29T21:37:30.257" v="22" actId="47"/>
          <pc:sldLayoutMkLst>
            <pc:docMk/>
            <pc:sldMasterMk cId="2776055412" sldId="2147483918"/>
            <pc:sldLayoutMk cId="637887743" sldId="2147483933"/>
          </pc:sldLayoutMkLst>
        </pc:sldLayoutChg>
        <pc:sldLayoutChg chg="del">
          <pc:chgData name="Rooney Ribeiro Albuquerque Coelho" userId="ac74b89b-444e-42c3-a3e1-3795a8d61e25" providerId="ADAL" clId="{D76D6DCB-D3B1-46C6-A875-EDB264770195}" dt="2021-04-29T21:39:57.426" v="45" actId="47"/>
          <pc:sldLayoutMkLst>
            <pc:docMk/>
            <pc:sldMasterMk cId="2776055412" sldId="2147483918"/>
            <pc:sldLayoutMk cId="1642895284" sldId="2147483933"/>
          </pc:sldLayoutMkLst>
        </pc:sldLayoutChg>
        <pc:sldLayoutChg chg="del">
          <pc:chgData name="Rooney Ribeiro Albuquerque Coelho" userId="ac74b89b-444e-42c3-a3e1-3795a8d61e25" providerId="ADAL" clId="{D76D6DCB-D3B1-46C6-A875-EDB264770195}" dt="2021-04-30T00:48:15.246" v="703" actId="47"/>
          <pc:sldLayoutMkLst>
            <pc:docMk/>
            <pc:sldMasterMk cId="2776055412" sldId="2147483918"/>
            <pc:sldLayoutMk cId="2732028121" sldId="2147483933"/>
          </pc:sldLayoutMkLst>
        </pc:sldLayoutChg>
        <pc:sldLayoutChg chg="del">
          <pc:chgData name="Rooney Ribeiro Albuquerque Coelho" userId="ac74b89b-444e-42c3-a3e1-3795a8d61e25" providerId="ADAL" clId="{D76D6DCB-D3B1-46C6-A875-EDB264770195}" dt="2021-04-29T21:37:30.257" v="22" actId="47"/>
          <pc:sldLayoutMkLst>
            <pc:docMk/>
            <pc:sldMasterMk cId="2776055412" sldId="2147483918"/>
            <pc:sldLayoutMk cId="285154717" sldId="21474839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D8C6-1027-4E57-B357-1D895E004155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6F30-881F-4248-A850-FF680F315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enfoque principal do código são </a:t>
            </a:r>
            <a:r>
              <a:rPr lang="pt-BR"/>
              <a:t>as restrições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5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47F39-D816-4336-91A8-0D8E15DE5FB9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9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47F39-D816-4336-91A8-0D8E15DE5FB9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201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47F39-D816-4336-91A8-0D8E15DE5FB9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2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98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7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9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49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64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08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84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3906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94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07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CF90-5E8C-42FA-B5D5-C61EF540F8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ADB5C-3B0F-4601-8D60-DF4A2A6D5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Simulação </a:t>
            </a:r>
            <a:r>
              <a:rPr lang="pt-BR" sz="5400" b="1" dirty="0">
                <a:solidFill>
                  <a:schemeClr val="bg1"/>
                </a:solidFill>
              </a:rPr>
              <a:t>de Monte Carlo</a:t>
            </a:r>
            <a:endParaRPr lang="pt-BR" sz="88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AF4C7-B3DA-42E9-AC31-A9AB29BA3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Otimização </a:t>
            </a:r>
            <a:r>
              <a:rPr lang="pt-BR" b="1" dirty="0">
                <a:solidFill>
                  <a:schemeClr val="bg1"/>
                </a:solidFill>
              </a:rPr>
              <a:t>e Simulação </a:t>
            </a:r>
          </a:p>
          <a:p>
            <a:r>
              <a:rPr lang="pt-BR" dirty="0">
                <a:solidFill>
                  <a:schemeClr val="bg1"/>
                </a:solidFill>
              </a:rPr>
              <a:t>Prof. Dr. Rooney R. A. Coelho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63CB09-5194-4821-8753-5FCDD4B7F1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54" y="4305125"/>
            <a:ext cx="1475565" cy="23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88" y="1808820"/>
            <a:ext cx="6652085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6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02" y="1754814"/>
            <a:ext cx="6717725" cy="37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3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1" y="1916832"/>
            <a:ext cx="6540667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3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433" y="2006666"/>
            <a:ext cx="4866509" cy="1253312"/>
          </a:xfrm>
          <a:prstGeom prst="rect">
            <a:avLst/>
          </a:prstGeom>
        </p:spPr>
        <p:txBody>
          <a:bodyPr vert="horz" wrap="square" lIns="0" tIns="29293" rIns="0" bIns="0" rtlCol="0">
            <a:spAutoFit/>
          </a:bodyPr>
          <a:lstStyle/>
          <a:p>
            <a:pPr marL="130523" indent="-122339">
              <a:spcBef>
                <a:spcPts val="231"/>
              </a:spcBef>
              <a:buFont typeface="Trebuchet MS"/>
              <a:buChar char="•"/>
              <a:tabLst>
                <a:tab pos="130954" algn="l"/>
              </a:tabLst>
            </a:pPr>
            <a:r>
              <a:rPr sz="1357" b="1" spc="-17" dirty="0">
                <a:solidFill>
                  <a:srgbClr val="0000FF"/>
                </a:solidFill>
                <a:latin typeface="Trebuchet MS"/>
                <a:cs typeface="Trebuchet MS"/>
              </a:rPr>
              <a:t>Predizer </a:t>
            </a:r>
            <a:r>
              <a:rPr sz="1357" spc="-24" dirty="0">
                <a:latin typeface="Trebuchet MS"/>
                <a:cs typeface="Trebuchet MS"/>
              </a:rPr>
              <a:t>a </a:t>
            </a:r>
            <a:r>
              <a:rPr sz="1357" spc="-4" dirty="0">
                <a:latin typeface="Trebuchet MS"/>
                <a:cs typeface="Trebuchet MS"/>
              </a:rPr>
              <a:t>probabilidade </a:t>
            </a:r>
            <a:r>
              <a:rPr sz="1357" spc="7" dirty="0">
                <a:latin typeface="Trebuchet MS"/>
                <a:cs typeface="Trebuchet MS"/>
              </a:rPr>
              <a:t>de </a:t>
            </a:r>
            <a:r>
              <a:rPr sz="1357" spc="-34" dirty="0">
                <a:latin typeface="Trebuchet MS"/>
                <a:cs typeface="Trebuchet MS"/>
              </a:rPr>
              <a:t>satisfazer</a:t>
            </a:r>
            <a:r>
              <a:rPr sz="1357" spc="-149" dirty="0">
                <a:latin typeface="Trebuchet MS"/>
                <a:cs typeface="Trebuchet MS"/>
              </a:rPr>
              <a:t> </a:t>
            </a:r>
            <a:r>
              <a:rPr sz="1357" spc="-24" dirty="0">
                <a:latin typeface="Trebuchet MS"/>
                <a:cs typeface="Trebuchet MS"/>
              </a:rPr>
              <a:t>requerimentos.</a:t>
            </a:r>
            <a:endParaRPr sz="1357" dirty="0">
              <a:latin typeface="Trebuchet MS"/>
              <a:cs typeface="Trebuchet MS"/>
            </a:endParaRPr>
          </a:p>
          <a:p>
            <a:pPr marL="416984" lvl="1" indent="-188246">
              <a:spcBef>
                <a:spcPts val="163"/>
              </a:spcBef>
              <a:buFont typeface="Wingdings"/>
              <a:buChar char=""/>
              <a:tabLst>
                <a:tab pos="416984" algn="l"/>
              </a:tabLst>
            </a:pPr>
            <a:r>
              <a:rPr sz="1357" spc="-14" dirty="0">
                <a:latin typeface="Trebuchet MS"/>
                <a:cs typeface="Trebuchet MS"/>
              </a:rPr>
              <a:t>Previsão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102" dirty="0">
                <a:latin typeface="Trebuchet MS"/>
                <a:cs typeface="Trebuchet MS"/>
              </a:rPr>
              <a:t> </a:t>
            </a:r>
            <a:r>
              <a:rPr sz="1357" spc="-27" dirty="0">
                <a:latin typeface="Trebuchet MS"/>
                <a:cs typeface="Trebuchet MS"/>
              </a:rPr>
              <a:t>vendas.</a:t>
            </a:r>
            <a:endParaRPr sz="1357" dirty="0">
              <a:latin typeface="Trebuchet MS"/>
              <a:cs typeface="Trebuchet MS"/>
            </a:endParaRPr>
          </a:p>
          <a:p>
            <a:pPr marL="416984" lvl="1" indent="-188246">
              <a:spcBef>
                <a:spcPts val="163"/>
              </a:spcBef>
              <a:buFont typeface="Wingdings"/>
              <a:buChar char=""/>
              <a:tabLst>
                <a:tab pos="416984" algn="l"/>
              </a:tabLst>
            </a:pPr>
            <a:r>
              <a:rPr sz="1357" spc="-34" dirty="0">
                <a:latin typeface="Trebuchet MS"/>
                <a:cs typeface="Trebuchet MS"/>
              </a:rPr>
              <a:t>Estimativa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82" dirty="0">
                <a:latin typeface="Trebuchet MS"/>
                <a:cs typeface="Trebuchet MS"/>
              </a:rPr>
              <a:t> </a:t>
            </a:r>
            <a:r>
              <a:rPr sz="1357" spc="-34" dirty="0">
                <a:latin typeface="Trebuchet MS"/>
                <a:cs typeface="Trebuchet MS"/>
              </a:rPr>
              <a:t>custo.</a:t>
            </a:r>
            <a:endParaRPr sz="1357" dirty="0">
              <a:latin typeface="Trebuchet MS"/>
              <a:cs typeface="Trebuchet MS"/>
            </a:endParaRPr>
          </a:p>
          <a:p>
            <a:pPr marL="416984" lvl="1" indent="-188246">
              <a:spcBef>
                <a:spcPts val="163"/>
              </a:spcBef>
              <a:buFont typeface="Wingdings"/>
              <a:buChar char=""/>
              <a:tabLst>
                <a:tab pos="416984" algn="l"/>
              </a:tabLst>
            </a:pPr>
            <a:r>
              <a:rPr sz="1357" spc="-7" dirty="0">
                <a:latin typeface="Trebuchet MS"/>
                <a:cs typeface="Trebuchet MS"/>
              </a:rPr>
              <a:t>Otimização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89" dirty="0">
                <a:latin typeface="Trebuchet MS"/>
                <a:cs typeface="Trebuchet MS"/>
              </a:rPr>
              <a:t> </a:t>
            </a:r>
            <a:r>
              <a:rPr sz="1357" spc="-38" dirty="0">
                <a:latin typeface="Trebuchet MS"/>
                <a:cs typeface="Trebuchet MS"/>
              </a:rPr>
              <a:t>inventário.</a:t>
            </a:r>
            <a:endParaRPr sz="1357" dirty="0">
              <a:latin typeface="Trebuchet MS"/>
              <a:cs typeface="Trebuchet MS"/>
            </a:endParaRPr>
          </a:p>
          <a:p>
            <a:pPr marL="130523" indent="-122339">
              <a:spcBef>
                <a:spcPts val="814"/>
              </a:spcBef>
              <a:buFont typeface="Trebuchet MS"/>
              <a:buChar char="•"/>
              <a:tabLst>
                <a:tab pos="130954" algn="l"/>
              </a:tabLst>
            </a:pPr>
            <a:r>
              <a:rPr sz="1357" b="1" spc="11" dirty="0">
                <a:solidFill>
                  <a:srgbClr val="FF0000"/>
                </a:solidFill>
                <a:latin typeface="Trebuchet MS"/>
                <a:cs typeface="Trebuchet MS"/>
              </a:rPr>
              <a:t>Quantificar</a:t>
            </a:r>
            <a:r>
              <a:rPr sz="1357" b="1" spc="-6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34" dirty="0">
                <a:solidFill>
                  <a:srgbClr val="FF0000"/>
                </a:solidFill>
                <a:latin typeface="Trebuchet MS"/>
                <a:cs typeface="Trebuchet MS"/>
              </a:rPr>
              <a:t>os</a:t>
            </a:r>
            <a:r>
              <a:rPr sz="1357" b="1" spc="-4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FF0000"/>
                </a:solidFill>
                <a:latin typeface="Trebuchet MS"/>
                <a:cs typeface="Trebuchet MS"/>
              </a:rPr>
              <a:t>efeitos</a:t>
            </a:r>
            <a:r>
              <a:rPr sz="1357" b="1" spc="-4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27" dirty="0">
                <a:solidFill>
                  <a:srgbClr val="FF0000"/>
                </a:solidFill>
                <a:latin typeface="Trebuchet MS"/>
                <a:cs typeface="Trebuchet MS"/>
              </a:rPr>
              <a:t>da</a:t>
            </a:r>
            <a:r>
              <a:rPr sz="1357" b="1" spc="-4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4" dirty="0">
                <a:solidFill>
                  <a:srgbClr val="FF0000"/>
                </a:solidFill>
                <a:latin typeface="Trebuchet MS"/>
                <a:cs typeface="Trebuchet MS"/>
              </a:rPr>
              <a:t>variação</a:t>
            </a:r>
            <a:r>
              <a:rPr sz="1357" b="1" spc="-4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41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1357" b="1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4" dirty="0">
                <a:solidFill>
                  <a:srgbClr val="FF0000"/>
                </a:solidFill>
                <a:latin typeface="Trebuchet MS"/>
                <a:cs typeface="Trebuchet MS"/>
              </a:rPr>
              <a:t>processo</a:t>
            </a:r>
            <a:r>
              <a:rPr sz="1357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spc="47" dirty="0">
                <a:latin typeface="Trebuchet MS"/>
                <a:cs typeface="Trebuchet MS"/>
              </a:rPr>
              <a:t>ou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-11" dirty="0">
                <a:latin typeface="Trebuchet MS"/>
                <a:cs typeface="Trebuchet MS"/>
              </a:rPr>
              <a:t>desenho.</a:t>
            </a:r>
            <a:endParaRPr sz="1357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431" y="3226949"/>
            <a:ext cx="3844271" cy="2033282"/>
          </a:xfrm>
          <a:prstGeom prst="rect">
            <a:avLst/>
          </a:prstGeom>
        </p:spPr>
        <p:txBody>
          <a:bodyPr vert="horz" wrap="square" lIns="0" tIns="28862" rIns="0" bIns="0" rtlCol="0">
            <a:spAutoFit/>
          </a:bodyPr>
          <a:lstStyle/>
          <a:p>
            <a:pPr marL="416984" indent="-188246">
              <a:spcBef>
                <a:spcPts val="227"/>
              </a:spcBef>
              <a:buFont typeface="Wingdings"/>
              <a:buChar char=""/>
              <a:tabLst>
                <a:tab pos="416984" algn="l"/>
              </a:tabLst>
            </a:pPr>
            <a:r>
              <a:rPr sz="1357" spc="-4" dirty="0">
                <a:latin typeface="Trebuchet MS"/>
                <a:cs typeface="Trebuchet MS"/>
              </a:rPr>
              <a:t>Análise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77" dirty="0">
                <a:latin typeface="Trebuchet MS"/>
                <a:cs typeface="Trebuchet MS"/>
              </a:rPr>
              <a:t> </a:t>
            </a:r>
            <a:r>
              <a:rPr sz="1357" spc="-34" dirty="0">
                <a:latin typeface="Trebuchet MS"/>
                <a:cs typeface="Trebuchet MS"/>
              </a:rPr>
              <a:t>riscos.</a:t>
            </a:r>
            <a:endParaRPr sz="1357" dirty="0">
              <a:latin typeface="Trebuchet MS"/>
              <a:cs typeface="Trebuchet MS"/>
            </a:endParaRPr>
          </a:p>
          <a:p>
            <a:pPr marL="416984" indent="-188246">
              <a:spcBef>
                <a:spcPts val="167"/>
              </a:spcBef>
              <a:buFont typeface="Wingdings"/>
              <a:buChar char=""/>
              <a:tabLst>
                <a:tab pos="416984" algn="l"/>
              </a:tabLst>
            </a:pPr>
            <a:r>
              <a:rPr sz="1357" spc="-11" dirty="0">
                <a:latin typeface="Trebuchet MS"/>
                <a:cs typeface="Trebuchet MS"/>
              </a:rPr>
              <a:t>Desenho/análise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68" dirty="0">
                <a:latin typeface="Trebuchet MS"/>
                <a:cs typeface="Trebuchet MS"/>
              </a:rPr>
              <a:t> </a:t>
            </a:r>
            <a:r>
              <a:rPr sz="1357" spc="-44" dirty="0">
                <a:latin typeface="Trebuchet MS"/>
                <a:cs typeface="Trebuchet MS"/>
              </a:rPr>
              <a:t>tolerância.</a:t>
            </a:r>
            <a:endParaRPr sz="1357" dirty="0">
              <a:latin typeface="Trebuchet MS"/>
              <a:cs typeface="Trebuchet MS"/>
            </a:endParaRPr>
          </a:p>
          <a:p>
            <a:pPr marL="416984" indent="-188246">
              <a:spcBef>
                <a:spcPts val="163"/>
              </a:spcBef>
              <a:buFont typeface="Wingdings"/>
              <a:buChar char=""/>
              <a:tabLst>
                <a:tab pos="416984" algn="l"/>
              </a:tabLst>
            </a:pPr>
            <a:r>
              <a:rPr sz="1357" dirty="0">
                <a:latin typeface="Trebuchet MS"/>
                <a:cs typeface="Trebuchet MS"/>
              </a:rPr>
              <a:t>Alocação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89" dirty="0">
                <a:latin typeface="Trebuchet MS"/>
                <a:cs typeface="Trebuchet MS"/>
              </a:rPr>
              <a:t> </a:t>
            </a:r>
            <a:r>
              <a:rPr sz="1357" spc="-31" dirty="0">
                <a:latin typeface="Trebuchet MS"/>
                <a:cs typeface="Trebuchet MS"/>
              </a:rPr>
              <a:t>recursos.</a:t>
            </a:r>
            <a:endParaRPr sz="1357" dirty="0">
              <a:latin typeface="Trebuchet MS"/>
              <a:cs typeface="Trebuchet MS"/>
            </a:endParaRPr>
          </a:p>
          <a:p>
            <a:pPr marL="130523" indent="-122339">
              <a:spcBef>
                <a:spcPts val="814"/>
              </a:spcBef>
              <a:buFont typeface="Trebuchet MS"/>
              <a:buChar char="•"/>
              <a:tabLst>
                <a:tab pos="130954" algn="l"/>
              </a:tabLst>
            </a:pPr>
            <a:r>
              <a:rPr sz="1357" b="1" spc="7" dirty="0">
                <a:solidFill>
                  <a:srgbClr val="006600"/>
                </a:solidFill>
                <a:latin typeface="Trebuchet MS"/>
                <a:cs typeface="Trebuchet MS"/>
              </a:rPr>
              <a:t>Identificar as </a:t>
            </a:r>
            <a:r>
              <a:rPr sz="1357" b="1" dirty="0">
                <a:solidFill>
                  <a:srgbClr val="006600"/>
                </a:solidFill>
                <a:latin typeface="Trebuchet MS"/>
                <a:cs typeface="Trebuchet MS"/>
              </a:rPr>
              <a:t>variáveis </a:t>
            </a:r>
            <a:r>
              <a:rPr sz="1357" b="1" spc="-7" dirty="0">
                <a:solidFill>
                  <a:srgbClr val="006600"/>
                </a:solidFill>
                <a:latin typeface="Trebuchet MS"/>
                <a:cs typeface="Trebuchet MS"/>
              </a:rPr>
              <a:t>chaves </a:t>
            </a:r>
            <a:r>
              <a:rPr sz="1357" spc="11" dirty="0">
                <a:latin typeface="Trebuchet MS"/>
                <a:cs typeface="Trebuchet MS"/>
              </a:rPr>
              <a:t>da</a:t>
            </a:r>
            <a:r>
              <a:rPr sz="1357" spc="-285" dirty="0">
                <a:latin typeface="Trebuchet MS"/>
                <a:cs typeface="Trebuchet MS"/>
              </a:rPr>
              <a:t> </a:t>
            </a:r>
            <a:r>
              <a:rPr sz="1357" spc="-34" dirty="0">
                <a:latin typeface="Trebuchet MS"/>
                <a:cs typeface="Trebuchet MS"/>
              </a:rPr>
              <a:t>variabilidade.</a:t>
            </a:r>
            <a:endParaRPr sz="1357" dirty="0">
              <a:latin typeface="Trebuchet MS"/>
              <a:cs typeface="Trebuchet MS"/>
            </a:endParaRPr>
          </a:p>
          <a:p>
            <a:pPr marL="416984" lvl="1" indent="-188246">
              <a:spcBef>
                <a:spcPts val="163"/>
              </a:spcBef>
              <a:buFont typeface="Wingdings"/>
              <a:buChar char=""/>
              <a:tabLst>
                <a:tab pos="416984" algn="l"/>
              </a:tabLst>
            </a:pPr>
            <a:r>
              <a:rPr sz="1357" spc="-27" dirty="0">
                <a:latin typeface="Trebuchet MS"/>
                <a:cs typeface="Trebuchet MS"/>
              </a:rPr>
              <a:t>Identificação </a:t>
            </a:r>
            <a:r>
              <a:rPr sz="1357" spc="7" dirty="0">
                <a:latin typeface="Trebuchet MS"/>
                <a:cs typeface="Trebuchet MS"/>
              </a:rPr>
              <a:t>de </a:t>
            </a:r>
            <a:r>
              <a:rPr sz="1357" spc="-14" dirty="0">
                <a:latin typeface="Trebuchet MS"/>
                <a:cs typeface="Trebuchet MS"/>
              </a:rPr>
              <a:t>parâmetros</a:t>
            </a:r>
            <a:r>
              <a:rPr sz="1357" spc="-92" dirty="0">
                <a:latin typeface="Trebuchet MS"/>
                <a:cs typeface="Trebuchet MS"/>
              </a:rPr>
              <a:t> </a:t>
            </a:r>
            <a:r>
              <a:rPr sz="1357" spc="-47" dirty="0">
                <a:latin typeface="Trebuchet MS"/>
                <a:cs typeface="Trebuchet MS"/>
              </a:rPr>
              <a:t>críticos.</a:t>
            </a:r>
            <a:endParaRPr sz="1357" dirty="0">
              <a:latin typeface="Trebuchet MS"/>
              <a:cs typeface="Trebuchet MS"/>
            </a:endParaRPr>
          </a:p>
          <a:p>
            <a:pPr marL="416984" lvl="1" indent="-188246">
              <a:spcBef>
                <a:spcPts val="163"/>
              </a:spcBef>
              <a:buFont typeface="Wingdings"/>
              <a:buChar char=""/>
              <a:tabLst>
                <a:tab pos="416984" algn="l"/>
              </a:tabLst>
            </a:pPr>
            <a:r>
              <a:rPr sz="1357" spc="-11" dirty="0">
                <a:latin typeface="Trebuchet MS"/>
                <a:cs typeface="Trebuchet MS"/>
              </a:rPr>
              <a:t>Seleção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65" dirty="0">
                <a:latin typeface="Trebuchet MS"/>
                <a:cs typeface="Trebuchet MS"/>
              </a:rPr>
              <a:t> </a:t>
            </a:r>
            <a:r>
              <a:rPr sz="1357" spc="-47" dirty="0">
                <a:latin typeface="Trebuchet MS"/>
                <a:cs typeface="Trebuchet MS"/>
              </a:rPr>
              <a:t>materiais.</a:t>
            </a:r>
            <a:endParaRPr sz="1357" dirty="0">
              <a:latin typeface="Trebuchet MS"/>
              <a:cs typeface="Trebuchet MS"/>
            </a:endParaRPr>
          </a:p>
          <a:p>
            <a:pPr marL="130523" indent="-122339">
              <a:spcBef>
                <a:spcPts val="814"/>
              </a:spcBef>
              <a:buFont typeface="Trebuchet MS"/>
              <a:buChar char="•"/>
              <a:tabLst>
                <a:tab pos="130954" algn="l"/>
              </a:tabLst>
            </a:pPr>
            <a:r>
              <a:rPr sz="1357" b="1" spc="14" dirty="0">
                <a:solidFill>
                  <a:srgbClr val="0000FF"/>
                </a:solidFill>
                <a:latin typeface="Trebuchet MS"/>
                <a:cs typeface="Trebuchet MS"/>
              </a:rPr>
              <a:t>Otimizar</a:t>
            </a:r>
            <a:r>
              <a:rPr sz="1357" b="1" spc="-68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61" dirty="0">
                <a:solidFill>
                  <a:srgbClr val="0000FF"/>
                </a:solidFill>
                <a:latin typeface="Trebuchet MS"/>
                <a:cs typeface="Trebuchet MS"/>
              </a:rPr>
              <a:t>o</a:t>
            </a:r>
            <a:r>
              <a:rPr sz="1357" b="1" spc="-4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7" dirty="0">
                <a:solidFill>
                  <a:srgbClr val="0000FF"/>
                </a:solidFill>
                <a:latin typeface="Trebuchet MS"/>
                <a:cs typeface="Trebuchet MS"/>
              </a:rPr>
              <a:t>desenho</a:t>
            </a:r>
            <a:r>
              <a:rPr sz="1357" b="1" spc="-3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spc="54" dirty="0">
                <a:latin typeface="Trebuchet MS"/>
                <a:cs typeface="Trebuchet MS"/>
              </a:rPr>
              <a:t>do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11" dirty="0">
                <a:latin typeface="Trebuchet MS"/>
                <a:cs typeface="Trebuchet MS"/>
              </a:rPr>
              <a:t>processo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47" dirty="0">
                <a:latin typeface="Trebuchet MS"/>
                <a:cs typeface="Trebuchet MS"/>
              </a:rPr>
              <a:t>ou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14" dirty="0">
                <a:latin typeface="Trebuchet MS"/>
                <a:cs typeface="Trebuchet MS"/>
              </a:rPr>
              <a:t>produto.</a:t>
            </a:r>
            <a:endParaRPr sz="1357" dirty="0">
              <a:latin typeface="Trebuchet MS"/>
              <a:cs typeface="Trebuchet MS"/>
            </a:endParaRPr>
          </a:p>
          <a:p>
            <a:pPr marL="416984" lvl="1" indent="-188246">
              <a:spcBef>
                <a:spcPts val="163"/>
              </a:spcBef>
              <a:buFont typeface="Wingdings"/>
              <a:buChar char=""/>
              <a:tabLst>
                <a:tab pos="416984" algn="l"/>
              </a:tabLst>
            </a:pPr>
            <a:r>
              <a:rPr sz="1357" spc="11" dirty="0">
                <a:latin typeface="Trebuchet MS"/>
                <a:cs typeface="Trebuchet MS"/>
              </a:rPr>
              <a:t>Custo </a:t>
            </a:r>
            <a:r>
              <a:rPr sz="1357" spc="-34" dirty="0">
                <a:latin typeface="Trebuchet MS"/>
                <a:cs typeface="Trebuchet MS"/>
              </a:rPr>
              <a:t>total </a:t>
            </a:r>
            <a:r>
              <a:rPr sz="1357" spc="54" dirty="0">
                <a:latin typeface="Trebuchet MS"/>
                <a:cs typeface="Trebuchet MS"/>
              </a:rPr>
              <a:t>do </a:t>
            </a:r>
            <a:r>
              <a:rPr sz="1357" spc="-27" dirty="0">
                <a:latin typeface="Trebuchet MS"/>
                <a:cs typeface="Trebuchet MS"/>
              </a:rPr>
              <a:t>ciclo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217" dirty="0">
                <a:latin typeface="Trebuchet MS"/>
                <a:cs typeface="Trebuchet MS"/>
              </a:rPr>
              <a:t> </a:t>
            </a:r>
            <a:r>
              <a:rPr sz="1357" spc="-51" dirty="0">
                <a:latin typeface="Trebuchet MS"/>
                <a:cs typeface="Trebuchet MS"/>
              </a:rPr>
              <a:t>vida.</a:t>
            </a:r>
            <a:endParaRPr sz="1357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646" y="5232614"/>
            <a:ext cx="5333473" cy="217539"/>
          </a:xfrm>
          <a:prstGeom prst="rect">
            <a:avLst/>
          </a:prstGeom>
        </p:spPr>
        <p:txBody>
          <a:bodyPr vert="horz" wrap="square" lIns="0" tIns="8615" rIns="0" bIns="0" rtlCol="0">
            <a:spAutoFit/>
          </a:bodyPr>
          <a:lstStyle/>
          <a:p>
            <a:pPr marL="196430" indent="-188246">
              <a:spcBef>
                <a:spcPts val="68"/>
              </a:spcBef>
              <a:buFont typeface="Wingdings"/>
              <a:buChar char=""/>
              <a:tabLst>
                <a:tab pos="196861" algn="l"/>
              </a:tabLst>
            </a:pPr>
            <a:r>
              <a:rPr sz="1357" spc="27" dirty="0">
                <a:latin typeface="Trebuchet MS"/>
                <a:cs typeface="Trebuchet MS"/>
              </a:rPr>
              <a:t>Desenho </a:t>
            </a:r>
            <a:r>
              <a:rPr sz="1357" spc="7" dirty="0">
                <a:latin typeface="Trebuchet MS"/>
                <a:cs typeface="Trebuchet MS"/>
              </a:rPr>
              <a:t>de </a:t>
            </a:r>
            <a:r>
              <a:rPr sz="1357" spc="-11" dirty="0">
                <a:latin typeface="Trebuchet MS"/>
                <a:cs typeface="Trebuchet MS"/>
              </a:rPr>
              <a:t>experimentos </a:t>
            </a:r>
            <a:r>
              <a:rPr sz="1357" spc="20" dirty="0">
                <a:latin typeface="Trebuchet MS"/>
                <a:cs typeface="Trebuchet MS"/>
              </a:rPr>
              <a:t>com modelos </a:t>
            </a:r>
            <a:r>
              <a:rPr sz="1357" spc="-14" dirty="0">
                <a:latin typeface="Trebuchet MS"/>
                <a:cs typeface="Trebuchet MS"/>
              </a:rPr>
              <a:t>teóricos </a:t>
            </a:r>
            <a:r>
              <a:rPr sz="1357" spc="47" dirty="0">
                <a:latin typeface="Trebuchet MS"/>
                <a:cs typeface="Trebuchet MS"/>
              </a:rPr>
              <a:t>ou</a:t>
            </a:r>
            <a:r>
              <a:rPr sz="1357" spc="-292" dirty="0">
                <a:latin typeface="Trebuchet MS"/>
                <a:cs typeface="Trebuchet MS"/>
              </a:rPr>
              <a:t> </a:t>
            </a:r>
            <a:r>
              <a:rPr sz="1357" spc="-34" dirty="0">
                <a:latin typeface="Trebuchet MS"/>
                <a:cs typeface="Trebuchet MS"/>
              </a:rPr>
              <a:t>experimentais.</a:t>
            </a:r>
            <a:endParaRPr sz="1357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47606" y="3953127"/>
            <a:ext cx="936944" cy="244682"/>
          </a:xfrm>
          <a:custGeom>
            <a:avLst/>
            <a:gdLst/>
            <a:ahLst/>
            <a:cxnLst/>
            <a:rect l="l" t="t" r="r" b="b"/>
            <a:pathLst>
              <a:path w="1381125" h="360679">
                <a:moveTo>
                  <a:pt x="59562" y="328675"/>
                </a:moveTo>
                <a:lnTo>
                  <a:pt x="59562" y="310768"/>
                </a:lnTo>
                <a:lnTo>
                  <a:pt x="59562" y="304800"/>
                </a:lnTo>
                <a:lnTo>
                  <a:pt x="59562" y="298830"/>
                </a:lnTo>
                <a:lnTo>
                  <a:pt x="59562" y="292862"/>
                </a:lnTo>
                <a:lnTo>
                  <a:pt x="59562" y="286892"/>
                </a:lnTo>
                <a:lnTo>
                  <a:pt x="59562" y="281050"/>
                </a:lnTo>
                <a:lnTo>
                  <a:pt x="59562" y="275081"/>
                </a:lnTo>
                <a:lnTo>
                  <a:pt x="59562" y="269113"/>
                </a:lnTo>
                <a:lnTo>
                  <a:pt x="59562" y="263143"/>
                </a:lnTo>
                <a:lnTo>
                  <a:pt x="67436" y="245237"/>
                </a:lnTo>
                <a:lnTo>
                  <a:pt x="67436" y="233299"/>
                </a:lnTo>
                <a:lnTo>
                  <a:pt x="67436" y="221361"/>
                </a:lnTo>
                <a:lnTo>
                  <a:pt x="75437" y="209550"/>
                </a:lnTo>
                <a:lnTo>
                  <a:pt x="75437" y="197612"/>
                </a:lnTo>
                <a:lnTo>
                  <a:pt x="75437" y="191642"/>
                </a:lnTo>
                <a:lnTo>
                  <a:pt x="83311" y="185674"/>
                </a:lnTo>
                <a:lnTo>
                  <a:pt x="83311" y="173736"/>
                </a:lnTo>
                <a:lnTo>
                  <a:pt x="83311" y="167766"/>
                </a:lnTo>
                <a:lnTo>
                  <a:pt x="91312" y="161798"/>
                </a:lnTo>
                <a:lnTo>
                  <a:pt x="91312" y="155828"/>
                </a:lnTo>
                <a:lnTo>
                  <a:pt x="91312" y="149987"/>
                </a:lnTo>
                <a:lnTo>
                  <a:pt x="99313" y="144017"/>
                </a:lnTo>
                <a:lnTo>
                  <a:pt x="99313" y="138049"/>
                </a:lnTo>
                <a:lnTo>
                  <a:pt x="99313" y="132079"/>
                </a:lnTo>
                <a:lnTo>
                  <a:pt x="107187" y="126111"/>
                </a:lnTo>
                <a:lnTo>
                  <a:pt x="115188" y="120141"/>
                </a:lnTo>
                <a:lnTo>
                  <a:pt x="115188" y="114173"/>
                </a:lnTo>
                <a:lnTo>
                  <a:pt x="123062" y="108203"/>
                </a:lnTo>
                <a:lnTo>
                  <a:pt x="123062" y="102235"/>
                </a:lnTo>
                <a:lnTo>
                  <a:pt x="131063" y="96265"/>
                </a:lnTo>
                <a:lnTo>
                  <a:pt x="131063" y="90424"/>
                </a:lnTo>
                <a:lnTo>
                  <a:pt x="138937" y="90424"/>
                </a:lnTo>
                <a:lnTo>
                  <a:pt x="138937" y="84454"/>
                </a:lnTo>
                <a:lnTo>
                  <a:pt x="146938" y="84454"/>
                </a:lnTo>
                <a:lnTo>
                  <a:pt x="146938" y="78486"/>
                </a:lnTo>
                <a:lnTo>
                  <a:pt x="154812" y="72516"/>
                </a:lnTo>
                <a:lnTo>
                  <a:pt x="162813" y="72516"/>
                </a:lnTo>
                <a:lnTo>
                  <a:pt x="162813" y="66548"/>
                </a:lnTo>
                <a:lnTo>
                  <a:pt x="170687" y="66548"/>
                </a:lnTo>
                <a:lnTo>
                  <a:pt x="178688" y="60578"/>
                </a:lnTo>
                <a:lnTo>
                  <a:pt x="186690" y="60578"/>
                </a:lnTo>
                <a:lnTo>
                  <a:pt x="194563" y="60578"/>
                </a:lnTo>
                <a:lnTo>
                  <a:pt x="194563" y="54610"/>
                </a:lnTo>
                <a:lnTo>
                  <a:pt x="202565" y="54610"/>
                </a:lnTo>
                <a:lnTo>
                  <a:pt x="210438" y="54610"/>
                </a:lnTo>
                <a:lnTo>
                  <a:pt x="218440" y="54610"/>
                </a:lnTo>
                <a:lnTo>
                  <a:pt x="226313" y="54610"/>
                </a:lnTo>
                <a:lnTo>
                  <a:pt x="234315" y="54610"/>
                </a:lnTo>
                <a:lnTo>
                  <a:pt x="242188" y="54610"/>
                </a:lnTo>
                <a:lnTo>
                  <a:pt x="250190" y="54610"/>
                </a:lnTo>
                <a:lnTo>
                  <a:pt x="250190" y="60578"/>
                </a:lnTo>
                <a:lnTo>
                  <a:pt x="258191" y="60578"/>
                </a:lnTo>
                <a:lnTo>
                  <a:pt x="266065" y="60578"/>
                </a:lnTo>
                <a:lnTo>
                  <a:pt x="274066" y="60578"/>
                </a:lnTo>
                <a:lnTo>
                  <a:pt x="274066" y="66548"/>
                </a:lnTo>
                <a:lnTo>
                  <a:pt x="281940" y="66548"/>
                </a:lnTo>
                <a:lnTo>
                  <a:pt x="289941" y="66548"/>
                </a:lnTo>
                <a:lnTo>
                  <a:pt x="289941" y="72516"/>
                </a:lnTo>
                <a:lnTo>
                  <a:pt x="297815" y="72516"/>
                </a:lnTo>
                <a:lnTo>
                  <a:pt x="305816" y="72516"/>
                </a:lnTo>
                <a:lnTo>
                  <a:pt x="305816" y="78486"/>
                </a:lnTo>
                <a:lnTo>
                  <a:pt x="313690" y="78486"/>
                </a:lnTo>
                <a:lnTo>
                  <a:pt x="313690" y="84454"/>
                </a:lnTo>
                <a:lnTo>
                  <a:pt x="321691" y="84454"/>
                </a:lnTo>
                <a:lnTo>
                  <a:pt x="329692" y="84454"/>
                </a:lnTo>
                <a:lnTo>
                  <a:pt x="329692" y="90424"/>
                </a:lnTo>
                <a:lnTo>
                  <a:pt x="337566" y="90424"/>
                </a:lnTo>
                <a:lnTo>
                  <a:pt x="345567" y="96265"/>
                </a:lnTo>
                <a:lnTo>
                  <a:pt x="353441" y="96265"/>
                </a:lnTo>
                <a:lnTo>
                  <a:pt x="353441" y="102235"/>
                </a:lnTo>
                <a:lnTo>
                  <a:pt x="361442" y="102235"/>
                </a:lnTo>
                <a:lnTo>
                  <a:pt x="361442" y="108203"/>
                </a:lnTo>
                <a:lnTo>
                  <a:pt x="369316" y="108203"/>
                </a:lnTo>
                <a:lnTo>
                  <a:pt x="369316" y="114173"/>
                </a:lnTo>
                <a:lnTo>
                  <a:pt x="377317" y="114173"/>
                </a:lnTo>
                <a:lnTo>
                  <a:pt x="385191" y="114173"/>
                </a:lnTo>
                <a:lnTo>
                  <a:pt x="385191" y="120141"/>
                </a:lnTo>
                <a:lnTo>
                  <a:pt x="393192" y="120141"/>
                </a:lnTo>
                <a:lnTo>
                  <a:pt x="393192" y="126111"/>
                </a:lnTo>
                <a:lnTo>
                  <a:pt x="401193" y="126111"/>
                </a:lnTo>
                <a:lnTo>
                  <a:pt x="401193" y="132079"/>
                </a:lnTo>
                <a:lnTo>
                  <a:pt x="409067" y="132079"/>
                </a:lnTo>
                <a:lnTo>
                  <a:pt x="409067" y="132079"/>
                </a:lnTo>
                <a:lnTo>
                  <a:pt x="417068" y="138049"/>
                </a:lnTo>
                <a:lnTo>
                  <a:pt x="424942" y="144017"/>
                </a:lnTo>
                <a:lnTo>
                  <a:pt x="432943" y="144017"/>
                </a:lnTo>
                <a:lnTo>
                  <a:pt x="432943" y="149987"/>
                </a:lnTo>
                <a:lnTo>
                  <a:pt x="440817" y="149987"/>
                </a:lnTo>
                <a:lnTo>
                  <a:pt x="440817" y="155828"/>
                </a:lnTo>
                <a:lnTo>
                  <a:pt x="448818" y="155828"/>
                </a:lnTo>
                <a:lnTo>
                  <a:pt x="448818" y="155828"/>
                </a:lnTo>
                <a:lnTo>
                  <a:pt x="456692" y="161798"/>
                </a:lnTo>
                <a:lnTo>
                  <a:pt x="464693" y="167766"/>
                </a:lnTo>
                <a:lnTo>
                  <a:pt x="472567" y="167766"/>
                </a:lnTo>
                <a:lnTo>
                  <a:pt x="472567" y="173736"/>
                </a:lnTo>
                <a:lnTo>
                  <a:pt x="480568" y="173736"/>
                </a:lnTo>
                <a:lnTo>
                  <a:pt x="488569" y="179704"/>
                </a:lnTo>
                <a:lnTo>
                  <a:pt x="496443" y="185674"/>
                </a:lnTo>
                <a:lnTo>
                  <a:pt x="504444" y="185674"/>
                </a:lnTo>
                <a:lnTo>
                  <a:pt x="504444" y="191642"/>
                </a:lnTo>
                <a:lnTo>
                  <a:pt x="512318" y="191642"/>
                </a:lnTo>
                <a:lnTo>
                  <a:pt x="520319" y="197612"/>
                </a:lnTo>
                <a:lnTo>
                  <a:pt x="528193" y="197612"/>
                </a:lnTo>
                <a:lnTo>
                  <a:pt x="528193" y="203580"/>
                </a:lnTo>
                <a:lnTo>
                  <a:pt x="536194" y="203580"/>
                </a:lnTo>
                <a:lnTo>
                  <a:pt x="536194" y="209550"/>
                </a:lnTo>
                <a:lnTo>
                  <a:pt x="544068" y="209550"/>
                </a:lnTo>
                <a:lnTo>
                  <a:pt x="544068" y="209550"/>
                </a:lnTo>
                <a:lnTo>
                  <a:pt x="552069" y="215518"/>
                </a:lnTo>
                <a:lnTo>
                  <a:pt x="560070" y="215518"/>
                </a:lnTo>
                <a:lnTo>
                  <a:pt x="567944" y="221361"/>
                </a:lnTo>
                <a:lnTo>
                  <a:pt x="575945" y="221361"/>
                </a:lnTo>
                <a:lnTo>
                  <a:pt x="575945" y="227329"/>
                </a:lnTo>
                <a:lnTo>
                  <a:pt x="583819" y="227329"/>
                </a:lnTo>
                <a:lnTo>
                  <a:pt x="583819" y="227329"/>
                </a:lnTo>
                <a:lnTo>
                  <a:pt x="591820" y="233299"/>
                </a:lnTo>
                <a:lnTo>
                  <a:pt x="599694" y="233299"/>
                </a:lnTo>
                <a:lnTo>
                  <a:pt x="607695" y="239267"/>
                </a:lnTo>
                <a:lnTo>
                  <a:pt x="615569" y="239267"/>
                </a:lnTo>
                <a:lnTo>
                  <a:pt x="615569" y="245237"/>
                </a:lnTo>
                <a:lnTo>
                  <a:pt x="623570" y="245237"/>
                </a:lnTo>
                <a:lnTo>
                  <a:pt x="631571" y="245237"/>
                </a:lnTo>
                <a:lnTo>
                  <a:pt x="631571" y="251205"/>
                </a:lnTo>
                <a:lnTo>
                  <a:pt x="639445" y="251205"/>
                </a:lnTo>
                <a:lnTo>
                  <a:pt x="647446" y="251205"/>
                </a:lnTo>
                <a:lnTo>
                  <a:pt x="647446" y="257175"/>
                </a:lnTo>
                <a:lnTo>
                  <a:pt x="655320" y="257175"/>
                </a:lnTo>
                <a:lnTo>
                  <a:pt x="663321" y="257175"/>
                </a:lnTo>
                <a:lnTo>
                  <a:pt x="663321" y="263143"/>
                </a:lnTo>
                <a:lnTo>
                  <a:pt x="671195" y="263143"/>
                </a:lnTo>
                <a:lnTo>
                  <a:pt x="679196" y="263143"/>
                </a:lnTo>
                <a:lnTo>
                  <a:pt x="679196" y="269113"/>
                </a:lnTo>
                <a:lnTo>
                  <a:pt x="687070" y="269113"/>
                </a:lnTo>
                <a:lnTo>
                  <a:pt x="695071" y="269113"/>
                </a:lnTo>
                <a:lnTo>
                  <a:pt x="703072" y="269113"/>
                </a:lnTo>
                <a:lnTo>
                  <a:pt x="703072" y="275081"/>
                </a:lnTo>
                <a:lnTo>
                  <a:pt x="710946" y="275081"/>
                </a:lnTo>
                <a:lnTo>
                  <a:pt x="718947" y="275081"/>
                </a:lnTo>
                <a:lnTo>
                  <a:pt x="718947" y="281050"/>
                </a:lnTo>
                <a:lnTo>
                  <a:pt x="726821" y="281050"/>
                </a:lnTo>
                <a:lnTo>
                  <a:pt x="734822" y="281050"/>
                </a:lnTo>
                <a:lnTo>
                  <a:pt x="742696" y="281050"/>
                </a:lnTo>
                <a:lnTo>
                  <a:pt x="742696" y="286892"/>
                </a:lnTo>
                <a:lnTo>
                  <a:pt x="750697" y="286892"/>
                </a:lnTo>
                <a:lnTo>
                  <a:pt x="758571" y="286892"/>
                </a:lnTo>
                <a:lnTo>
                  <a:pt x="766572" y="286892"/>
                </a:lnTo>
                <a:lnTo>
                  <a:pt x="766572" y="286892"/>
                </a:lnTo>
                <a:lnTo>
                  <a:pt x="774573" y="292862"/>
                </a:lnTo>
                <a:lnTo>
                  <a:pt x="782447" y="292862"/>
                </a:lnTo>
                <a:lnTo>
                  <a:pt x="790448" y="292862"/>
                </a:lnTo>
                <a:lnTo>
                  <a:pt x="798322" y="292862"/>
                </a:lnTo>
                <a:lnTo>
                  <a:pt x="798322" y="298830"/>
                </a:lnTo>
                <a:lnTo>
                  <a:pt x="806323" y="298830"/>
                </a:lnTo>
                <a:lnTo>
                  <a:pt x="814197" y="298830"/>
                </a:lnTo>
                <a:lnTo>
                  <a:pt x="822198" y="298830"/>
                </a:lnTo>
                <a:lnTo>
                  <a:pt x="830072" y="298830"/>
                </a:lnTo>
                <a:lnTo>
                  <a:pt x="838073" y="304800"/>
                </a:lnTo>
                <a:lnTo>
                  <a:pt x="845947" y="304800"/>
                </a:lnTo>
                <a:lnTo>
                  <a:pt x="853948" y="304800"/>
                </a:lnTo>
                <a:lnTo>
                  <a:pt x="861949" y="304800"/>
                </a:lnTo>
                <a:lnTo>
                  <a:pt x="869823" y="304800"/>
                </a:lnTo>
                <a:lnTo>
                  <a:pt x="877824" y="304800"/>
                </a:lnTo>
                <a:lnTo>
                  <a:pt x="877824" y="310768"/>
                </a:lnTo>
                <a:lnTo>
                  <a:pt x="885698" y="310768"/>
                </a:lnTo>
                <a:lnTo>
                  <a:pt x="893699" y="310768"/>
                </a:lnTo>
                <a:lnTo>
                  <a:pt x="901573" y="310768"/>
                </a:lnTo>
                <a:lnTo>
                  <a:pt x="909574" y="310768"/>
                </a:lnTo>
                <a:lnTo>
                  <a:pt x="917448" y="310768"/>
                </a:lnTo>
                <a:lnTo>
                  <a:pt x="925449" y="310768"/>
                </a:lnTo>
                <a:lnTo>
                  <a:pt x="933450" y="316738"/>
                </a:lnTo>
                <a:lnTo>
                  <a:pt x="941324" y="316738"/>
                </a:lnTo>
                <a:lnTo>
                  <a:pt x="949325" y="316738"/>
                </a:lnTo>
                <a:lnTo>
                  <a:pt x="957199" y="316738"/>
                </a:lnTo>
                <a:lnTo>
                  <a:pt x="965200" y="316738"/>
                </a:lnTo>
                <a:lnTo>
                  <a:pt x="973074" y="316738"/>
                </a:lnTo>
                <a:lnTo>
                  <a:pt x="981075" y="316738"/>
                </a:lnTo>
                <a:lnTo>
                  <a:pt x="988949" y="316738"/>
                </a:lnTo>
                <a:lnTo>
                  <a:pt x="996950" y="316738"/>
                </a:lnTo>
                <a:lnTo>
                  <a:pt x="1004951" y="316738"/>
                </a:lnTo>
                <a:lnTo>
                  <a:pt x="1004951" y="322706"/>
                </a:lnTo>
                <a:lnTo>
                  <a:pt x="1012825" y="322706"/>
                </a:lnTo>
                <a:lnTo>
                  <a:pt x="1020826" y="322706"/>
                </a:lnTo>
                <a:lnTo>
                  <a:pt x="1028700" y="322706"/>
                </a:lnTo>
                <a:lnTo>
                  <a:pt x="1036701" y="322706"/>
                </a:lnTo>
                <a:lnTo>
                  <a:pt x="1044575" y="322706"/>
                </a:lnTo>
                <a:lnTo>
                  <a:pt x="1052576" y="322706"/>
                </a:lnTo>
                <a:lnTo>
                  <a:pt x="1060450" y="322706"/>
                </a:lnTo>
                <a:lnTo>
                  <a:pt x="1068451" y="322706"/>
                </a:lnTo>
                <a:lnTo>
                  <a:pt x="1076452" y="322706"/>
                </a:lnTo>
                <a:lnTo>
                  <a:pt x="1084326" y="322706"/>
                </a:lnTo>
                <a:lnTo>
                  <a:pt x="1092327" y="322706"/>
                </a:lnTo>
                <a:lnTo>
                  <a:pt x="1100201" y="322706"/>
                </a:lnTo>
                <a:lnTo>
                  <a:pt x="1108202" y="322706"/>
                </a:lnTo>
                <a:lnTo>
                  <a:pt x="1116076" y="322706"/>
                </a:lnTo>
                <a:lnTo>
                  <a:pt x="1124077" y="322706"/>
                </a:lnTo>
                <a:lnTo>
                  <a:pt x="1131951" y="322706"/>
                </a:lnTo>
                <a:lnTo>
                  <a:pt x="1139952" y="322706"/>
                </a:lnTo>
                <a:lnTo>
                  <a:pt x="1147826" y="322706"/>
                </a:lnTo>
                <a:lnTo>
                  <a:pt x="1155827" y="322706"/>
                </a:lnTo>
                <a:lnTo>
                  <a:pt x="1163827" y="328675"/>
                </a:lnTo>
                <a:lnTo>
                  <a:pt x="1171702" y="328675"/>
                </a:lnTo>
                <a:lnTo>
                  <a:pt x="1179702" y="328675"/>
                </a:lnTo>
                <a:lnTo>
                  <a:pt x="1227327" y="328675"/>
                </a:lnTo>
                <a:lnTo>
                  <a:pt x="1251203" y="328675"/>
                </a:lnTo>
              </a:path>
              <a:path w="1381125" h="360679">
                <a:moveTo>
                  <a:pt x="0" y="0"/>
                </a:moveTo>
                <a:lnTo>
                  <a:pt x="0" y="360425"/>
                </a:lnTo>
                <a:lnTo>
                  <a:pt x="1380871" y="360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1"/>
          </a:p>
        </p:txBody>
      </p:sp>
      <p:sp>
        <p:nvSpPr>
          <p:cNvPr id="7" name="object 7"/>
          <p:cNvSpPr/>
          <p:nvPr/>
        </p:nvSpPr>
        <p:spPr>
          <a:xfrm>
            <a:off x="5158364" y="4380889"/>
            <a:ext cx="774541" cy="458780"/>
          </a:xfrm>
          <a:custGeom>
            <a:avLst/>
            <a:gdLst/>
            <a:ahLst/>
            <a:cxnLst/>
            <a:rect l="l" t="t" r="r" b="b"/>
            <a:pathLst>
              <a:path w="1141729" h="676275">
                <a:moveTo>
                  <a:pt x="120523" y="653288"/>
                </a:moveTo>
                <a:lnTo>
                  <a:pt x="120523" y="653288"/>
                </a:lnTo>
                <a:lnTo>
                  <a:pt x="271399" y="653288"/>
                </a:lnTo>
                <a:lnTo>
                  <a:pt x="279400" y="647319"/>
                </a:lnTo>
                <a:lnTo>
                  <a:pt x="295275" y="647319"/>
                </a:lnTo>
                <a:lnTo>
                  <a:pt x="303149" y="647319"/>
                </a:lnTo>
                <a:lnTo>
                  <a:pt x="311150" y="647319"/>
                </a:lnTo>
                <a:lnTo>
                  <a:pt x="311150" y="641350"/>
                </a:lnTo>
                <a:lnTo>
                  <a:pt x="319024" y="641350"/>
                </a:lnTo>
                <a:lnTo>
                  <a:pt x="327025" y="641350"/>
                </a:lnTo>
                <a:lnTo>
                  <a:pt x="327025" y="635381"/>
                </a:lnTo>
                <a:lnTo>
                  <a:pt x="335025" y="635381"/>
                </a:lnTo>
                <a:lnTo>
                  <a:pt x="335025" y="629412"/>
                </a:lnTo>
                <a:lnTo>
                  <a:pt x="342900" y="629412"/>
                </a:lnTo>
                <a:lnTo>
                  <a:pt x="342900" y="629412"/>
                </a:lnTo>
                <a:lnTo>
                  <a:pt x="350900" y="623443"/>
                </a:lnTo>
                <a:lnTo>
                  <a:pt x="358775" y="617474"/>
                </a:lnTo>
                <a:lnTo>
                  <a:pt x="358775" y="611505"/>
                </a:lnTo>
                <a:lnTo>
                  <a:pt x="366775" y="611505"/>
                </a:lnTo>
                <a:lnTo>
                  <a:pt x="366775" y="605663"/>
                </a:lnTo>
                <a:lnTo>
                  <a:pt x="374650" y="605663"/>
                </a:lnTo>
                <a:lnTo>
                  <a:pt x="374650" y="599694"/>
                </a:lnTo>
                <a:lnTo>
                  <a:pt x="374650" y="593725"/>
                </a:lnTo>
                <a:lnTo>
                  <a:pt x="382650" y="593725"/>
                </a:lnTo>
                <a:lnTo>
                  <a:pt x="382650" y="587756"/>
                </a:lnTo>
                <a:lnTo>
                  <a:pt x="382650" y="581787"/>
                </a:lnTo>
                <a:lnTo>
                  <a:pt x="390525" y="581787"/>
                </a:lnTo>
                <a:lnTo>
                  <a:pt x="390525" y="575818"/>
                </a:lnTo>
                <a:lnTo>
                  <a:pt x="390525" y="569849"/>
                </a:lnTo>
                <a:lnTo>
                  <a:pt x="398525" y="569849"/>
                </a:lnTo>
                <a:lnTo>
                  <a:pt x="398525" y="563880"/>
                </a:lnTo>
                <a:lnTo>
                  <a:pt x="398525" y="557911"/>
                </a:lnTo>
                <a:lnTo>
                  <a:pt x="406526" y="551942"/>
                </a:lnTo>
                <a:lnTo>
                  <a:pt x="406526" y="545973"/>
                </a:lnTo>
                <a:lnTo>
                  <a:pt x="406526" y="540131"/>
                </a:lnTo>
                <a:lnTo>
                  <a:pt x="414400" y="540131"/>
                </a:lnTo>
                <a:lnTo>
                  <a:pt x="414400" y="534162"/>
                </a:lnTo>
                <a:lnTo>
                  <a:pt x="414400" y="528193"/>
                </a:lnTo>
                <a:lnTo>
                  <a:pt x="414400" y="522224"/>
                </a:lnTo>
                <a:lnTo>
                  <a:pt x="422401" y="516255"/>
                </a:lnTo>
                <a:lnTo>
                  <a:pt x="422401" y="510286"/>
                </a:lnTo>
                <a:lnTo>
                  <a:pt x="422401" y="504317"/>
                </a:lnTo>
                <a:lnTo>
                  <a:pt x="430275" y="498348"/>
                </a:lnTo>
                <a:lnTo>
                  <a:pt x="430275" y="492379"/>
                </a:lnTo>
                <a:lnTo>
                  <a:pt x="430275" y="486410"/>
                </a:lnTo>
                <a:lnTo>
                  <a:pt x="430275" y="480441"/>
                </a:lnTo>
                <a:lnTo>
                  <a:pt x="430275" y="474599"/>
                </a:lnTo>
                <a:lnTo>
                  <a:pt x="438276" y="474599"/>
                </a:lnTo>
                <a:lnTo>
                  <a:pt x="438276" y="468630"/>
                </a:lnTo>
                <a:lnTo>
                  <a:pt x="438276" y="462661"/>
                </a:lnTo>
                <a:lnTo>
                  <a:pt x="438276" y="456692"/>
                </a:lnTo>
                <a:lnTo>
                  <a:pt x="446150" y="450723"/>
                </a:lnTo>
                <a:lnTo>
                  <a:pt x="446150" y="426847"/>
                </a:lnTo>
                <a:lnTo>
                  <a:pt x="454151" y="420878"/>
                </a:lnTo>
                <a:lnTo>
                  <a:pt x="454151" y="414909"/>
                </a:lnTo>
                <a:lnTo>
                  <a:pt x="454151" y="409067"/>
                </a:lnTo>
                <a:lnTo>
                  <a:pt x="454151" y="403098"/>
                </a:lnTo>
                <a:lnTo>
                  <a:pt x="462025" y="397129"/>
                </a:lnTo>
                <a:lnTo>
                  <a:pt x="462025" y="391160"/>
                </a:lnTo>
                <a:lnTo>
                  <a:pt x="462025" y="385191"/>
                </a:lnTo>
                <a:lnTo>
                  <a:pt x="462025" y="379222"/>
                </a:lnTo>
                <a:lnTo>
                  <a:pt x="462025" y="373253"/>
                </a:lnTo>
                <a:lnTo>
                  <a:pt x="470026" y="367284"/>
                </a:lnTo>
                <a:lnTo>
                  <a:pt x="470026" y="361315"/>
                </a:lnTo>
                <a:lnTo>
                  <a:pt x="470026" y="355346"/>
                </a:lnTo>
                <a:lnTo>
                  <a:pt x="470026" y="349377"/>
                </a:lnTo>
                <a:lnTo>
                  <a:pt x="470026" y="343535"/>
                </a:lnTo>
                <a:lnTo>
                  <a:pt x="478027" y="337566"/>
                </a:lnTo>
                <a:lnTo>
                  <a:pt x="478027" y="307721"/>
                </a:lnTo>
                <a:lnTo>
                  <a:pt x="485901" y="301752"/>
                </a:lnTo>
                <a:lnTo>
                  <a:pt x="485901" y="295783"/>
                </a:lnTo>
                <a:lnTo>
                  <a:pt x="485901" y="289814"/>
                </a:lnTo>
                <a:lnTo>
                  <a:pt x="485901" y="283845"/>
                </a:lnTo>
                <a:lnTo>
                  <a:pt x="493902" y="278003"/>
                </a:lnTo>
                <a:lnTo>
                  <a:pt x="493902" y="248158"/>
                </a:lnTo>
                <a:lnTo>
                  <a:pt x="501776" y="242189"/>
                </a:lnTo>
                <a:lnTo>
                  <a:pt x="501776" y="236220"/>
                </a:lnTo>
                <a:lnTo>
                  <a:pt x="501776" y="230251"/>
                </a:lnTo>
                <a:lnTo>
                  <a:pt x="501776" y="224282"/>
                </a:lnTo>
                <a:lnTo>
                  <a:pt x="501776" y="218313"/>
                </a:lnTo>
                <a:lnTo>
                  <a:pt x="509777" y="212471"/>
                </a:lnTo>
                <a:lnTo>
                  <a:pt x="509777" y="206502"/>
                </a:lnTo>
                <a:lnTo>
                  <a:pt x="509777" y="200533"/>
                </a:lnTo>
                <a:lnTo>
                  <a:pt x="509777" y="194564"/>
                </a:lnTo>
                <a:lnTo>
                  <a:pt x="509777" y="188595"/>
                </a:lnTo>
                <a:lnTo>
                  <a:pt x="517651" y="182626"/>
                </a:lnTo>
                <a:lnTo>
                  <a:pt x="517651" y="176657"/>
                </a:lnTo>
                <a:lnTo>
                  <a:pt x="517651" y="170688"/>
                </a:lnTo>
                <a:lnTo>
                  <a:pt x="517651" y="164719"/>
                </a:lnTo>
                <a:lnTo>
                  <a:pt x="525652" y="158750"/>
                </a:lnTo>
                <a:lnTo>
                  <a:pt x="525652" y="135001"/>
                </a:lnTo>
                <a:lnTo>
                  <a:pt x="533526" y="129032"/>
                </a:lnTo>
                <a:lnTo>
                  <a:pt x="533526" y="123063"/>
                </a:lnTo>
                <a:lnTo>
                  <a:pt x="533526" y="117094"/>
                </a:lnTo>
                <a:lnTo>
                  <a:pt x="533526" y="111125"/>
                </a:lnTo>
                <a:lnTo>
                  <a:pt x="541527" y="111125"/>
                </a:lnTo>
                <a:lnTo>
                  <a:pt x="541527" y="105156"/>
                </a:lnTo>
                <a:lnTo>
                  <a:pt x="541527" y="99187"/>
                </a:lnTo>
                <a:lnTo>
                  <a:pt x="541527" y="93218"/>
                </a:lnTo>
                <a:lnTo>
                  <a:pt x="549401" y="87376"/>
                </a:lnTo>
                <a:lnTo>
                  <a:pt x="549401" y="81407"/>
                </a:lnTo>
                <a:lnTo>
                  <a:pt x="549401" y="75438"/>
                </a:lnTo>
                <a:lnTo>
                  <a:pt x="557402" y="75438"/>
                </a:lnTo>
                <a:lnTo>
                  <a:pt x="557402" y="69469"/>
                </a:lnTo>
                <a:lnTo>
                  <a:pt x="557402" y="63500"/>
                </a:lnTo>
                <a:lnTo>
                  <a:pt x="565403" y="57531"/>
                </a:lnTo>
                <a:lnTo>
                  <a:pt x="565403" y="51562"/>
                </a:lnTo>
                <a:lnTo>
                  <a:pt x="573277" y="51562"/>
                </a:lnTo>
                <a:lnTo>
                  <a:pt x="573277" y="45593"/>
                </a:lnTo>
                <a:lnTo>
                  <a:pt x="581278" y="45593"/>
                </a:lnTo>
                <a:lnTo>
                  <a:pt x="589152" y="45593"/>
                </a:lnTo>
                <a:lnTo>
                  <a:pt x="589152" y="51562"/>
                </a:lnTo>
                <a:lnTo>
                  <a:pt x="597153" y="51562"/>
                </a:lnTo>
                <a:lnTo>
                  <a:pt x="597153" y="57531"/>
                </a:lnTo>
                <a:lnTo>
                  <a:pt x="605027" y="57531"/>
                </a:lnTo>
                <a:lnTo>
                  <a:pt x="605027" y="63500"/>
                </a:lnTo>
                <a:lnTo>
                  <a:pt x="605027" y="69469"/>
                </a:lnTo>
                <a:lnTo>
                  <a:pt x="613028" y="75438"/>
                </a:lnTo>
                <a:lnTo>
                  <a:pt x="613028" y="81407"/>
                </a:lnTo>
                <a:lnTo>
                  <a:pt x="613028" y="87376"/>
                </a:lnTo>
                <a:lnTo>
                  <a:pt x="620902" y="87376"/>
                </a:lnTo>
                <a:lnTo>
                  <a:pt x="620902" y="93218"/>
                </a:lnTo>
                <a:lnTo>
                  <a:pt x="620902" y="99187"/>
                </a:lnTo>
                <a:lnTo>
                  <a:pt x="620902" y="105156"/>
                </a:lnTo>
                <a:lnTo>
                  <a:pt x="628903" y="111125"/>
                </a:lnTo>
                <a:lnTo>
                  <a:pt x="628903" y="117094"/>
                </a:lnTo>
                <a:lnTo>
                  <a:pt x="628903" y="123063"/>
                </a:lnTo>
                <a:lnTo>
                  <a:pt x="628903" y="129032"/>
                </a:lnTo>
                <a:lnTo>
                  <a:pt x="636904" y="129032"/>
                </a:lnTo>
                <a:lnTo>
                  <a:pt x="636904" y="146939"/>
                </a:lnTo>
                <a:lnTo>
                  <a:pt x="636904" y="152908"/>
                </a:lnTo>
                <a:lnTo>
                  <a:pt x="644778" y="158750"/>
                </a:lnTo>
                <a:lnTo>
                  <a:pt x="644778" y="164719"/>
                </a:lnTo>
                <a:lnTo>
                  <a:pt x="644778" y="170688"/>
                </a:lnTo>
                <a:lnTo>
                  <a:pt x="644778" y="176657"/>
                </a:lnTo>
                <a:lnTo>
                  <a:pt x="652779" y="182626"/>
                </a:lnTo>
                <a:lnTo>
                  <a:pt x="652779" y="212471"/>
                </a:lnTo>
                <a:lnTo>
                  <a:pt x="660653" y="212471"/>
                </a:lnTo>
                <a:lnTo>
                  <a:pt x="660653" y="218313"/>
                </a:lnTo>
                <a:lnTo>
                  <a:pt x="660653" y="224282"/>
                </a:lnTo>
                <a:lnTo>
                  <a:pt x="660653" y="230251"/>
                </a:lnTo>
                <a:lnTo>
                  <a:pt x="660653" y="236220"/>
                </a:lnTo>
                <a:lnTo>
                  <a:pt x="668654" y="242189"/>
                </a:lnTo>
                <a:lnTo>
                  <a:pt x="668654" y="272034"/>
                </a:lnTo>
                <a:lnTo>
                  <a:pt x="676528" y="278003"/>
                </a:lnTo>
                <a:lnTo>
                  <a:pt x="676528" y="283845"/>
                </a:lnTo>
                <a:lnTo>
                  <a:pt x="676528" y="289814"/>
                </a:lnTo>
                <a:lnTo>
                  <a:pt x="676528" y="295783"/>
                </a:lnTo>
                <a:lnTo>
                  <a:pt x="684529" y="301752"/>
                </a:lnTo>
                <a:lnTo>
                  <a:pt x="684529" y="307721"/>
                </a:lnTo>
                <a:lnTo>
                  <a:pt x="684529" y="313690"/>
                </a:lnTo>
                <a:lnTo>
                  <a:pt x="684529" y="319659"/>
                </a:lnTo>
                <a:lnTo>
                  <a:pt x="684529" y="325628"/>
                </a:lnTo>
                <a:lnTo>
                  <a:pt x="684529" y="331597"/>
                </a:lnTo>
                <a:lnTo>
                  <a:pt x="692403" y="337566"/>
                </a:lnTo>
                <a:lnTo>
                  <a:pt x="692403" y="343535"/>
                </a:lnTo>
                <a:lnTo>
                  <a:pt x="692403" y="349377"/>
                </a:lnTo>
                <a:lnTo>
                  <a:pt x="692403" y="355346"/>
                </a:lnTo>
                <a:lnTo>
                  <a:pt x="692403" y="361315"/>
                </a:lnTo>
                <a:lnTo>
                  <a:pt x="700404" y="367284"/>
                </a:lnTo>
                <a:lnTo>
                  <a:pt x="700404" y="373253"/>
                </a:lnTo>
                <a:lnTo>
                  <a:pt x="700404" y="391160"/>
                </a:lnTo>
                <a:lnTo>
                  <a:pt x="708405" y="397129"/>
                </a:lnTo>
                <a:lnTo>
                  <a:pt x="708405" y="403098"/>
                </a:lnTo>
                <a:lnTo>
                  <a:pt x="708405" y="409067"/>
                </a:lnTo>
                <a:lnTo>
                  <a:pt x="708405" y="414909"/>
                </a:lnTo>
                <a:lnTo>
                  <a:pt x="716279" y="420878"/>
                </a:lnTo>
                <a:lnTo>
                  <a:pt x="716279" y="426847"/>
                </a:lnTo>
                <a:lnTo>
                  <a:pt x="716279" y="432816"/>
                </a:lnTo>
                <a:lnTo>
                  <a:pt x="716279" y="438785"/>
                </a:lnTo>
                <a:lnTo>
                  <a:pt x="716279" y="444754"/>
                </a:lnTo>
                <a:lnTo>
                  <a:pt x="724280" y="450723"/>
                </a:lnTo>
                <a:lnTo>
                  <a:pt x="724280" y="456692"/>
                </a:lnTo>
                <a:lnTo>
                  <a:pt x="724280" y="462661"/>
                </a:lnTo>
                <a:lnTo>
                  <a:pt x="724280" y="468630"/>
                </a:lnTo>
                <a:lnTo>
                  <a:pt x="732154" y="474599"/>
                </a:lnTo>
                <a:lnTo>
                  <a:pt x="732154" y="480441"/>
                </a:lnTo>
                <a:lnTo>
                  <a:pt x="732154" y="486410"/>
                </a:lnTo>
                <a:lnTo>
                  <a:pt x="732154" y="492379"/>
                </a:lnTo>
                <a:lnTo>
                  <a:pt x="740155" y="498348"/>
                </a:lnTo>
                <a:lnTo>
                  <a:pt x="740155" y="504317"/>
                </a:lnTo>
                <a:lnTo>
                  <a:pt x="740155" y="510286"/>
                </a:lnTo>
                <a:lnTo>
                  <a:pt x="748029" y="516255"/>
                </a:lnTo>
                <a:lnTo>
                  <a:pt x="748029" y="522224"/>
                </a:lnTo>
                <a:lnTo>
                  <a:pt x="748029" y="528193"/>
                </a:lnTo>
                <a:lnTo>
                  <a:pt x="748029" y="534162"/>
                </a:lnTo>
                <a:lnTo>
                  <a:pt x="756030" y="540131"/>
                </a:lnTo>
                <a:lnTo>
                  <a:pt x="756030" y="545973"/>
                </a:lnTo>
                <a:lnTo>
                  <a:pt x="756030" y="551942"/>
                </a:lnTo>
                <a:lnTo>
                  <a:pt x="763904" y="551942"/>
                </a:lnTo>
                <a:lnTo>
                  <a:pt x="763904" y="557911"/>
                </a:lnTo>
                <a:lnTo>
                  <a:pt x="763904" y="563880"/>
                </a:lnTo>
                <a:lnTo>
                  <a:pt x="771905" y="569849"/>
                </a:lnTo>
                <a:lnTo>
                  <a:pt x="771905" y="575818"/>
                </a:lnTo>
                <a:lnTo>
                  <a:pt x="771905" y="581787"/>
                </a:lnTo>
                <a:lnTo>
                  <a:pt x="779906" y="581787"/>
                </a:lnTo>
                <a:lnTo>
                  <a:pt x="779906" y="587756"/>
                </a:lnTo>
                <a:lnTo>
                  <a:pt x="779906" y="593725"/>
                </a:lnTo>
                <a:lnTo>
                  <a:pt x="787780" y="593725"/>
                </a:lnTo>
                <a:lnTo>
                  <a:pt x="787780" y="599694"/>
                </a:lnTo>
                <a:lnTo>
                  <a:pt x="787780" y="599694"/>
                </a:lnTo>
                <a:lnTo>
                  <a:pt x="795781" y="605663"/>
                </a:lnTo>
                <a:lnTo>
                  <a:pt x="795781" y="611505"/>
                </a:lnTo>
                <a:lnTo>
                  <a:pt x="803655" y="611505"/>
                </a:lnTo>
                <a:lnTo>
                  <a:pt x="803655" y="617474"/>
                </a:lnTo>
                <a:lnTo>
                  <a:pt x="811656" y="617474"/>
                </a:lnTo>
                <a:lnTo>
                  <a:pt x="811656" y="623443"/>
                </a:lnTo>
                <a:lnTo>
                  <a:pt x="819530" y="623443"/>
                </a:lnTo>
                <a:lnTo>
                  <a:pt x="819530" y="629412"/>
                </a:lnTo>
                <a:lnTo>
                  <a:pt x="827531" y="629412"/>
                </a:lnTo>
                <a:lnTo>
                  <a:pt x="827531" y="635381"/>
                </a:lnTo>
                <a:lnTo>
                  <a:pt x="835405" y="635381"/>
                </a:lnTo>
                <a:lnTo>
                  <a:pt x="835405" y="641350"/>
                </a:lnTo>
                <a:lnTo>
                  <a:pt x="843406" y="641350"/>
                </a:lnTo>
                <a:lnTo>
                  <a:pt x="851407" y="641350"/>
                </a:lnTo>
                <a:lnTo>
                  <a:pt x="859281" y="647319"/>
                </a:lnTo>
                <a:lnTo>
                  <a:pt x="867282" y="647319"/>
                </a:lnTo>
                <a:lnTo>
                  <a:pt x="875156" y="647319"/>
                </a:lnTo>
                <a:lnTo>
                  <a:pt x="883157" y="647319"/>
                </a:lnTo>
                <a:lnTo>
                  <a:pt x="899032" y="653288"/>
                </a:lnTo>
                <a:lnTo>
                  <a:pt x="1034033" y="653288"/>
                </a:lnTo>
                <a:lnTo>
                  <a:pt x="1042034" y="653288"/>
                </a:lnTo>
              </a:path>
              <a:path w="1141729" h="676275">
                <a:moveTo>
                  <a:pt x="0" y="0"/>
                </a:moveTo>
                <a:lnTo>
                  <a:pt x="0" y="676148"/>
                </a:lnTo>
                <a:lnTo>
                  <a:pt x="1141349" y="6761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1"/>
          </a:p>
        </p:txBody>
      </p:sp>
      <p:sp>
        <p:nvSpPr>
          <p:cNvPr id="8" name="object 8"/>
          <p:cNvSpPr/>
          <p:nvPr/>
        </p:nvSpPr>
        <p:spPr>
          <a:xfrm>
            <a:off x="4914027" y="3494433"/>
            <a:ext cx="774541" cy="287760"/>
          </a:xfrm>
          <a:custGeom>
            <a:avLst/>
            <a:gdLst/>
            <a:ahLst/>
            <a:cxnLst/>
            <a:rect l="l" t="t" r="r" b="b"/>
            <a:pathLst>
              <a:path w="1141729" h="424179">
                <a:moveTo>
                  <a:pt x="59563" y="394208"/>
                </a:moveTo>
                <a:lnTo>
                  <a:pt x="59563" y="394208"/>
                </a:lnTo>
                <a:lnTo>
                  <a:pt x="273939" y="394208"/>
                </a:lnTo>
                <a:lnTo>
                  <a:pt x="273939" y="388238"/>
                </a:lnTo>
                <a:lnTo>
                  <a:pt x="278765" y="388238"/>
                </a:lnTo>
                <a:lnTo>
                  <a:pt x="283718" y="388238"/>
                </a:lnTo>
                <a:lnTo>
                  <a:pt x="288544" y="388238"/>
                </a:lnTo>
                <a:lnTo>
                  <a:pt x="293370" y="388238"/>
                </a:lnTo>
                <a:lnTo>
                  <a:pt x="298323" y="388238"/>
                </a:lnTo>
                <a:lnTo>
                  <a:pt x="303149" y="388238"/>
                </a:lnTo>
                <a:lnTo>
                  <a:pt x="308101" y="388238"/>
                </a:lnTo>
                <a:lnTo>
                  <a:pt x="312927" y="388238"/>
                </a:lnTo>
                <a:lnTo>
                  <a:pt x="317753" y="388238"/>
                </a:lnTo>
                <a:lnTo>
                  <a:pt x="317753" y="382270"/>
                </a:lnTo>
                <a:lnTo>
                  <a:pt x="322706" y="382270"/>
                </a:lnTo>
                <a:lnTo>
                  <a:pt x="327532" y="382270"/>
                </a:lnTo>
                <a:lnTo>
                  <a:pt x="332359" y="382270"/>
                </a:lnTo>
                <a:lnTo>
                  <a:pt x="337312" y="382270"/>
                </a:lnTo>
                <a:lnTo>
                  <a:pt x="342138" y="376300"/>
                </a:lnTo>
                <a:lnTo>
                  <a:pt x="346964" y="376300"/>
                </a:lnTo>
                <a:lnTo>
                  <a:pt x="351917" y="376300"/>
                </a:lnTo>
                <a:lnTo>
                  <a:pt x="356743" y="376300"/>
                </a:lnTo>
                <a:lnTo>
                  <a:pt x="356743" y="370332"/>
                </a:lnTo>
                <a:lnTo>
                  <a:pt x="361569" y="370332"/>
                </a:lnTo>
                <a:lnTo>
                  <a:pt x="366522" y="370332"/>
                </a:lnTo>
                <a:lnTo>
                  <a:pt x="371348" y="364363"/>
                </a:lnTo>
                <a:lnTo>
                  <a:pt x="376174" y="364363"/>
                </a:lnTo>
                <a:lnTo>
                  <a:pt x="381126" y="364363"/>
                </a:lnTo>
                <a:lnTo>
                  <a:pt x="381126" y="358394"/>
                </a:lnTo>
                <a:lnTo>
                  <a:pt x="385952" y="358394"/>
                </a:lnTo>
                <a:lnTo>
                  <a:pt x="390905" y="358394"/>
                </a:lnTo>
                <a:lnTo>
                  <a:pt x="390905" y="352425"/>
                </a:lnTo>
                <a:lnTo>
                  <a:pt x="395731" y="352425"/>
                </a:lnTo>
                <a:lnTo>
                  <a:pt x="395731" y="346456"/>
                </a:lnTo>
                <a:lnTo>
                  <a:pt x="400557" y="346456"/>
                </a:lnTo>
                <a:lnTo>
                  <a:pt x="405511" y="346456"/>
                </a:lnTo>
                <a:lnTo>
                  <a:pt x="405511" y="340613"/>
                </a:lnTo>
                <a:lnTo>
                  <a:pt x="410337" y="340613"/>
                </a:lnTo>
                <a:lnTo>
                  <a:pt x="410337" y="340613"/>
                </a:lnTo>
                <a:lnTo>
                  <a:pt x="415163" y="334645"/>
                </a:lnTo>
                <a:lnTo>
                  <a:pt x="420116" y="328675"/>
                </a:lnTo>
                <a:lnTo>
                  <a:pt x="424942" y="328675"/>
                </a:lnTo>
                <a:lnTo>
                  <a:pt x="424942" y="322707"/>
                </a:lnTo>
                <a:lnTo>
                  <a:pt x="429768" y="322707"/>
                </a:lnTo>
                <a:lnTo>
                  <a:pt x="429768" y="316738"/>
                </a:lnTo>
                <a:lnTo>
                  <a:pt x="434721" y="316738"/>
                </a:lnTo>
                <a:lnTo>
                  <a:pt x="434721" y="310769"/>
                </a:lnTo>
                <a:lnTo>
                  <a:pt x="439547" y="310769"/>
                </a:lnTo>
                <a:lnTo>
                  <a:pt x="444373" y="304800"/>
                </a:lnTo>
                <a:lnTo>
                  <a:pt x="449325" y="298831"/>
                </a:lnTo>
                <a:lnTo>
                  <a:pt x="449325" y="292862"/>
                </a:lnTo>
                <a:lnTo>
                  <a:pt x="454151" y="292862"/>
                </a:lnTo>
                <a:lnTo>
                  <a:pt x="454151" y="286892"/>
                </a:lnTo>
                <a:lnTo>
                  <a:pt x="459104" y="286892"/>
                </a:lnTo>
                <a:lnTo>
                  <a:pt x="459104" y="280924"/>
                </a:lnTo>
                <a:lnTo>
                  <a:pt x="463930" y="280924"/>
                </a:lnTo>
                <a:lnTo>
                  <a:pt x="463930" y="275082"/>
                </a:lnTo>
                <a:lnTo>
                  <a:pt x="468756" y="275082"/>
                </a:lnTo>
                <a:lnTo>
                  <a:pt x="468756" y="269113"/>
                </a:lnTo>
                <a:lnTo>
                  <a:pt x="473710" y="263144"/>
                </a:lnTo>
                <a:lnTo>
                  <a:pt x="478536" y="263144"/>
                </a:lnTo>
                <a:lnTo>
                  <a:pt x="478536" y="257175"/>
                </a:lnTo>
                <a:lnTo>
                  <a:pt x="483362" y="251206"/>
                </a:lnTo>
                <a:lnTo>
                  <a:pt x="483362" y="245237"/>
                </a:lnTo>
                <a:lnTo>
                  <a:pt x="488315" y="245237"/>
                </a:lnTo>
                <a:lnTo>
                  <a:pt x="488315" y="239267"/>
                </a:lnTo>
                <a:lnTo>
                  <a:pt x="493141" y="239267"/>
                </a:lnTo>
                <a:lnTo>
                  <a:pt x="493141" y="233299"/>
                </a:lnTo>
                <a:lnTo>
                  <a:pt x="497967" y="233299"/>
                </a:lnTo>
                <a:lnTo>
                  <a:pt x="497967" y="227329"/>
                </a:lnTo>
                <a:lnTo>
                  <a:pt x="502920" y="221361"/>
                </a:lnTo>
                <a:lnTo>
                  <a:pt x="502920" y="215391"/>
                </a:lnTo>
                <a:lnTo>
                  <a:pt x="507746" y="215391"/>
                </a:lnTo>
                <a:lnTo>
                  <a:pt x="507746" y="209550"/>
                </a:lnTo>
                <a:lnTo>
                  <a:pt x="512572" y="203581"/>
                </a:lnTo>
                <a:lnTo>
                  <a:pt x="517525" y="197612"/>
                </a:lnTo>
                <a:lnTo>
                  <a:pt x="517525" y="191642"/>
                </a:lnTo>
                <a:lnTo>
                  <a:pt x="522350" y="191642"/>
                </a:lnTo>
                <a:lnTo>
                  <a:pt x="522350" y="185674"/>
                </a:lnTo>
                <a:lnTo>
                  <a:pt x="527303" y="185674"/>
                </a:lnTo>
                <a:lnTo>
                  <a:pt x="527303" y="179704"/>
                </a:lnTo>
                <a:lnTo>
                  <a:pt x="532129" y="173736"/>
                </a:lnTo>
                <a:lnTo>
                  <a:pt x="536955" y="167766"/>
                </a:lnTo>
                <a:lnTo>
                  <a:pt x="536955" y="161798"/>
                </a:lnTo>
                <a:lnTo>
                  <a:pt x="541909" y="161798"/>
                </a:lnTo>
                <a:lnTo>
                  <a:pt x="541909" y="155828"/>
                </a:lnTo>
                <a:lnTo>
                  <a:pt x="546735" y="155828"/>
                </a:lnTo>
                <a:lnTo>
                  <a:pt x="546735" y="149987"/>
                </a:lnTo>
                <a:lnTo>
                  <a:pt x="551561" y="144017"/>
                </a:lnTo>
                <a:lnTo>
                  <a:pt x="556514" y="144017"/>
                </a:lnTo>
                <a:lnTo>
                  <a:pt x="556514" y="138049"/>
                </a:lnTo>
                <a:lnTo>
                  <a:pt x="561340" y="132079"/>
                </a:lnTo>
                <a:lnTo>
                  <a:pt x="566166" y="126111"/>
                </a:lnTo>
                <a:lnTo>
                  <a:pt x="571119" y="120141"/>
                </a:lnTo>
                <a:lnTo>
                  <a:pt x="575945" y="120141"/>
                </a:lnTo>
                <a:lnTo>
                  <a:pt x="575945" y="114173"/>
                </a:lnTo>
                <a:lnTo>
                  <a:pt x="580771" y="114173"/>
                </a:lnTo>
                <a:lnTo>
                  <a:pt x="580771" y="108203"/>
                </a:lnTo>
                <a:lnTo>
                  <a:pt x="585724" y="108203"/>
                </a:lnTo>
                <a:lnTo>
                  <a:pt x="590550" y="108203"/>
                </a:lnTo>
                <a:lnTo>
                  <a:pt x="590550" y="102235"/>
                </a:lnTo>
                <a:lnTo>
                  <a:pt x="595502" y="102235"/>
                </a:lnTo>
                <a:lnTo>
                  <a:pt x="595502" y="102235"/>
                </a:lnTo>
                <a:lnTo>
                  <a:pt x="600328" y="96265"/>
                </a:lnTo>
                <a:lnTo>
                  <a:pt x="605154" y="96265"/>
                </a:lnTo>
                <a:lnTo>
                  <a:pt x="610107" y="96265"/>
                </a:lnTo>
                <a:lnTo>
                  <a:pt x="610107" y="90297"/>
                </a:lnTo>
                <a:lnTo>
                  <a:pt x="614934" y="90297"/>
                </a:lnTo>
                <a:lnTo>
                  <a:pt x="614934" y="90297"/>
                </a:lnTo>
                <a:lnTo>
                  <a:pt x="619760" y="90297"/>
                </a:lnTo>
                <a:lnTo>
                  <a:pt x="624713" y="90297"/>
                </a:lnTo>
                <a:lnTo>
                  <a:pt x="629539" y="90297"/>
                </a:lnTo>
                <a:lnTo>
                  <a:pt x="634365" y="90297"/>
                </a:lnTo>
                <a:lnTo>
                  <a:pt x="639318" y="90297"/>
                </a:lnTo>
                <a:lnTo>
                  <a:pt x="639318" y="96265"/>
                </a:lnTo>
                <a:lnTo>
                  <a:pt x="644144" y="96265"/>
                </a:lnTo>
                <a:lnTo>
                  <a:pt x="648970" y="96265"/>
                </a:lnTo>
                <a:lnTo>
                  <a:pt x="653923" y="102235"/>
                </a:lnTo>
                <a:lnTo>
                  <a:pt x="658749" y="102235"/>
                </a:lnTo>
                <a:lnTo>
                  <a:pt x="658749" y="108203"/>
                </a:lnTo>
                <a:lnTo>
                  <a:pt x="663575" y="108203"/>
                </a:lnTo>
                <a:lnTo>
                  <a:pt x="668527" y="108203"/>
                </a:lnTo>
                <a:lnTo>
                  <a:pt x="668527" y="114173"/>
                </a:lnTo>
                <a:lnTo>
                  <a:pt x="673353" y="114173"/>
                </a:lnTo>
                <a:lnTo>
                  <a:pt x="673353" y="120141"/>
                </a:lnTo>
                <a:lnTo>
                  <a:pt x="678306" y="120141"/>
                </a:lnTo>
                <a:lnTo>
                  <a:pt x="678306" y="126111"/>
                </a:lnTo>
                <a:lnTo>
                  <a:pt x="683132" y="126111"/>
                </a:lnTo>
                <a:lnTo>
                  <a:pt x="687959" y="132079"/>
                </a:lnTo>
                <a:lnTo>
                  <a:pt x="692912" y="138049"/>
                </a:lnTo>
                <a:lnTo>
                  <a:pt x="692912" y="144017"/>
                </a:lnTo>
                <a:lnTo>
                  <a:pt x="697738" y="144017"/>
                </a:lnTo>
                <a:lnTo>
                  <a:pt x="702564" y="149987"/>
                </a:lnTo>
                <a:lnTo>
                  <a:pt x="702564" y="155828"/>
                </a:lnTo>
                <a:lnTo>
                  <a:pt x="707517" y="155828"/>
                </a:lnTo>
                <a:lnTo>
                  <a:pt x="707517" y="161798"/>
                </a:lnTo>
                <a:lnTo>
                  <a:pt x="712343" y="161798"/>
                </a:lnTo>
                <a:lnTo>
                  <a:pt x="712343" y="167766"/>
                </a:lnTo>
                <a:lnTo>
                  <a:pt x="717169" y="173736"/>
                </a:lnTo>
                <a:lnTo>
                  <a:pt x="722122" y="179704"/>
                </a:lnTo>
                <a:lnTo>
                  <a:pt x="722122" y="185674"/>
                </a:lnTo>
                <a:lnTo>
                  <a:pt x="726948" y="185674"/>
                </a:lnTo>
                <a:lnTo>
                  <a:pt x="726948" y="191642"/>
                </a:lnTo>
                <a:lnTo>
                  <a:pt x="731774" y="191642"/>
                </a:lnTo>
                <a:lnTo>
                  <a:pt x="731774" y="197612"/>
                </a:lnTo>
                <a:lnTo>
                  <a:pt x="736726" y="203581"/>
                </a:lnTo>
                <a:lnTo>
                  <a:pt x="741552" y="209550"/>
                </a:lnTo>
                <a:lnTo>
                  <a:pt x="741552" y="215391"/>
                </a:lnTo>
                <a:lnTo>
                  <a:pt x="746505" y="215391"/>
                </a:lnTo>
                <a:lnTo>
                  <a:pt x="746505" y="221361"/>
                </a:lnTo>
                <a:lnTo>
                  <a:pt x="751331" y="227329"/>
                </a:lnTo>
                <a:lnTo>
                  <a:pt x="751331" y="233299"/>
                </a:lnTo>
                <a:lnTo>
                  <a:pt x="756157" y="233299"/>
                </a:lnTo>
                <a:lnTo>
                  <a:pt x="756157" y="239267"/>
                </a:lnTo>
                <a:lnTo>
                  <a:pt x="761111" y="239267"/>
                </a:lnTo>
                <a:lnTo>
                  <a:pt x="761111" y="245237"/>
                </a:lnTo>
                <a:lnTo>
                  <a:pt x="765937" y="245237"/>
                </a:lnTo>
                <a:lnTo>
                  <a:pt x="765937" y="251206"/>
                </a:lnTo>
                <a:lnTo>
                  <a:pt x="770763" y="257175"/>
                </a:lnTo>
                <a:lnTo>
                  <a:pt x="770763" y="263144"/>
                </a:lnTo>
                <a:lnTo>
                  <a:pt x="775716" y="263144"/>
                </a:lnTo>
                <a:lnTo>
                  <a:pt x="780542" y="269113"/>
                </a:lnTo>
                <a:lnTo>
                  <a:pt x="780542" y="275082"/>
                </a:lnTo>
                <a:lnTo>
                  <a:pt x="785368" y="275082"/>
                </a:lnTo>
                <a:lnTo>
                  <a:pt x="785368" y="280924"/>
                </a:lnTo>
                <a:lnTo>
                  <a:pt x="790321" y="280924"/>
                </a:lnTo>
                <a:lnTo>
                  <a:pt x="790321" y="286892"/>
                </a:lnTo>
                <a:lnTo>
                  <a:pt x="795147" y="292862"/>
                </a:lnTo>
                <a:lnTo>
                  <a:pt x="799973" y="292862"/>
                </a:lnTo>
                <a:lnTo>
                  <a:pt x="799973" y="298831"/>
                </a:lnTo>
                <a:lnTo>
                  <a:pt x="804926" y="304800"/>
                </a:lnTo>
                <a:lnTo>
                  <a:pt x="809751" y="310769"/>
                </a:lnTo>
                <a:lnTo>
                  <a:pt x="814704" y="310769"/>
                </a:lnTo>
                <a:lnTo>
                  <a:pt x="814704" y="316738"/>
                </a:lnTo>
                <a:lnTo>
                  <a:pt x="819530" y="316738"/>
                </a:lnTo>
                <a:lnTo>
                  <a:pt x="819530" y="322707"/>
                </a:lnTo>
                <a:lnTo>
                  <a:pt x="824356" y="322707"/>
                </a:lnTo>
                <a:lnTo>
                  <a:pt x="824356" y="328675"/>
                </a:lnTo>
                <a:lnTo>
                  <a:pt x="829310" y="328675"/>
                </a:lnTo>
                <a:lnTo>
                  <a:pt x="834136" y="334645"/>
                </a:lnTo>
                <a:lnTo>
                  <a:pt x="838962" y="340613"/>
                </a:lnTo>
                <a:lnTo>
                  <a:pt x="843915" y="340613"/>
                </a:lnTo>
                <a:lnTo>
                  <a:pt x="843915" y="346456"/>
                </a:lnTo>
                <a:lnTo>
                  <a:pt x="848741" y="346456"/>
                </a:lnTo>
                <a:lnTo>
                  <a:pt x="853567" y="352425"/>
                </a:lnTo>
                <a:lnTo>
                  <a:pt x="858520" y="352425"/>
                </a:lnTo>
                <a:lnTo>
                  <a:pt x="858520" y="358394"/>
                </a:lnTo>
                <a:lnTo>
                  <a:pt x="863346" y="358394"/>
                </a:lnTo>
                <a:lnTo>
                  <a:pt x="868172" y="358394"/>
                </a:lnTo>
                <a:lnTo>
                  <a:pt x="868172" y="364363"/>
                </a:lnTo>
                <a:lnTo>
                  <a:pt x="873125" y="364363"/>
                </a:lnTo>
                <a:lnTo>
                  <a:pt x="877951" y="364363"/>
                </a:lnTo>
                <a:lnTo>
                  <a:pt x="877951" y="364363"/>
                </a:lnTo>
                <a:lnTo>
                  <a:pt x="882903" y="370332"/>
                </a:lnTo>
                <a:lnTo>
                  <a:pt x="887729" y="370332"/>
                </a:lnTo>
                <a:lnTo>
                  <a:pt x="892555" y="370332"/>
                </a:lnTo>
                <a:lnTo>
                  <a:pt x="892555" y="376300"/>
                </a:lnTo>
                <a:lnTo>
                  <a:pt x="897509" y="376300"/>
                </a:lnTo>
                <a:lnTo>
                  <a:pt x="902335" y="376300"/>
                </a:lnTo>
                <a:lnTo>
                  <a:pt x="907161" y="376300"/>
                </a:lnTo>
                <a:lnTo>
                  <a:pt x="912114" y="382270"/>
                </a:lnTo>
                <a:lnTo>
                  <a:pt x="916940" y="382270"/>
                </a:lnTo>
                <a:lnTo>
                  <a:pt x="921766" y="382270"/>
                </a:lnTo>
                <a:lnTo>
                  <a:pt x="926719" y="382270"/>
                </a:lnTo>
                <a:lnTo>
                  <a:pt x="931545" y="382270"/>
                </a:lnTo>
                <a:lnTo>
                  <a:pt x="931545" y="388238"/>
                </a:lnTo>
                <a:lnTo>
                  <a:pt x="936371" y="388238"/>
                </a:lnTo>
                <a:lnTo>
                  <a:pt x="941324" y="388238"/>
                </a:lnTo>
                <a:lnTo>
                  <a:pt x="946150" y="388238"/>
                </a:lnTo>
                <a:lnTo>
                  <a:pt x="951102" y="388238"/>
                </a:lnTo>
                <a:lnTo>
                  <a:pt x="955928" y="388238"/>
                </a:lnTo>
                <a:lnTo>
                  <a:pt x="960754" y="388238"/>
                </a:lnTo>
                <a:lnTo>
                  <a:pt x="965707" y="388238"/>
                </a:lnTo>
                <a:lnTo>
                  <a:pt x="970534" y="388238"/>
                </a:lnTo>
                <a:lnTo>
                  <a:pt x="975360" y="388238"/>
                </a:lnTo>
                <a:lnTo>
                  <a:pt x="975360" y="394208"/>
                </a:lnTo>
                <a:lnTo>
                  <a:pt x="980313" y="394208"/>
                </a:lnTo>
                <a:lnTo>
                  <a:pt x="1106931" y="394208"/>
                </a:lnTo>
              </a:path>
              <a:path w="1141729" h="424179">
                <a:moveTo>
                  <a:pt x="0" y="0"/>
                </a:moveTo>
                <a:lnTo>
                  <a:pt x="0" y="423925"/>
                </a:lnTo>
                <a:lnTo>
                  <a:pt x="1141349" y="423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1"/>
          </a:p>
        </p:txBody>
      </p:sp>
      <p:sp>
        <p:nvSpPr>
          <p:cNvPr id="9" name="object 9"/>
          <p:cNvSpPr txBox="1"/>
          <p:nvPr/>
        </p:nvSpPr>
        <p:spPr>
          <a:xfrm>
            <a:off x="5557438" y="3823031"/>
            <a:ext cx="154649" cy="175234"/>
          </a:xfrm>
          <a:prstGeom prst="rect">
            <a:avLst/>
          </a:prstGeom>
        </p:spPr>
        <p:txBody>
          <a:bodyPr vert="horz" wrap="square" lIns="0" tIns="8185" rIns="0" bIns="0" rtlCol="0">
            <a:spAutoFit/>
          </a:bodyPr>
          <a:lstStyle/>
          <a:p>
            <a:pPr marL="8615">
              <a:spcBef>
                <a:spcPts val="65"/>
              </a:spcBef>
            </a:pPr>
            <a:r>
              <a:rPr sz="1085" spc="-20" dirty="0">
                <a:latin typeface="Trebuchet MS"/>
                <a:cs typeface="Trebuchet MS"/>
              </a:rPr>
              <a:t>x1</a:t>
            </a:r>
            <a:endParaRPr sz="1085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3199" y="4251484"/>
            <a:ext cx="154649" cy="175234"/>
          </a:xfrm>
          <a:prstGeom prst="rect">
            <a:avLst/>
          </a:prstGeom>
        </p:spPr>
        <p:txBody>
          <a:bodyPr vert="horz" wrap="square" lIns="0" tIns="8185" rIns="0" bIns="0" rtlCol="0">
            <a:spAutoFit/>
          </a:bodyPr>
          <a:lstStyle/>
          <a:p>
            <a:pPr marL="8615">
              <a:spcBef>
                <a:spcPts val="65"/>
              </a:spcBef>
            </a:pPr>
            <a:r>
              <a:rPr sz="1085" spc="-20" dirty="0">
                <a:latin typeface="Trebuchet MS"/>
                <a:cs typeface="Trebuchet MS"/>
              </a:rPr>
              <a:t>x2</a:t>
            </a:r>
            <a:endParaRPr sz="1085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3401" y="4872668"/>
            <a:ext cx="154649" cy="175234"/>
          </a:xfrm>
          <a:prstGeom prst="rect">
            <a:avLst/>
          </a:prstGeom>
        </p:spPr>
        <p:txBody>
          <a:bodyPr vert="horz" wrap="square" lIns="0" tIns="8185" rIns="0" bIns="0" rtlCol="0">
            <a:spAutoFit/>
          </a:bodyPr>
          <a:lstStyle/>
          <a:p>
            <a:pPr marL="8615">
              <a:spcBef>
                <a:spcPts val="65"/>
              </a:spcBef>
            </a:pPr>
            <a:r>
              <a:rPr sz="1085" spc="-20" dirty="0">
                <a:latin typeface="Trebuchet MS"/>
                <a:cs typeface="Trebuchet MS"/>
              </a:rPr>
              <a:t>x2</a:t>
            </a:r>
            <a:endParaRPr sz="1085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91021" y="3861542"/>
            <a:ext cx="774541" cy="409671"/>
          </a:xfrm>
          <a:custGeom>
            <a:avLst/>
            <a:gdLst/>
            <a:ahLst/>
            <a:cxnLst/>
            <a:rect l="l" t="t" r="r" b="b"/>
            <a:pathLst>
              <a:path w="1141730" h="603885">
                <a:moveTo>
                  <a:pt x="59563" y="561213"/>
                </a:moveTo>
                <a:lnTo>
                  <a:pt x="59563" y="561213"/>
                </a:lnTo>
                <a:lnTo>
                  <a:pt x="273939" y="561213"/>
                </a:lnTo>
                <a:lnTo>
                  <a:pt x="273939" y="552703"/>
                </a:lnTo>
                <a:lnTo>
                  <a:pt x="278765" y="552703"/>
                </a:lnTo>
                <a:lnTo>
                  <a:pt x="283718" y="552703"/>
                </a:lnTo>
                <a:lnTo>
                  <a:pt x="288544" y="552703"/>
                </a:lnTo>
                <a:lnTo>
                  <a:pt x="293370" y="552703"/>
                </a:lnTo>
                <a:lnTo>
                  <a:pt x="298323" y="552703"/>
                </a:lnTo>
                <a:lnTo>
                  <a:pt x="303149" y="552703"/>
                </a:lnTo>
                <a:lnTo>
                  <a:pt x="307975" y="552703"/>
                </a:lnTo>
                <a:lnTo>
                  <a:pt x="312927" y="552703"/>
                </a:lnTo>
                <a:lnTo>
                  <a:pt x="317753" y="552703"/>
                </a:lnTo>
                <a:lnTo>
                  <a:pt x="317753" y="544322"/>
                </a:lnTo>
                <a:lnTo>
                  <a:pt x="322706" y="544322"/>
                </a:lnTo>
                <a:lnTo>
                  <a:pt x="327532" y="544322"/>
                </a:lnTo>
                <a:lnTo>
                  <a:pt x="332359" y="544322"/>
                </a:lnTo>
                <a:lnTo>
                  <a:pt x="337312" y="544322"/>
                </a:lnTo>
                <a:lnTo>
                  <a:pt x="342138" y="535813"/>
                </a:lnTo>
                <a:lnTo>
                  <a:pt x="346964" y="535813"/>
                </a:lnTo>
                <a:lnTo>
                  <a:pt x="351917" y="535813"/>
                </a:lnTo>
                <a:lnTo>
                  <a:pt x="356743" y="535813"/>
                </a:lnTo>
                <a:lnTo>
                  <a:pt x="356743" y="527303"/>
                </a:lnTo>
                <a:lnTo>
                  <a:pt x="361569" y="527303"/>
                </a:lnTo>
                <a:lnTo>
                  <a:pt x="366522" y="527303"/>
                </a:lnTo>
                <a:lnTo>
                  <a:pt x="371348" y="518794"/>
                </a:lnTo>
                <a:lnTo>
                  <a:pt x="376174" y="518794"/>
                </a:lnTo>
                <a:lnTo>
                  <a:pt x="381126" y="518794"/>
                </a:lnTo>
                <a:lnTo>
                  <a:pt x="381126" y="510286"/>
                </a:lnTo>
                <a:lnTo>
                  <a:pt x="385952" y="510286"/>
                </a:lnTo>
                <a:lnTo>
                  <a:pt x="390778" y="510286"/>
                </a:lnTo>
                <a:lnTo>
                  <a:pt x="390778" y="501903"/>
                </a:lnTo>
                <a:lnTo>
                  <a:pt x="395731" y="501903"/>
                </a:lnTo>
                <a:lnTo>
                  <a:pt x="395731" y="493394"/>
                </a:lnTo>
                <a:lnTo>
                  <a:pt x="400557" y="493394"/>
                </a:lnTo>
                <a:lnTo>
                  <a:pt x="405511" y="493394"/>
                </a:lnTo>
                <a:lnTo>
                  <a:pt x="405511" y="484886"/>
                </a:lnTo>
                <a:lnTo>
                  <a:pt x="410337" y="484886"/>
                </a:lnTo>
                <a:lnTo>
                  <a:pt x="410337" y="484886"/>
                </a:lnTo>
                <a:lnTo>
                  <a:pt x="415163" y="476376"/>
                </a:lnTo>
                <a:lnTo>
                  <a:pt x="420116" y="467994"/>
                </a:lnTo>
                <a:lnTo>
                  <a:pt x="424942" y="467994"/>
                </a:lnTo>
                <a:lnTo>
                  <a:pt x="424942" y="459486"/>
                </a:lnTo>
                <a:lnTo>
                  <a:pt x="429768" y="459486"/>
                </a:lnTo>
                <a:lnTo>
                  <a:pt x="429768" y="450976"/>
                </a:lnTo>
                <a:lnTo>
                  <a:pt x="434721" y="450976"/>
                </a:lnTo>
                <a:lnTo>
                  <a:pt x="434721" y="442467"/>
                </a:lnTo>
                <a:lnTo>
                  <a:pt x="439547" y="442467"/>
                </a:lnTo>
                <a:lnTo>
                  <a:pt x="444373" y="433959"/>
                </a:lnTo>
                <a:lnTo>
                  <a:pt x="449325" y="425576"/>
                </a:lnTo>
                <a:lnTo>
                  <a:pt x="449325" y="417067"/>
                </a:lnTo>
                <a:lnTo>
                  <a:pt x="454151" y="417067"/>
                </a:lnTo>
                <a:lnTo>
                  <a:pt x="454151" y="408559"/>
                </a:lnTo>
                <a:lnTo>
                  <a:pt x="458977" y="408559"/>
                </a:lnTo>
                <a:lnTo>
                  <a:pt x="458977" y="400050"/>
                </a:lnTo>
                <a:lnTo>
                  <a:pt x="463930" y="400050"/>
                </a:lnTo>
                <a:lnTo>
                  <a:pt x="463930" y="391540"/>
                </a:lnTo>
                <a:lnTo>
                  <a:pt x="468756" y="391540"/>
                </a:lnTo>
                <a:lnTo>
                  <a:pt x="468756" y="383159"/>
                </a:lnTo>
                <a:lnTo>
                  <a:pt x="473710" y="374650"/>
                </a:lnTo>
                <a:lnTo>
                  <a:pt x="478536" y="374650"/>
                </a:lnTo>
                <a:lnTo>
                  <a:pt x="478536" y="366140"/>
                </a:lnTo>
                <a:lnTo>
                  <a:pt x="483362" y="357631"/>
                </a:lnTo>
                <a:lnTo>
                  <a:pt x="483362" y="349123"/>
                </a:lnTo>
                <a:lnTo>
                  <a:pt x="488315" y="349123"/>
                </a:lnTo>
                <a:lnTo>
                  <a:pt x="488315" y="340740"/>
                </a:lnTo>
                <a:lnTo>
                  <a:pt x="493141" y="340740"/>
                </a:lnTo>
                <a:lnTo>
                  <a:pt x="493141" y="332231"/>
                </a:lnTo>
                <a:lnTo>
                  <a:pt x="497967" y="332231"/>
                </a:lnTo>
                <a:lnTo>
                  <a:pt x="497967" y="323723"/>
                </a:lnTo>
                <a:lnTo>
                  <a:pt x="502920" y="315213"/>
                </a:lnTo>
                <a:lnTo>
                  <a:pt x="502920" y="306704"/>
                </a:lnTo>
                <a:lnTo>
                  <a:pt x="507746" y="306704"/>
                </a:lnTo>
                <a:lnTo>
                  <a:pt x="507746" y="298323"/>
                </a:lnTo>
                <a:lnTo>
                  <a:pt x="512572" y="289813"/>
                </a:lnTo>
                <a:lnTo>
                  <a:pt x="517525" y="281304"/>
                </a:lnTo>
                <a:lnTo>
                  <a:pt x="517525" y="272795"/>
                </a:lnTo>
                <a:lnTo>
                  <a:pt x="522350" y="272795"/>
                </a:lnTo>
                <a:lnTo>
                  <a:pt x="522350" y="264413"/>
                </a:lnTo>
                <a:lnTo>
                  <a:pt x="527176" y="264413"/>
                </a:lnTo>
                <a:lnTo>
                  <a:pt x="527176" y="255904"/>
                </a:lnTo>
                <a:lnTo>
                  <a:pt x="532129" y="247395"/>
                </a:lnTo>
                <a:lnTo>
                  <a:pt x="536955" y="238887"/>
                </a:lnTo>
                <a:lnTo>
                  <a:pt x="536955" y="230377"/>
                </a:lnTo>
                <a:lnTo>
                  <a:pt x="541909" y="230377"/>
                </a:lnTo>
                <a:lnTo>
                  <a:pt x="541909" y="221995"/>
                </a:lnTo>
                <a:lnTo>
                  <a:pt x="546735" y="221995"/>
                </a:lnTo>
                <a:lnTo>
                  <a:pt x="546735" y="213487"/>
                </a:lnTo>
                <a:lnTo>
                  <a:pt x="551561" y="204977"/>
                </a:lnTo>
                <a:lnTo>
                  <a:pt x="556514" y="204977"/>
                </a:lnTo>
                <a:lnTo>
                  <a:pt x="556514" y="196468"/>
                </a:lnTo>
                <a:lnTo>
                  <a:pt x="561340" y="187960"/>
                </a:lnTo>
                <a:lnTo>
                  <a:pt x="566166" y="179577"/>
                </a:lnTo>
                <a:lnTo>
                  <a:pt x="571119" y="171068"/>
                </a:lnTo>
                <a:lnTo>
                  <a:pt x="575945" y="171068"/>
                </a:lnTo>
                <a:lnTo>
                  <a:pt x="575945" y="162560"/>
                </a:lnTo>
                <a:lnTo>
                  <a:pt x="580771" y="162560"/>
                </a:lnTo>
                <a:lnTo>
                  <a:pt x="580771" y="154050"/>
                </a:lnTo>
                <a:lnTo>
                  <a:pt x="585724" y="154050"/>
                </a:lnTo>
                <a:lnTo>
                  <a:pt x="590550" y="154050"/>
                </a:lnTo>
                <a:lnTo>
                  <a:pt x="590550" y="145541"/>
                </a:lnTo>
                <a:lnTo>
                  <a:pt x="595376" y="145541"/>
                </a:lnTo>
                <a:lnTo>
                  <a:pt x="595376" y="145541"/>
                </a:lnTo>
                <a:lnTo>
                  <a:pt x="600328" y="137160"/>
                </a:lnTo>
                <a:lnTo>
                  <a:pt x="605154" y="137160"/>
                </a:lnTo>
                <a:lnTo>
                  <a:pt x="610107" y="137160"/>
                </a:lnTo>
                <a:lnTo>
                  <a:pt x="610107" y="128650"/>
                </a:lnTo>
                <a:lnTo>
                  <a:pt x="614934" y="128650"/>
                </a:lnTo>
                <a:lnTo>
                  <a:pt x="614934" y="128650"/>
                </a:lnTo>
                <a:lnTo>
                  <a:pt x="619760" y="128650"/>
                </a:lnTo>
                <a:lnTo>
                  <a:pt x="624713" y="128650"/>
                </a:lnTo>
                <a:lnTo>
                  <a:pt x="629539" y="128650"/>
                </a:lnTo>
                <a:lnTo>
                  <a:pt x="634365" y="128650"/>
                </a:lnTo>
                <a:lnTo>
                  <a:pt x="639318" y="128650"/>
                </a:lnTo>
                <a:lnTo>
                  <a:pt x="639318" y="137160"/>
                </a:lnTo>
                <a:lnTo>
                  <a:pt x="644144" y="137160"/>
                </a:lnTo>
                <a:lnTo>
                  <a:pt x="648970" y="137160"/>
                </a:lnTo>
                <a:lnTo>
                  <a:pt x="653923" y="145541"/>
                </a:lnTo>
                <a:lnTo>
                  <a:pt x="658749" y="145541"/>
                </a:lnTo>
                <a:lnTo>
                  <a:pt x="658749" y="154050"/>
                </a:lnTo>
                <a:lnTo>
                  <a:pt x="663575" y="154050"/>
                </a:lnTo>
                <a:lnTo>
                  <a:pt x="668527" y="154050"/>
                </a:lnTo>
                <a:lnTo>
                  <a:pt x="668527" y="162560"/>
                </a:lnTo>
                <a:lnTo>
                  <a:pt x="673353" y="162560"/>
                </a:lnTo>
                <a:lnTo>
                  <a:pt x="673353" y="171068"/>
                </a:lnTo>
                <a:lnTo>
                  <a:pt x="678179" y="171068"/>
                </a:lnTo>
                <a:lnTo>
                  <a:pt x="678179" y="179577"/>
                </a:lnTo>
                <a:lnTo>
                  <a:pt x="683132" y="179577"/>
                </a:lnTo>
                <a:lnTo>
                  <a:pt x="687959" y="187960"/>
                </a:lnTo>
                <a:lnTo>
                  <a:pt x="692912" y="196468"/>
                </a:lnTo>
                <a:lnTo>
                  <a:pt x="692912" y="204977"/>
                </a:lnTo>
                <a:lnTo>
                  <a:pt x="697738" y="204977"/>
                </a:lnTo>
                <a:lnTo>
                  <a:pt x="702564" y="213487"/>
                </a:lnTo>
                <a:lnTo>
                  <a:pt x="702564" y="221995"/>
                </a:lnTo>
                <a:lnTo>
                  <a:pt x="707517" y="221995"/>
                </a:lnTo>
                <a:lnTo>
                  <a:pt x="707517" y="230377"/>
                </a:lnTo>
                <a:lnTo>
                  <a:pt x="712343" y="230377"/>
                </a:lnTo>
                <a:lnTo>
                  <a:pt x="712343" y="238887"/>
                </a:lnTo>
                <a:lnTo>
                  <a:pt x="717169" y="247395"/>
                </a:lnTo>
                <a:lnTo>
                  <a:pt x="722122" y="255904"/>
                </a:lnTo>
                <a:lnTo>
                  <a:pt x="722122" y="264413"/>
                </a:lnTo>
                <a:lnTo>
                  <a:pt x="726948" y="264413"/>
                </a:lnTo>
                <a:lnTo>
                  <a:pt x="726948" y="272795"/>
                </a:lnTo>
                <a:lnTo>
                  <a:pt x="731774" y="272795"/>
                </a:lnTo>
                <a:lnTo>
                  <a:pt x="731774" y="281304"/>
                </a:lnTo>
                <a:lnTo>
                  <a:pt x="736726" y="289813"/>
                </a:lnTo>
                <a:lnTo>
                  <a:pt x="741553" y="298323"/>
                </a:lnTo>
                <a:lnTo>
                  <a:pt x="741553" y="306704"/>
                </a:lnTo>
                <a:lnTo>
                  <a:pt x="746378" y="306704"/>
                </a:lnTo>
                <a:lnTo>
                  <a:pt x="746378" y="315213"/>
                </a:lnTo>
                <a:lnTo>
                  <a:pt x="751332" y="323723"/>
                </a:lnTo>
                <a:lnTo>
                  <a:pt x="751332" y="332231"/>
                </a:lnTo>
                <a:lnTo>
                  <a:pt x="756157" y="332231"/>
                </a:lnTo>
                <a:lnTo>
                  <a:pt x="756157" y="340740"/>
                </a:lnTo>
                <a:lnTo>
                  <a:pt x="761111" y="340740"/>
                </a:lnTo>
                <a:lnTo>
                  <a:pt x="761111" y="349123"/>
                </a:lnTo>
                <a:lnTo>
                  <a:pt x="765936" y="349123"/>
                </a:lnTo>
                <a:lnTo>
                  <a:pt x="765936" y="357631"/>
                </a:lnTo>
                <a:lnTo>
                  <a:pt x="770763" y="366140"/>
                </a:lnTo>
                <a:lnTo>
                  <a:pt x="770763" y="374650"/>
                </a:lnTo>
                <a:lnTo>
                  <a:pt x="775715" y="374650"/>
                </a:lnTo>
                <a:lnTo>
                  <a:pt x="780542" y="383159"/>
                </a:lnTo>
                <a:lnTo>
                  <a:pt x="780542" y="391540"/>
                </a:lnTo>
                <a:lnTo>
                  <a:pt x="785367" y="391540"/>
                </a:lnTo>
                <a:lnTo>
                  <a:pt x="785367" y="400050"/>
                </a:lnTo>
                <a:lnTo>
                  <a:pt x="790321" y="400050"/>
                </a:lnTo>
                <a:lnTo>
                  <a:pt x="790321" y="408559"/>
                </a:lnTo>
                <a:lnTo>
                  <a:pt x="795147" y="417067"/>
                </a:lnTo>
                <a:lnTo>
                  <a:pt x="799973" y="417067"/>
                </a:lnTo>
                <a:lnTo>
                  <a:pt x="799973" y="425576"/>
                </a:lnTo>
                <a:lnTo>
                  <a:pt x="804926" y="433959"/>
                </a:lnTo>
                <a:lnTo>
                  <a:pt x="809751" y="442467"/>
                </a:lnTo>
                <a:lnTo>
                  <a:pt x="814578" y="442467"/>
                </a:lnTo>
                <a:lnTo>
                  <a:pt x="814578" y="450976"/>
                </a:lnTo>
                <a:lnTo>
                  <a:pt x="819530" y="450976"/>
                </a:lnTo>
                <a:lnTo>
                  <a:pt x="819530" y="459486"/>
                </a:lnTo>
                <a:lnTo>
                  <a:pt x="824357" y="459486"/>
                </a:lnTo>
                <a:lnTo>
                  <a:pt x="824357" y="467994"/>
                </a:lnTo>
                <a:lnTo>
                  <a:pt x="829309" y="467994"/>
                </a:lnTo>
                <a:lnTo>
                  <a:pt x="834136" y="476376"/>
                </a:lnTo>
                <a:lnTo>
                  <a:pt x="838961" y="484886"/>
                </a:lnTo>
                <a:lnTo>
                  <a:pt x="843915" y="484886"/>
                </a:lnTo>
                <a:lnTo>
                  <a:pt x="843915" y="493394"/>
                </a:lnTo>
                <a:lnTo>
                  <a:pt x="848740" y="493394"/>
                </a:lnTo>
                <a:lnTo>
                  <a:pt x="853567" y="501903"/>
                </a:lnTo>
                <a:lnTo>
                  <a:pt x="858519" y="501903"/>
                </a:lnTo>
                <a:lnTo>
                  <a:pt x="858519" y="510286"/>
                </a:lnTo>
                <a:lnTo>
                  <a:pt x="863346" y="510286"/>
                </a:lnTo>
                <a:lnTo>
                  <a:pt x="868172" y="510286"/>
                </a:lnTo>
                <a:lnTo>
                  <a:pt x="868172" y="518794"/>
                </a:lnTo>
                <a:lnTo>
                  <a:pt x="873125" y="518794"/>
                </a:lnTo>
                <a:lnTo>
                  <a:pt x="877951" y="518794"/>
                </a:lnTo>
                <a:lnTo>
                  <a:pt x="877951" y="518794"/>
                </a:lnTo>
                <a:lnTo>
                  <a:pt x="882776" y="527303"/>
                </a:lnTo>
                <a:lnTo>
                  <a:pt x="887730" y="527303"/>
                </a:lnTo>
                <a:lnTo>
                  <a:pt x="892555" y="527303"/>
                </a:lnTo>
                <a:lnTo>
                  <a:pt x="892555" y="535813"/>
                </a:lnTo>
                <a:lnTo>
                  <a:pt x="897509" y="535813"/>
                </a:lnTo>
                <a:lnTo>
                  <a:pt x="902334" y="535813"/>
                </a:lnTo>
                <a:lnTo>
                  <a:pt x="907161" y="535813"/>
                </a:lnTo>
                <a:lnTo>
                  <a:pt x="912113" y="544322"/>
                </a:lnTo>
                <a:lnTo>
                  <a:pt x="916940" y="544322"/>
                </a:lnTo>
                <a:lnTo>
                  <a:pt x="921765" y="544322"/>
                </a:lnTo>
                <a:lnTo>
                  <a:pt x="926719" y="544322"/>
                </a:lnTo>
                <a:lnTo>
                  <a:pt x="931544" y="544322"/>
                </a:lnTo>
                <a:lnTo>
                  <a:pt x="931544" y="552703"/>
                </a:lnTo>
                <a:lnTo>
                  <a:pt x="936371" y="552703"/>
                </a:lnTo>
                <a:lnTo>
                  <a:pt x="941324" y="552703"/>
                </a:lnTo>
                <a:lnTo>
                  <a:pt x="946150" y="552703"/>
                </a:lnTo>
                <a:lnTo>
                  <a:pt x="950976" y="552703"/>
                </a:lnTo>
                <a:lnTo>
                  <a:pt x="955928" y="552703"/>
                </a:lnTo>
                <a:lnTo>
                  <a:pt x="960755" y="552703"/>
                </a:lnTo>
                <a:lnTo>
                  <a:pt x="965707" y="552703"/>
                </a:lnTo>
                <a:lnTo>
                  <a:pt x="970534" y="552703"/>
                </a:lnTo>
                <a:lnTo>
                  <a:pt x="975359" y="552703"/>
                </a:lnTo>
                <a:lnTo>
                  <a:pt x="975359" y="561213"/>
                </a:lnTo>
                <a:lnTo>
                  <a:pt x="980313" y="561213"/>
                </a:lnTo>
                <a:lnTo>
                  <a:pt x="1106932" y="561213"/>
                </a:lnTo>
              </a:path>
              <a:path w="1141730" h="603885">
                <a:moveTo>
                  <a:pt x="0" y="0"/>
                </a:moveTo>
                <a:lnTo>
                  <a:pt x="0" y="603630"/>
                </a:lnTo>
                <a:lnTo>
                  <a:pt x="1141349" y="6036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1"/>
          </a:p>
        </p:txBody>
      </p:sp>
      <p:sp>
        <p:nvSpPr>
          <p:cNvPr id="13" name="object 13"/>
          <p:cNvSpPr txBox="1"/>
          <p:nvPr/>
        </p:nvSpPr>
        <p:spPr>
          <a:xfrm>
            <a:off x="8176918" y="4313516"/>
            <a:ext cx="84002" cy="175234"/>
          </a:xfrm>
          <a:prstGeom prst="rect">
            <a:avLst/>
          </a:prstGeom>
        </p:spPr>
        <p:txBody>
          <a:bodyPr vert="horz" wrap="square" lIns="0" tIns="8185" rIns="0" bIns="0" rtlCol="0">
            <a:spAutoFit/>
          </a:bodyPr>
          <a:lstStyle/>
          <a:p>
            <a:pPr marL="8615">
              <a:spcBef>
                <a:spcPts val="65"/>
              </a:spcBef>
            </a:pPr>
            <a:r>
              <a:rPr sz="1085" spc="-14" dirty="0">
                <a:latin typeface="Trebuchet MS"/>
                <a:cs typeface="Trebuchet MS"/>
              </a:rPr>
              <a:t>y</a:t>
            </a:r>
            <a:endParaRPr sz="1085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5835" y="3918880"/>
            <a:ext cx="1107102" cy="373916"/>
            <a:chOff x="9631743" y="3590480"/>
            <a:chExt cx="1631950" cy="551180"/>
          </a:xfrm>
        </p:grpSpPr>
        <p:sp>
          <p:nvSpPr>
            <p:cNvPr id="15" name="object 15"/>
            <p:cNvSpPr/>
            <p:nvPr/>
          </p:nvSpPr>
          <p:spPr>
            <a:xfrm>
              <a:off x="9636506" y="3595242"/>
              <a:ext cx="1622425" cy="541655"/>
            </a:xfrm>
            <a:custGeom>
              <a:avLst/>
              <a:gdLst/>
              <a:ahLst/>
              <a:cxnLst/>
              <a:rect l="l" t="t" r="r" b="b"/>
              <a:pathLst>
                <a:path w="1622425" h="541654">
                  <a:moveTo>
                    <a:pt x="1531747" y="0"/>
                  </a:moveTo>
                  <a:lnTo>
                    <a:pt x="90170" y="0"/>
                  </a:lnTo>
                  <a:lnTo>
                    <a:pt x="55078" y="7090"/>
                  </a:lnTo>
                  <a:lnTo>
                    <a:pt x="26416" y="26431"/>
                  </a:lnTo>
                  <a:lnTo>
                    <a:pt x="7088" y="55131"/>
                  </a:lnTo>
                  <a:lnTo>
                    <a:pt x="0" y="90297"/>
                  </a:lnTo>
                  <a:lnTo>
                    <a:pt x="0" y="450976"/>
                  </a:lnTo>
                  <a:lnTo>
                    <a:pt x="7088" y="486068"/>
                  </a:lnTo>
                  <a:lnTo>
                    <a:pt x="26416" y="514730"/>
                  </a:lnTo>
                  <a:lnTo>
                    <a:pt x="55078" y="534058"/>
                  </a:lnTo>
                  <a:lnTo>
                    <a:pt x="90170" y="541147"/>
                  </a:lnTo>
                  <a:lnTo>
                    <a:pt x="1531747" y="541147"/>
                  </a:lnTo>
                  <a:lnTo>
                    <a:pt x="1566912" y="534058"/>
                  </a:lnTo>
                  <a:lnTo>
                    <a:pt x="1595612" y="514730"/>
                  </a:lnTo>
                  <a:lnTo>
                    <a:pt x="1614953" y="486068"/>
                  </a:lnTo>
                  <a:lnTo>
                    <a:pt x="1622044" y="450976"/>
                  </a:lnTo>
                  <a:lnTo>
                    <a:pt x="1622044" y="90297"/>
                  </a:lnTo>
                  <a:lnTo>
                    <a:pt x="1614953" y="55131"/>
                  </a:lnTo>
                  <a:lnTo>
                    <a:pt x="1595612" y="26431"/>
                  </a:lnTo>
                  <a:lnTo>
                    <a:pt x="1566912" y="7090"/>
                  </a:lnTo>
                  <a:lnTo>
                    <a:pt x="15317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221"/>
            </a:p>
          </p:txBody>
        </p:sp>
        <p:sp>
          <p:nvSpPr>
            <p:cNvPr id="16" name="object 16"/>
            <p:cNvSpPr/>
            <p:nvPr/>
          </p:nvSpPr>
          <p:spPr>
            <a:xfrm>
              <a:off x="9636506" y="3595242"/>
              <a:ext cx="1622425" cy="541655"/>
            </a:xfrm>
            <a:custGeom>
              <a:avLst/>
              <a:gdLst/>
              <a:ahLst/>
              <a:cxnLst/>
              <a:rect l="l" t="t" r="r" b="b"/>
              <a:pathLst>
                <a:path w="1622425" h="541654">
                  <a:moveTo>
                    <a:pt x="0" y="90297"/>
                  </a:moveTo>
                  <a:lnTo>
                    <a:pt x="7088" y="55131"/>
                  </a:lnTo>
                  <a:lnTo>
                    <a:pt x="26416" y="26431"/>
                  </a:lnTo>
                  <a:lnTo>
                    <a:pt x="55078" y="7090"/>
                  </a:lnTo>
                  <a:lnTo>
                    <a:pt x="90170" y="0"/>
                  </a:lnTo>
                  <a:lnTo>
                    <a:pt x="1531747" y="0"/>
                  </a:lnTo>
                  <a:lnTo>
                    <a:pt x="1566912" y="7090"/>
                  </a:lnTo>
                  <a:lnTo>
                    <a:pt x="1595612" y="26431"/>
                  </a:lnTo>
                  <a:lnTo>
                    <a:pt x="1614953" y="55131"/>
                  </a:lnTo>
                  <a:lnTo>
                    <a:pt x="1622044" y="90297"/>
                  </a:lnTo>
                  <a:lnTo>
                    <a:pt x="1622044" y="450976"/>
                  </a:lnTo>
                  <a:lnTo>
                    <a:pt x="1614953" y="486068"/>
                  </a:lnTo>
                  <a:lnTo>
                    <a:pt x="1595612" y="514730"/>
                  </a:lnTo>
                  <a:lnTo>
                    <a:pt x="1566912" y="534058"/>
                  </a:lnTo>
                  <a:lnTo>
                    <a:pt x="1531747" y="541147"/>
                  </a:lnTo>
                  <a:lnTo>
                    <a:pt x="90170" y="541147"/>
                  </a:lnTo>
                  <a:lnTo>
                    <a:pt x="55078" y="534058"/>
                  </a:lnTo>
                  <a:lnTo>
                    <a:pt x="26416" y="514730"/>
                  </a:lnTo>
                  <a:lnTo>
                    <a:pt x="7088" y="486068"/>
                  </a:lnTo>
                  <a:lnTo>
                    <a:pt x="0" y="450976"/>
                  </a:lnTo>
                  <a:lnTo>
                    <a:pt x="0" y="902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1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85825" y="4008697"/>
            <a:ext cx="928328" cy="175234"/>
          </a:xfrm>
          <a:prstGeom prst="rect">
            <a:avLst/>
          </a:prstGeom>
        </p:spPr>
        <p:txBody>
          <a:bodyPr vert="horz" wrap="square" lIns="0" tIns="8185" rIns="0" bIns="0" rtlCol="0">
            <a:spAutoFit/>
          </a:bodyPr>
          <a:lstStyle/>
          <a:p>
            <a:pPr marL="8615">
              <a:spcBef>
                <a:spcPts val="65"/>
              </a:spcBef>
            </a:pPr>
            <a:r>
              <a:rPr sz="1085" spc="-14" dirty="0">
                <a:latin typeface="Trebuchet MS"/>
                <a:cs typeface="Trebuchet MS"/>
              </a:rPr>
              <a:t>y </a:t>
            </a:r>
            <a:r>
              <a:rPr sz="1085" spc="170" dirty="0">
                <a:latin typeface="Trebuchet MS"/>
                <a:cs typeface="Trebuchet MS"/>
              </a:rPr>
              <a:t>= </a:t>
            </a:r>
            <a:r>
              <a:rPr sz="1085" spc="-68" dirty="0">
                <a:latin typeface="Trebuchet MS"/>
                <a:cs typeface="Trebuchet MS"/>
              </a:rPr>
              <a:t>f(x1, x2,</a:t>
            </a:r>
            <a:r>
              <a:rPr sz="1085" spc="-241" dirty="0">
                <a:latin typeface="Trebuchet MS"/>
                <a:cs typeface="Trebuchet MS"/>
              </a:rPr>
              <a:t> </a:t>
            </a:r>
            <a:r>
              <a:rPr sz="1085" spc="-38" dirty="0">
                <a:latin typeface="Trebuchet MS"/>
                <a:cs typeface="Trebuchet MS"/>
              </a:rPr>
              <a:t>x3)</a:t>
            </a:r>
            <a:endParaRPr sz="1085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69122" y="4136381"/>
            <a:ext cx="407948" cy="121910"/>
          </a:xfrm>
          <a:custGeom>
            <a:avLst/>
            <a:gdLst/>
            <a:ahLst/>
            <a:cxnLst/>
            <a:rect l="l" t="t" r="r" b="b"/>
            <a:pathLst>
              <a:path w="601345" h="179704">
                <a:moveTo>
                  <a:pt x="0" y="44831"/>
                </a:moveTo>
                <a:lnTo>
                  <a:pt x="488442" y="44831"/>
                </a:lnTo>
                <a:lnTo>
                  <a:pt x="488442" y="0"/>
                </a:lnTo>
                <a:lnTo>
                  <a:pt x="601091" y="89788"/>
                </a:lnTo>
                <a:lnTo>
                  <a:pt x="488442" y="179705"/>
                </a:lnTo>
                <a:lnTo>
                  <a:pt x="488442" y="134747"/>
                </a:lnTo>
                <a:lnTo>
                  <a:pt x="0" y="134747"/>
                </a:lnTo>
                <a:lnTo>
                  <a:pt x="0" y="44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1"/>
          </a:p>
        </p:txBody>
      </p:sp>
      <p:sp>
        <p:nvSpPr>
          <p:cNvPr id="19" name="object 19"/>
          <p:cNvSpPr/>
          <p:nvPr/>
        </p:nvSpPr>
        <p:spPr>
          <a:xfrm>
            <a:off x="5774378" y="3841899"/>
            <a:ext cx="385116" cy="218836"/>
          </a:xfrm>
          <a:custGeom>
            <a:avLst/>
            <a:gdLst/>
            <a:ahLst/>
            <a:cxnLst/>
            <a:rect l="l" t="t" r="r" b="b"/>
            <a:pathLst>
              <a:path w="567690" h="322579">
                <a:moveTo>
                  <a:pt x="36575" y="0"/>
                </a:moveTo>
                <a:lnTo>
                  <a:pt x="482726" y="198882"/>
                </a:lnTo>
                <a:lnTo>
                  <a:pt x="501015" y="157861"/>
                </a:lnTo>
                <a:lnTo>
                  <a:pt x="567308" y="285876"/>
                </a:lnTo>
                <a:lnTo>
                  <a:pt x="427863" y="322072"/>
                </a:lnTo>
                <a:lnTo>
                  <a:pt x="446150" y="281050"/>
                </a:lnTo>
                <a:lnTo>
                  <a:pt x="0" y="82169"/>
                </a:lnTo>
                <a:lnTo>
                  <a:pt x="365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1"/>
          </a:p>
        </p:txBody>
      </p:sp>
      <p:grpSp>
        <p:nvGrpSpPr>
          <p:cNvPr id="20" name="object 20"/>
          <p:cNvGrpSpPr/>
          <p:nvPr/>
        </p:nvGrpSpPr>
        <p:grpSpPr>
          <a:xfrm>
            <a:off x="5771147" y="4361290"/>
            <a:ext cx="391578" cy="225297"/>
            <a:chOff x="8858313" y="4242625"/>
            <a:chExt cx="577215" cy="332105"/>
          </a:xfrm>
        </p:grpSpPr>
        <p:sp>
          <p:nvSpPr>
            <p:cNvPr id="21" name="object 21"/>
            <p:cNvSpPr/>
            <p:nvPr/>
          </p:nvSpPr>
          <p:spPr>
            <a:xfrm>
              <a:off x="8863076" y="4247388"/>
              <a:ext cx="567690" cy="322580"/>
            </a:xfrm>
            <a:custGeom>
              <a:avLst/>
              <a:gdLst/>
              <a:ahLst/>
              <a:cxnLst/>
              <a:rect l="l" t="t" r="r" b="b"/>
              <a:pathLst>
                <a:path w="567690" h="322579">
                  <a:moveTo>
                    <a:pt x="427863" y="0"/>
                  </a:moveTo>
                  <a:lnTo>
                    <a:pt x="446150" y="41021"/>
                  </a:lnTo>
                  <a:lnTo>
                    <a:pt x="0" y="239902"/>
                  </a:lnTo>
                  <a:lnTo>
                    <a:pt x="36575" y="322071"/>
                  </a:lnTo>
                  <a:lnTo>
                    <a:pt x="482726" y="123189"/>
                  </a:lnTo>
                  <a:lnTo>
                    <a:pt x="501015" y="164211"/>
                  </a:lnTo>
                  <a:lnTo>
                    <a:pt x="567308" y="36194"/>
                  </a:lnTo>
                  <a:lnTo>
                    <a:pt x="427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1"/>
            </a:p>
          </p:txBody>
        </p:sp>
        <p:sp>
          <p:nvSpPr>
            <p:cNvPr id="22" name="object 22"/>
            <p:cNvSpPr/>
            <p:nvPr/>
          </p:nvSpPr>
          <p:spPr>
            <a:xfrm>
              <a:off x="8863076" y="4247388"/>
              <a:ext cx="567690" cy="322580"/>
            </a:xfrm>
            <a:custGeom>
              <a:avLst/>
              <a:gdLst/>
              <a:ahLst/>
              <a:cxnLst/>
              <a:rect l="l" t="t" r="r" b="b"/>
              <a:pathLst>
                <a:path w="567690" h="322579">
                  <a:moveTo>
                    <a:pt x="36575" y="322071"/>
                  </a:moveTo>
                  <a:lnTo>
                    <a:pt x="482726" y="123189"/>
                  </a:lnTo>
                  <a:lnTo>
                    <a:pt x="501015" y="164211"/>
                  </a:lnTo>
                  <a:lnTo>
                    <a:pt x="567308" y="36194"/>
                  </a:lnTo>
                  <a:lnTo>
                    <a:pt x="427863" y="0"/>
                  </a:lnTo>
                  <a:lnTo>
                    <a:pt x="446150" y="41021"/>
                  </a:lnTo>
                  <a:lnTo>
                    <a:pt x="0" y="239902"/>
                  </a:lnTo>
                  <a:lnTo>
                    <a:pt x="36575" y="3220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1"/>
            </a:p>
          </p:txBody>
        </p:sp>
      </p:grpSp>
      <p:sp>
        <p:nvSpPr>
          <p:cNvPr id="23" name="object 23"/>
          <p:cNvSpPr/>
          <p:nvPr/>
        </p:nvSpPr>
        <p:spPr>
          <a:xfrm>
            <a:off x="7521530" y="4136381"/>
            <a:ext cx="407948" cy="121910"/>
          </a:xfrm>
          <a:custGeom>
            <a:avLst/>
            <a:gdLst/>
            <a:ahLst/>
            <a:cxnLst/>
            <a:rect l="l" t="t" r="r" b="b"/>
            <a:pathLst>
              <a:path w="601345" h="179704">
                <a:moveTo>
                  <a:pt x="0" y="44831"/>
                </a:moveTo>
                <a:lnTo>
                  <a:pt x="488442" y="44831"/>
                </a:lnTo>
                <a:lnTo>
                  <a:pt x="488442" y="0"/>
                </a:lnTo>
                <a:lnTo>
                  <a:pt x="601218" y="89788"/>
                </a:lnTo>
                <a:lnTo>
                  <a:pt x="488442" y="179705"/>
                </a:lnTo>
                <a:lnTo>
                  <a:pt x="488442" y="134747"/>
                </a:lnTo>
                <a:lnTo>
                  <a:pt x="0" y="134747"/>
                </a:lnTo>
                <a:lnTo>
                  <a:pt x="0" y="448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1"/>
          </a:p>
        </p:txBody>
      </p:sp>
      <p:sp>
        <p:nvSpPr>
          <p:cNvPr id="24" name="object 24"/>
          <p:cNvSpPr txBox="1"/>
          <p:nvPr/>
        </p:nvSpPr>
        <p:spPr>
          <a:xfrm>
            <a:off x="4395897" y="5739238"/>
            <a:ext cx="27569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5">
              <a:lnSpc>
                <a:spcPts val="2059"/>
              </a:lnSpc>
            </a:pPr>
            <a:r>
              <a:rPr sz="1764" b="1" spc="-2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764">
              <a:latin typeface="Trebuchet MS"/>
              <a:cs typeface="Trebuchet M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E46FC1F-EDC0-4DCD-B761-C2519F96A517}"/>
              </a:ext>
            </a:extLst>
          </p:cNvPr>
          <p:cNvSpPr txBox="1"/>
          <p:nvPr/>
        </p:nvSpPr>
        <p:spPr>
          <a:xfrm>
            <a:off x="402646" y="1224307"/>
            <a:ext cx="610912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300" spc="31" dirty="0">
                <a:latin typeface="+mj-lt"/>
              </a:rPr>
              <a:t>Aplicações </a:t>
            </a:r>
            <a:r>
              <a:rPr lang="pt-BR" sz="3300" spc="65" dirty="0">
                <a:latin typeface="+mj-lt"/>
              </a:rPr>
              <a:t>da</a:t>
            </a:r>
            <a:r>
              <a:rPr lang="pt-BR" sz="3300" spc="-234" dirty="0">
                <a:latin typeface="+mj-lt"/>
              </a:rPr>
              <a:t> </a:t>
            </a:r>
            <a:r>
              <a:rPr lang="pt-BR" sz="3300" spc="47" dirty="0">
                <a:latin typeface="+mj-lt"/>
              </a:rPr>
              <a:t>simulação</a:t>
            </a:r>
            <a:endParaRPr lang="pt-BR" sz="3300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54D560B-FDFB-43A2-831C-170470D1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Método de Monte Carlo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713F8-5ADD-4C53-BF41-88947144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O método de Monte Carlo consiste em gerar uma amostragem suficientemente grande de valores aleatórios para as variáveis de entrada (Xs) de modo a analisar o comportamento da variável de saída(Y).</a:t>
            </a:r>
          </a:p>
          <a:p>
            <a:r>
              <a:rPr lang="pt-BR" smtClean="0"/>
              <a:t>A simulação de Monte Carlo usa uma amostragem aleatória repetida para simular dados de um dado modelo matemático e avaliar o resultado. </a:t>
            </a:r>
          </a:p>
          <a:p>
            <a:r>
              <a:rPr lang="pt-BR" smtClean="0"/>
              <a:t>Trata-se de modelagem para estimar a distribuição do y avaliado (tempo de ciclo, faturamento, custos...)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15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9F1DE7-D175-486B-9642-666342BAE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4"/>
          <a:stretch/>
        </p:blipFill>
        <p:spPr>
          <a:xfrm>
            <a:off x="1321594" y="1980372"/>
            <a:ext cx="6500813" cy="345351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8B38325-8BD6-4DF6-8C04-9C26921EFD4C}"/>
              </a:ext>
            </a:extLst>
          </p:cNvPr>
          <p:cNvSpPr txBox="1">
            <a:spLocks/>
          </p:cNvSpPr>
          <p:nvPr/>
        </p:nvSpPr>
        <p:spPr>
          <a:xfrm>
            <a:off x="1139483" y="1053422"/>
            <a:ext cx="5184576" cy="6952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/>
              <a:t>Método de Monte Carlo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203188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Distribuições de probabilidade</a:t>
            </a:r>
            <a:endParaRPr lang="pt-BR" dirty="0"/>
          </a:p>
        </p:txBody>
      </p:sp>
      <p:sp>
        <p:nvSpPr>
          <p:cNvPr id="3" name="object 3"/>
          <p:cNvSpPr txBox="1"/>
          <p:nvPr/>
        </p:nvSpPr>
        <p:spPr>
          <a:xfrm>
            <a:off x="803572" y="1814998"/>
            <a:ext cx="6346235" cy="321937"/>
          </a:xfrm>
          <a:prstGeom prst="rect">
            <a:avLst/>
          </a:prstGeom>
        </p:spPr>
        <p:txBody>
          <a:bodyPr vert="horz" wrap="square" lIns="0" tIns="112003" rIns="0" bIns="0" rtlCol="0">
            <a:spAutoFit/>
          </a:bodyPr>
          <a:lstStyle/>
          <a:p>
            <a:pPr marL="127508" indent="-118892">
              <a:spcBef>
                <a:spcPts val="818"/>
              </a:spcBef>
              <a:buChar char="•"/>
              <a:tabLst>
                <a:tab pos="127508" algn="l"/>
              </a:tabLst>
            </a:pPr>
            <a:r>
              <a:rPr lang="pt-BR" sz="1357" spc="-20" dirty="0">
                <a:latin typeface="Trebuchet MS"/>
                <a:cs typeface="Trebuchet MS"/>
              </a:rPr>
              <a:t>D</a:t>
            </a:r>
            <a:r>
              <a:rPr sz="1357" spc="-11" dirty="0" err="1">
                <a:latin typeface="Trebuchet MS"/>
                <a:cs typeface="Trebuchet MS"/>
              </a:rPr>
              <a:t>istribuições</a:t>
            </a:r>
            <a:r>
              <a:rPr sz="1357" spc="-11" dirty="0">
                <a:latin typeface="Trebuchet MS"/>
                <a:cs typeface="Trebuchet MS"/>
              </a:rPr>
              <a:t> </a:t>
            </a:r>
            <a:r>
              <a:rPr sz="1357" spc="-20" dirty="0">
                <a:latin typeface="Trebuchet MS"/>
                <a:cs typeface="Trebuchet MS"/>
              </a:rPr>
              <a:t>para </a:t>
            </a:r>
            <a:r>
              <a:rPr sz="1357" spc="-31" dirty="0">
                <a:latin typeface="Trebuchet MS"/>
                <a:cs typeface="Trebuchet MS"/>
              </a:rPr>
              <a:t>variáveis </a:t>
            </a:r>
            <a:r>
              <a:rPr sz="1357" spc="-4" dirty="0">
                <a:latin typeface="Trebuchet MS"/>
                <a:cs typeface="Trebuchet MS"/>
              </a:rPr>
              <a:t>contínuas </a:t>
            </a:r>
            <a:r>
              <a:rPr sz="1357" spc="-31" dirty="0">
                <a:latin typeface="Trebuchet MS"/>
                <a:cs typeface="Trebuchet MS"/>
              </a:rPr>
              <a:t>e</a:t>
            </a:r>
            <a:r>
              <a:rPr sz="1357" spc="-119" dirty="0">
                <a:latin typeface="Trebuchet MS"/>
                <a:cs typeface="Trebuchet MS"/>
              </a:rPr>
              <a:t> </a:t>
            </a:r>
            <a:r>
              <a:rPr sz="1357" spc="-24" dirty="0">
                <a:latin typeface="Trebuchet MS"/>
                <a:cs typeface="Trebuchet MS"/>
              </a:rPr>
              <a:t>discretas</a:t>
            </a:r>
            <a:endParaRPr sz="1357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573" y="2347143"/>
            <a:ext cx="7754020" cy="318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1"/>
          </a:p>
        </p:txBody>
      </p:sp>
      <p:sp>
        <p:nvSpPr>
          <p:cNvPr id="5" name="object 5"/>
          <p:cNvSpPr txBox="1"/>
          <p:nvPr/>
        </p:nvSpPr>
        <p:spPr>
          <a:xfrm>
            <a:off x="4395897" y="5739238"/>
            <a:ext cx="27569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5">
              <a:lnSpc>
                <a:spcPts val="2059"/>
              </a:lnSpc>
            </a:pPr>
            <a:r>
              <a:rPr sz="1764" b="1" spc="-20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176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BEC59E9-256A-4215-A5D4-44EB480AEED2}"/>
              </a:ext>
            </a:extLst>
          </p:cNvPr>
          <p:cNvSpPr/>
          <p:nvPr/>
        </p:nvSpPr>
        <p:spPr>
          <a:xfrm>
            <a:off x="1223628" y="1700809"/>
            <a:ext cx="669674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Passos para aplicar a simulação de Monte Carlo:</a:t>
            </a:r>
          </a:p>
          <a:p>
            <a:endParaRPr lang="pt-BR" dirty="0"/>
          </a:p>
          <a:p>
            <a:r>
              <a:rPr lang="pt-BR" dirty="0"/>
              <a:t>1. Criar um modelo paramétrico, y = f (x1, x2, ..., </a:t>
            </a:r>
            <a:r>
              <a:rPr lang="pt-BR" dirty="0" err="1"/>
              <a:t>xn</a:t>
            </a:r>
            <a:r>
              <a:rPr lang="pt-BR" dirty="0"/>
              <a:t>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350" dirty="0"/>
              <a:t>Pode ser desenvolvido matematicamente ou através de ferramentas estatísticas como a Análise de Regressão e o Projeto de Experimentos (DOE).</a:t>
            </a:r>
          </a:p>
          <a:p>
            <a:endParaRPr lang="pt-BR" dirty="0"/>
          </a:p>
          <a:p>
            <a:r>
              <a:rPr lang="pt-BR" dirty="0"/>
              <a:t>2. Gerar um conjunto de entradas aleatórias para cada entrada utilizando um sistema computacional, x1, x2, ..., </a:t>
            </a:r>
            <a:r>
              <a:rPr lang="pt-BR" dirty="0" err="1"/>
              <a:t>xn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3. Resolver o modelo e armazenar os resultados dos valores de Y.</a:t>
            </a:r>
          </a:p>
          <a:p>
            <a:endParaRPr lang="pt-BR" dirty="0"/>
          </a:p>
          <a:p>
            <a:r>
              <a:rPr lang="pt-BR" dirty="0"/>
              <a:t>4. Analisar os resultados usando histogramas, sumários estatísticos, intervalos de confiança, etc.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375F04-F821-4152-B3A7-1D163B41F08F}"/>
              </a:ext>
            </a:extLst>
          </p:cNvPr>
          <p:cNvSpPr txBox="1">
            <a:spLocks/>
          </p:cNvSpPr>
          <p:nvPr/>
        </p:nvSpPr>
        <p:spPr>
          <a:xfrm>
            <a:off x="683568" y="1106742"/>
            <a:ext cx="5184576" cy="69523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/>
              <a:t>Método de Monte Carlo</a:t>
            </a:r>
          </a:p>
        </p:txBody>
      </p:sp>
    </p:spTree>
    <p:extLst>
      <p:ext uri="{BB962C8B-B14F-4D97-AF65-F5344CB8AC3E}">
        <p14:creationId xmlns:p14="http://schemas.microsoft.com/office/powerpoint/2010/main" val="19314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BA49CF-81C1-437F-A9A7-FF09B8EF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2228850"/>
            <a:ext cx="5972175" cy="24003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AED3C00-0113-4646-9D8B-FACE190AF3B3}"/>
              </a:ext>
            </a:extLst>
          </p:cNvPr>
          <p:cNvSpPr/>
          <p:nvPr/>
        </p:nvSpPr>
        <p:spPr>
          <a:xfrm>
            <a:off x="1277634" y="4779151"/>
            <a:ext cx="6480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latin typeface="Verdana" panose="020B0604030504040204" pitchFamily="34" charset="0"/>
              </a:rPr>
              <a:t>Processo = representa a função transferência Y = F(X). Para cada situação e caso, deve-se entender como os X’s impactam no Y (exemplo: soma de tempos das etapas de um ciclo, etapas de uma reação química...). </a:t>
            </a:r>
          </a:p>
          <a:p>
            <a:endParaRPr lang="pt-BR" sz="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Verdana" panose="020B0604030504040204" pitchFamily="34" charset="0"/>
              </a:rPr>
              <a:t>Dica para descobrir a função transferência: entender experimentos passados, literatura, benchmarking, concorrentes, testes preliminares.</a:t>
            </a:r>
            <a:br>
              <a:rPr lang="pt-BR" sz="9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pt-BR" sz="9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6D399D-D161-4254-BFE8-9C4793AB213E}"/>
              </a:ext>
            </a:extLst>
          </p:cNvPr>
          <p:cNvSpPr txBox="1">
            <a:spLocks/>
          </p:cNvSpPr>
          <p:nvPr/>
        </p:nvSpPr>
        <p:spPr>
          <a:xfrm>
            <a:off x="1115616" y="1052736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Função transferência</a:t>
            </a:r>
          </a:p>
        </p:txBody>
      </p:sp>
    </p:spTree>
    <p:extLst>
      <p:ext uri="{BB962C8B-B14F-4D97-AF65-F5344CB8AC3E}">
        <p14:creationId xmlns:p14="http://schemas.microsoft.com/office/powerpoint/2010/main" val="243349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169622" y="1059582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Modelos estatísticos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88" y="1754814"/>
            <a:ext cx="7343625" cy="395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4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Simulação</a:t>
            </a:r>
            <a:endParaRPr lang="pt-BR" dirty="0"/>
          </a:p>
        </p:txBody>
      </p:sp>
      <p:pic>
        <p:nvPicPr>
          <p:cNvPr id="1026" name="Picture 2" descr="http://geradormemes.com/media/created/zejp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1916833"/>
            <a:ext cx="496855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3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6541F4-E047-43BA-A6FC-E9448E82FDDD}"/>
              </a:ext>
            </a:extLst>
          </p:cNvPr>
          <p:cNvSpPr/>
          <p:nvPr/>
        </p:nvSpPr>
        <p:spPr>
          <a:xfrm>
            <a:off x="1116201" y="1776701"/>
            <a:ext cx="68041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solidFill>
                  <a:srgbClr val="000000"/>
                </a:solidFill>
                <a:latin typeface="Verdana" panose="020B0604030504040204" pitchFamily="34" charset="0"/>
              </a:rPr>
              <a:t>Exemplo: Para chegarmos no tempo final da execução de um projeto, o tempo gasto em cada uma das etapas é um fator essencial na análise.</a:t>
            </a:r>
          </a:p>
          <a:p>
            <a:r>
              <a:rPr lang="pt-BR" sz="135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pt-BR" sz="135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BR" sz="1350" dirty="0">
                <a:solidFill>
                  <a:srgbClr val="000000"/>
                </a:solidFill>
                <a:latin typeface="Verdana" panose="020B0604030504040204" pitchFamily="34" charset="0"/>
              </a:rPr>
              <a:t>Para tanto, utilizaremos como premissa para o tempo gasto em cada etapa, por exemplo, o modelo Triangular para representar a distribuição dos pontos</a:t>
            </a:r>
            <a:br>
              <a:rPr lang="pt-BR" sz="135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pt-BR" sz="135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pt-BR" sz="135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pt-BR" sz="135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63293B0-2787-4D8C-8628-0206131EFF97}"/>
              </a:ext>
            </a:extLst>
          </p:cNvPr>
          <p:cNvSpPr txBox="1">
            <a:spLocks/>
          </p:cNvSpPr>
          <p:nvPr/>
        </p:nvSpPr>
        <p:spPr>
          <a:xfrm>
            <a:off x="1115373" y="1081468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Modelos estatísticos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39546E-33E2-4264-AF67-14D74A21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58" y="2849306"/>
            <a:ext cx="5572125" cy="223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40C647-3838-4DA7-829F-A582A6411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1" y="900981"/>
            <a:ext cx="5714999" cy="50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37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Resumindo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Ferramenta útil para solução de problemas que envolvem incertezas, especialmente em problemas complexos ou difíceis de resolver por outros meios.</a:t>
            </a:r>
          </a:p>
          <a:p>
            <a:r>
              <a:rPr lang="pt-BR" smtClean="0"/>
              <a:t>Aplicação requer primeiro a modelagem em termos matemáticos das variáveis aleatórias que pretendemos investigar.</a:t>
            </a:r>
          </a:p>
          <a:p>
            <a:endParaRPr lang="pt-BR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66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Resumindo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método de Monte Carlo é uma técnica que utiliza geração de números aleatórios para atribuir valores às variáveis do sistema que se deseja investigar.</a:t>
            </a:r>
          </a:p>
          <a:p>
            <a:r>
              <a:rPr lang="pt-BR" smtClean="0"/>
              <a:t>Os números aleatórios podem ser obtidos por algum processo aleatório (roleta, tabela, computador, etc.)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03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Resumindo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simulação é replicada várias vezes até termos segurança do comportamento da variável decisória.</a:t>
            </a:r>
          </a:p>
          <a:p>
            <a:r>
              <a:rPr lang="pt-BR" smtClean="0"/>
              <a:t>Análise dos resultados fornece conclusões sobre o comportamento futuro esperado da variável decisória.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985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FADD3D1-3643-44B3-948B-F4B062ACD9AB}"/>
              </a:ext>
            </a:extLst>
          </p:cNvPr>
          <p:cNvSpPr/>
          <p:nvPr/>
        </p:nvSpPr>
        <p:spPr>
          <a:xfrm>
            <a:off x="628650" y="2027084"/>
            <a:ext cx="67773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fabricante precisa avaliar o design de uma bomba que está sendo desenvolvida</a:t>
            </a:r>
          </a:p>
          <a:p>
            <a:endParaRPr lang="pt-BR" dirty="0"/>
          </a:p>
          <a:p>
            <a:r>
              <a:rPr lang="pt-BR" dirty="0"/>
              <a:t>Um protótipo foi elaborado com o objetivo de validar o projeto.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A0820E5-1F26-4906-94A8-8C57726BCEE5}"/>
              </a:ext>
            </a:extLst>
          </p:cNvPr>
          <p:cNvSpPr txBox="1">
            <a:spLocks/>
          </p:cNvSpPr>
          <p:nvPr/>
        </p:nvSpPr>
        <p:spPr>
          <a:xfrm>
            <a:off x="1143000" y="1162151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3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B0CA749-3CB9-44E5-8A9A-6BEEB675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043" y="3212977"/>
            <a:ext cx="2318455" cy="194421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C3B31DE-DAA0-4D77-9220-DE4BE5C2A7FC}"/>
              </a:ext>
            </a:extLst>
          </p:cNvPr>
          <p:cNvSpPr/>
          <p:nvPr/>
        </p:nvSpPr>
        <p:spPr>
          <a:xfrm>
            <a:off x="1223628" y="3969060"/>
            <a:ext cx="39964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u="sng" dirty="0"/>
              <a:t>Bomba de êmbolo que deve bombear 12 ml de fluido por minuto</a:t>
            </a:r>
            <a:r>
              <a:rPr lang="pt-BR" sz="1500" dirty="0"/>
              <a:t>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E73D9D-77A5-4D76-8937-A3D8C2F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Exemplo – Bomba de precisão </a:t>
            </a:r>
            <a:br>
              <a:rPr lang="pt-BR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0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FADD3D1-3643-44B3-948B-F4B062ACD9AB}"/>
              </a:ext>
            </a:extLst>
          </p:cNvPr>
          <p:cNvSpPr/>
          <p:nvPr/>
        </p:nvSpPr>
        <p:spPr>
          <a:xfrm>
            <a:off x="628650" y="1844268"/>
            <a:ext cx="788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Precisamos estimar o desempenho provável em milhares de bombas, dada a variação natural do diâmetro do êmbolo (D), comprimento do curso (L) e cursos por minuto (RPM).  </a:t>
            </a:r>
          </a:p>
          <a:p>
            <a:endParaRPr lang="pt-BR" dirty="0"/>
          </a:p>
          <a:p>
            <a:r>
              <a:rPr lang="pt-BR" dirty="0"/>
              <a:t>Dados D = 0,8 cm e L = 2,5 cm; </a:t>
            </a:r>
          </a:p>
          <a:p>
            <a:endParaRPr lang="pt-BR" dirty="0"/>
          </a:p>
          <a:p>
            <a:r>
              <a:rPr lang="pt-BR" dirty="0"/>
              <a:t>Considerar a  fórmula de engenharia abaixo para medir o fluxo da bomba: </a:t>
            </a:r>
          </a:p>
          <a:p>
            <a:endParaRPr lang="pt-BR" dirty="0"/>
          </a:p>
          <a:p>
            <a:r>
              <a:rPr lang="pt-BR" u="sng" dirty="0"/>
              <a:t>Fluxo (em ml) =  π(D/2)</a:t>
            </a:r>
            <a:r>
              <a:rPr lang="pt-BR" u="sng" baseline="30000" dirty="0"/>
              <a:t>2</a:t>
            </a:r>
            <a:r>
              <a:rPr lang="pt-BR" u="sng" dirty="0"/>
              <a:t> ∗ L ∗ RPM</a:t>
            </a:r>
          </a:p>
          <a:p>
            <a:endParaRPr lang="pt-BR" dirty="0"/>
          </a:p>
          <a:p>
            <a:r>
              <a:rPr lang="pt-BR" dirty="0"/>
              <a:t>Premissa do projeto é que o fluxo da bomba em milhares de bombas deverá um desvio padrão menor que 0,2 ml.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832B7CD-13C0-46D5-BD18-72492E628F9B}"/>
              </a:ext>
            </a:extLst>
          </p:cNvPr>
          <p:cNvSpPr txBox="1">
            <a:spLocks/>
          </p:cNvSpPr>
          <p:nvPr/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dirty="0"/>
              <a:t>Exemplo – Bomba de precisão </a:t>
            </a:r>
            <a:br>
              <a:rPr lang="pt-BR" sz="3300" dirty="0"/>
            </a:b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341077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B2BBCC-F704-4ADE-97EB-AD1A9C124C9C}"/>
              </a:ext>
            </a:extLst>
          </p:cNvPr>
          <p:cNvSpPr/>
          <p:nvPr/>
        </p:nvSpPr>
        <p:spPr>
          <a:xfrm>
            <a:off x="646044" y="1700809"/>
            <a:ext cx="8179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Identificar a equação de transferência</a:t>
            </a:r>
          </a:p>
          <a:p>
            <a:endParaRPr lang="pt-BR" dirty="0"/>
          </a:p>
          <a:p>
            <a:r>
              <a:rPr lang="pt-BR" dirty="0"/>
              <a:t>A primeira etapa na simulação de Monte Carlo é determinar a equação de transferência. </a:t>
            </a:r>
          </a:p>
          <a:p>
            <a:endParaRPr lang="pt-BR" dirty="0"/>
          </a:p>
          <a:p>
            <a:r>
              <a:rPr lang="pt-BR" dirty="0"/>
              <a:t>Neste caso, é possível usar apenas uma fórmula de engenharia estabelecida que meça o fluxo da bomba: </a:t>
            </a:r>
          </a:p>
          <a:p>
            <a:endParaRPr lang="pt-BR" dirty="0"/>
          </a:p>
          <a:p>
            <a:r>
              <a:rPr lang="pt-BR" u="sng" dirty="0"/>
              <a:t>Fluxo (em ml) =  π(D/2)</a:t>
            </a:r>
            <a:r>
              <a:rPr lang="pt-BR" u="sng" baseline="30000" dirty="0"/>
              <a:t>2</a:t>
            </a:r>
            <a:r>
              <a:rPr lang="pt-BR" u="sng" dirty="0"/>
              <a:t> ∗ L ∗ RPM</a:t>
            </a:r>
          </a:p>
          <a:p>
            <a:endParaRPr lang="pt-BR" dirty="0"/>
          </a:p>
          <a:p>
            <a:r>
              <a:rPr lang="pt-BR" b="1" dirty="0"/>
              <a:t>Definir os parâmetros de entrada</a:t>
            </a:r>
          </a:p>
          <a:p>
            <a:endParaRPr lang="pt-BR" b="1" dirty="0"/>
          </a:p>
          <a:p>
            <a:r>
              <a:rPr lang="pt-BR" dirty="0"/>
              <a:t>Dados D = 0,8 e L = 2,5, cada curso desloca 1,256 ml.  Assim, para atingir um fluxo de 12 ml/minuto o RPM deve ser de 9,549.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29CF340-24C0-4EAF-A002-DF0C961BF6A0}"/>
              </a:ext>
            </a:extLst>
          </p:cNvPr>
          <p:cNvSpPr txBox="1">
            <a:spLocks/>
          </p:cNvSpPr>
          <p:nvPr/>
        </p:nvSpPr>
        <p:spPr>
          <a:xfrm>
            <a:off x="646043" y="1082637"/>
            <a:ext cx="5184576" cy="69523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Bomba de precisão </a:t>
            </a:r>
          </a:p>
        </p:txBody>
      </p:sp>
    </p:spTree>
    <p:extLst>
      <p:ext uri="{BB962C8B-B14F-4D97-AF65-F5344CB8AC3E}">
        <p14:creationId xmlns:p14="http://schemas.microsoft.com/office/powerpoint/2010/main" val="169925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3B2BBCC-F704-4ADE-97EB-AD1A9C124C9C}"/>
              </a:ext>
            </a:extLst>
          </p:cNvPr>
          <p:cNvSpPr/>
          <p:nvPr/>
        </p:nvSpPr>
        <p:spPr>
          <a:xfrm>
            <a:off x="705679" y="2078496"/>
            <a:ext cx="79314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Definir os parâmetros de entrada</a:t>
            </a:r>
          </a:p>
          <a:p>
            <a:endParaRPr lang="pt-BR" dirty="0"/>
          </a:p>
          <a:p>
            <a:r>
              <a:rPr lang="pt-BR" dirty="0"/>
              <a:t>Baseado no desempenho de outras bombas fabricadas na fábrica, é possível dizer que o diâmetro do êmbolo tem distribuição normal com uma média de 0,8 cm e desvio padrão de 0,003 cm. </a:t>
            </a:r>
          </a:p>
          <a:p>
            <a:endParaRPr lang="pt-BR" dirty="0"/>
          </a:p>
          <a:p>
            <a:r>
              <a:rPr lang="pt-BR" dirty="0"/>
              <a:t>O comprimento do curso tem distribuição normal com uma média de 2,5 cm e desvio padrão de 0,15 cm. </a:t>
            </a:r>
          </a:p>
          <a:p>
            <a:endParaRPr lang="pt-BR" dirty="0"/>
          </a:p>
          <a:p>
            <a:r>
              <a:rPr lang="pt-BR" dirty="0"/>
              <a:t>Finalmente, os cursos por minuto tem distribuição normal com uma média de 9,549 RPM e um desvio padrão de 0,17 RPM.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E9D2046-49F7-4648-8515-57A737CF65DD}"/>
              </a:ext>
            </a:extLst>
          </p:cNvPr>
          <p:cNvSpPr txBox="1">
            <a:spLocks/>
          </p:cNvSpPr>
          <p:nvPr/>
        </p:nvSpPr>
        <p:spPr>
          <a:xfrm>
            <a:off x="705678" y="1383264"/>
            <a:ext cx="5184576" cy="69523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Bomba de precisão  </a:t>
            </a:r>
          </a:p>
        </p:txBody>
      </p:sp>
    </p:spTree>
    <p:extLst>
      <p:ext uri="{BB962C8B-B14F-4D97-AF65-F5344CB8AC3E}">
        <p14:creationId xmlns:p14="http://schemas.microsoft.com/office/powerpoint/2010/main" val="88478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C73994-88A5-4CD5-86CB-42FA055B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24" y="1857383"/>
            <a:ext cx="2825553" cy="3878982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E851E7E-DAD1-40C6-ADA3-8EA35486B3AE}"/>
              </a:ext>
            </a:extLst>
          </p:cNvPr>
          <p:cNvSpPr txBox="1">
            <a:spLocks/>
          </p:cNvSpPr>
          <p:nvPr/>
        </p:nvSpPr>
        <p:spPr>
          <a:xfrm>
            <a:off x="457200" y="1168118"/>
            <a:ext cx="5184576" cy="69523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Bomba de precisão  </a:t>
            </a:r>
          </a:p>
          <a:p>
            <a:pPr algn="l"/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179618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Simulação</a:t>
            </a:r>
            <a:endParaRPr lang="pt-BR" dirty="0"/>
          </a:p>
        </p:txBody>
      </p:sp>
      <p:pic>
        <p:nvPicPr>
          <p:cNvPr id="2050" name="Picture 2" descr="http://opiniaoenoticia.com.br/wp-content/uploads/270648_422440214469516_110744110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576" y="1882109"/>
            <a:ext cx="4902422" cy="347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53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4D949EB-94D7-4CF2-82E8-5CE28B42A9C3}"/>
              </a:ext>
            </a:extLst>
          </p:cNvPr>
          <p:cNvSpPr/>
          <p:nvPr/>
        </p:nvSpPr>
        <p:spPr>
          <a:xfrm>
            <a:off x="1223628" y="1715833"/>
            <a:ext cx="6642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rgbClr val="4D4F5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Calibri" panose="020F0502020204030204" pitchFamily="34" charset="0"/>
                <a:cs typeface="Arial" panose="020B0604020202020204" pitchFamily="34" charset="0"/>
              </a:rPr>
              <a:t>Em média, estamos no alvo, mas o menor valor foi 9,004 e o maior, 15,075 sendo um intervalo bastante amplo.</a:t>
            </a:r>
            <a:r>
              <a:rPr lang="pt-BR" dirty="0">
                <a:solidFill>
                  <a:srgbClr val="4D4F5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 </a:t>
            </a:r>
            <a:endParaRPr lang="pt-BR" dirty="0">
              <a:solidFill>
                <a:srgbClr val="4D4F51"/>
              </a:solidFill>
              <a:latin typeface="Segoe UI" panose="020B050204020402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639584-AC30-4420-8BD1-863D9B6E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6" y="2658219"/>
            <a:ext cx="3942438" cy="295793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8F9F8C3-483B-451D-AF2A-00F730BAF7C7}"/>
              </a:ext>
            </a:extLst>
          </p:cNvPr>
          <p:cNvSpPr/>
          <p:nvPr/>
        </p:nvSpPr>
        <p:spPr>
          <a:xfrm>
            <a:off x="2814363" y="4851169"/>
            <a:ext cx="2783752" cy="76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B14374F-5416-4241-BC22-964A7B13C25E}"/>
              </a:ext>
            </a:extLst>
          </p:cNvPr>
          <p:cNvSpPr/>
          <p:nvPr/>
        </p:nvSpPr>
        <p:spPr>
          <a:xfrm>
            <a:off x="5544108" y="2888940"/>
            <a:ext cx="1080120" cy="270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D0F9BB-516D-4359-9225-8FC2FB3386F8}"/>
              </a:ext>
            </a:extLst>
          </p:cNvPr>
          <p:cNvSpPr/>
          <p:nvPr/>
        </p:nvSpPr>
        <p:spPr>
          <a:xfrm>
            <a:off x="5544108" y="3266982"/>
            <a:ext cx="1080120" cy="86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D3F8D64-D4C9-42B9-8ADD-5FA77FADE8D2}"/>
              </a:ext>
            </a:extLst>
          </p:cNvPr>
          <p:cNvSpPr txBox="1">
            <a:spLocks/>
          </p:cNvSpPr>
          <p:nvPr/>
        </p:nvSpPr>
        <p:spPr>
          <a:xfrm>
            <a:off x="1143000" y="1162151"/>
            <a:ext cx="5184576" cy="69523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Bomba de precisão  </a:t>
            </a:r>
          </a:p>
        </p:txBody>
      </p:sp>
    </p:spTree>
    <p:extLst>
      <p:ext uri="{BB962C8B-B14F-4D97-AF65-F5344CB8AC3E}">
        <p14:creationId xmlns:p14="http://schemas.microsoft.com/office/powerpoint/2010/main" val="766162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4D949EB-94D7-4CF2-82E8-5CE28B42A9C3}"/>
              </a:ext>
            </a:extLst>
          </p:cNvPr>
          <p:cNvSpPr/>
          <p:nvPr/>
        </p:nvSpPr>
        <p:spPr>
          <a:xfrm>
            <a:off x="576469" y="1870882"/>
            <a:ext cx="80705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cs typeface="Arial" panose="020B0604020202020204" pitchFamily="34" charset="0"/>
              </a:rPr>
              <a:t>A variação transmitida (de todos os componentes) resulta em um desvio padrão de 0,755 ml, excedendo em muito o alvo de 0,2 ml.  </a:t>
            </a:r>
          </a:p>
          <a:p>
            <a:endParaRPr lang="pt-BR" dirty="0">
              <a:cs typeface="Arial" panose="020B0604020202020204" pitchFamily="34" charset="0"/>
            </a:endParaRPr>
          </a:p>
          <a:p>
            <a:r>
              <a:rPr lang="pt-BR" dirty="0">
                <a:cs typeface="Arial" panose="020B0604020202020204" pitchFamily="34" charset="0"/>
              </a:rPr>
              <a:t>Também, podemos observar que o alvo de 0,2 ml está fora do intervalo de confiança do desvio padrão.</a:t>
            </a:r>
          </a:p>
          <a:p>
            <a:endParaRPr lang="pt-BR" dirty="0">
              <a:cs typeface="Arial" panose="020B0604020202020204" pitchFamily="34" charset="0"/>
            </a:endParaRPr>
          </a:p>
          <a:p>
            <a:r>
              <a:rPr lang="pt-BR" dirty="0">
                <a:cs typeface="Arial" panose="020B0604020202020204" pitchFamily="34" charset="0"/>
              </a:rPr>
              <a:t>Nesse sentido, o design de bomba exibe muita variação e precisa ser refinado antes de ir à produção;</a:t>
            </a:r>
          </a:p>
          <a:p>
            <a:endParaRPr lang="pt-BR" dirty="0">
              <a:cs typeface="Arial" panose="020B0604020202020204" pitchFamily="34" charset="0"/>
            </a:endParaRPr>
          </a:p>
          <a:p>
            <a:r>
              <a:rPr lang="pt-BR" dirty="0">
                <a:cs typeface="Arial" panose="020B0604020202020204" pitchFamily="34" charset="0"/>
              </a:rPr>
              <a:t>A simulação de Monte Carlo permitiu descobrir isso sem incorrer em despesas de fabricação e teste de milhares de protótipos</a:t>
            </a:r>
            <a:r>
              <a:rPr lang="pt-BR" dirty="0">
                <a:solidFill>
                  <a:srgbClr val="4D4F51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A19463A-A56C-43B8-A6EF-409FB5F09EE9}"/>
              </a:ext>
            </a:extLst>
          </p:cNvPr>
          <p:cNvSpPr txBox="1">
            <a:spLocks/>
          </p:cNvSpPr>
          <p:nvPr/>
        </p:nvSpPr>
        <p:spPr>
          <a:xfrm>
            <a:off x="576469" y="1175648"/>
            <a:ext cx="5184576" cy="69523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Bomba de precisão   </a:t>
            </a:r>
          </a:p>
        </p:txBody>
      </p:sp>
    </p:spTree>
    <p:extLst>
      <p:ext uri="{BB962C8B-B14F-4D97-AF65-F5344CB8AC3E}">
        <p14:creationId xmlns:p14="http://schemas.microsoft.com/office/powerpoint/2010/main" val="1295666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0D9590-A745-43C5-8C05-725628A0F3E0}"/>
              </a:ext>
            </a:extLst>
          </p:cNvPr>
          <p:cNvSpPr/>
          <p:nvPr/>
        </p:nvSpPr>
        <p:spPr>
          <a:xfrm>
            <a:off x="652509" y="1800326"/>
            <a:ext cx="78966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Um fabricante de componentes eletrônicos designou você para melhorar sua operação de limpeza elétrica, que prepara peças de metal para </a:t>
            </a:r>
            <a:r>
              <a:rPr lang="pt-BR" dirty="0" err="1"/>
              <a:t>eletrogalvanização</a:t>
            </a:r>
            <a:r>
              <a:rPr lang="pt-BR" dirty="0"/>
              <a:t>. </a:t>
            </a:r>
          </a:p>
          <a:p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eletrogalvanização</a:t>
            </a:r>
            <a:r>
              <a:rPr lang="pt-BR" dirty="0"/>
              <a:t> permite que os fabricantes façam o revestimento de matérias-primas com uma camada de um metal diferente para obter características desejadas.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C4FB46-FFBA-45C9-B04B-A8A7FA8A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44" y="3915054"/>
            <a:ext cx="2415929" cy="1654233"/>
          </a:xfrm>
          <a:prstGeom prst="rect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1A1FF2A-1278-4808-852E-8220CE937102}"/>
              </a:ext>
            </a:extLst>
          </p:cNvPr>
          <p:cNvSpPr txBox="1">
            <a:spLocks/>
          </p:cNvSpPr>
          <p:nvPr/>
        </p:nvSpPr>
        <p:spPr>
          <a:xfrm>
            <a:off x="665632" y="1162151"/>
            <a:ext cx="6331361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Limpeza elétrica</a:t>
            </a:r>
          </a:p>
        </p:txBody>
      </p:sp>
    </p:spTree>
    <p:extLst>
      <p:ext uri="{BB962C8B-B14F-4D97-AF65-F5344CB8AC3E}">
        <p14:creationId xmlns:p14="http://schemas.microsoft.com/office/powerpoint/2010/main" val="223850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0D9590-A745-43C5-8C05-725628A0F3E0}"/>
              </a:ext>
            </a:extLst>
          </p:cNvPr>
          <p:cNvSpPr/>
          <p:nvPr/>
        </p:nvSpPr>
        <p:spPr>
          <a:xfrm>
            <a:off x="572610" y="1993772"/>
            <a:ext cx="82096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 revestimento não adere à superfície suja, assim a empresa tem um sistema de limpeza elétrica de fluxo contínuo que conecta-se a uma máquina de eletrogalvanização automática. Uma esteira mergulha cada peça em um banho que envia voltagem através da peça, limpando-a. </a:t>
            </a:r>
          </a:p>
          <a:p>
            <a:pPr algn="just"/>
            <a:endParaRPr lang="pt-BR" dirty="0"/>
          </a:p>
          <a:p>
            <a:r>
              <a:rPr lang="pt-BR" dirty="0"/>
              <a:t>Uma limpeza inadequada resulta em um alto valor quadrático médio, ou RMS, de rugosidade e acabamento de superfície ruim.  </a:t>
            </a:r>
          </a:p>
          <a:p>
            <a:endParaRPr lang="pt-BR" dirty="0"/>
          </a:p>
          <a:p>
            <a:r>
              <a:rPr lang="pt-BR" dirty="0"/>
              <a:t>Considerando que a empresa trabalha com uma especificação de valor quadrático médio de rugosidade de no máximo 42,00 µm, qual o % de peças fabricadas fora de especificação nesse novo processo?</a:t>
            </a:r>
          </a:p>
          <a:p>
            <a:endParaRPr lang="pt-BR" dirty="0"/>
          </a:p>
          <a:p>
            <a:r>
              <a:rPr lang="pt-BR" dirty="0"/>
              <a:t>As peças limpadas corretamente tem uma superfície lisa e baixo RMS;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31C32DF-342E-4A6C-8FAF-62C99BD071DD}"/>
              </a:ext>
            </a:extLst>
          </p:cNvPr>
          <p:cNvSpPr txBox="1">
            <a:spLocks/>
          </p:cNvSpPr>
          <p:nvPr/>
        </p:nvSpPr>
        <p:spPr>
          <a:xfrm>
            <a:off x="572609" y="1139340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Limpeza elétrica</a:t>
            </a:r>
          </a:p>
        </p:txBody>
      </p:sp>
    </p:spTree>
    <p:extLst>
      <p:ext uri="{BB962C8B-B14F-4D97-AF65-F5344CB8AC3E}">
        <p14:creationId xmlns:p14="http://schemas.microsoft.com/office/powerpoint/2010/main" val="266619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70D9590-A745-43C5-8C05-725628A0F3E0}"/>
              </a:ext>
            </a:extLst>
          </p:cNvPr>
          <p:cNvSpPr/>
          <p:nvPr/>
        </p:nvSpPr>
        <p:spPr>
          <a:xfrm>
            <a:off x="645850" y="1853949"/>
            <a:ext cx="78034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/>
              <a:t>Para otimizar o processo, é necessário ajustar suas entradas críticas: </a:t>
            </a:r>
          </a:p>
          <a:p>
            <a:endParaRPr lang="pt-BR" sz="1500" b="1" u="sng" dirty="0"/>
          </a:p>
          <a:p>
            <a:r>
              <a:rPr lang="pt-BR" sz="1500" b="1" u="sng" dirty="0"/>
              <a:t>tensão (Vdc) e densidade da corrente (ASF). </a:t>
            </a:r>
          </a:p>
          <a:p>
            <a:endParaRPr lang="pt-BR" sz="1500" dirty="0"/>
          </a:p>
          <a:p>
            <a:r>
              <a:rPr lang="pt-BR" sz="1500" dirty="0"/>
              <a:t>No seu processo de limpeza elétrica, os limites típicos de engenharia para Vdc são 3 a 12 volts e os limites de densidade de corrente são 100 a 150 amp por pé quadrado (ASF).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831FAA-E7D1-4BB8-B2AF-970E2A653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419271"/>
            <a:ext cx="3056042" cy="20162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8932473-2E6C-42D0-A0C7-00DE35DA358B}"/>
              </a:ext>
            </a:extLst>
          </p:cNvPr>
          <p:cNvSpPr txBox="1">
            <a:spLocks/>
          </p:cNvSpPr>
          <p:nvPr/>
        </p:nvSpPr>
        <p:spPr>
          <a:xfrm>
            <a:off x="671482" y="1162151"/>
            <a:ext cx="6321393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Limpeza elétrica</a:t>
            </a:r>
          </a:p>
        </p:txBody>
      </p:sp>
    </p:spTree>
    <p:extLst>
      <p:ext uri="{BB962C8B-B14F-4D97-AF65-F5344CB8AC3E}">
        <p14:creationId xmlns:p14="http://schemas.microsoft.com/office/powerpoint/2010/main" val="3731631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BC043F-51BF-4BD2-B132-53B23C641039}"/>
              </a:ext>
            </a:extLst>
          </p:cNvPr>
          <p:cNvSpPr/>
          <p:nvPr/>
        </p:nvSpPr>
        <p:spPr>
          <a:xfrm>
            <a:off x="637569" y="2017113"/>
            <a:ext cx="78966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+mj-lt"/>
              </a:rPr>
              <a:t>Identificar a equação de transferência</a:t>
            </a:r>
          </a:p>
          <a:p>
            <a:endParaRPr lang="pt-BR" b="1" dirty="0">
              <a:latin typeface="+mj-lt"/>
            </a:endParaRPr>
          </a:p>
          <a:p>
            <a:r>
              <a:rPr lang="pt-BR" dirty="0"/>
              <a:t>Não é possível usar uma fórmula de livro didático estabelecida neste processo, mas é possível configurar um DOE de superfície de resposta no Minitab para determinar a equação de transferência. </a:t>
            </a:r>
          </a:p>
          <a:p>
            <a:endParaRPr lang="pt-BR" dirty="0"/>
          </a:p>
          <a:p>
            <a:pPr algn="just"/>
            <a:r>
              <a:rPr lang="pt-BR" dirty="0"/>
              <a:t>Nesse sentido o DOE de superfície de resposta foi utilizado para otimizar a resposta encontrando as melhores configurações para uns "poucos vitais" fatores controláveis.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5E0BFAA-9BF6-4C84-9635-6A8C0C439106}"/>
              </a:ext>
            </a:extLst>
          </p:cNvPr>
          <p:cNvSpPr txBox="1">
            <a:spLocks/>
          </p:cNvSpPr>
          <p:nvPr/>
        </p:nvSpPr>
        <p:spPr>
          <a:xfrm>
            <a:off x="637569" y="1162151"/>
            <a:ext cx="6252321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Limpeza elétrica</a:t>
            </a:r>
          </a:p>
        </p:txBody>
      </p:sp>
    </p:spTree>
    <p:extLst>
      <p:ext uri="{BB962C8B-B14F-4D97-AF65-F5344CB8AC3E}">
        <p14:creationId xmlns:p14="http://schemas.microsoft.com/office/powerpoint/2010/main" val="3188570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641" y="1398442"/>
            <a:ext cx="7642601" cy="516530"/>
          </a:xfrm>
          <a:prstGeom prst="rect">
            <a:avLst/>
          </a:prstGeom>
        </p:spPr>
        <p:txBody>
          <a:bodyPr vert="horz" wrap="square" lIns="0" tIns="8615" rIns="0" bIns="0" rtlCol="0" anchor="ctr">
            <a:spAutoFit/>
          </a:bodyPr>
          <a:lstStyle/>
          <a:p>
            <a:pPr marL="8615">
              <a:lnSpc>
                <a:spcPct val="100000"/>
              </a:lnSpc>
              <a:spcBef>
                <a:spcPts val="68"/>
              </a:spcBef>
            </a:pPr>
            <a:r>
              <a:rPr spc="102" dirty="0"/>
              <a:t>Modelos </a:t>
            </a:r>
            <a:r>
              <a:rPr spc="31" dirty="0"/>
              <a:t>empíricos </a:t>
            </a:r>
            <a:r>
              <a:rPr spc="-98" dirty="0"/>
              <a:t>e</a:t>
            </a:r>
            <a:r>
              <a:rPr spc="-329" dirty="0"/>
              <a:t> </a:t>
            </a:r>
            <a:r>
              <a:rPr spc="65" dirty="0"/>
              <a:t>fenomenológicos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95897" y="5739238"/>
            <a:ext cx="27569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5">
              <a:lnSpc>
                <a:spcPts val="2059"/>
              </a:lnSpc>
            </a:pPr>
            <a:r>
              <a:rPr sz="1764" b="1" spc="-20" dirty="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1764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641" y="2125918"/>
            <a:ext cx="7766513" cy="1567662"/>
          </a:xfrm>
          <a:prstGeom prst="rect">
            <a:avLst/>
          </a:prstGeom>
        </p:spPr>
        <p:txBody>
          <a:bodyPr vert="horz" wrap="square" lIns="0" tIns="112003" rIns="0" bIns="0" rtlCol="0">
            <a:spAutoFit/>
          </a:bodyPr>
          <a:lstStyle/>
          <a:p>
            <a:pPr marL="8615">
              <a:spcBef>
                <a:spcPts val="882"/>
              </a:spcBef>
            </a:pPr>
            <a:r>
              <a:rPr sz="1357" b="1" spc="51" dirty="0">
                <a:solidFill>
                  <a:srgbClr val="0000FF"/>
                </a:solidFill>
                <a:latin typeface="Trebuchet MS"/>
                <a:cs typeface="Trebuchet MS"/>
              </a:rPr>
              <a:t>Modelos</a:t>
            </a:r>
            <a:r>
              <a:rPr sz="1357" b="1" spc="-5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14" dirty="0">
                <a:solidFill>
                  <a:srgbClr val="0000FF"/>
                </a:solidFill>
                <a:latin typeface="Trebuchet MS"/>
                <a:cs typeface="Trebuchet MS"/>
              </a:rPr>
              <a:t>empíricos</a:t>
            </a:r>
            <a:endParaRPr sz="1357" dirty="0">
              <a:latin typeface="Trebuchet MS"/>
              <a:cs typeface="Trebuchet MS"/>
            </a:endParaRPr>
          </a:p>
          <a:p>
            <a:pPr marL="127508" indent="-118892">
              <a:spcBef>
                <a:spcPts val="814"/>
              </a:spcBef>
              <a:buChar char="•"/>
              <a:tabLst>
                <a:tab pos="127508" algn="l"/>
              </a:tabLst>
            </a:pPr>
            <a:r>
              <a:rPr sz="1357" spc="17" dirty="0">
                <a:solidFill>
                  <a:srgbClr val="FF0000"/>
                </a:solidFill>
                <a:latin typeface="Trebuchet MS"/>
                <a:cs typeface="Trebuchet MS"/>
              </a:rPr>
              <a:t>Se </a:t>
            </a:r>
            <a:r>
              <a:rPr sz="1357" spc="-4" dirty="0">
                <a:solidFill>
                  <a:srgbClr val="FF0000"/>
                </a:solidFill>
                <a:latin typeface="Trebuchet MS"/>
                <a:cs typeface="Trebuchet MS"/>
              </a:rPr>
              <a:t>conhece </a:t>
            </a:r>
            <a:r>
              <a:rPr sz="1357" dirty="0">
                <a:solidFill>
                  <a:srgbClr val="FF0000"/>
                </a:solidFill>
                <a:latin typeface="Trebuchet MS"/>
                <a:cs typeface="Trebuchet MS"/>
              </a:rPr>
              <a:t>muito </a:t>
            </a:r>
            <a:r>
              <a:rPr sz="1357" spc="31" dirty="0">
                <a:solidFill>
                  <a:srgbClr val="FF0000"/>
                </a:solidFill>
                <a:latin typeface="Trebuchet MS"/>
                <a:cs typeface="Trebuchet MS"/>
              </a:rPr>
              <a:t>pouco </a:t>
            </a:r>
            <a:r>
              <a:rPr sz="1357" spc="54" dirty="0">
                <a:solidFill>
                  <a:srgbClr val="FF0000"/>
                </a:solidFill>
                <a:latin typeface="Trebuchet MS"/>
                <a:cs typeface="Trebuchet MS"/>
              </a:rPr>
              <a:t>do</a:t>
            </a:r>
            <a:r>
              <a:rPr sz="1357" spc="-2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spc="11" dirty="0">
                <a:solidFill>
                  <a:srgbClr val="FF0000"/>
                </a:solidFill>
                <a:latin typeface="Trebuchet MS"/>
                <a:cs typeface="Trebuchet MS"/>
              </a:rPr>
              <a:t>processo </a:t>
            </a:r>
            <a:r>
              <a:rPr sz="1357" spc="-20" dirty="0">
                <a:solidFill>
                  <a:srgbClr val="FF0000"/>
                </a:solidFill>
                <a:latin typeface="Trebuchet MS"/>
                <a:cs typeface="Trebuchet MS"/>
              </a:rPr>
              <a:t>físico </a:t>
            </a:r>
            <a:r>
              <a:rPr sz="1357" spc="-17" dirty="0">
                <a:latin typeface="Trebuchet MS"/>
                <a:cs typeface="Trebuchet MS"/>
              </a:rPr>
              <a:t>envolvido.</a:t>
            </a:r>
            <a:endParaRPr sz="1357" dirty="0">
              <a:latin typeface="Trebuchet MS"/>
              <a:cs typeface="Trebuchet MS"/>
            </a:endParaRPr>
          </a:p>
          <a:p>
            <a:pPr marL="127508" indent="-118892">
              <a:spcBef>
                <a:spcPts val="814"/>
              </a:spcBef>
              <a:buFont typeface="Trebuchet MS"/>
              <a:buChar char="•"/>
              <a:tabLst>
                <a:tab pos="127508" algn="l"/>
              </a:tabLst>
            </a:pPr>
            <a:r>
              <a:rPr sz="1357" b="1" spc="7" dirty="0">
                <a:solidFill>
                  <a:srgbClr val="0000FF"/>
                </a:solidFill>
                <a:latin typeface="Trebuchet MS"/>
                <a:cs typeface="Trebuchet MS"/>
              </a:rPr>
              <a:t>Realizam-se </a:t>
            </a:r>
            <a:r>
              <a:rPr sz="1357" b="1" spc="4" dirty="0">
                <a:solidFill>
                  <a:srgbClr val="0000FF"/>
                </a:solidFill>
                <a:latin typeface="Trebuchet MS"/>
                <a:cs typeface="Trebuchet MS"/>
              </a:rPr>
              <a:t>experimentos </a:t>
            </a:r>
            <a:r>
              <a:rPr sz="1357" dirty="0">
                <a:latin typeface="Trebuchet MS"/>
                <a:cs typeface="Trebuchet MS"/>
              </a:rPr>
              <a:t>conforme </a:t>
            </a:r>
            <a:r>
              <a:rPr sz="1357" spc="38" dirty="0">
                <a:latin typeface="Trebuchet MS"/>
                <a:cs typeface="Trebuchet MS"/>
              </a:rPr>
              <a:t>um </a:t>
            </a:r>
            <a:r>
              <a:rPr sz="1357" spc="11" dirty="0">
                <a:latin typeface="Trebuchet MS"/>
                <a:cs typeface="Trebuchet MS"/>
              </a:rPr>
              <a:t>plano</a:t>
            </a:r>
            <a:r>
              <a:rPr sz="1357" spc="-268" dirty="0">
                <a:latin typeface="Trebuchet MS"/>
                <a:cs typeface="Trebuchet MS"/>
              </a:rPr>
              <a:t> </a:t>
            </a:r>
            <a:r>
              <a:rPr sz="1357" spc="-41" dirty="0">
                <a:latin typeface="Trebuchet MS"/>
                <a:cs typeface="Trebuchet MS"/>
              </a:rPr>
              <a:t>experimental.</a:t>
            </a:r>
            <a:endParaRPr sz="1357" dirty="0">
              <a:latin typeface="Trebuchet MS"/>
              <a:cs typeface="Trebuchet MS"/>
            </a:endParaRPr>
          </a:p>
          <a:p>
            <a:pPr marL="127508" indent="-118892">
              <a:spcBef>
                <a:spcPts val="814"/>
              </a:spcBef>
              <a:buChar char="•"/>
              <a:tabLst>
                <a:tab pos="127508" algn="l"/>
              </a:tabLst>
            </a:pPr>
            <a:r>
              <a:rPr sz="1357" spc="68" dirty="0">
                <a:latin typeface="Trebuchet MS"/>
                <a:cs typeface="Trebuchet MS"/>
              </a:rPr>
              <a:t>Os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20" dirty="0">
                <a:latin typeface="Trebuchet MS"/>
                <a:cs typeface="Trebuchet MS"/>
              </a:rPr>
              <a:t>modelos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7" dirty="0">
                <a:latin typeface="Trebuchet MS"/>
                <a:cs typeface="Trebuchet MS"/>
              </a:rPr>
              <a:t>empíricos</a:t>
            </a:r>
            <a:r>
              <a:rPr sz="1357" spc="-14" dirty="0">
                <a:latin typeface="Trebuchet MS"/>
                <a:cs typeface="Trebuchet MS"/>
              </a:rPr>
              <a:t> </a:t>
            </a:r>
            <a:r>
              <a:rPr sz="1357" b="1" spc="24" dirty="0">
                <a:solidFill>
                  <a:srgbClr val="008000"/>
                </a:solidFill>
                <a:latin typeface="Trebuchet MS"/>
                <a:cs typeface="Trebuchet MS"/>
              </a:rPr>
              <a:t>são</a:t>
            </a:r>
            <a:r>
              <a:rPr sz="1357" b="1" spc="-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008000"/>
                </a:solidFill>
                <a:latin typeface="Trebuchet MS"/>
                <a:cs typeface="Trebuchet MS"/>
              </a:rPr>
              <a:t>úteis</a:t>
            </a:r>
            <a:r>
              <a:rPr sz="1357" b="1" spc="-38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008000"/>
                </a:solidFill>
                <a:latin typeface="Trebuchet MS"/>
                <a:cs typeface="Trebuchet MS"/>
              </a:rPr>
              <a:t>para</a:t>
            </a:r>
            <a:r>
              <a:rPr sz="1357" b="1" spc="-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008000"/>
                </a:solidFill>
                <a:latin typeface="Trebuchet MS"/>
                <a:cs typeface="Trebuchet MS"/>
              </a:rPr>
              <a:t>obter</a:t>
            </a:r>
            <a:r>
              <a:rPr sz="1357" b="1" spc="-41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357" b="1" spc="38" dirty="0">
                <a:solidFill>
                  <a:srgbClr val="008000"/>
                </a:solidFill>
                <a:latin typeface="Trebuchet MS"/>
                <a:cs typeface="Trebuchet MS"/>
              </a:rPr>
              <a:t>uma</a:t>
            </a:r>
            <a:r>
              <a:rPr sz="1357" b="1" spc="-3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357" b="1" spc="4" dirty="0">
                <a:solidFill>
                  <a:srgbClr val="008000"/>
                </a:solidFill>
                <a:latin typeface="Trebuchet MS"/>
                <a:cs typeface="Trebuchet MS"/>
              </a:rPr>
              <a:t>resposta</a:t>
            </a:r>
            <a:r>
              <a:rPr sz="1357" b="1" spc="-4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357" b="1" spc="20" dirty="0">
                <a:solidFill>
                  <a:srgbClr val="008000"/>
                </a:solidFill>
                <a:latin typeface="Trebuchet MS"/>
                <a:cs typeface="Trebuchet MS"/>
              </a:rPr>
              <a:t>aproximada</a:t>
            </a:r>
            <a:r>
              <a:rPr sz="1357" b="1" spc="-41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em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17" dirty="0">
                <a:latin typeface="Trebuchet MS"/>
                <a:cs typeface="Trebuchet MS"/>
              </a:rPr>
              <a:t>uma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dirty="0">
                <a:latin typeface="Trebuchet MS"/>
                <a:cs typeface="Trebuchet MS"/>
              </a:rPr>
              <a:t>região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38" dirty="0">
                <a:latin typeface="Trebuchet MS"/>
                <a:cs typeface="Trebuchet MS"/>
              </a:rPr>
              <a:t>delimitada.</a:t>
            </a:r>
            <a:endParaRPr sz="1357" dirty="0">
              <a:latin typeface="Trebuchet MS"/>
              <a:cs typeface="Trebuchet MS"/>
            </a:endParaRPr>
          </a:p>
          <a:p>
            <a:pPr marL="127508" indent="-118892">
              <a:spcBef>
                <a:spcPts val="814"/>
              </a:spcBef>
              <a:buChar char="•"/>
              <a:tabLst>
                <a:tab pos="127508" algn="l"/>
              </a:tabLst>
            </a:pPr>
            <a:r>
              <a:rPr sz="1357" spc="-4" dirty="0">
                <a:solidFill>
                  <a:srgbClr val="008000"/>
                </a:solidFill>
                <a:latin typeface="Trebuchet MS"/>
                <a:cs typeface="Trebuchet MS"/>
              </a:rPr>
              <a:t>Usualmente se </a:t>
            </a:r>
            <a:r>
              <a:rPr sz="1357" spc="-27" dirty="0">
                <a:solidFill>
                  <a:srgbClr val="008000"/>
                </a:solidFill>
                <a:latin typeface="Trebuchet MS"/>
                <a:cs typeface="Trebuchet MS"/>
              </a:rPr>
              <a:t>utilizam </a:t>
            </a:r>
            <a:r>
              <a:rPr sz="1357" spc="20" dirty="0">
                <a:solidFill>
                  <a:srgbClr val="008000"/>
                </a:solidFill>
                <a:latin typeface="Trebuchet MS"/>
                <a:cs typeface="Trebuchet MS"/>
              </a:rPr>
              <a:t>modelos</a:t>
            </a:r>
            <a:r>
              <a:rPr sz="1357" spc="-122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1357" spc="-14" dirty="0">
                <a:solidFill>
                  <a:srgbClr val="008000"/>
                </a:solidFill>
                <a:latin typeface="Trebuchet MS"/>
                <a:cs typeface="Trebuchet MS"/>
              </a:rPr>
              <a:t>polinomiais.</a:t>
            </a:r>
            <a:endParaRPr sz="1357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6358" y="4175454"/>
            <a:ext cx="4938019" cy="280184"/>
          </a:xfrm>
          <a:prstGeom prst="rect">
            <a:avLst/>
          </a:prstGeom>
        </p:spPr>
        <p:txBody>
          <a:bodyPr vert="horz" wrap="square" lIns="0" tIns="8615" rIns="0" bIns="0" rtlCol="0">
            <a:spAutoFit/>
          </a:bodyPr>
          <a:lstStyle/>
          <a:p>
            <a:pPr marL="25846">
              <a:spcBef>
                <a:spcPts val="68"/>
              </a:spcBef>
            </a:pPr>
            <a:r>
              <a:rPr sz="1764" spc="-17" dirty="0">
                <a:latin typeface="Trebuchet MS"/>
                <a:cs typeface="Trebuchet MS"/>
              </a:rPr>
              <a:t>y</a:t>
            </a:r>
            <a:r>
              <a:rPr sz="1764" spc="-51" dirty="0">
                <a:latin typeface="Trebuchet MS"/>
                <a:cs typeface="Trebuchet MS"/>
              </a:rPr>
              <a:t> </a:t>
            </a:r>
            <a:r>
              <a:rPr sz="1764" spc="281" dirty="0">
                <a:latin typeface="Trebuchet MS"/>
                <a:cs typeface="Trebuchet MS"/>
              </a:rPr>
              <a:t>=</a:t>
            </a:r>
            <a:r>
              <a:rPr sz="1764" spc="-51" dirty="0">
                <a:latin typeface="Trebuchet MS"/>
                <a:cs typeface="Trebuchet MS"/>
              </a:rPr>
              <a:t> </a:t>
            </a:r>
            <a:r>
              <a:rPr sz="1764" spc="41" dirty="0">
                <a:latin typeface="Trebuchet MS"/>
                <a:cs typeface="Trebuchet MS"/>
              </a:rPr>
              <a:t>b0</a:t>
            </a:r>
            <a:r>
              <a:rPr sz="1764" spc="-65" dirty="0">
                <a:latin typeface="Trebuchet MS"/>
                <a:cs typeface="Trebuchet MS"/>
              </a:rPr>
              <a:t> </a:t>
            </a:r>
            <a:r>
              <a:rPr sz="1764" spc="281" dirty="0">
                <a:latin typeface="Trebuchet MS"/>
                <a:cs typeface="Trebuchet MS"/>
              </a:rPr>
              <a:t>+</a:t>
            </a:r>
            <a:r>
              <a:rPr sz="1764" spc="-54" dirty="0">
                <a:latin typeface="Trebuchet MS"/>
                <a:cs typeface="Trebuchet MS"/>
              </a:rPr>
              <a:t> </a:t>
            </a:r>
            <a:r>
              <a:rPr sz="1764" spc="41" dirty="0">
                <a:latin typeface="Trebuchet MS"/>
                <a:cs typeface="Trebuchet MS"/>
              </a:rPr>
              <a:t>b</a:t>
            </a:r>
            <a:r>
              <a:rPr sz="1730" spc="61" baseline="-21241" dirty="0">
                <a:latin typeface="Trebuchet MS"/>
                <a:cs typeface="Trebuchet MS"/>
              </a:rPr>
              <a:t>1</a:t>
            </a:r>
            <a:r>
              <a:rPr sz="1730" spc="203" baseline="-21241" dirty="0">
                <a:latin typeface="Trebuchet MS"/>
                <a:cs typeface="Trebuchet MS"/>
              </a:rPr>
              <a:t> </a:t>
            </a:r>
            <a:r>
              <a:rPr sz="1764" spc="-24" dirty="0">
                <a:latin typeface="Trebuchet MS"/>
                <a:cs typeface="Trebuchet MS"/>
              </a:rPr>
              <a:t>x</a:t>
            </a:r>
            <a:r>
              <a:rPr sz="1730" spc="-35" baseline="-21241" dirty="0">
                <a:latin typeface="Trebuchet MS"/>
                <a:cs typeface="Trebuchet MS"/>
              </a:rPr>
              <a:t>1</a:t>
            </a:r>
            <a:r>
              <a:rPr sz="1730" spc="183" baseline="-21241" dirty="0">
                <a:latin typeface="Trebuchet MS"/>
                <a:cs typeface="Trebuchet MS"/>
              </a:rPr>
              <a:t> </a:t>
            </a:r>
            <a:r>
              <a:rPr sz="1764" spc="281" dirty="0">
                <a:latin typeface="Trebuchet MS"/>
                <a:cs typeface="Trebuchet MS"/>
              </a:rPr>
              <a:t>+</a:t>
            </a:r>
            <a:r>
              <a:rPr sz="1764" spc="-47" dirty="0">
                <a:latin typeface="Trebuchet MS"/>
                <a:cs typeface="Trebuchet MS"/>
              </a:rPr>
              <a:t> </a:t>
            </a:r>
            <a:r>
              <a:rPr sz="1764" spc="41" dirty="0">
                <a:latin typeface="Trebuchet MS"/>
                <a:cs typeface="Trebuchet MS"/>
              </a:rPr>
              <a:t>b</a:t>
            </a:r>
            <a:r>
              <a:rPr sz="1730" spc="61" baseline="-21241" dirty="0">
                <a:latin typeface="Trebuchet MS"/>
                <a:cs typeface="Trebuchet MS"/>
              </a:rPr>
              <a:t>2</a:t>
            </a:r>
            <a:r>
              <a:rPr sz="1730" spc="183" baseline="-21241" dirty="0">
                <a:latin typeface="Trebuchet MS"/>
                <a:cs typeface="Trebuchet MS"/>
              </a:rPr>
              <a:t> </a:t>
            </a:r>
            <a:r>
              <a:rPr sz="1764" spc="-24" dirty="0">
                <a:latin typeface="Trebuchet MS"/>
                <a:cs typeface="Trebuchet MS"/>
              </a:rPr>
              <a:t>x</a:t>
            </a:r>
            <a:r>
              <a:rPr sz="1730" spc="-35" baseline="-21241" dirty="0">
                <a:latin typeface="Trebuchet MS"/>
                <a:cs typeface="Trebuchet MS"/>
              </a:rPr>
              <a:t>2</a:t>
            </a:r>
            <a:r>
              <a:rPr sz="1730" spc="203" baseline="-21241" dirty="0">
                <a:latin typeface="Trebuchet MS"/>
                <a:cs typeface="Trebuchet MS"/>
              </a:rPr>
              <a:t> </a:t>
            </a:r>
            <a:r>
              <a:rPr sz="1764" spc="281" dirty="0">
                <a:latin typeface="Trebuchet MS"/>
                <a:cs typeface="Trebuchet MS"/>
              </a:rPr>
              <a:t>+</a:t>
            </a:r>
            <a:r>
              <a:rPr sz="1764" spc="-58" dirty="0">
                <a:latin typeface="Trebuchet MS"/>
                <a:cs typeface="Trebuchet MS"/>
              </a:rPr>
              <a:t> </a:t>
            </a:r>
            <a:r>
              <a:rPr sz="1764" spc="38" dirty="0">
                <a:latin typeface="Trebuchet MS"/>
                <a:cs typeface="Trebuchet MS"/>
              </a:rPr>
              <a:t>b</a:t>
            </a:r>
            <a:r>
              <a:rPr sz="1730" spc="56" baseline="-21241" dirty="0">
                <a:latin typeface="Trebuchet MS"/>
                <a:cs typeface="Trebuchet MS"/>
              </a:rPr>
              <a:t>12</a:t>
            </a:r>
            <a:r>
              <a:rPr sz="1730" spc="198" baseline="-21241" dirty="0">
                <a:latin typeface="Trebuchet MS"/>
                <a:cs typeface="Trebuchet MS"/>
              </a:rPr>
              <a:t> </a:t>
            </a:r>
            <a:r>
              <a:rPr sz="1764" spc="-24" dirty="0">
                <a:latin typeface="Trebuchet MS"/>
                <a:cs typeface="Trebuchet MS"/>
              </a:rPr>
              <a:t>x</a:t>
            </a:r>
            <a:r>
              <a:rPr sz="1730" spc="-35" baseline="-21241" dirty="0">
                <a:latin typeface="Trebuchet MS"/>
                <a:cs typeface="Trebuchet MS"/>
              </a:rPr>
              <a:t>1</a:t>
            </a:r>
            <a:r>
              <a:rPr sz="1764" spc="-24" dirty="0">
                <a:latin typeface="Trebuchet MS"/>
                <a:cs typeface="Trebuchet MS"/>
              </a:rPr>
              <a:t>x</a:t>
            </a:r>
            <a:r>
              <a:rPr sz="1730" spc="-35" baseline="-21241" dirty="0">
                <a:latin typeface="Trebuchet MS"/>
                <a:cs typeface="Trebuchet MS"/>
              </a:rPr>
              <a:t>2</a:t>
            </a:r>
            <a:r>
              <a:rPr sz="1730" spc="178" baseline="-21241" dirty="0">
                <a:latin typeface="Trebuchet MS"/>
                <a:cs typeface="Trebuchet MS"/>
              </a:rPr>
              <a:t> </a:t>
            </a:r>
            <a:r>
              <a:rPr sz="1764" spc="281" dirty="0">
                <a:latin typeface="Trebuchet MS"/>
                <a:cs typeface="Trebuchet MS"/>
              </a:rPr>
              <a:t>+</a:t>
            </a:r>
            <a:r>
              <a:rPr sz="1764" spc="-51" dirty="0">
                <a:latin typeface="Trebuchet MS"/>
                <a:cs typeface="Trebuchet MS"/>
              </a:rPr>
              <a:t> </a:t>
            </a:r>
            <a:r>
              <a:rPr sz="1764" spc="38" dirty="0">
                <a:latin typeface="Trebuchet MS"/>
                <a:cs typeface="Trebuchet MS"/>
              </a:rPr>
              <a:t>b</a:t>
            </a:r>
            <a:r>
              <a:rPr sz="1730" spc="56" baseline="-21241" dirty="0">
                <a:latin typeface="Trebuchet MS"/>
                <a:cs typeface="Trebuchet MS"/>
              </a:rPr>
              <a:t>11</a:t>
            </a:r>
            <a:r>
              <a:rPr sz="1730" spc="188" baseline="-21241" dirty="0">
                <a:latin typeface="Trebuchet MS"/>
                <a:cs typeface="Trebuchet MS"/>
              </a:rPr>
              <a:t> </a:t>
            </a:r>
            <a:r>
              <a:rPr sz="1764" spc="-7" dirty="0">
                <a:latin typeface="Trebuchet MS"/>
                <a:cs typeface="Trebuchet MS"/>
              </a:rPr>
              <a:t>x</a:t>
            </a:r>
            <a:r>
              <a:rPr sz="1730" spc="-11" baseline="-21241" dirty="0">
                <a:latin typeface="Trebuchet MS"/>
                <a:cs typeface="Trebuchet MS"/>
              </a:rPr>
              <a:t>1</a:t>
            </a:r>
            <a:r>
              <a:rPr sz="1730" spc="-11" baseline="26143" dirty="0">
                <a:latin typeface="Trebuchet MS"/>
                <a:cs typeface="Trebuchet MS"/>
              </a:rPr>
              <a:t>2</a:t>
            </a:r>
            <a:r>
              <a:rPr sz="1730" spc="203" baseline="26143" dirty="0">
                <a:latin typeface="Trebuchet MS"/>
                <a:cs typeface="Trebuchet MS"/>
              </a:rPr>
              <a:t> </a:t>
            </a:r>
            <a:r>
              <a:rPr sz="1764" spc="281" dirty="0">
                <a:latin typeface="Trebuchet MS"/>
                <a:cs typeface="Trebuchet MS"/>
              </a:rPr>
              <a:t>+</a:t>
            </a:r>
            <a:r>
              <a:rPr sz="1764" spc="-58" dirty="0">
                <a:latin typeface="Trebuchet MS"/>
                <a:cs typeface="Trebuchet MS"/>
              </a:rPr>
              <a:t> </a:t>
            </a:r>
            <a:r>
              <a:rPr sz="1764" spc="38" dirty="0">
                <a:latin typeface="Trebuchet MS"/>
                <a:cs typeface="Trebuchet MS"/>
              </a:rPr>
              <a:t>b</a:t>
            </a:r>
            <a:r>
              <a:rPr sz="1730" spc="56" baseline="-21241" dirty="0">
                <a:latin typeface="Trebuchet MS"/>
                <a:cs typeface="Trebuchet MS"/>
              </a:rPr>
              <a:t>22</a:t>
            </a:r>
            <a:r>
              <a:rPr sz="1730" spc="203" baseline="-21241" dirty="0">
                <a:latin typeface="Trebuchet MS"/>
                <a:cs typeface="Trebuchet MS"/>
              </a:rPr>
              <a:t> </a:t>
            </a:r>
            <a:r>
              <a:rPr sz="1764" spc="-7" dirty="0">
                <a:latin typeface="Trebuchet MS"/>
                <a:cs typeface="Trebuchet MS"/>
              </a:rPr>
              <a:t>x</a:t>
            </a:r>
            <a:r>
              <a:rPr sz="1730" spc="-11" baseline="-21241" dirty="0">
                <a:latin typeface="Trebuchet MS"/>
                <a:cs typeface="Trebuchet MS"/>
              </a:rPr>
              <a:t>2</a:t>
            </a:r>
            <a:r>
              <a:rPr sz="1730" spc="-11" baseline="26143" dirty="0">
                <a:latin typeface="Trebuchet MS"/>
                <a:cs typeface="Trebuchet MS"/>
              </a:rPr>
              <a:t>2</a:t>
            </a:r>
            <a:endParaRPr sz="1730" baseline="26143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290A25-8531-416E-812F-F54173BE1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37" t="6708"/>
          <a:stretch/>
        </p:blipFill>
        <p:spPr>
          <a:xfrm>
            <a:off x="3162679" y="1913439"/>
            <a:ext cx="2476869" cy="2881375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E01F32-FB0B-4912-87A4-396B6705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782" y="5011144"/>
            <a:ext cx="5736431" cy="628650"/>
          </a:xfrm>
          <a:prstGeom prst="rect">
            <a:avLst/>
          </a:prstGeom>
          <a:ln w="57150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210ACF6-113E-437D-A5AB-B9121DB5C806}"/>
              </a:ext>
            </a:extLst>
          </p:cNvPr>
          <p:cNvSpPr txBox="1">
            <a:spLocks/>
          </p:cNvSpPr>
          <p:nvPr/>
        </p:nvSpPr>
        <p:spPr>
          <a:xfrm>
            <a:off x="570391" y="1218206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Limpeza elétrica</a:t>
            </a:r>
          </a:p>
        </p:txBody>
      </p:sp>
    </p:spTree>
    <p:extLst>
      <p:ext uri="{BB962C8B-B14F-4D97-AF65-F5344CB8AC3E}">
        <p14:creationId xmlns:p14="http://schemas.microsoft.com/office/powerpoint/2010/main" val="801849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B7BAEBD-1E73-4717-A14A-9DCEC550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4" y="3143443"/>
            <a:ext cx="4145645" cy="2271944"/>
          </a:xfrm>
          <a:prstGeom prst="rect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B8AA393-C6E7-4FC2-8227-AC3852A62902}"/>
              </a:ext>
            </a:extLst>
          </p:cNvPr>
          <p:cNvSpPr txBox="1">
            <a:spLocks/>
          </p:cNvSpPr>
          <p:nvPr/>
        </p:nvSpPr>
        <p:spPr>
          <a:xfrm>
            <a:off x="646044" y="1191968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Limpeza elétrica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73226D-09DF-4BE8-A21B-8FB7590FE97B}"/>
              </a:ext>
            </a:extLst>
          </p:cNvPr>
          <p:cNvSpPr/>
          <p:nvPr/>
        </p:nvSpPr>
        <p:spPr>
          <a:xfrm>
            <a:off x="1143000" y="2451663"/>
            <a:ext cx="6526253" cy="5078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3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 caso, foi definida a tensão em 7,69 volts e ASF em 77,0 amp por pé quadrado  para obter um valor de rugosidade mínima de 39,45µm</a:t>
            </a:r>
            <a:r>
              <a:rPr lang="pt-BR" sz="13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517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64453B-68BB-4F18-9602-DD9AA728FD50}"/>
              </a:ext>
            </a:extLst>
          </p:cNvPr>
          <p:cNvSpPr/>
          <p:nvPr/>
        </p:nvSpPr>
        <p:spPr>
          <a:xfrm>
            <a:off x="838939" y="1778548"/>
            <a:ext cx="6786809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500" b="1" dirty="0">
              <a:latin typeface="Calibri" panose="020F0502020204030204" pitchFamily="34" charset="0"/>
            </a:endParaRPr>
          </a:p>
          <a:p>
            <a:r>
              <a:rPr lang="pt-BR" sz="1500" dirty="0">
                <a:latin typeface="Calibri" panose="020F0502020204030204" pitchFamily="34" charset="0"/>
                <a:cs typeface="Arial" panose="020B0604020202020204" pitchFamily="34" charset="0"/>
              </a:rPr>
              <a:t>Agora é possível ajustar as definições paramétricas dos dados de entrada de sua simulação de Monte Carlo. </a:t>
            </a:r>
          </a:p>
          <a:p>
            <a:endParaRPr lang="pt-BR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500" dirty="0">
                <a:latin typeface="Calibri" panose="020F0502020204030204" pitchFamily="34" charset="0"/>
                <a:cs typeface="Arial" panose="020B0604020202020204" pitchFamily="34" charset="0"/>
              </a:rPr>
              <a:t>A tensão tem distribuição normal com média de 7,69 Vdc e um desvio padrão de 0,14 Vdc. Amps por pé quadrado (ASF) tem distribuição normal com média de 77,0 ASF e desvio padrão de 3 ASF.</a:t>
            </a:r>
          </a:p>
          <a:p>
            <a:endParaRPr lang="pt-BR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5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1500" b="1" dirty="0">
              <a:latin typeface="Calibri" panose="020F0502020204030204" pitchFamily="34" charset="0"/>
            </a:endParaRPr>
          </a:p>
          <a:p>
            <a:endParaRPr lang="pt-BR" sz="1500" b="1" dirty="0">
              <a:latin typeface="Calibri" panose="020F0502020204030204" pitchFamily="34" charset="0"/>
            </a:endParaRPr>
          </a:p>
          <a:p>
            <a:r>
              <a:rPr lang="pt-BR" sz="1500" dirty="0">
                <a:latin typeface="Calibri" panose="020F0502020204030204" pitchFamily="34" charset="0"/>
                <a:cs typeface="Arial" panose="020B0604020202020204" pitchFamily="34" charset="0"/>
              </a:rPr>
              <a:t>Com os parâmetros definidos, criar 100.000 linhas de dados simulados para as duas entradas usando o diálogo </a:t>
            </a:r>
            <a:endParaRPr lang="pt-BR" sz="1500" b="1" dirty="0">
              <a:latin typeface="Calibri" panose="020F0502020204030204" pitchFamily="34" charset="0"/>
            </a:endParaRPr>
          </a:p>
          <a:p>
            <a:r>
              <a:rPr lang="pt-BR" sz="1500" b="1" dirty="0"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8092B3-B387-4CCD-9730-25938FEC4FA9}"/>
              </a:ext>
            </a:extLst>
          </p:cNvPr>
          <p:cNvSpPr/>
          <p:nvPr/>
        </p:nvSpPr>
        <p:spPr>
          <a:xfrm>
            <a:off x="1275681" y="3753037"/>
            <a:ext cx="6402120" cy="5078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pt-BR" sz="1350" dirty="0">
                <a:latin typeface="Calibri" panose="020F0502020204030204" pitchFamily="34" charset="0"/>
                <a:cs typeface="Arial" panose="020B0604020202020204" pitchFamily="34" charset="0"/>
              </a:rPr>
              <a:t>Os desvios padrão devem ser conhecidos ou estimados baseado no conhecimento do processo já existente.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DB32AD7-6599-4106-B3E8-D1423B80D7C8}"/>
              </a:ext>
            </a:extLst>
          </p:cNvPr>
          <p:cNvSpPr txBox="1">
            <a:spLocks/>
          </p:cNvSpPr>
          <p:nvPr/>
        </p:nvSpPr>
        <p:spPr>
          <a:xfrm>
            <a:off x="838940" y="1083316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Limpeza elétrica</a:t>
            </a:r>
          </a:p>
        </p:txBody>
      </p:sp>
    </p:spTree>
    <p:extLst>
      <p:ext uri="{BB962C8B-B14F-4D97-AF65-F5344CB8AC3E}">
        <p14:creationId xmlns:p14="http://schemas.microsoft.com/office/powerpoint/2010/main" val="357673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244" y="2675242"/>
            <a:ext cx="5674651" cy="2196465"/>
          </a:xfrm>
          <a:prstGeom prst="rect">
            <a:avLst/>
          </a:prstGeom>
        </p:spPr>
        <p:txBody>
          <a:bodyPr vert="horz" wrap="square" lIns="0" tIns="9047" rIns="0" bIns="0" rtlCol="0">
            <a:spAutoFit/>
          </a:bodyPr>
          <a:lstStyle/>
          <a:p>
            <a:pPr marL="127508" marR="141291" indent="-119323">
              <a:spcBef>
                <a:spcPts val="71"/>
              </a:spcBef>
              <a:buChar char="•"/>
              <a:tabLst>
                <a:tab pos="127938" algn="l"/>
              </a:tabLst>
            </a:pPr>
            <a:r>
              <a:rPr sz="1357" spc="109" dirty="0">
                <a:latin typeface="Trebuchet MS"/>
                <a:cs typeface="Trebuchet MS"/>
              </a:rPr>
              <a:t>O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27" dirty="0">
                <a:latin typeface="Trebuchet MS"/>
                <a:cs typeface="Trebuchet MS"/>
              </a:rPr>
              <a:t>nome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b="1" spc="38" dirty="0">
                <a:solidFill>
                  <a:srgbClr val="0000FF"/>
                </a:solidFill>
                <a:latin typeface="Trebuchet MS"/>
                <a:cs typeface="Trebuchet MS"/>
              </a:rPr>
              <a:t>Monte</a:t>
            </a:r>
            <a:r>
              <a:rPr sz="1357" b="1" spc="-4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17" dirty="0">
                <a:solidFill>
                  <a:srgbClr val="0000FF"/>
                </a:solidFill>
                <a:latin typeface="Trebuchet MS"/>
                <a:cs typeface="Trebuchet MS"/>
              </a:rPr>
              <a:t>Carlo</a:t>
            </a:r>
            <a:r>
              <a:rPr sz="1357" b="1" spc="-4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11" dirty="0">
                <a:solidFill>
                  <a:srgbClr val="0000FF"/>
                </a:solidFill>
                <a:latin typeface="Trebuchet MS"/>
                <a:cs typeface="Trebuchet MS"/>
              </a:rPr>
              <a:t>vem</a:t>
            </a:r>
            <a:r>
              <a:rPr sz="1357" b="1" spc="-3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54" dirty="0">
                <a:solidFill>
                  <a:srgbClr val="0000FF"/>
                </a:solidFill>
                <a:latin typeface="Trebuchet MS"/>
                <a:cs typeface="Trebuchet MS"/>
              </a:rPr>
              <a:t>do</a:t>
            </a:r>
            <a:r>
              <a:rPr sz="1357" b="1" spc="-4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14" dirty="0">
                <a:solidFill>
                  <a:srgbClr val="0000FF"/>
                </a:solidFill>
                <a:latin typeface="Trebuchet MS"/>
                <a:cs typeface="Trebuchet MS"/>
              </a:rPr>
              <a:t>distrito</a:t>
            </a:r>
            <a:r>
              <a:rPr sz="1357" b="1" spc="-4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1357" b="1" spc="-3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44" dirty="0">
                <a:solidFill>
                  <a:srgbClr val="0000FF"/>
                </a:solidFill>
                <a:latin typeface="Trebuchet MS"/>
                <a:cs typeface="Trebuchet MS"/>
              </a:rPr>
              <a:t>Mônaco</a:t>
            </a:r>
            <a:r>
              <a:rPr sz="1357" b="1" spc="-5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spc="17" dirty="0">
                <a:latin typeface="Trebuchet MS"/>
                <a:cs typeface="Trebuchet MS"/>
              </a:rPr>
              <a:t>por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-7" dirty="0">
                <a:latin typeface="Trebuchet MS"/>
                <a:cs typeface="Trebuchet MS"/>
              </a:rPr>
              <a:t>causa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11" dirty="0">
                <a:latin typeface="Trebuchet MS"/>
                <a:cs typeface="Trebuchet MS"/>
              </a:rPr>
              <a:t>da</a:t>
            </a:r>
            <a:r>
              <a:rPr sz="1357" spc="-47" dirty="0">
                <a:latin typeface="Trebuchet MS"/>
                <a:cs typeface="Trebuchet MS"/>
              </a:rPr>
              <a:t> </a:t>
            </a:r>
            <a:r>
              <a:rPr sz="1357" spc="-34" dirty="0">
                <a:latin typeface="Trebuchet MS"/>
                <a:cs typeface="Trebuchet MS"/>
              </a:rPr>
              <a:t>roleta  </a:t>
            </a:r>
            <a:r>
              <a:rPr sz="1357" spc="44" dirty="0">
                <a:latin typeface="Trebuchet MS"/>
                <a:cs typeface="Trebuchet MS"/>
              </a:rPr>
              <a:t>dos </a:t>
            </a:r>
            <a:r>
              <a:rPr sz="1357" spc="7" dirty="0">
                <a:latin typeface="Trebuchet MS"/>
                <a:cs typeface="Trebuchet MS"/>
              </a:rPr>
              <a:t>cassinos </a:t>
            </a:r>
            <a:r>
              <a:rPr sz="1357" spc="-17" dirty="0">
                <a:latin typeface="Trebuchet MS"/>
                <a:cs typeface="Trebuchet MS"/>
              </a:rPr>
              <a:t>(gera </a:t>
            </a:r>
            <a:r>
              <a:rPr sz="1357" spc="31" dirty="0">
                <a:latin typeface="Trebuchet MS"/>
                <a:cs typeface="Trebuchet MS"/>
              </a:rPr>
              <a:t>dados</a:t>
            </a:r>
            <a:r>
              <a:rPr sz="1357" spc="-207" dirty="0">
                <a:latin typeface="Trebuchet MS"/>
                <a:cs typeface="Trebuchet MS"/>
              </a:rPr>
              <a:t> </a:t>
            </a:r>
            <a:r>
              <a:rPr sz="1357" spc="-17" dirty="0">
                <a:latin typeface="Trebuchet MS"/>
                <a:cs typeface="Trebuchet MS"/>
              </a:rPr>
              <a:t>randômicos).</a:t>
            </a:r>
            <a:endParaRPr sz="1357" dirty="0">
              <a:latin typeface="Trebuchet MS"/>
              <a:cs typeface="Trebuchet MS"/>
            </a:endParaRPr>
          </a:p>
          <a:p>
            <a:pPr marL="127508" indent="-119323">
              <a:spcBef>
                <a:spcPts val="814"/>
              </a:spcBef>
              <a:buChar char="•"/>
              <a:tabLst>
                <a:tab pos="127938" algn="l"/>
              </a:tabLst>
            </a:pPr>
            <a:r>
              <a:rPr sz="1357" spc="109" dirty="0">
                <a:latin typeface="Trebuchet MS"/>
                <a:cs typeface="Trebuchet MS"/>
              </a:rPr>
              <a:t>O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17" dirty="0">
                <a:latin typeface="Trebuchet MS"/>
                <a:cs typeface="Trebuchet MS"/>
              </a:rPr>
              <a:t>método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-11" dirty="0">
                <a:latin typeface="Trebuchet MS"/>
                <a:cs typeface="Trebuchet MS"/>
              </a:rPr>
              <a:t>envolve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24" dirty="0">
                <a:latin typeface="Trebuchet MS"/>
                <a:cs typeface="Trebuchet MS"/>
              </a:rPr>
              <a:t>a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b="1" spc="14" dirty="0">
                <a:solidFill>
                  <a:srgbClr val="FF0000"/>
                </a:solidFill>
                <a:latin typeface="Trebuchet MS"/>
                <a:cs typeface="Trebuchet MS"/>
              </a:rPr>
              <a:t>geração</a:t>
            </a:r>
            <a:r>
              <a:rPr sz="1357" b="1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r>
              <a:rPr sz="1357" b="1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7" dirty="0">
                <a:solidFill>
                  <a:srgbClr val="FF0000"/>
                </a:solidFill>
                <a:latin typeface="Trebuchet MS"/>
                <a:cs typeface="Trebuchet MS"/>
              </a:rPr>
              <a:t>observações</a:t>
            </a:r>
            <a:r>
              <a:rPr sz="1357" b="1" spc="-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31" dirty="0">
                <a:solidFill>
                  <a:srgbClr val="FF0000"/>
                </a:solidFill>
                <a:latin typeface="Trebuchet MS"/>
                <a:cs typeface="Trebuchet MS"/>
              </a:rPr>
              <a:t>com</a:t>
            </a:r>
            <a:r>
              <a:rPr sz="1357" b="1" spc="-3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11" dirty="0">
                <a:solidFill>
                  <a:srgbClr val="FF0000"/>
                </a:solidFill>
                <a:latin typeface="Trebuchet MS"/>
                <a:cs typeface="Trebuchet MS"/>
              </a:rPr>
              <a:t>distribuições</a:t>
            </a:r>
            <a:r>
              <a:rPr sz="1357" b="1" spc="-5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FF0000"/>
                </a:solidFill>
                <a:latin typeface="Trebuchet MS"/>
                <a:cs typeface="Trebuchet MS"/>
              </a:rPr>
              <a:t>de</a:t>
            </a:r>
            <a:endParaRPr sz="1357" dirty="0">
              <a:latin typeface="Trebuchet MS"/>
              <a:cs typeface="Trebuchet MS"/>
            </a:endParaRPr>
          </a:p>
          <a:p>
            <a:pPr marL="127508"/>
            <a:r>
              <a:rPr sz="1357" b="1" spc="24" dirty="0">
                <a:solidFill>
                  <a:srgbClr val="FF0000"/>
                </a:solidFill>
                <a:latin typeface="Trebuchet MS"/>
                <a:cs typeface="Trebuchet MS"/>
              </a:rPr>
              <a:t>probabilidade</a:t>
            </a:r>
            <a:r>
              <a:rPr sz="1357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spc="-34" dirty="0">
                <a:latin typeface="Trebuchet MS"/>
                <a:cs typeface="Trebuchet MS"/>
              </a:rPr>
              <a:t>especificadas.</a:t>
            </a:r>
            <a:endParaRPr sz="1357" dirty="0">
              <a:latin typeface="Trebuchet MS"/>
              <a:cs typeface="Trebuchet MS"/>
            </a:endParaRPr>
          </a:p>
          <a:p>
            <a:pPr marL="127508" marR="3446" indent="-119323">
              <a:spcBef>
                <a:spcPts val="814"/>
              </a:spcBef>
              <a:buChar char="•"/>
              <a:tabLst>
                <a:tab pos="127938" algn="l"/>
              </a:tabLst>
            </a:pPr>
            <a:r>
              <a:rPr sz="1357" spc="109" dirty="0">
                <a:latin typeface="Trebuchet MS"/>
                <a:cs typeface="Trebuchet MS"/>
              </a:rPr>
              <a:t>O </a:t>
            </a:r>
            <a:r>
              <a:rPr sz="1357" spc="27" dirty="0">
                <a:latin typeface="Trebuchet MS"/>
                <a:cs typeface="Trebuchet MS"/>
              </a:rPr>
              <a:t>nome </a:t>
            </a:r>
            <a:r>
              <a:rPr sz="1357" spc="34" dirty="0">
                <a:latin typeface="Trebuchet MS"/>
                <a:cs typeface="Trebuchet MS"/>
              </a:rPr>
              <a:t>"Monte </a:t>
            </a:r>
            <a:r>
              <a:rPr sz="1357" spc="-11" dirty="0">
                <a:latin typeface="Trebuchet MS"/>
                <a:cs typeface="Trebuchet MS"/>
              </a:rPr>
              <a:t>Carlo" </a:t>
            </a:r>
            <a:r>
              <a:rPr sz="1357" spc="11" dirty="0">
                <a:latin typeface="Trebuchet MS"/>
                <a:cs typeface="Trebuchet MS"/>
              </a:rPr>
              <a:t>surgiu </a:t>
            </a:r>
            <a:r>
              <a:rPr sz="1357" spc="-14" dirty="0">
                <a:latin typeface="Trebuchet MS"/>
                <a:cs typeface="Trebuchet MS"/>
              </a:rPr>
              <a:t>durante </a:t>
            </a:r>
            <a:r>
              <a:rPr sz="1357" spc="68" dirty="0">
                <a:latin typeface="Trebuchet MS"/>
                <a:cs typeface="Trebuchet MS"/>
              </a:rPr>
              <a:t>o </a:t>
            </a:r>
            <a:r>
              <a:rPr sz="1357" b="1" spc="-11" dirty="0">
                <a:solidFill>
                  <a:srgbClr val="FF0000"/>
                </a:solidFill>
                <a:latin typeface="Trebuchet MS"/>
                <a:cs typeface="Trebuchet MS"/>
              </a:rPr>
              <a:t>projeto </a:t>
            </a:r>
            <a:r>
              <a:rPr sz="1357" b="1" spc="24" dirty="0">
                <a:solidFill>
                  <a:srgbClr val="FF0000"/>
                </a:solidFill>
                <a:latin typeface="Trebuchet MS"/>
                <a:cs typeface="Trebuchet MS"/>
              </a:rPr>
              <a:t>Manhattan </a:t>
            </a:r>
            <a:r>
              <a:rPr sz="1357" b="1" spc="14" dirty="0">
                <a:solidFill>
                  <a:srgbClr val="FF0000"/>
                </a:solidFill>
                <a:latin typeface="Trebuchet MS"/>
                <a:cs typeface="Trebuchet MS"/>
              </a:rPr>
              <a:t>na  </a:t>
            </a:r>
            <a:r>
              <a:rPr sz="1357" b="1" spc="41" dirty="0">
                <a:solidFill>
                  <a:srgbClr val="FF0000"/>
                </a:solidFill>
                <a:latin typeface="Trebuchet MS"/>
                <a:cs typeface="Trebuchet MS"/>
              </a:rPr>
              <a:t>Segunda</a:t>
            </a:r>
            <a:r>
              <a:rPr sz="1357" b="1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-11" dirty="0">
                <a:solidFill>
                  <a:srgbClr val="FF0000"/>
                </a:solidFill>
                <a:latin typeface="Trebuchet MS"/>
                <a:cs typeface="Trebuchet MS"/>
              </a:rPr>
              <a:t>Guerra</a:t>
            </a:r>
            <a:r>
              <a:rPr sz="1357" b="1" spc="-3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17" dirty="0">
                <a:solidFill>
                  <a:srgbClr val="FF0000"/>
                </a:solidFill>
                <a:latin typeface="Trebuchet MS"/>
                <a:cs typeface="Trebuchet MS"/>
              </a:rPr>
              <a:t>Mundial</a:t>
            </a:r>
            <a:r>
              <a:rPr sz="1357" spc="17" dirty="0">
                <a:latin typeface="Trebuchet MS"/>
                <a:cs typeface="Trebuchet MS"/>
              </a:rPr>
              <a:t>,</a:t>
            </a:r>
            <a:r>
              <a:rPr sz="1357" spc="-61" dirty="0">
                <a:latin typeface="Trebuchet MS"/>
                <a:cs typeface="Trebuchet MS"/>
              </a:rPr>
              <a:t> </a:t>
            </a:r>
            <a:r>
              <a:rPr sz="1357" spc="47" dirty="0">
                <a:latin typeface="Trebuchet MS"/>
                <a:cs typeface="Trebuchet MS"/>
              </a:rPr>
              <a:t>no</a:t>
            </a:r>
            <a:r>
              <a:rPr sz="1357" spc="-31" dirty="0">
                <a:latin typeface="Trebuchet MS"/>
                <a:cs typeface="Trebuchet MS"/>
              </a:rPr>
              <a:t> </a:t>
            </a:r>
            <a:r>
              <a:rPr sz="1357" spc="-27" dirty="0">
                <a:latin typeface="Trebuchet MS"/>
                <a:cs typeface="Trebuchet MS"/>
              </a:rPr>
              <a:t>projeto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-4" dirty="0">
                <a:latin typeface="Trebuchet MS"/>
                <a:cs typeface="Trebuchet MS"/>
              </a:rPr>
              <a:t>construção</a:t>
            </a:r>
            <a:r>
              <a:rPr sz="1357" spc="-54" dirty="0">
                <a:latin typeface="Trebuchet MS"/>
                <a:cs typeface="Trebuchet MS"/>
              </a:rPr>
              <a:t> </a:t>
            </a:r>
            <a:r>
              <a:rPr sz="1357" spc="11" dirty="0">
                <a:latin typeface="Trebuchet MS"/>
                <a:cs typeface="Trebuchet MS"/>
              </a:rPr>
              <a:t>da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31" dirty="0">
                <a:latin typeface="Trebuchet MS"/>
                <a:cs typeface="Trebuchet MS"/>
              </a:rPr>
              <a:t>bomba</a:t>
            </a:r>
            <a:r>
              <a:rPr sz="1357" spc="-41" dirty="0">
                <a:latin typeface="Trebuchet MS"/>
                <a:cs typeface="Trebuchet MS"/>
              </a:rPr>
              <a:t> atômica.</a:t>
            </a:r>
            <a:endParaRPr sz="1357" dirty="0">
              <a:latin typeface="Trebuchet MS"/>
              <a:cs typeface="Trebuchet MS"/>
            </a:endParaRPr>
          </a:p>
          <a:p>
            <a:pPr marL="127508" marR="151631" indent="-119323" algn="just">
              <a:spcBef>
                <a:spcPts val="814"/>
              </a:spcBef>
              <a:buChar char="•"/>
              <a:tabLst>
                <a:tab pos="127938" algn="l"/>
              </a:tabLst>
            </a:pPr>
            <a:r>
              <a:rPr sz="1357" spc="-38" dirty="0">
                <a:latin typeface="Trebuchet MS"/>
                <a:cs typeface="Trebuchet MS"/>
              </a:rPr>
              <a:t>Ulam, </a:t>
            </a:r>
            <a:r>
              <a:rPr sz="1357" spc="24" dirty="0">
                <a:latin typeface="Trebuchet MS"/>
                <a:cs typeface="Trebuchet MS"/>
              </a:rPr>
              <a:t>von </a:t>
            </a:r>
            <a:r>
              <a:rPr sz="1357" spc="31" dirty="0">
                <a:latin typeface="Trebuchet MS"/>
                <a:cs typeface="Trebuchet MS"/>
              </a:rPr>
              <a:t>Neumann </a:t>
            </a:r>
            <a:r>
              <a:rPr sz="1357" spc="-31" dirty="0">
                <a:latin typeface="Trebuchet MS"/>
                <a:cs typeface="Trebuchet MS"/>
              </a:rPr>
              <a:t>e </a:t>
            </a:r>
            <a:r>
              <a:rPr sz="1357" spc="-27" dirty="0">
                <a:latin typeface="Trebuchet MS"/>
                <a:cs typeface="Trebuchet MS"/>
              </a:rPr>
              <a:t>Fermi </a:t>
            </a:r>
            <a:r>
              <a:rPr sz="1357" spc="-7" dirty="0">
                <a:latin typeface="Trebuchet MS"/>
                <a:cs typeface="Trebuchet MS"/>
              </a:rPr>
              <a:t>consideraram </a:t>
            </a:r>
            <a:r>
              <a:rPr sz="1357" spc="-24" dirty="0">
                <a:latin typeface="Trebuchet MS"/>
                <a:cs typeface="Trebuchet MS"/>
              </a:rPr>
              <a:t>a </a:t>
            </a:r>
            <a:r>
              <a:rPr sz="1357" spc="4" dirty="0">
                <a:latin typeface="Trebuchet MS"/>
                <a:cs typeface="Trebuchet MS"/>
              </a:rPr>
              <a:t>possibilidade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272" dirty="0">
                <a:latin typeface="Trebuchet MS"/>
                <a:cs typeface="Trebuchet MS"/>
              </a:rPr>
              <a:t> </a:t>
            </a:r>
            <a:r>
              <a:rPr sz="1357" spc="-41" dirty="0">
                <a:latin typeface="Trebuchet MS"/>
                <a:cs typeface="Trebuchet MS"/>
              </a:rPr>
              <a:t>utilizar </a:t>
            </a:r>
            <a:r>
              <a:rPr sz="1357" spc="68" dirty="0">
                <a:latin typeface="Trebuchet MS"/>
                <a:cs typeface="Trebuchet MS"/>
              </a:rPr>
              <a:t>o  </a:t>
            </a:r>
            <a:r>
              <a:rPr sz="1357" spc="17" dirty="0">
                <a:latin typeface="Trebuchet MS"/>
                <a:cs typeface="Trebuchet MS"/>
              </a:rPr>
              <a:t>método </a:t>
            </a:r>
            <a:r>
              <a:rPr sz="1357" spc="-20" dirty="0">
                <a:latin typeface="Trebuchet MS"/>
                <a:cs typeface="Trebuchet MS"/>
              </a:rPr>
              <a:t>para </a:t>
            </a:r>
            <a:r>
              <a:rPr sz="1357" spc="4" dirty="0">
                <a:latin typeface="Trebuchet MS"/>
                <a:cs typeface="Trebuchet MS"/>
              </a:rPr>
              <a:t>problemas </a:t>
            </a:r>
            <a:r>
              <a:rPr sz="1357" spc="-7" dirty="0">
                <a:latin typeface="Trebuchet MS"/>
                <a:cs typeface="Trebuchet MS"/>
              </a:rPr>
              <a:t>relacionados </a:t>
            </a:r>
            <a:r>
              <a:rPr sz="1357" spc="20" dirty="0">
                <a:latin typeface="Trebuchet MS"/>
                <a:cs typeface="Trebuchet MS"/>
              </a:rPr>
              <a:t>com </a:t>
            </a:r>
            <a:r>
              <a:rPr sz="1357" spc="68" dirty="0">
                <a:latin typeface="Trebuchet MS"/>
                <a:cs typeface="Trebuchet MS"/>
              </a:rPr>
              <a:t>o </a:t>
            </a:r>
            <a:r>
              <a:rPr sz="1357" spc="-34" dirty="0">
                <a:latin typeface="Trebuchet MS"/>
                <a:cs typeface="Trebuchet MS"/>
              </a:rPr>
              <a:t>coeficiente </a:t>
            </a:r>
            <a:r>
              <a:rPr sz="1357" spc="7" dirty="0">
                <a:latin typeface="Trebuchet MS"/>
                <a:cs typeface="Trebuchet MS"/>
              </a:rPr>
              <a:t>de </a:t>
            </a:r>
            <a:r>
              <a:rPr sz="1357" dirty="0">
                <a:latin typeface="Trebuchet MS"/>
                <a:cs typeface="Trebuchet MS"/>
              </a:rPr>
              <a:t>difusão </a:t>
            </a:r>
            <a:r>
              <a:rPr sz="1357" spc="54" dirty="0">
                <a:latin typeface="Trebuchet MS"/>
                <a:cs typeface="Trebuchet MS"/>
              </a:rPr>
              <a:t>do  </a:t>
            </a:r>
            <a:r>
              <a:rPr sz="1357" spc="-4" dirty="0">
                <a:latin typeface="Trebuchet MS"/>
                <a:cs typeface="Trebuchet MS"/>
              </a:rPr>
              <a:t>nêutron </a:t>
            </a:r>
            <a:r>
              <a:rPr sz="1357" spc="7" dirty="0">
                <a:latin typeface="Trebuchet MS"/>
                <a:cs typeface="Trebuchet MS"/>
              </a:rPr>
              <a:t>em </a:t>
            </a:r>
            <a:r>
              <a:rPr sz="1357" spc="-14" dirty="0">
                <a:latin typeface="Trebuchet MS"/>
                <a:cs typeface="Trebuchet MS"/>
              </a:rPr>
              <a:t>certos</a:t>
            </a:r>
            <a:r>
              <a:rPr sz="1357" spc="-125" dirty="0">
                <a:latin typeface="Trebuchet MS"/>
                <a:cs typeface="Trebuchet MS"/>
              </a:rPr>
              <a:t> </a:t>
            </a:r>
            <a:r>
              <a:rPr sz="1357" spc="-47" dirty="0">
                <a:latin typeface="Trebuchet MS"/>
                <a:cs typeface="Trebuchet MS"/>
              </a:rPr>
              <a:t>materiais.</a:t>
            </a:r>
            <a:endParaRPr sz="1357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9509" y="1665305"/>
            <a:ext cx="2518247" cy="132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1"/>
          </a:p>
        </p:txBody>
      </p:sp>
      <p:sp>
        <p:nvSpPr>
          <p:cNvPr id="4" name="object 4"/>
          <p:cNvSpPr/>
          <p:nvPr/>
        </p:nvSpPr>
        <p:spPr>
          <a:xfrm>
            <a:off x="6299509" y="3427941"/>
            <a:ext cx="2518247" cy="2106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1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Simulação de Monte Carlo</a:t>
            </a:r>
            <a:endParaRPr lang="pt-BR" dirty="0"/>
          </a:p>
        </p:txBody>
      </p:sp>
      <p:sp>
        <p:nvSpPr>
          <p:cNvPr id="6" name="object 6"/>
          <p:cNvSpPr txBox="1"/>
          <p:nvPr/>
        </p:nvSpPr>
        <p:spPr>
          <a:xfrm>
            <a:off x="4395897" y="5739238"/>
            <a:ext cx="14646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5">
              <a:lnSpc>
                <a:spcPts val="2059"/>
              </a:lnSpc>
            </a:pPr>
            <a:r>
              <a:rPr sz="1764" b="1" spc="-2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76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CD8A2B2-02C5-484A-B759-26BEC5E0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4" y="2512205"/>
            <a:ext cx="4482498" cy="29910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787134A-44E0-4E28-9C1D-8A4E99460328}"/>
              </a:ext>
            </a:extLst>
          </p:cNvPr>
          <p:cNvSpPr/>
          <p:nvPr/>
        </p:nvSpPr>
        <p:spPr>
          <a:xfrm>
            <a:off x="5760132" y="2951005"/>
            <a:ext cx="756084" cy="484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7B61CC4-39B3-40A9-B70C-3F00E076E396}"/>
              </a:ext>
            </a:extLst>
          </p:cNvPr>
          <p:cNvSpPr txBox="1">
            <a:spLocks/>
          </p:cNvSpPr>
          <p:nvPr/>
        </p:nvSpPr>
        <p:spPr>
          <a:xfrm>
            <a:off x="1143000" y="1162151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Limpeza elétrica</a:t>
            </a:r>
          </a:p>
        </p:txBody>
      </p:sp>
    </p:spTree>
    <p:extLst>
      <p:ext uri="{BB962C8B-B14F-4D97-AF65-F5344CB8AC3E}">
        <p14:creationId xmlns:p14="http://schemas.microsoft.com/office/powerpoint/2010/main" val="1046909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EA6DDC-2A11-4EED-AF51-78168F3C9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61" y="5141514"/>
            <a:ext cx="3436144" cy="63579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B28CBAD-9D13-4D98-A963-E1B394FA5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98" y="2764407"/>
            <a:ext cx="3375632" cy="22524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74059FC-D485-4FA7-B1A1-34D9ADC4B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261" y="2742743"/>
            <a:ext cx="3002120" cy="225243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0A24128-E170-420C-9A9B-4E1CDCA5DD30}"/>
              </a:ext>
            </a:extLst>
          </p:cNvPr>
          <p:cNvSpPr/>
          <p:nvPr/>
        </p:nvSpPr>
        <p:spPr>
          <a:xfrm>
            <a:off x="1143000" y="1803552"/>
            <a:ext cx="664273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350" b="1" dirty="0">
              <a:latin typeface="Open Sans"/>
            </a:endParaRPr>
          </a:p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Calculo do % peças fora do limite de especificação considerando LSL: 42</a:t>
            </a:r>
            <a:r>
              <a:rPr lang="pt-BR" sz="1350" dirty="0">
                <a:latin typeface="Arial" panose="020B0604020202020204" pitchFamily="34" charset="0"/>
                <a:cs typeface="Arial" panose="020B0604020202020204" pitchFamily="34" charset="0"/>
              </a:rPr>
              <a:t>µm</a:t>
            </a:r>
            <a:r>
              <a:rPr lang="pt-BR" sz="1350" dirty="0">
                <a:solidFill>
                  <a:srgbClr val="4D4F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350" b="1" dirty="0">
              <a:solidFill>
                <a:srgbClr val="4D4F51"/>
              </a:solidFill>
              <a:latin typeface="Open Sans"/>
            </a:endParaRPr>
          </a:p>
          <a:p>
            <a:endParaRPr lang="pt-BR" sz="1350" b="1" dirty="0">
              <a:solidFill>
                <a:srgbClr val="4D4F51"/>
              </a:solidFill>
              <a:latin typeface="Open Sans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1806BA2-B561-4C1B-B13C-050FBF18603C}"/>
              </a:ext>
            </a:extLst>
          </p:cNvPr>
          <p:cNvSpPr txBox="1">
            <a:spLocks/>
          </p:cNvSpPr>
          <p:nvPr/>
        </p:nvSpPr>
        <p:spPr>
          <a:xfrm>
            <a:off x="1143000" y="1162151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– Limpeza elétrica</a:t>
            </a:r>
          </a:p>
        </p:txBody>
      </p:sp>
    </p:spTree>
    <p:extLst>
      <p:ext uri="{BB962C8B-B14F-4D97-AF65-F5344CB8AC3E}">
        <p14:creationId xmlns:p14="http://schemas.microsoft.com/office/powerpoint/2010/main" val="4181734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38" y="1862826"/>
            <a:ext cx="6720863" cy="367240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D7E81E8-A3A6-45C4-8993-875066D89C25}"/>
              </a:ext>
            </a:extLst>
          </p:cNvPr>
          <p:cNvSpPr txBox="1">
            <a:spLocks/>
          </p:cNvSpPr>
          <p:nvPr/>
        </p:nvSpPr>
        <p:spPr>
          <a:xfrm>
            <a:off x="1143000" y="1162151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Ilustração</a:t>
            </a:r>
          </a:p>
        </p:txBody>
      </p:sp>
    </p:spTree>
    <p:extLst>
      <p:ext uri="{BB962C8B-B14F-4D97-AF65-F5344CB8AC3E}">
        <p14:creationId xmlns:p14="http://schemas.microsoft.com/office/powerpoint/2010/main" val="2046705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1754814"/>
            <a:ext cx="6578108" cy="378042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20EE457-2038-4544-A31A-90A7E8DCDA96}"/>
              </a:ext>
            </a:extLst>
          </p:cNvPr>
          <p:cNvSpPr txBox="1">
            <a:spLocks/>
          </p:cNvSpPr>
          <p:nvPr/>
        </p:nvSpPr>
        <p:spPr>
          <a:xfrm>
            <a:off x="1143000" y="1162151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Ilustração</a:t>
            </a:r>
          </a:p>
        </p:txBody>
      </p:sp>
    </p:spTree>
    <p:extLst>
      <p:ext uri="{BB962C8B-B14F-4D97-AF65-F5344CB8AC3E}">
        <p14:creationId xmlns:p14="http://schemas.microsoft.com/office/powerpoint/2010/main" val="3247406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656EEA6-A327-4085-BCDC-7E79CAD519A8}"/>
              </a:ext>
            </a:extLst>
          </p:cNvPr>
          <p:cNvSpPr/>
          <p:nvPr/>
        </p:nvSpPr>
        <p:spPr>
          <a:xfrm>
            <a:off x="675861" y="1700808"/>
            <a:ext cx="8179904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/>
              <a:t>Determine a probabilidade de um produto ser produzido em </a:t>
            </a:r>
            <a:r>
              <a:rPr lang="pt-BR" sz="1350" u="sng" dirty="0"/>
              <a:t>menos de 30 minutos</a:t>
            </a:r>
            <a:r>
              <a:rPr lang="pt-BR" sz="1350" dirty="0"/>
              <a:t>.</a:t>
            </a:r>
          </a:p>
          <a:p>
            <a:endParaRPr lang="pt-BR" sz="1350" dirty="0"/>
          </a:p>
          <a:p>
            <a:r>
              <a:rPr lang="pt-BR" sz="1350" dirty="0"/>
              <a:t>Considere o processo simplificado sendo:</a:t>
            </a:r>
          </a:p>
          <a:p>
            <a:endParaRPr lang="pt-BR" sz="1350" dirty="0"/>
          </a:p>
          <a:p>
            <a:endParaRPr lang="pt-BR" sz="1350" dirty="0"/>
          </a:p>
          <a:p>
            <a:endParaRPr lang="pt-BR" sz="1350" dirty="0"/>
          </a:p>
          <a:p>
            <a:endParaRPr lang="pt-BR" sz="1350" b="1" u="sng" dirty="0"/>
          </a:p>
          <a:p>
            <a:r>
              <a:rPr lang="pt-BR" sz="1350" b="1" u="sng" dirty="0"/>
              <a:t>Etapa 1: aquisição de matéria prima</a:t>
            </a:r>
          </a:p>
          <a:p>
            <a:endParaRPr lang="pt-BR" sz="1350" dirty="0"/>
          </a:p>
          <a:p>
            <a:r>
              <a:rPr lang="pt-BR" sz="1350" dirty="0"/>
              <a:t>Premissas: modelo normal, com média de 5 minutos e desvio padrão de 1.</a:t>
            </a:r>
          </a:p>
          <a:p>
            <a:endParaRPr lang="pt-BR" sz="1350" dirty="0"/>
          </a:p>
          <a:p>
            <a:r>
              <a:rPr lang="pt-BR" sz="1350" b="1" u="sng" dirty="0"/>
              <a:t>Etapa 2: inspeção e liberação de material</a:t>
            </a:r>
          </a:p>
          <a:p>
            <a:endParaRPr lang="pt-BR" sz="1350" b="1" u="sng" dirty="0"/>
          </a:p>
          <a:p>
            <a:r>
              <a:rPr lang="pt-BR" sz="1350" dirty="0"/>
              <a:t>Premissas: modelo de distribuição triangular, com valor mínimo de 5 minutos, padrão de 10 e máximo de 15 minutos.</a:t>
            </a:r>
          </a:p>
          <a:p>
            <a:endParaRPr lang="pt-BR" sz="1350" dirty="0"/>
          </a:p>
          <a:p>
            <a:r>
              <a:rPr lang="pt-BR" sz="1350" b="1" u="sng" dirty="0"/>
              <a:t>Etapa 3: montagem do produto</a:t>
            </a:r>
          </a:p>
          <a:p>
            <a:endParaRPr lang="pt-BR" sz="1350" b="1" u="sng" dirty="0"/>
          </a:p>
          <a:p>
            <a:r>
              <a:rPr lang="pt-BR" sz="1350" dirty="0"/>
              <a:t>Premissas: modelo normal, com média de 10 minutos e desvio padrão de 2.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59044C0-5571-4D84-83F0-62AA71490DE3}"/>
              </a:ext>
            </a:extLst>
          </p:cNvPr>
          <p:cNvSpPr txBox="1">
            <a:spLocks/>
          </p:cNvSpPr>
          <p:nvPr/>
        </p:nvSpPr>
        <p:spPr>
          <a:xfrm>
            <a:off x="1143000" y="1069434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- processo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14CC556C-99DC-46F9-AA47-CC7538A56588}"/>
              </a:ext>
            </a:extLst>
          </p:cNvPr>
          <p:cNvSpPr/>
          <p:nvPr/>
        </p:nvSpPr>
        <p:spPr>
          <a:xfrm>
            <a:off x="3413329" y="2672916"/>
            <a:ext cx="216024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0311F5-2746-49B6-A45A-8DEABF529A4A}"/>
              </a:ext>
            </a:extLst>
          </p:cNvPr>
          <p:cNvSpPr/>
          <p:nvPr/>
        </p:nvSpPr>
        <p:spPr>
          <a:xfrm>
            <a:off x="3771597" y="2564904"/>
            <a:ext cx="857117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Etapa 2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BBBF106-512F-49FB-8D89-8E91F75DE138}"/>
              </a:ext>
            </a:extLst>
          </p:cNvPr>
          <p:cNvSpPr/>
          <p:nvPr/>
        </p:nvSpPr>
        <p:spPr>
          <a:xfrm>
            <a:off x="4815814" y="2672916"/>
            <a:ext cx="216024" cy="27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7C1C947-362A-4AF0-A5E6-33EF36D72933}"/>
              </a:ext>
            </a:extLst>
          </p:cNvPr>
          <p:cNvSpPr/>
          <p:nvPr/>
        </p:nvSpPr>
        <p:spPr>
          <a:xfrm>
            <a:off x="2435593" y="2564904"/>
            <a:ext cx="790638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Etapa 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2DCFAD-6750-409A-99E7-C11857E7FE6E}"/>
              </a:ext>
            </a:extLst>
          </p:cNvPr>
          <p:cNvSpPr/>
          <p:nvPr/>
        </p:nvSpPr>
        <p:spPr>
          <a:xfrm>
            <a:off x="5199484" y="2564904"/>
            <a:ext cx="775536" cy="378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Etapa 3</a:t>
            </a:r>
          </a:p>
        </p:txBody>
      </p:sp>
    </p:spTree>
    <p:extLst>
      <p:ext uri="{BB962C8B-B14F-4D97-AF65-F5344CB8AC3E}">
        <p14:creationId xmlns:p14="http://schemas.microsoft.com/office/powerpoint/2010/main" val="3353363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C74768-EE8C-49D0-9FD5-C234D0398A8B}"/>
              </a:ext>
            </a:extLst>
          </p:cNvPr>
          <p:cNvSpPr txBox="1">
            <a:spLocks/>
          </p:cNvSpPr>
          <p:nvPr/>
        </p:nvSpPr>
        <p:spPr>
          <a:xfrm>
            <a:off x="628650" y="550343"/>
            <a:ext cx="6642738" cy="69523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- campanha de vendas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EB95A12-BEEB-4220-96AD-08212D90E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mtClean="0"/>
              <a:t>Uma empresa que trabalha com vendas através de ligações telefônicas, quer saber quão rentável será comercializar o seu novo produto, sabendo que existem muitas incertezas associados com o tamanho do mercado, despesas e receitas.</a:t>
            </a:r>
          </a:p>
          <a:p>
            <a:r>
              <a:rPr lang="pt-BR" smtClean="0"/>
              <a:t>A receita provém unicamente do número de vendas (S) multiplicado pelo lucro por venda (P) resultante de uma compra individual de um produto, </a:t>
            </a:r>
          </a:p>
          <a:p>
            <a:r>
              <a:rPr lang="pt-BR" smtClean="0"/>
              <a:t>O lucro por venda leva em conta o preço de venda, o custo inicial para fabricar ou comprar do atacado e outras taxas de transações (cartões de crédito, transporte, etc.).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773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4E564E-7652-4909-965E-E3E990BC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48" y="4077073"/>
            <a:ext cx="4736306" cy="139303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A55B1C2-875A-4460-8353-254E72DA93B8}"/>
              </a:ext>
            </a:extLst>
          </p:cNvPr>
          <p:cNvSpPr/>
          <p:nvPr/>
        </p:nvSpPr>
        <p:spPr>
          <a:xfrm>
            <a:off x="805069" y="1700809"/>
            <a:ext cx="7961243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Arial" panose="020B0604020202020204" pitchFamily="34" charset="0"/>
                <a:cs typeface="Arial" panose="020B0604020202020204" pitchFamily="34" charset="0"/>
              </a:rPr>
              <a:t>O número de vendas por mês é o número de ligações por mês (L) multiplicado pela taxa de conversão (R) (a percentagem de ligações que resultam em vendas). </a:t>
            </a:r>
          </a:p>
          <a:p>
            <a:endParaRPr lang="pt-BR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350" dirty="0">
                <a:latin typeface="Arial" panose="020B0604020202020204" pitchFamily="34" charset="0"/>
                <a:cs typeface="Arial" panose="020B0604020202020204" pitchFamily="34" charset="0"/>
              </a:rPr>
              <a:t>As despesas são uma combinação de custos fixos (H) mais o custo total das ligações. Cada ligação custa um valor C.</a:t>
            </a:r>
          </a:p>
          <a:p>
            <a:endParaRPr lang="pt-BR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350" dirty="0">
                <a:latin typeface="Arial" panose="020B0604020202020204" pitchFamily="34" charset="0"/>
                <a:cs typeface="Arial" panose="020B0604020202020204" pitchFamily="34" charset="0"/>
              </a:rPr>
              <a:t>Considere que as variáveis seguem uma distribuição normal cujos valores estão relacionados na tabela abaixo.</a:t>
            </a:r>
          </a:p>
          <a:p>
            <a:endParaRPr lang="pt-BR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350" dirty="0">
                <a:latin typeface="Arial" panose="020B0604020202020204" pitchFamily="34" charset="0"/>
                <a:cs typeface="Arial" panose="020B0604020202020204" pitchFamily="34" charset="0"/>
              </a:rPr>
              <a:t>A diretoria necessita  saber qual a probabilidade do lucro do lançamento desse produto ser menor do que R$2.000,00 e do lucro ser menor do que zero;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6E89F2C-82D9-4504-822B-F0FFAA056480}"/>
              </a:ext>
            </a:extLst>
          </p:cNvPr>
          <p:cNvSpPr/>
          <p:nvPr/>
        </p:nvSpPr>
        <p:spPr>
          <a:xfrm>
            <a:off x="3059832" y="5331604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350" dirty="0">
                <a:solidFill>
                  <a:srgbClr val="333399"/>
                </a:solidFill>
                <a:latin typeface="Helvetica" panose="020B0604020202020204" pitchFamily="34" charset="0"/>
              </a:rPr>
              <a:t> </a:t>
            </a:r>
            <a:r>
              <a:rPr lang="pt-BR" sz="1350" b="1" u="sng" dirty="0">
                <a:solidFill>
                  <a:srgbClr val="333399"/>
                </a:solidFill>
                <a:latin typeface="Helvetica" panose="020B0604020202020204" pitchFamily="34" charset="0"/>
              </a:rPr>
              <a:t>Lucro = L x R x P - (H + L x C)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85E054F-010A-4A3D-8BF5-18C5F122E383}"/>
              </a:ext>
            </a:extLst>
          </p:cNvPr>
          <p:cNvSpPr txBox="1">
            <a:spLocks/>
          </p:cNvSpPr>
          <p:nvPr/>
        </p:nvSpPr>
        <p:spPr>
          <a:xfrm>
            <a:off x="805069" y="1040280"/>
            <a:ext cx="5184576" cy="69523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300" dirty="0"/>
              <a:t>Exemplo - campanha de vendas</a:t>
            </a:r>
          </a:p>
        </p:txBody>
      </p:sp>
    </p:spTree>
    <p:extLst>
      <p:ext uri="{BB962C8B-B14F-4D97-AF65-F5344CB8AC3E}">
        <p14:creationId xmlns:p14="http://schemas.microsoft.com/office/powerpoint/2010/main" val="2696172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4395897" y="5739238"/>
            <a:ext cx="27569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5">
              <a:lnSpc>
                <a:spcPts val="2059"/>
              </a:lnSpc>
            </a:pPr>
            <a:r>
              <a:rPr sz="1764" b="1" spc="-20" dirty="0">
                <a:solidFill>
                  <a:srgbClr val="FFFFFF"/>
                </a:solidFill>
                <a:latin typeface="Trebuchet MS"/>
                <a:cs typeface="Trebuchet MS"/>
              </a:rPr>
              <a:t>34</a:t>
            </a:r>
            <a:endParaRPr sz="1764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218" y="3102711"/>
            <a:ext cx="8150768" cy="1851430"/>
          </a:xfrm>
          <a:prstGeom prst="rect">
            <a:avLst/>
          </a:prstGeom>
        </p:spPr>
        <p:txBody>
          <a:bodyPr vert="horz" wrap="square" lIns="0" tIns="80987" rIns="0" bIns="0" rtlCol="0">
            <a:spAutoFit/>
          </a:bodyPr>
          <a:lstStyle/>
          <a:p>
            <a:pPr marL="8615">
              <a:spcBef>
                <a:spcPts val="638"/>
              </a:spcBef>
            </a:pPr>
            <a:r>
              <a:rPr sz="1357" b="1" spc="20" dirty="0">
                <a:latin typeface="Trebuchet MS"/>
                <a:cs typeface="Trebuchet MS"/>
              </a:rPr>
              <a:t>Suposições</a:t>
            </a:r>
            <a:endParaRPr sz="1357" dirty="0">
              <a:latin typeface="Trebuchet MS"/>
              <a:cs typeface="Trebuchet MS"/>
            </a:endParaRPr>
          </a:p>
          <a:p>
            <a:pPr marL="127508" indent="-118892">
              <a:spcBef>
                <a:spcPts val="570"/>
              </a:spcBef>
              <a:buFont typeface="Trebuchet MS"/>
              <a:buChar char="•"/>
              <a:tabLst>
                <a:tab pos="127508" algn="l"/>
              </a:tabLst>
            </a:pPr>
            <a:r>
              <a:rPr sz="1357" b="1" spc="17" dirty="0">
                <a:latin typeface="Trebuchet MS"/>
                <a:cs typeface="Trebuchet MS"/>
              </a:rPr>
              <a:t>Passo </a:t>
            </a:r>
            <a:r>
              <a:rPr sz="1357" b="1" spc="-109" dirty="0">
                <a:latin typeface="Trebuchet MS"/>
                <a:cs typeface="Trebuchet MS"/>
              </a:rPr>
              <a:t>1</a:t>
            </a:r>
            <a:r>
              <a:rPr sz="1357" spc="-109" dirty="0">
                <a:latin typeface="Trebuchet MS"/>
                <a:cs typeface="Trebuchet MS"/>
              </a:rPr>
              <a:t>. </a:t>
            </a:r>
            <a:r>
              <a:rPr sz="1357" spc="17" dirty="0">
                <a:latin typeface="Trebuchet MS"/>
                <a:cs typeface="Trebuchet MS"/>
              </a:rPr>
              <a:t>Média </a:t>
            </a:r>
            <a:r>
              <a:rPr sz="1357" spc="-20" dirty="0">
                <a:latin typeface="Trebuchet MS"/>
                <a:cs typeface="Trebuchet MS"/>
              </a:rPr>
              <a:t>histórica </a:t>
            </a:r>
            <a:r>
              <a:rPr sz="1357" spc="-31" dirty="0">
                <a:latin typeface="Trebuchet MS"/>
                <a:cs typeface="Trebuchet MS"/>
              </a:rPr>
              <a:t>é </a:t>
            </a:r>
            <a:r>
              <a:rPr sz="1357" spc="4" dirty="0">
                <a:latin typeface="Trebuchet MS"/>
                <a:cs typeface="Trebuchet MS"/>
              </a:rPr>
              <a:t>de </a:t>
            </a:r>
            <a:r>
              <a:rPr sz="1357" spc="17" dirty="0">
                <a:latin typeface="Trebuchet MS"/>
                <a:cs typeface="Trebuchet MS"/>
              </a:rPr>
              <a:t>10 </a:t>
            </a:r>
            <a:r>
              <a:rPr sz="1357" spc="7" dirty="0">
                <a:latin typeface="Trebuchet MS"/>
                <a:cs typeface="Trebuchet MS"/>
              </a:rPr>
              <a:t>minutos </a:t>
            </a:r>
            <a:r>
              <a:rPr sz="1357" spc="-11" dirty="0">
                <a:latin typeface="Trebuchet MS"/>
                <a:cs typeface="Trebuchet MS"/>
              </a:rPr>
              <a:t>(desvio </a:t>
            </a:r>
            <a:r>
              <a:rPr sz="1357" spc="4" dirty="0">
                <a:latin typeface="Trebuchet MS"/>
                <a:cs typeface="Trebuchet MS"/>
              </a:rPr>
              <a:t>padrão</a:t>
            </a:r>
            <a:r>
              <a:rPr sz="1357" spc="-275" dirty="0">
                <a:latin typeface="Trebuchet MS"/>
                <a:cs typeface="Trebuchet MS"/>
              </a:rPr>
              <a:t> </a:t>
            </a:r>
            <a:r>
              <a:rPr sz="1357" spc="-58" dirty="0">
                <a:latin typeface="Trebuchet MS"/>
                <a:cs typeface="Trebuchet MS"/>
              </a:rPr>
              <a:t>1,5 </a:t>
            </a:r>
            <a:r>
              <a:rPr sz="1357" spc="-20" dirty="0">
                <a:latin typeface="Trebuchet MS"/>
                <a:cs typeface="Trebuchet MS"/>
              </a:rPr>
              <a:t>min)</a:t>
            </a:r>
            <a:endParaRPr sz="1357" dirty="0">
              <a:latin typeface="Trebuchet MS"/>
              <a:cs typeface="Trebuchet MS"/>
            </a:endParaRPr>
          </a:p>
          <a:p>
            <a:pPr marL="127508" indent="-118892">
              <a:spcBef>
                <a:spcPts val="570"/>
              </a:spcBef>
              <a:buFont typeface="Trebuchet MS"/>
              <a:buChar char="•"/>
              <a:tabLst>
                <a:tab pos="127508" algn="l"/>
              </a:tabLst>
            </a:pPr>
            <a:r>
              <a:rPr sz="1357" b="1" spc="17" dirty="0">
                <a:latin typeface="Trebuchet MS"/>
                <a:cs typeface="Trebuchet MS"/>
              </a:rPr>
              <a:t>Passo</a:t>
            </a:r>
            <a:r>
              <a:rPr sz="1357" b="1" spc="-54" dirty="0">
                <a:latin typeface="Trebuchet MS"/>
                <a:cs typeface="Trebuchet MS"/>
              </a:rPr>
              <a:t> </a:t>
            </a:r>
            <a:r>
              <a:rPr sz="1357" b="1" spc="-109" dirty="0">
                <a:latin typeface="Trebuchet MS"/>
                <a:cs typeface="Trebuchet MS"/>
              </a:rPr>
              <a:t>2</a:t>
            </a:r>
            <a:r>
              <a:rPr sz="1357" spc="-109" dirty="0">
                <a:latin typeface="Trebuchet MS"/>
                <a:cs typeface="Trebuchet MS"/>
              </a:rPr>
              <a:t>.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61" dirty="0">
                <a:latin typeface="Trebuchet MS"/>
                <a:cs typeface="Trebuchet MS"/>
              </a:rPr>
              <a:t>Não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-4" dirty="0">
                <a:latin typeface="Trebuchet MS"/>
                <a:cs typeface="Trebuchet MS"/>
              </a:rPr>
              <a:t>mais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17" dirty="0">
                <a:latin typeface="Trebuchet MS"/>
                <a:cs typeface="Trebuchet MS"/>
              </a:rPr>
              <a:t>20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minutos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31" dirty="0">
                <a:latin typeface="Trebuchet MS"/>
                <a:cs typeface="Trebuchet MS"/>
              </a:rPr>
              <a:t>e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24" dirty="0">
                <a:latin typeface="Trebuchet MS"/>
                <a:cs typeface="Trebuchet MS"/>
              </a:rPr>
              <a:t>não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24" dirty="0">
                <a:latin typeface="Trebuchet MS"/>
                <a:cs typeface="Trebuchet MS"/>
              </a:rPr>
              <a:t>menos</a:t>
            </a:r>
            <a:r>
              <a:rPr sz="1357" spc="-31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17" dirty="0">
                <a:latin typeface="Trebuchet MS"/>
                <a:cs typeface="Trebuchet MS"/>
              </a:rPr>
              <a:t>12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-20" dirty="0">
                <a:latin typeface="Trebuchet MS"/>
                <a:cs typeface="Trebuchet MS"/>
              </a:rPr>
              <a:t>minutos,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31" dirty="0">
                <a:latin typeface="Trebuchet MS"/>
                <a:cs typeface="Trebuchet MS"/>
              </a:rPr>
              <a:t>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68" dirty="0">
                <a:latin typeface="Trebuchet MS"/>
                <a:cs typeface="Trebuchet MS"/>
              </a:rPr>
              <a:t>o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4" dirty="0">
                <a:latin typeface="Trebuchet MS"/>
                <a:cs typeface="Trebuchet MS"/>
              </a:rPr>
              <a:t>mais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27" dirty="0">
                <a:latin typeface="Trebuchet MS"/>
                <a:cs typeface="Trebuchet MS"/>
              </a:rPr>
              <a:t>frequente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41" dirty="0">
                <a:latin typeface="Trebuchet MS"/>
                <a:cs typeface="Trebuchet MS"/>
              </a:rPr>
              <a:t>leva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17" dirty="0">
                <a:latin typeface="Trebuchet MS"/>
                <a:cs typeface="Trebuchet MS"/>
              </a:rPr>
              <a:t>14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minutos</a:t>
            </a:r>
            <a:endParaRPr sz="1357" dirty="0">
              <a:latin typeface="Trebuchet MS"/>
              <a:cs typeface="Trebuchet MS"/>
            </a:endParaRPr>
          </a:p>
          <a:p>
            <a:pPr marL="127076" marR="59015" indent="-118892">
              <a:spcBef>
                <a:spcPts val="570"/>
              </a:spcBef>
              <a:buFont typeface="Trebuchet MS"/>
              <a:buChar char="•"/>
              <a:tabLst>
                <a:tab pos="127508" algn="l"/>
              </a:tabLst>
            </a:pPr>
            <a:r>
              <a:rPr sz="1357" b="1" spc="17" dirty="0">
                <a:latin typeface="Trebuchet MS"/>
                <a:cs typeface="Trebuchet MS"/>
              </a:rPr>
              <a:t>Passo</a:t>
            </a:r>
            <a:r>
              <a:rPr sz="1357" b="1" spc="-54" dirty="0">
                <a:latin typeface="Trebuchet MS"/>
                <a:cs typeface="Trebuchet MS"/>
              </a:rPr>
              <a:t> </a:t>
            </a:r>
            <a:r>
              <a:rPr sz="1357" b="1" spc="-109" dirty="0">
                <a:latin typeface="Trebuchet MS"/>
                <a:cs typeface="Trebuchet MS"/>
              </a:rPr>
              <a:t>3</a:t>
            </a:r>
            <a:r>
              <a:rPr sz="1357" spc="-109" dirty="0">
                <a:latin typeface="Trebuchet MS"/>
                <a:cs typeface="Trebuchet MS"/>
              </a:rPr>
              <a:t>.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4" dirty="0">
                <a:latin typeface="Trebuchet MS"/>
                <a:cs typeface="Trebuchet MS"/>
              </a:rPr>
              <a:t>Usualmente</a:t>
            </a:r>
            <a:r>
              <a:rPr sz="1357" spc="-47" dirty="0">
                <a:latin typeface="Trebuchet MS"/>
                <a:cs typeface="Trebuchet MS"/>
              </a:rPr>
              <a:t> </a:t>
            </a:r>
            <a:r>
              <a:rPr sz="1357" spc="-41" dirty="0">
                <a:latin typeface="Trebuchet MS"/>
                <a:cs typeface="Trebuchet MS"/>
              </a:rPr>
              <a:t>leva</a:t>
            </a:r>
            <a:r>
              <a:rPr sz="1357" spc="-27" dirty="0">
                <a:latin typeface="Trebuchet MS"/>
                <a:cs typeface="Trebuchet MS"/>
              </a:rPr>
              <a:t> </a:t>
            </a:r>
            <a:r>
              <a:rPr sz="1357" spc="-38" dirty="0">
                <a:latin typeface="Trebuchet MS"/>
                <a:cs typeface="Trebuchet MS"/>
              </a:rPr>
              <a:t>entre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20" dirty="0">
                <a:latin typeface="Trebuchet MS"/>
                <a:cs typeface="Trebuchet MS"/>
              </a:rPr>
              <a:t>8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-31" dirty="0">
                <a:latin typeface="Trebuchet MS"/>
                <a:cs typeface="Trebuchet MS"/>
              </a:rPr>
              <a:t>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17" dirty="0">
                <a:latin typeface="Trebuchet MS"/>
                <a:cs typeface="Trebuchet MS"/>
              </a:rPr>
              <a:t>10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20" dirty="0">
                <a:latin typeface="Trebuchet MS"/>
                <a:cs typeface="Trebuchet MS"/>
              </a:rPr>
              <a:t>minutos,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14" dirty="0">
                <a:latin typeface="Trebuchet MS"/>
                <a:cs typeface="Trebuchet MS"/>
              </a:rPr>
              <a:t>mas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4" dirty="0">
                <a:latin typeface="Trebuchet MS"/>
                <a:cs typeface="Trebuchet MS"/>
              </a:rPr>
              <a:t>em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20" dirty="0">
                <a:latin typeface="Trebuchet MS"/>
                <a:cs typeface="Trebuchet MS"/>
              </a:rPr>
              <a:t>1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14" dirty="0">
                <a:latin typeface="Trebuchet MS"/>
                <a:cs typeface="Trebuchet MS"/>
              </a:rPr>
              <a:t>cada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17" dirty="0">
                <a:latin typeface="Trebuchet MS"/>
                <a:cs typeface="Trebuchet MS"/>
              </a:rPr>
              <a:t>10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-17" dirty="0">
                <a:latin typeface="Trebuchet MS"/>
                <a:cs typeface="Trebuchet MS"/>
              </a:rPr>
              <a:t>vezes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31" dirty="0">
                <a:latin typeface="Trebuchet MS"/>
                <a:cs typeface="Trebuchet MS"/>
              </a:rPr>
              <a:t>é </a:t>
            </a:r>
            <a:r>
              <a:rPr sz="1357" spc="-7" dirty="0">
                <a:latin typeface="Trebuchet MS"/>
                <a:cs typeface="Trebuchet MS"/>
              </a:rPr>
              <a:t>requerido</a:t>
            </a:r>
            <a:r>
              <a:rPr sz="1357" spc="-27" dirty="0">
                <a:latin typeface="Trebuchet MS"/>
                <a:cs typeface="Trebuchet MS"/>
              </a:rPr>
              <a:t> </a:t>
            </a:r>
            <a:r>
              <a:rPr sz="1357" spc="-24" dirty="0">
                <a:latin typeface="Trebuchet MS"/>
                <a:cs typeface="Trebuchet MS"/>
              </a:rPr>
              <a:t>retrabalho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68" dirty="0">
                <a:latin typeface="Trebuchet MS"/>
                <a:cs typeface="Trebuchet MS"/>
              </a:rPr>
              <a:t>o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14" dirty="0">
                <a:latin typeface="Trebuchet MS"/>
                <a:cs typeface="Trebuchet MS"/>
              </a:rPr>
              <a:t>que  </a:t>
            </a:r>
            <a:r>
              <a:rPr sz="1357" spc="-44" dirty="0">
                <a:latin typeface="Trebuchet MS"/>
                <a:cs typeface="Trebuchet MS"/>
              </a:rPr>
              <a:t>faz </a:t>
            </a:r>
            <a:r>
              <a:rPr sz="1357" spc="14" dirty="0">
                <a:latin typeface="Trebuchet MS"/>
                <a:cs typeface="Trebuchet MS"/>
              </a:rPr>
              <a:t>que </a:t>
            </a:r>
            <a:r>
              <a:rPr sz="1357" spc="68" dirty="0">
                <a:latin typeface="Trebuchet MS"/>
                <a:cs typeface="Trebuchet MS"/>
              </a:rPr>
              <a:t>o</a:t>
            </a:r>
            <a:r>
              <a:rPr sz="1357" spc="-285" dirty="0">
                <a:latin typeface="Trebuchet MS"/>
                <a:cs typeface="Trebuchet MS"/>
              </a:rPr>
              <a:t> </a:t>
            </a:r>
            <a:r>
              <a:rPr sz="1357" spc="24" dirty="0">
                <a:latin typeface="Trebuchet MS"/>
                <a:cs typeface="Trebuchet MS"/>
              </a:rPr>
              <a:t>passo </a:t>
            </a:r>
            <a:r>
              <a:rPr sz="1357" spc="-38" dirty="0">
                <a:latin typeface="Trebuchet MS"/>
                <a:cs typeface="Trebuchet MS"/>
              </a:rPr>
              <a:t>leve entre </a:t>
            </a:r>
            <a:r>
              <a:rPr sz="1357" spc="17" dirty="0">
                <a:latin typeface="Trebuchet MS"/>
                <a:cs typeface="Trebuchet MS"/>
              </a:rPr>
              <a:t>12 </a:t>
            </a:r>
            <a:r>
              <a:rPr sz="1357" spc="-31" dirty="0">
                <a:latin typeface="Trebuchet MS"/>
                <a:cs typeface="Trebuchet MS"/>
              </a:rPr>
              <a:t>e </a:t>
            </a:r>
            <a:r>
              <a:rPr sz="1357" spc="17" dirty="0">
                <a:latin typeface="Trebuchet MS"/>
                <a:cs typeface="Trebuchet MS"/>
              </a:rPr>
              <a:t>14 </a:t>
            </a:r>
            <a:r>
              <a:rPr sz="1357" spc="7" dirty="0">
                <a:latin typeface="Trebuchet MS"/>
                <a:cs typeface="Trebuchet MS"/>
              </a:rPr>
              <a:t>minutos</a:t>
            </a:r>
            <a:endParaRPr sz="1357" dirty="0">
              <a:latin typeface="Trebuchet MS"/>
              <a:cs typeface="Trebuchet MS"/>
            </a:endParaRPr>
          </a:p>
          <a:p>
            <a:pPr marL="127076" marR="3446" indent="-118892">
              <a:spcBef>
                <a:spcPts val="570"/>
              </a:spcBef>
              <a:buFont typeface="Trebuchet MS"/>
              <a:buChar char="•"/>
              <a:tabLst>
                <a:tab pos="127508" algn="l"/>
              </a:tabLst>
            </a:pPr>
            <a:r>
              <a:rPr sz="1357" b="1" spc="17" dirty="0">
                <a:latin typeface="Trebuchet MS"/>
                <a:cs typeface="Trebuchet MS"/>
              </a:rPr>
              <a:t>Passo</a:t>
            </a:r>
            <a:r>
              <a:rPr sz="1357" b="1" spc="-54" dirty="0">
                <a:latin typeface="Trebuchet MS"/>
                <a:cs typeface="Trebuchet MS"/>
              </a:rPr>
              <a:t> </a:t>
            </a:r>
            <a:r>
              <a:rPr sz="1357" b="1" spc="-109" dirty="0">
                <a:latin typeface="Trebuchet MS"/>
                <a:cs typeface="Trebuchet MS"/>
              </a:rPr>
              <a:t>4</a:t>
            </a:r>
            <a:r>
              <a:rPr sz="1357" spc="-109" dirty="0">
                <a:latin typeface="Trebuchet MS"/>
                <a:cs typeface="Trebuchet MS"/>
              </a:rPr>
              <a:t>.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61" dirty="0">
                <a:latin typeface="Trebuchet MS"/>
                <a:cs typeface="Trebuchet MS"/>
              </a:rPr>
              <a:t>Não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-4" dirty="0">
                <a:latin typeface="Trebuchet MS"/>
                <a:cs typeface="Trebuchet MS"/>
              </a:rPr>
              <a:t>mais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20" dirty="0">
                <a:latin typeface="Trebuchet MS"/>
                <a:cs typeface="Trebuchet MS"/>
              </a:rPr>
              <a:t>8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11" dirty="0">
                <a:latin typeface="Trebuchet MS"/>
                <a:cs typeface="Trebuchet MS"/>
              </a:rPr>
              <a:t>minutos</a:t>
            </a:r>
            <a:r>
              <a:rPr sz="1357" spc="-47" dirty="0">
                <a:latin typeface="Trebuchet MS"/>
                <a:cs typeface="Trebuchet MS"/>
              </a:rPr>
              <a:t> </a:t>
            </a:r>
            <a:r>
              <a:rPr sz="1357" spc="14" dirty="0">
                <a:latin typeface="Trebuchet MS"/>
                <a:cs typeface="Trebuchet MS"/>
              </a:rPr>
              <a:t>mas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24" dirty="0">
                <a:latin typeface="Trebuchet MS"/>
                <a:cs typeface="Trebuchet MS"/>
              </a:rPr>
              <a:t>não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24" dirty="0">
                <a:latin typeface="Trebuchet MS"/>
                <a:cs typeface="Trebuchet MS"/>
              </a:rPr>
              <a:t>menos</a:t>
            </a:r>
            <a:r>
              <a:rPr sz="1357" spc="-31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20" dirty="0">
                <a:latin typeface="Trebuchet MS"/>
                <a:cs typeface="Trebuchet MS"/>
              </a:rPr>
              <a:t>5</a:t>
            </a:r>
            <a:r>
              <a:rPr sz="1357" spc="-47" dirty="0">
                <a:latin typeface="Trebuchet MS"/>
                <a:cs typeface="Trebuchet MS"/>
              </a:rPr>
              <a:t> </a:t>
            </a:r>
            <a:r>
              <a:rPr sz="1357" spc="-20" dirty="0">
                <a:latin typeface="Trebuchet MS"/>
                <a:cs typeface="Trebuchet MS"/>
              </a:rPr>
              <a:t>minutos.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4" dirty="0">
                <a:latin typeface="Trebuchet MS"/>
                <a:cs typeface="Trebuchet MS"/>
              </a:rPr>
              <a:t>Todos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47" dirty="0">
                <a:latin typeface="Trebuchet MS"/>
                <a:cs typeface="Trebuchet MS"/>
              </a:rPr>
              <a:t>os</a:t>
            </a:r>
            <a:r>
              <a:rPr sz="1357" spc="-31" dirty="0">
                <a:latin typeface="Trebuchet MS"/>
                <a:cs typeface="Trebuchet MS"/>
              </a:rPr>
              <a:t> </a:t>
            </a:r>
            <a:r>
              <a:rPr sz="1357" spc="-20" dirty="0">
                <a:latin typeface="Trebuchet MS"/>
                <a:cs typeface="Trebuchet MS"/>
              </a:rPr>
              <a:t>valores</a:t>
            </a:r>
            <a:r>
              <a:rPr sz="1357" spc="-38" dirty="0">
                <a:latin typeface="Trebuchet MS"/>
                <a:cs typeface="Trebuchet MS"/>
              </a:rPr>
              <a:t> entre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20" dirty="0">
                <a:latin typeface="Trebuchet MS"/>
                <a:cs typeface="Trebuchet MS"/>
              </a:rPr>
              <a:t>5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31" dirty="0">
                <a:latin typeface="Trebuchet MS"/>
                <a:cs typeface="Trebuchet MS"/>
              </a:rPr>
              <a:t>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20" dirty="0">
                <a:latin typeface="Trebuchet MS"/>
                <a:cs typeface="Trebuchet MS"/>
              </a:rPr>
              <a:t>8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-24" dirty="0">
                <a:latin typeface="Trebuchet MS"/>
                <a:cs typeface="Trebuchet MS"/>
              </a:rPr>
              <a:t>têm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24" dirty="0">
                <a:latin typeface="Trebuchet MS"/>
                <a:cs typeface="Trebuchet MS"/>
              </a:rPr>
              <a:t>a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11" dirty="0">
                <a:latin typeface="Trebuchet MS"/>
                <a:cs typeface="Trebuchet MS"/>
              </a:rPr>
              <a:t>mesma  </a:t>
            </a:r>
            <a:r>
              <a:rPr sz="1357" spc="-4" dirty="0">
                <a:latin typeface="Trebuchet MS"/>
                <a:cs typeface="Trebuchet MS"/>
              </a:rPr>
              <a:t>probabilidade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77" dirty="0">
                <a:latin typeface="Trebuchet MS"/>
                <a:cs typeface="Trebuchet MS"/>
              </a:rPr>
              <a:t> </a:t>
            </a:r>
            <a:r>
              <a:rPr sz="1357" spc="-17" dirty="0">
                <a:latin typeface="Trebuchet MS"/>
                <a:cs typeface="Trebuchet MS"/>
              </a:rPr>
              <a:t>ocorrer</a:t>
            </a:r>
            <a:endParaRPr sz="1357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de preenchimento do pedido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2A6339F-5B0D-459D-AE41-DC723F166478}"/>
              </a:ext>
            </a:extLst>
          </p:cNvPr>
          <p:cNvSpPr/>
          <p:nvPr/>
        </p:nvSpPr>
        <p:spPr>
          <a:xfrm>
            <a:off x="542219" y="5254489"/>
            <a:ext cx="82737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/>
              <a:t> Qual é a probabilidade de realizar este processo em menos que 45 minutos, dadas as suposições acima? </a:t>
            </a: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996AD5AC-B628-4825-A91F-C950C1D06FB0}"/>
              </a:ext>
            </a:extLst>
          </p:cNvPr>
          <p:cNvSpPr txBox="1"/>
          <p:nvPr/>
        </p:nvSpPr>
        <p:spPr>
          <a:xfrm>
            <a:off x="525686" y="1849375"/>
            <a:ext cx="1870234" cy="4357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8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463">
              <a:latin typeface="Times New Roman"/>
              <a:cs typeface="Times New Roman"/>
            </a:endParaRPr>
          </a:p>
          <a:p>
            <a:pPr marL="143828"/>
            <a:r>
              <a:rPr sz="1350" spc="-94" dirty="0">
                <a:latin typeface="Trebuchet MS"/>
                <a:cs typeface="Trebuchet MS"/>
              </a:rPr>
              <a:t>1. </a:t>
            </a:r>
            <a:r>
              <a:rPr sz="1350" spc="-23" dirty="0">
                <a:latin typeface="Trebuchet MS"/>
                <a:cs typeface="Trebuchet MS"/>
              </a:rPr>
              <a:t>Entrada </a:t>
            </a:r>
            <a:r>
              <a:rPr sz="1350" spc="53" dirty="0">
                <a:latin typeface="Trebuchet MS"/>
                <a:cs typeface="Trebuchet MS"/>
              </a:rPr>
              <a:t>do</a:t>
            </a:r>
            <a:r>
              <a:rPr sz="1350" spc="-38" dirty="0">
                <a:latin typeface="Trebuchet MS"/>
                <a:cs typeface="Trebuchet MS"/>
              </a:rPr>
              <a:t> </a:t>
            </a:r>
            <a:r>
              <a:rPr sz="1350" spc="15" dirty="0">
                <a:latin typeface="Trebuchet MS"/>
                <a:cs typeface="Trebuchet MS"/>
              </a:rPr>
              <a:t>pedido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4068EA1A-24B7-4B25-9FC8-317EB0482CC8}"/>
              </a:ext>
            </a:extLst>
          </p:cNvPr>
          <p:cNvSpPr txBox="1"/>
          <p:nvPr/>
        </p:nvSpPr>
        <p:spPr>
          <a:xfrm>
            <a:off x="2616861" y="1849375"/>
            <a:ext cx="1870234" cy="4357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8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463">
              <a:latin typeface="Times New Roman"/>
              <a:cs typeface="Times New Roman"/>
            </a:endParaRPr>
          </a:p>
          <a:p>
            <a:pPr marL="254794"/>
            <a:r>
              <a:rPr sz="1350" spc="-94" dirty="0">
                <a:latin typeface="Trebuchet MS"/>
                <a:cs typeface="Trebuchet MS"/>
              </a:rPr>
              <a:t>2. </a:t>
            </a:r>
            <a:r>
              <a:rPr sz="1350" spc="-49" dirty="0">
                <a:latin typeface="Trebuchet MS"/>
                <a:cs typeface="Trebuchet MS"/>
              </a:rPr>
              <a:t>Verificar</a:t>
            </a:r>
            <a:r>
              <a:rPr sz="1350" spc="-11" dirty="0">
                <a:latin typeface="Trebuchet MS"/>
                <a:cs typeface="Trebuchet MS"/>
              </a:rPr>
              <a:t> </a:t>
            </a:r>
            <a:r>
              <a:rPr sz="1350" spc="-30" dirty="0">
                <a:latin typeface="Trebuchet MS"/>
                <a:cs typeface="Trebuchet MS"/>
              </a:rPr>
              <a:t>crédito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4AA36E4-57D0-4C24-8079-A7457C2E95FA}"/>
              </a:ext>
            </a:extLst>
          </p:cNvPr>
          <p:cNvSpPr txBox="1"/>
          <p:nvPr/>
        </p:nvSpPr>
        <p:spPr>
          <a:xfrm>
            <a:off x="4731147" y="1849375"/>
            <a:ext cx="1870234" cy="4357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8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463">
              <a:latin typeface="Times New Roman"/>
              <a:cs typeface="Times New Roman"/>
            </a:endParaRPr>
          </a:p>
          <a:p>
            <a:pPr marL="180022"/>
            <a:r>
              <a:rPr sz="1350" spc="-94" dirty="0">
                <a:latin typeface="Trebuchet MS"/>
                <a:cs typeface="Trebuchet MS"/>
              </a:rPr>
              <a:t>3. </a:t>
            </a:r>
            <a:r>
              <a:rPr sz="1350" spc="-30" dirty="0">
                <a:latin typeface="Trebuchet MS"/>
                <a:cs typeface="Trebuchet MS"/>
              </a:rPr>
              <a:t>Preencher</a:t>
            </a:r>
            <a:r>
              <a:rPr sz="1350" spc="-4" dirty="0">
                <a:latin typeface="Trebuchet MS"/>
                <a:cs typeface="Trebuchet MS"/>
              </a:rPr>
              <a:t> </a:t>
            </a:r>
            <a:r>
              <a:rPr sz="1350" spc="15" dirty="0">
                <a:latin typeface="Trebuchet MS"/>
                <a:cs typeface="Trebuchet MS"/>
              </a:rPr>
              <a:t>pedido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43DA4893-92B3-466B-A4DC-3C452A327A4A}"/>
              </a:ext>
            </a:extLst>
          </p:cNvPr>
          <p:cNvSpPr txBox="1"/>
          <p:nvPr/>
        </p:nvSpPr>
        <p:spPr>
          <a:xfrm>
            <a:off x="6823989" y="1849375"/>
            <a:ext cx="1870234" cy="4357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858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1463">
              <a:latin typeface="Times New Roman"/>
              <a:cs typeface="Times New Roman"/>
            </a:endParaRPr>
          </a:p>
          <a:p>
            <a:pPr marL="123825"/>
            <a:r>
              <a:rPr sz="1350" spc="-94" dirty="0">
                <a:latin typeface="Trebuchet MS"/>
                <a:cs typeface="Trebuchet MS"/>
              </a:rPr>
              <a:t>4. </a:t>
            </a:r>
            <a:r>
              <a:rPr sz="1350" spc="-19" dirty="0">
                <a:latin typeface="Trebuchet MS"/>
                <a:cs typeface="Trebuchet MS"/>
              </a:rPr>
              <a:t>Empacotar </a:t>
            </a:r>
            <a:r>
              <a:rPr sz="1350" spc="-34" dirty="0">
                <a:latin typeface="Trebuchet MS"/>
                <a:cs typeface="Trebuchet MS"/>
              </a:rPr>
              <a:t>e</a:t>
            </a:r>
            <a:r>
              <a:rPr sz="1350" spc="-26" dirty="0">
                <a:latin typeface="Trebuchet MS"/>
                <a:cs typeface="Trebuchet MS"/>
              </a:rPr>
              <a:t> enviar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31367ADE-D277-4B02-A6C3-032DE8E5ECD4}"/>
              </a:ext>
            </a:extLst>
          </p:cNvPr>
          <p:cNvSpPr txBox="1"/>
          <p:nvPr/>
        </p:nvSpPr>
        <p:spPr>
          <a:xfrm>
            <a:off x="1149526" y="2651379"/>
            <a:ext cx="625793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spc="19" dirty="0">
                <a:latin typeface="Trebuchet MS"/>
                <a:cs typeface="Trebuchet MS"/>
              </a:rPr>
              <a:t>10</a:t>
            </a:r>
            <a:r>
              <a:rPr sz="1575" spc="-98" dirty="0">
                <a:latin typeface="Trebuchet MS"/>
                <a:cs typeface="Trebuchet MS"/>
              </a:rPr>
              <a:t> </a:t>
            </a:r>
            <a:r>
              <a:rPr sz="1575" spc="4" dirty="0">
                <a:latin typeface="Trebuchet MS"/>
                <a:cs typeface="Trebuchet MS"/>
              </a:rPr>
              <a:t>min</a:t>
            </a:r>
            <a:endParaRPr sz="1575">
              <a:latin typeface="Trebuchet MS"/>
              <a:cs typeface="Trebuchet MS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61A6C1E2-5193-4076-980B-ED3667870D15}"/>
              </a:ext>
            </a:extLst>
          </p:cNvPr>
          <p:cNvSpPr txBox="1"/>
          <p:nvPr/>
        </p:nvSpPr>
        <p:spPr>
          <a:xfrm>
            <a:off x="3293517" y="2671000"/>
            <a:ext cx="625793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spc="19" dirty="0">
                <a:latin typeface="Trebuchet MS"/>
                <a:cs typeface="Trebuchet MS"/>
              </a:rPr>
              <a:t>14</a:t>
            </a:r>
            <a:r>
              <a:rPr sz="1575" spc="-98" dirty="0">
                <a:latin typeface="Trebuchet MS"/>
                <a:cs typeface="Trebuchet MS"/>
              </a:rPr>
              <a:t> </a:t>
            </a:r>
            <a:r>
              <a:rPr sz="1575" spc="4" dirty="0">
                <a:latin typeface="Trebuchet MS"/>
                <a:cs typeface="Trebuchet MS"/>
              </a:rPr>
              <a:t>min</a:t>
            </a:r>
            <a:endParaRPr sz="1575">
              <a:latin typeface="Trebuchet MS"/>
              <a:cs typeface="Trebuchet MS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07BAD8F8-503E-4E22-B715-0BFBD728B528}"/>
              </a:ext>
            </a:extLst>
          </p:cNvPr>
          <p:cNvSpPr txBox="1"/>
          <p:nvPr/>
        </p:nvSpPr>
        <p:spPr>
          <a:xfrm>
            <a:off x="5460857" y="2671000"/>
            <a:ext cx="625793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spc="19" dirty="0">
                <a:latin typeface="Trebuchet MS"/>
                <a:cs typeface="Trebuchet MS"/>
              </a:rPr>
              <a:t>10</a:t>
            </a:r>
            <a:r>
              <a:rPr sz="1575" spc="-98" dirty="0">
                <a:latin typeface="Trebuchet MS"/>
                <a:cs typeface="Trebuchet MS"/>
              </a:rPr>
              <a:t> </a:t>
            </a:r>
            <a:r>
              <a:rPr sz="1575" spc="4" dirty="0">
                <a:latin typeface="Trebuchet MS"/>
                <a:cs typeface="Trebuchet MS"/>
              </a:rPr>
              <a:t>min</a:t>
            </a:r>
            <a:endParaRPr sz="1575">
              <a:latin typeface="Trebuchet MS"/>
              <a:cs typeface="Trebuchet MS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E99E7512-C9F9-41EE-B3CE-93122D6406C2}"/>
              </a:ext>
            </a:extLst>
          </p:cNvPr>
          <p:cNvSpPr txBox="1"/>
          <p:nvPr/>
        </p:nvSpPr>
        <p:spPr>
          <a:xfrm>
            <a:off x="7584943" y="2671000"/>
            <a:ext cx="669131" cy="2519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75" spc="-68" dirty="0">
                <a:latin typeface="Trebuchet MS"/>
                <a:cs typeface="Trebuchet MS"/>
              </a:rPr>
              <a:t>6,5</a:t>
            </a:r>
            <a:r>
              <a:rPr sz="1575" spc="-98" dirty="0">
                <a:latin typeface="Trebuchet MS"/>
                <a:cs typeface="Trebuchet MS"/>
              </a:rPr>
              <a:t> </a:t>
            </a:r>
            <a:r>
              <a:rPr sz="1575" spc="4" dirty="0">
                <a:latin typeface="Trebuchet MS"/>
                <a:cs typeface="Trebuchet MS"/>
              </a:rPr>
              <a:t>min</a:t>
            </a:r>
            <a:endParaRPr sz="157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27474E3-1433-4BF2-B871-B47DFB52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Projeto Manhattan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35EA0-E434-46EE-9041-EAE67E54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mtClean="0"/>
              <a:t>O método de Monte Carlo foi inicialmente aplicado nos anos 1940, quando os cientistas que trabalhavam na bomba atômica usaram o método para calcular as probabilidades de um átomo de urânio em fissão ocasionar a fissão de outro. </a:t>
            </a:r>
          </a:p>
          <a:p>
            <a:r>
              <a:rPr lang="pt-BR" smtClean="0"/>
              <a:t>Com o urânio em escassez, havia pouco espaço para tentativas e erros experimentais. </a:t>
            </a:r>
          </a:p>
          <a:p>
            <a:r>
              <a:rPr lang="pt-BR" smtClean="0"/>
              <a:t>Os cientistas descobriram que desde que pudessem criar dados simulados suficientes, eles poderiam calcular probabilidades confiáveis e reduzir a quantidade de urânio gasta no teste.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3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	“O objetivo da simulação é descrever a distribuição e as características dos possíveis valores da variável dependente Y, depois de determinados os possíveis valores e comportamentos das variáveis independentes X1, X2...Xn.”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39652" y="4826187"/>
            <a:ext cx="6480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CORRAR, Luiz J., THEÓPHILO, Carlos Renato. Pesquisa operacional para decisão em contabilidade e administração: contabilometria. São Paulo: Atlas, 2004.</a:t>
            </a:r>
          </a:p>
        </p:txBody>
      </p:sp>
    </p:spTree>
    <p:extLst>
      <p:ext uri="{BB962C8B-B14F-4D97-AF65-F5344CB8AC3E}">
        <p14:creationId xmlns:p14="http://schemas.microsoft.com/office/powerpoint/2010/main" val="242275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Simulação de Modelos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object 4"/>
          <p:cNvSpPr txBox="1"/>
          <p:nvPr/>
        </p:nvSpPr>
        <p:spPr>
          <a:xfrm>
            <a:off x="4395897" y="5739238"/>
            <a:ext cx="275699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15">
              <a:lnSpc>
                <a:spcPts val="2059"/>
              </a:lnSpc>
            </a:pPr>
            <a:r>
              <a:rPr sz="1764" b="1" spc="-2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764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177" y="2131410"/>
            <a:ext cx="7904362" cy="3575509"/>
          </a:xfrm>
          <a:prstGeom prst="rect">
            <a:avLst/>
          </a:prstGeom>
        </p:spPr>
        <p:txBody>
          <a:bodyPr vert="horz" wrap="square" lIns="0" tIns="8615" rIns="0" bIns="0" rtlCol="0">
            <a:spAutoFit/>
          </a:bodyPr>
          <a:lstStyle/>
          <a:p>
            <a:pPr marL="127508" indent="-119323">
              <a:spcBef>
                <a:spcPts val="68"/>
              </a:spcBef>
              <a:buFont typeface="Trebuchet MS"/>
              <a:buChar char="•"/>
              <a:tabLst>
                <a:tab pos="127938" algn="l"/>
              </a:tabLst>
            </a:pPr>
            <a:r>
              <a:rPr sz="1357" b="1" spc="-7" dirty="0">
                <a:solidFill>
                  <a:srgbClr val="0000FF"/>
                </a:solidFill>
                <a:latin typeface="Trebuchet MS"/>
                <a:cs typeface="Trebuchet MS"/>
              </a:rPr>
              <a:t>Benefícios:</a:t>
            </a:r>
            <a:endParaRPr sz="1357" dirty="0">
              <a:latin typeface="Trebuchet MS"/>
              <a:cs typeface="Trebuchet MS"/>
            </a:endParaRPr>
          </a:p>
          <a:p>
            <a:pPr marL="375630" lvl="1" indent="-247692">
              <a:spcBef>
                <a:spcPts val="1096"/>
              </a:spcBef>
              <a:buFont typeface="Wingdings"/>
              <a:buChar char=""/>
              <a:tabLst>
                <a:tab pos="375630" algn="l"/>
                <a:tab pos="376061" algn="l"/>
              </a:tabLst>
            </a:pPr>
            <a:r>
              <a:rPr sz="1357" spc="74" dirty="0">
                <a:latin typeface="Trebuchet MS"/>
                <a:cs typeface="Trebuchet MS"/>
              </a:rPr>
              <a:t>A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7" dirty="0">
                <a:latin typeface="Trebuchet MS"/>
                <a:cs typeface="Trebuchet MS"/>
              </a:rPr>
              <a:t>simulação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b="1" spc="-7" dirty="0">
                <a:solidFill>
                  <a:srgbClr val="0000FF"/>
                </a:solidFill>
                <a:latin typeface="Trebuchet MS"/>
                <a:cs typeface="Trebuchet MS"/>
              </a:rPr>
              <a:t>ajuda</a:t>
            </a:r>
            <a:r>
              <a:rPr sz="1357" b="1" spc="-2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11" dirty="0">
                <a:solidFill>
                  <a:srgbClr val="0000FF"/>
                </a:solidFill>
                <a:latin typeface="Trebuchet MS"/>
                <a:cs typeface="Trebuchet MS"/>
              </a:rPr>
              <a:t>na</a:t>
            </a:r>
            <a:r>
              <a:rPr sz="1357" b="1" spc="-4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-4" dirty="0">
                <a:solidFill>
                  <a:srgbClr val="0000FF"/>
                </a:solidFill>
                <a:latin typeface="Trebuchet MS"/>
                <a:cs typeface="Trebuchet MS"/>
              </a:rPr>
              <a:t>seleção</a:t>
            </a:r>
            <a:r>
              <a:rPr sz="1357" b="1" spc="-3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31" dirty="0">
                <a:solidFill>
                  <a:srgbClr val="0000FF"/>
                </a:solidFill>
                <a:latin typeface="Trebuchet MS"/>
                <a:cs typeface="Trebuchet MS"/>
              </a:rPr>
              <a:t>da</a:t>
            </a:r>
            <a:r>
              <a:rPr sz="1357" b="1" spc="-2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-4" dirty="0">
                <a:solidFill>
                  <a:srgbClr val="0000FF"/>
                </a:solidFill>
                <a:latin typeface="Trebuchet MS"/>
                <a:cs typeface="Trebuchet MS"/>
              </a:rPr>
              <a:t>alternativa</a:t>
            </a:r>
            <a:r>
              <a:rPr sz="1357" b="1" spc="-5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31" dirty="0">
                <a:solidFill>
                  <a:srgbClr val="0000FF"/>
                </a:solidFill>
                <a:latin typeface="Trebuchet MS"/>
                <a:cs typeface="Trebuchet MS"/>
              </a:rPr>
              <a:t>ótima</a:t>
            </a:r>
            <a:r>
              <a:rPr sz="1357" b="1" spc="-4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4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1357" b="1" spc="-2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7" dirty="0">
                <a:solidFill>
                  <a:srgbClr val="0000FF"/>
                </a:solidFill>
                <a:latin typeface="Trebuchet MS"/>
                <a:cs typeface="Trebuchet MS"/>
              </a:rPr>
              <a:t>desenho</a:t>
            </a:r>
            <a:r>
              <a:rPr sz="1357" b="1" spc="-2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spc="-20" dirty="0">
                <a:latin typeface="Trebuchet MS"/>
                <a:cs typeface="Trebuchet MS"/>
              </a:rPr>
              <a:t>a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34" dirty="0">
                <a:latin typeface="Trebuchet MS"/>
                <a:cs typeface="Trebuchet MS"/>
              </a:rPr>
              <a:t>partir</a:t>
            </a:r>
            <a:r>
              <a:rPr sz="1357" spc="-31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17" dirty="0">
                <a:latin typeface="Trebuchet MS"/>
                <a:cs typeface="Trebuchet MS"/>
              </a:rPr>
              <a:t>uma</a:t>
            </a:r>
            <a:r>
              <a:rPr sz="1357" spc="-38" dirty="0">
                <a:latin typeface="Trebuchet MS"/>
                <a:cs typeface="Trebuchet MS"/>
              </a:rPr>
              <a:t> lista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4" dirty="0">
                <a:latin typeface="Trebuchet MS"/>
                <a:cs typeface="Trebuchet MS"/>
              </a:rPr>
              <a:t>de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4" dirty="0">
                <a:latin typeface="Trebuchet MS"/>
                <a:cs typeface="Trebuchet MS"/>
              </a:rPr>
              <a:t>possíveis</a:t>
            </a:r>
            <a:endParaRPr sz="1357" dirty="0">
              <a:latin typeface="Trebuchet MS"/>
              <a:cs typeface="Trebuchet MS"/>
            </a:endParaRPr>
          </a:p>
          <a:p>
            <a:pPr marL="375630"/>
            <a:r>
              <a:rPr sz="1357" spc="-4" dirty="0">
                <a:latin typeface="Trebuchet MS"/>
                <a:cs typeface="Trebuchet MS"/>
              </a:rPr>
              <a:t>candidatos</a:t>
            </a:r>
            <a:endParaRPr sz="1357" dirty="0">
              <a:latin typeface="Trebuchet MS"/>
              <a:cs typeface="Trebuchet MS"/>
            </a:endParaRPr>
          </a:p>
          <a:p>
            <a:pPr marL="375630" lvl="1" indent="-247692">
              <a:spcBef>
                <a:spcPts val="1082"/>
              </a:spcBef>
              <a:buFont typeface="Wingdings"/>
              <a:buChar char=""/>
              <a:tabLst>
                <a:tab pos="375630" algn="l"/>
                <a:tab pos="376061" algn="l"/>
              </a:tabLst>
            </a:pPr>
            <a:r>
              <a:rPr sz="1357" b="1" spc="11" dirty="0">
                <a:solidFill>
                  <a:srgbClr val="0000FF"/>
                </a:solidFill>
                <a:latin typeface="Trebuchet MS"/>
                <a:cs typeface="Trebuchet MS"/>
              </a:rPr>
              <a:t>Redução</a:t>
            </a:r>
            <a:r>
              <a:rPr sz="1357" b="1" spc="-3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27" dirty="0">
                <a:solidFill>
                  <a:srgbClr val="0000FF"/>
                </a:solidFill>
                <a:latin typeface="Trebuchet MS"/>
                <a:cs typeface="Trebuchet MS"/>
              </a:rPr>
              <a:t>da</a:t>
            </a:r>
            <a:r>
              <a:rPr sz="1357" b="1" spc="-4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14" dirty="0">
                <a:solidFill>
                  <a:srgbClr val="0000FF"/>
                </a:solidFill>
                <a:latin typeface="Trebuchet MS"/>
                <a:cs typeface="Trebuchet MS"/>
              </a:rPr>
              <a:t>exposição</a:t>
            </a:r>
            <a:r>
              <a:rPr sz="1357" b="1" spc="-47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1357" b="1" spc="-3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-7" dirty="0">
                <a:solidFill>
                  <a:srgbClr val="0000FF"/>
                </a:solidFill>
                <a:latin typeface="Trebuchet MS"/>
                <a:cs typeface="Trebuchet MS"/>
              </a:rPr>
              <a:t>clientes</a:t>
            </a:r>
            <a:r>
              <a:rPr sz="1357" b="1" spc="-5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spc="-24" dirty="0">
                <a:latin typeface="Trebuchet MS"/>
                <a:cs typeface="Trebuchet MS"/>
              </a:rPr>
              <a:t>a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14" dirty="0">
                <a:latin typeface="Trebuchet MS"/>
                <a:cs typeface="Trebuchet MS"/>
              </a:rPr>
              <a:t>produtos</a:t>
            </a:r>
            <a:r>
              <a:rPr sz="1357" spc="-54" dirty="0">
                <a:latin typeface="Trebuchet MS"/>
                <a:cs typeface="Trebuchet MS"/>
              </a:rPr>
              <a:t> </a:t>
            </a:r>
            <a:r>
              <a:rPr sz="1357" spc="47" dirty="0">
                <a:latin typeface="Trebuchet MS"/>
                <a:cs typeface="Trebuchet MS"/>
              </a:rPr>
              <a:t>ou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7" dirty="0">
                <a:latin typeface="Trebuchet MS"/>
                <a:cs typeface="Trebuchet MS"/>
              </a:rPr>
              <a:t>serviço</a:t>
            </a:r>
            <a:r>
              <a:rPr sz="1357" spc="-20" dirty="0">
                <a:latin typeface="Trebuchet MS"/>
                <a:cs typeface="Trebuchet MS"/>
              </a:rPr>
              <a:t> </a:t>
            </a:r>
            <a:r>
              <a:rPr sz="1357" spc="-95" dirty="0">
                <a:latin typeface="Trebuchet MS"/>
                <a:cs typeface="Trebuchet MS"/>
              </a:rPr>
              <a:t>“ruins”.</a:t>
            </a:r>
            <a:endParaRPr sz="1357" dirty="0">
              <a:latin typeface="Trebuchet MS"/>
              <a:cs typeface="Trebuchet MS"/>
            </a:endParaRPr>
          </a:p>
          <a:p>
            <a:pPr marL="375630" lvl="1" indent="-247692">
              <a:spcBef>
                <a:spcPts val="1082"/>
              </a:spcBef>
              <a:buFont typeface="Wingdings"/>
              <a:buChar char=""/>
              <a:tabLst>
                <a:tab pos="375630" algn="l"/>
                <a:tab pos="376061" algn="l"/>
              </a:tabLst>
            </a:pPr>
            <a:r>
              <a:rPr sz="1357" b="1" spc="11" dirty="0">
                <a:solidFill>
                  <a:srgbClr val="0000FF"/>
                </a:solidFill>
                <a:latin typeface="Trebuchet MS"/>
                <a:cs typeface="Trebuchet MS"/>
              </a:rPr>
              <a:t>Redução </a:t>
            </a:r>
            <a:r>
              <a:rPr sz="1357" b="1" dirty="0">
                <a:solidFill>
                  <a:srgbClr val="0000FF"/>
                </a:solidFill>
                <a:latin typeface="Trebuchet MS"/>
                <a:cs typeface="Trebuchet MS"/>
              </a:rPr>
              <a:t>de </a:t>
            </a:r>
            <a:r>
              <a:rPr sz="1357" b="1" spc="7" dirty="0">
                <a:solidFill>
                  <a:srgbClr val="0000FF"/>
                </a:solidFill>
                <a:latin typeface="Trebuchet MS"/>
                <a:cs typeface="Trebuchet MS"/>
              </a:rPr>
              <a:t>desperdício </a:t>
            </a:r>
            <a:r>
              <a:rPr sz="1357" spc="7" dirty="0">
                <a:latin typeface="Trebuchet MS"/>
                <a:cs typeface="Trebuchet MS"/>
              </a:rPr>
              <a:t>de </a:t>
            </a:r>
            <a:r>
              <a:rPr sz="1357" spc="-27" dirty="0">
                <a:latin typeface="Trebuchet MS"/>
                <a:cs typeface="Trebuchet MS"/>
              </a:rPr>
              <a:t>materiais </a:t>
            </a:r>
            <a:r>
              <a:rPr sz="1357" spc="47" dirty="0">
                <a:latin typeface="Trebuchet MS"/>
                <a:cs typeface="Trebuchet MS"/>
              </a:rPr>
              <a:t>ou</a:t>
            </a:r>
            <a:r>
              <a:rPr sz="1357" spc="-234" dirty="0">
                <a:latin typeface="Trebuchet MS"/>
                <a:cs typeface="Trebuchet MS"/>
              </a:rPr>
              <a:t> </a:t>
            </a:r>
            <a:r>
              <a:rPr sz="1357" spc="-14" dirty="0">
                <a:latin typeface="Trebuchet MS"/>
                <a:cs typeface="Trebuchet MS"/>
              </a:rPr>
              <a:t>pessoas.</a:t>
            </a:r>
            <a:endParaRPr sz="1357" dirty="0">
              <a:latin typeface="Trebuchet MS"/>
              <a:cs typeface="Trebuchet MS"/>
            </a:endParaRPr>
          </a:p>
          <a:p>
            <a:pPr marL="375630" lvl="1" indent="-247692">
              <a:spcBef>
                <a:spcPts val="1092"/>
              </a:spcBef>
              <a:buFont typeface="Wingdings"/>
              <a:buChar char=""/>
              <a:tabLst>
                <a:tab pos="375630" algn="l"/>
                <a:tab pos="376061" algn="l"/>
              </a:tabLst>
            </a:pPr>
            <a:r>
              <a:rPr sz="1357" b="1" spc="38" dirty="0">
                <a:solidFill>
                  <a:srgbClr val="0000FF"/>
                </a:solidFill>
                <a:latin typeface="Trebuchet MS"/>
                <a:cs typeface="Trebuchet MS"/>
              </a:rPr>
              <a:t>Nenhum</a:t>
            </a:r>
            <a:r>
              <a:rPr sz="1357" b="1" spc="-4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4" dirty="0">
                <a:solidFill>
                  <a:srgbClr val="0000FF"/>
                </a:solidFill>
                <a:latin typeface="Trebuchet MS"/>
                <a:cs typeface="Trebuchet MS"/>
              </a:rPr>
              <a:t>risco</a:t>
            </a:r>
            <a:r>
              <a:rPr sz="1357" b="1" spc="-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1357" b="1" spc="-3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34" dirty="0">
                <a:solidFill>
                  <a:srgbClr val="0000FF"/>
                </a:solidFill>
                <a:latin typeface="Trebuchet MS"/>
                <a:cs typeface="Trebuchet MS"/>
              </a:rPr>
              <a:t>dano</a:t>
            </a:r>
            <a:r>
              <a:rPr sz="1357" b="1" spc="-3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38" dirty="0">
                <a:solidFill>
                  <a:srgbClr val="0000FF"/>
                </a:solidFill>
                <a:latin typeface="Trebuchet MS"/>
                <a:cs typeface="Trebuchet MS"/>
              </a:rPr>
              <a:t>ou</a:t>
            </a:r>
            <a:r>
              <a:rPr sz="1357" b="1" spc="-38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0000FF"/>
                </a:solidFill>
                <a:latin typeface="Trebuchet MS"/>
                <a:cs typeface="Trebuchet MS"/>
              </a:rPr>
              <a:t>perda</a:t>
            </a:r>
            <a:r>
              <a:rPr sz="1357" b="1" spc="-38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4" dirty="0">
                <a:solidFill>
                  <a:srgbClr val="0000FF"/>
                </a:solidFill>
                <a:latin typeface="Trebuchet MS"/>
                <a:cs typeface="Trebuchet MS"/>
              </a:rPr>
              <a:t>ambiental.</a:t>
            </a:r>
            <a:endParaRPr sz="1357" dirty="0">
              <a:latin typeface="Trebuchet MS"/>
              <a:cs typeface="Trebuchet MS"/>
            </a:endParaRPr>
          </a:p>
          <a:p>
            <a:pPr marL="375630" lvl="1" indent="-247692">
              <a:spcBef>
                <a:spcPts val="1082"/>
              </a:spcBef>
              <a:buFont typeface="Wingdings"/>
              <a:buChar char=""/>
              <a:tabLst>
                <a:tab pos="375630" algn="l"/>
                <a:tab pos="376061" algn="l"/>
              </a:tabLst>
            </a:pPr>
            <a:r>
              <a:rPr sz="1357" b="1" spc="-4" dirty="0">
                <a:solidFill>
                  <a:srgbClr val="0000FF"/>
                </a:solidFill>
                <a:latin typeface="Trebuchet MS"/>
                <a:cs typeface="Trebuchet MS"/>
              </a:rPr>
              <a:t>Facilidade</a:t>
            </a:r>
            <a:r>
              <a:rPr sz="1357" b="1" spc="-58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0000FF"/>
                </a:solidFill>
                <a:latin typeface="Trebuchet MS"/>
                <a:cs typeface="Trebuchet MS"/>
              </a:rPr>
              <a:t>de</a:t>
            </a:r>
            <a:r>
              <a:rPr sz="1357" b="1" spc="-3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17" dirty="0">
                <a:solidFill>
                  <a:srgbClr val="0000FF"/>
                </a:solidFill>
                <a:latin typeface="Trebuchet MS"/>
                <a:cs typeface="Trebuchet MS"/>
              </a:rPr>
              <a:t>mudança</a:t>
            </a:r>
            <a:r>
              <a:rPr sz="1357" b="1" spc="-44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54" dirty="0">
                <a:solidFill>
                  <a:srgbClr val="0000FF"/>
                </a:solidFill>
                <a:latin typeface="Trebuchet MS"/>
                <a:cs typeface="Trebuchet MS"/>
              </a:rPr>
              <a:t>do</a:t>
            </a:r>
            <a:r>
              <a:rPr sz="1357" b="1" spc="-31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b="1" spc="7" dirty="0">
                <a:solidFill>
                  <a:srgbClr val="0000FF"/>
                </a:solidFill>
                <a:latin typeface="Trebuchet MS"/>
                <a:cs typeface="Trebuchet MS"/>
              </a:rPr>
              <a:t>desenho</a:t>
            </a:r>
            <a:r>
              <a:rPr sz="1357" b="1" spc="-38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357" spc="27" dirty="0">
                <a:latin typeface="Trebuchet MS"/>
                <a:cs typeface="Trebuchet MS"/>
              </a:rPr>
              <a:t>usando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17" dirty="0">
                <a:latin typeface="Trebuchet MS"/>
                <a:cs typeface="Trebuchet MS"/>
              </a:rPr>
              <a:t>análise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54" dirty="0">
                <a:latin typeface="Trebuchet MS"/>
                <a:cs typeface="Trebuchet MS"/>
              </a:rPr>
              <a:t>do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-4" dirty="0">
                <a:latin typeface="Trebuchet MS"/>
                <a:cs typeface="Trebuchet MS"/>
              </a:rPr>
              <a:t>tipo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-95" dirty="0">
                <a:latin typeface="Trebuchet MS"/>
                <a:cs typeface="Trebuchet MS"/>
              </a:rPr>
              <a:t>”what-if”.</a:t>
            </a:r>
            <a:endParaRPr sz="1357" dirty="0">
              <a:latin typeface="Trebuchet MS"/>
              <a:cs typeface="Trebuchet MS"/>
            </a:endParaRPr>
          </a:p>
          <a:p>
            <a:pPr marL="375630" lvl="1" indent="-247692">
              <a:spcBef>
                <a:spcPts val="1082"/>
              </a:spcBef>
              <a:buFont typeface="Wingdings"/>
              <a:buChar char=""/>
              <a:tabLst>
                <a:tab pos="375630" algn="l"/>
                <a:tab pos="376061" algn="l"/>
              </a:tabLst>
            </a:pPr>
            <a:r>
              <a:rPr sz="1357" b="1" spc="-17" dirty="0">
                <a:solidFill>
                  <a:srgbClr val="0000FF"/>
                </a:solidFill>
                <a:latin typeface="Trebuchet MS"/>
                <a:cs typeface="Trebuchet MS"/>
              </a:rPr>
              <a:t>Feedback </a:t>
            </a:r>
            <a:r>
              <a:rPr sz="1357" b="1" spc="7" dirty="0">
                <a:solidFill>
                  <a:srgbClr val="0000FF"/>
                </a:solidFill>
                <a:latin typeface="Trebuchet MS"/>
                <a:cs typeface="Trebuchet MS"/>
              </a:rPr>
              <a:t>instantâneo </a:t>
            </a:r>
            <a:r>
              <a:rPr sz="1357" spc="4" dirty="0">
                <a:latin typeface="Trebuchet MS"/>
                <a:cs typeface="Trebuchet MS"/>
              </a:rPr>
              <a:t>de</a:t>
            </a:r>
            <a:r>
              <a:rPr sz="1357" spc="-116" dirty="0">
                <a:latin typeface="Trebuchet MS"/>
                <a:cs typeface="Trebuchet MS"/>
              </a:rPr>
              <a:t> </a:t>
            </a:r>
            <a:r>
              <a:rPr sz="1357" spc="-27" dirty="0">
                <a:latin typeface="Trebuchet MS"/>
                <a:cs typeface="Trebuchet MS"/>
              </a:rPr>
              <a:t>resultados.</a:t>
            </a:r>
            <a:endParaRPr sz="1357" dirty="0">
              <a:latin typeface="Trebuchet MS"/>
              <a:cs typeface="Trebuchet MS"/>
            </a:endParaRPr>
          </a:p>
          <a:p>
            <a:pPr marL="127508" indent="-119323">
              <a:spcBef>
                <a:spcPts val="1096"/>
              </a:spcBef>
              <a:buFont typeface="Trebuchet MS"/>
              <a:buChar char="•"/>
              <a:tabLst>
                <a:tab pos="127938" algn="l"/>
              </a:tabLst>
            </a:pPr>
            <a:r>
              <a:rPr sz="1357" b="1" spc="7" dirty="0">
                <a:solidFill>
                  <a:srgbClr val="FF0000"/>
                </a:solidFill>
                <a:latin typeface="Trebuchet MS"/>
                <a:cs typeface="Trebuchet MS"/>
              </a:rPr>
              <a:t>Desvantagens:</a:t>
            </a:r>
            <a:endParaRPr sz="1357" dirty="0">
              <a:latin typeface="Trebuchet MS"/>
              <a:cs typeface="Trebuchet MS"/>
            </a:endParaRPr>
          </a:p>
          <a:p>
            <a:pPr marL="375630" lvl="1" indent="-247692">
              <a:spcBef>
                <a:spcPts val="1082"/>
              </a:spcBef>
              <a:buFont typeface="Wingdings"/>
              <a:buChar char=""/>
              <a:tabLst>
                <a:tab pos="375630" algn="l"/>
                <a:tab pos="376061" algn="l"/>
              </a:tabLst>
            </a:pPr>
            <a:r>
              <a:rPr sz="1357" b="1" spc="14" dirty="0">
                <a:solidFill>
                  <a:srgbClr val="FF0000"/>
                </a:solidFill>
                <a:latin typeface="Trebuchet MS"/>
                <a:cs typeface="Trebuchet MS"/>
              </a:rPr>
              <a:t>Resultados</a:t>
            </a:r>
            <a:r>
              <a:rPr sz="1357" b="1" spc="-5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dirty="0">
                <a:solidFill>
                  <a:srgbClr val="FF0000"/>
                </a:solidFill>
                <a:latin typeface="Trebuchet MS"/>
                <a:cs typeface="Trebuchet MS"/>
              </a:rPr>
              <a:t>sensíveis</a:t>
            </a:r>
            <a:r>
              <a:rPr sz="1357" b="1" spc="-4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7" dirty="0">
                <a:solidFill>
                  <a:srgbClr val="FF0000"/>
                </a:solidFill>
                <a:latin typeface="Trebuchet MS"/>
                <a:cs typeface="Trebuchet MS"/>
              </a:rPr>
              <a:t>à</a:t>
            </a:r>
            <a:r>
              <a:rPr sz="1357" b="1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-11" dirty="0">
                <a:solidFill>
                  <a:srgbClr val="FF0000"/>
                </a:solidFill>
                <a:latin typeface="Trebuchet MS"/>
                <a:cs typeface="Trebuchet MS"/>
              </a:rPr>
              <a:t>acurácia</a:t>
            </a:r>
            <a:r>
              <a:rPr sz="1357" b="1" spc="-5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54" dirty="0">
                <a:solidFill>
                  <a:srgbClr val="FF0000"/>
                </a:solidFill>
                <a:latin typeface="Trebuchet MS"/>
                <a:cs typeface="Trebuchet MS"/>
              </a:rPr>
              <a:t>do</a:t>
            </a:r>
            <a:r>
              <a:rPr sz="1357" b="1" spc="-3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41" dirty="0">
                <a:solidFill>
                  <a:srgbClr val="FF0000"/>
                </a:solidFill>
                <a:latin typeface="Trebuchet MS"/>
                <a:cs typeface="Trebuchet MS"/>
              </a:rPr>
              <a:t>modelo</a:t>
            </a:r>
            <a:r>
              <a:rPr sz="1357" b="1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spc="-31" dirty="0">
                <a:latin typeface="Trebuchet MS"/>
                <a:cs typeface="Trebuchet MS"/>
              </a:rPr>
              <a:t>e</a:t>
            </a:r>
            <a:r>
              <a:rPr sz="1357" spc="-34" dirty="0">
                <a:latin typeface="Trebuchet MS"/>
                <a:cs typeface="Trebuchet MS"/>
              </a:rPr>
              <a:t> </a:t>
            </a:r>
            <a:r>
              <a:rPr sz="1357" spc="24" dirty="0">
                <a:latin typeface="Trebuchet MS"/>
                <a:cs typeface="Trebuchet MS"/>
              </a:rPr>
              <a:t>aos</a:t>
            </a:r>
            <a:r>
              <a:rPr sz="1357" spc="-38" dirty="0">
                <a:latin typeface="Trebuchet MS"/>
                <a:cs typeface="Trebuchet MS"/>
              </a:rPr>
              <a:t> </a:t>
            </a:r>
            <a:r>
              <a:rPr sz="1357" spc="31" dirty="0">
                <a:latin typeface="Trebuchet MS"/>
                <a:cs typeface="Trebuchet MS"/>
              </a:rPr>
              <a:t>dados</a:t>
            </a:r>
            <a:r>
              <a:rPr sz="1357" spc="-44" dirty="0">
                <a:latin typeface="Trebuchet MS"/>
                <a:cs typeface="Trebuchet MS"/>
              </a:rPr>
              <a:t> </a:t>
            </a:r>
            <a:r>
              <a:rPr sz="1357" spc="7" dirty="0">
                <a:latin typeface="Trebuchet MS"/>
                <a:cs typeface="Trebuchet MS"/>
              </a:rPr>
              <a:t>de</a:t>
            </a:r>
            <a:r>
              <a:rPr sz="1357" spc="-41" dirty="0">
                <a:latin typeface="Trebuchet MS"/>
                <a:cs typeface="Trebuchet MS"/>
              </a:rPr>
              <a:t> </a:t>
            </a:r>
            <a:r>
              <a:rPr sz="1357" spc="-44" dirty="0">
                <a:latin typeface="Trebuchet MS"/>
                <a:cs typeface="Trebuchet MS"/>
              </a:rPr>
              <a:t>entrada.</a:t>
            </a:r>
            <a:endParaRPr sz="1357" dirty="0">
              <a:latin typeface="Trebuchet MS"/>
              <a:cs typeface="Trebuchet MS"/>
            </a:endParaRPr>
          </a:p>
          <a:p>
            <a:pPr marL="375630" lvl="1" indent="-247692">
              <a:spcBef>
                <a:spcPts val="1082"/>
              </a:spcBef>
              <a:buFont typeface="Wingdings"/>
              <a:buChar char=""/>
              <a:tabLst>
                <a:tab pos="375630" algn="l"/>
                <a:tab pos="376061" algn="l"/>
              </a:tabLst>
            </a:pPr>
            <a:r>
              <a:rPr sz="1357" b="1" spc="-7" dirty="0">
                <a:solidFill>
                  <a:srgbClr val="FF0000"/>
                </a:solidFill>
                <a:latin typeface="Trebuchet MS"/>
                <a:cs typeface="Trebuchet MS"/>
              </a:rPr>
              <a:t>Para</a:t>
            </a:r>
            <a:r>
              <a:rPr sz="1357" b="1" spc="-4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20" dirty="0">
                <a:solidFill>
                  <a:srgbClr val="FF0000"/>
                </a:solidFill>
                <a:latin typeface="Trebuchet MS"/>
                <a:cs typeface="Trebuchet MS"/>
              </a:rPr>
              <a:t>simular</a:t>
            </a:r>
            <a:r>
              <a:rPr sz="1357" b="1" spc="-5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17" dirty="0">
                <a:solidFill>
                  <a:srgbClr val="FF0000"/>
                </a:solidFill>
                <a:latin typeface="Trebuchet MS"/>
                <a:cs typeface="Trebuchet MS"/>
              </a:rPr>
              <a:t>temos</a:t>
            </a:r>
            <a:r>
              <a:rPr sz="1357" b="1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4" dirty="0">
                <a:solidFill>
                  <a:srgbClr val="FF0000"/>
                </a:solidFill>
                <a:latin typeface="Trebuchet MS"/>
                <a:cs typeface="Trebuchet MS"/>
              </a:rPr>
              <a:t>que</a:t>
            </a:r>
            <a:r>
              <a:rPr sz="1357" b="1" spc="-4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-17" dirty="0">
                <a:solidFill>
                  <a:srgbClr val="FF0000"/>
                </a:solidFill>
                <a:latin typeface="Trebuchet MS"/>
                <a:cs typeface="Trebuchet MS"/>
              </a:rPr>
              <a:t>conhecer</a:t>
            </a:r>
            <a:r>
              <a:rPr sz="1357" b="1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61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357" b="1" spc="-3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b="1" spc="38" dirty="0">
                <a:solidFill>
                  <a:srgbClr val="FF0000"/>
                </a:solidFill>
                <a:latin typeface="Trebuchet MS"/>
                <a:cs typeface="Trebuchet MS"/>
              </a:rPr>
              <a:t>modelo</a:t>
            </a:r>
            <a:r>
              <a:rPr sz="1357" b="1" spc="-3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357" spc="-38" dirty="0">
                <a:latin typeface="Trebuchet MS"/>
                <a:cs typeface="Trebuchet MS"/>
              </a:rPr>
              <a:t>previamente.</a:t>
            </a:r>
            <a:endParaRPr sz="135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Diferentemente da programação linear, que é uma técnica de otimização, a simulação não determina a solução ótima.</a:t>
            </a:r>
          </a:p>
          <a:p>
            <a:r>
              <a:rPr lang="pt-BR" smtClean="0"/>
              <a:t>Ela torna possível, pelo exame dos experimentos, a análise do comportamento do sistema.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53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483653" y="1747968"/>
            <a:ext cx="1232306" cy="4286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Sistema</a:t>
            </a:r>
          </a:p>
        </p:txBody>
      </p:sp>
      <p:sp>
        <p:nvSpPr>
          <p:cNvPr id="8" name="Retângulo 7"/>
          <p:cNvSpPr/>
          <p:nvPr/>
        </p:nvSpPr>
        <p:spPr>
          <a:xfrm>
            <a:off x="4448066" y="2551646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Realizar investigação utilizando modelo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733950" y="3516059"/>
            <a:ext cx="1178727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Modelo matemático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983851" y="4480472"/>
            <a:ext cx="1178727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Solução analítica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484049" y="4480472"/>
            <a:ext cx="1178727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Simulação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697967" y="3516059"/>
            <a:ext cx="1178727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Modelo físico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144191" y="2551646"/>
            <a:ext cx="1714512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dirty="0"/>
              <a:t>Realizar investigação no sistema real</a:t>
            </a:r>
          </a:p>
        </p:txBody>
      </p:sp>
      <p:cxnSp>
        <p:nvCxnSpPr>
          <p:cNvPr id="17" name="Conector angulado 16"/>
          <p:cNvCxnSpPr>
            <a:stCxn id="5" idx="2"/>
            <a:endCxn id="15" idx="0"/>
          </p:cNvCxnSpPr>
          <p:nvPr/>
        </p:nvCxnSpPr>
        <p:spPr>
          <a:xfrm rot="10800000" flipV="1">
            <a:off x="3001447" y="1962282"/>
            <a:ext cx="482207" cy="5893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6"/>
          <p:cNvCxnSpPr>
            <a:stCxn id="5" idx="6"/>
            <a:endCxn id="8" idx="0"/>
          </p:cNvCxnSpPr>
          <p:nvPr/>
        </p:nvCxnSpPr>
        <p:spPr>
          <a:xfrm>
            <a:off x="4715959" y="1962282"/>
            <a:ext cx="589364" cy="5893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16"/>
          <p:cNvCxnSpPr>
            <a:stCxn id="8" idx="1"/>
            <a:endCxn id="13" idx="0"/>
          </p:cNvCxnSpPr>
          <p:nvPr/>
        </p:nvCxnSpPr>
        <p:spPr>
          <a:xfrm rot="10800000" flipV="1">
            <a:off x="4287331" y="2873117"/>
            <a:ext cx="160736" cy="6429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do 16"/>
          <p:cNvCxnSpPr>
            <a:stCxn id="8" idx="3"/>
            <a:endCxn id="10" idx="0"/>
          </p:cNvCxnSpPr>
          <p:nvPr/>
        </p:nvCxnSpPr>
        <p:spPr>
          <a:xfrm>
            <a:off x="6162578" y="2873117"/>
            <a:ext cx="160736" cy="6429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16"/>
          <p:cNvCxnSpPr>
            <a:stCxn id="10" idx="1"/>
            <a:endCxn id="11" idx="0"/>
          </p:cNvCxnSpPr>
          <p:nvPr/>
        </p:nvCxnSpPr>
        <p:spPr>
          <a:xfrm rot="10800000" flipV="1">
            <a:off x="5573215" y="3837530"/>
            <a:ext cx="160736" cy="6429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16"/>
          <p:cNvCxnSpPr>
            <a:stCxn id="10" idx="3"/>
            <a:endCxn id="12" idx="0"/>
          </p:cNvCxnSpPr>
          <p:nvPr/>
        </p:nvCxnSpPr>
        <p:spPr>
          <a:xfrm>
            <a:off x="6912677" y="3837530"/>
            <a:ext cx="160736" cy="64294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64D2920C-FE87-4F9A-B265-0C60CC9B7C1C}"/>
              </a:ext>
            </a:extLst>
          </p:cNvPr>
          <p:cNvSpPr txBox="1">
            <a:spLocks/>
          </p:cNvSpPr>
          <p:nvPr/>
        </p:nvSpPr>
        <p:spPr>
          <a:xfrm>
            <a:off x="1115616" y="1052736"/>
            <a:ext cx="5184576" cy="69523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pt-BR" sz="3300" b="1" dirty="0"/>
          </a:p>
        </p:txBody>
      </p:sp>
    </p:spTree>
    <p:extLst>
      <p:ext uri="{BB962C8B-B14F-4D97-AF65-F5344CB8AC3E}">
        <p14:creationId xmlns:p14="http://schemas.microsoft.com/office/powerpoint/2010/main" val="4169120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ADB1D8-F1AD-46F0-A830-08AE96073814}">
  <we:reference id="wa104380902" version="1.0.0.0" store="pt-BR" storeType="OMEX"/>
  <we:alternateReferences>
    <we:reference id="wa104380902" version="1.0.0.0" store="WA10438090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12" ma:contentTypeDescription="Crie um novo documento." ma:contentTypeScope="" ma:versionID="196c3fb718068f71d38fc8e13b356d6a">
  <xsd:schema xmlns:xsd="http://www.w3.org/2001/XMLSchema" xmlns:xs="http://www.w3.org/2001/XMLSchema" xmlns:p="http://schemas.microsoft.com/office/2006/metadata/properties" xmlns:ns2="e709266c-95cd-4b32-8db0-f857f9419375" xmlns:ns3="cca09660-1814-4874-b1d8-f6bb9731f068" targetNamespace="http://schemas.microsoft.com/office/2006/metadata/properties" ma:root="true" ma:fieldsID="032c959646082701ee5011371c0c448b" ns2:_="" ns3:_="">
    <xsd:import namespace="e709266c-95cd-4b32-8db0-f857f9419375"/>
    <xsd:import namespace="cca09660-1814-4874-b1d8-f6bb9731f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9660-1814-4874-b1d8-f6bb9731f0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41d4f73-5d20-456d-a3fc-50e0a7240e37}" ma:internalName="TaxCatchAll" ma:showField="CatchAllData" ma:web="cca09660-1814-4874-b1d8-f6bb9731f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a09660-1814-4874-b1d8-f6bb9731f068" xsi:nil="true"/>
    <lcf76f155ced4ddcb4097134ff3c332f xmlns="e709266c-95cd-4b32-8db0-f857f94193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EA4570-BF00-411D-A2F3-ED345EE87C58}"/>
</file>

<file path=customXml/itemProps2.xml><?xml version="1.0" encoding="utf-8"?>
<ds:datastoreItem xmlns:ds="http://schemas.openxmlformats.org/officeDocument/2006/customXml" ds:itemID="{53509E16-0E07-42DF-A154-23D554A8DB69}"/>
</file>

<file path=customXml/itemProps3.xml><?xml version="1.0" encoding="utf-8"?>
<ds:datastoreItem xmlns:ds="http://schemas.openxmlformats.org/officeDocument/2006/customXml" ds:itemID="{6FB73DCC-F9E0-4170-8E35-FF281DEB5F8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9166</TotalTime>
  <Words>2150</Words>
  <Application>Microsoft Office PowerPoint</Application>
  <PresentationFormat>Apresentação na tela (4:3)</PresentationFormat>
  <Paragraphs>260</Paragraphs>
  <Slides>47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Open Sans</vt:lpstr>
      <vt:lpstr>Segoe UI</vt:lpstr>
      <vt:lpstr>Times New Roman</vt:lpstr>
      <vt:lpstr>Trebuchet MS</vt:lpstr>
      <vt:lpstr>Verdana</vt:lpstr>
      <vt:lpstr>Wingdings</vt:lpstr>
      <vt:lpstr>Tema do Office</vt:lpstr>
      <vt:lpstr>Simulação de Monte Carlo</vt:lpstr>
      <vt:lpstr>Simulação</vt:lpstr>
      <vt:lpstr>Simulação</vt:lpstr>
      <vt:lpstr>Simulação de Monte Carlo</vt:lpstr>
      <vt:lpstr>Projeto Manhattan </vt:lpstr>
      <vt:lpstr>Simulação</vt:lpstr>
      <vt:lpstr>Simulação de Modelos</vt:lpstr>
      <vt:lpstr>Simulação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Método de Monte Carlo</vt:lpstr>
      <vt:lpstr>Apresentação do PowerPoint</vt:lpstr>
      <vt:lpstr>Distribuições de probabilidade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Resumindo</vt:lpstr>
      <vt:lpstr>Resumindo</vt:lpstr>
      <vt:lpstr>Resumindo</vt:lpstr>
      <vt:lpstr>Exemplo – Bomba de precisão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Modelos empíricos e fenomenológicos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de preenchimento do pedido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Otimização e Simulação</dc:title>
  <dc:creator>Rooney Coelho</dc:creator>
  <cp:lastModifiedBy>Usuário do Windows</cp:lastModifiedBy>
  <cp:revision>325</cp:revision>
  <dcterms:created xsi:type="dcterms:W3CDTF">2021-03-03T20:01:15Z</dcterms:created>
  <dcterms:modified xsi:type="dcterms:W3CDTF">2022-06-22T11:18:51Z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</Properties>
</file>