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1" r:id="rId4"/>
  </p:sldMasterIdLst>
  <p:notesMasterIdLst>
    <p:notesMasterId r:id="rId81"/>
  </p:notesMasterIdLst>
  <p:sldIdLst>
    <p:sldId id="256" r:id="rId5"/>
    <p:sldId id="293" r:id="rId6"/>
    <p:sldId id="267" r:id="rId7"/>
    <p:sldId id="330" r:id="rId8"/>
    <p:sldId id="327" r:id="rId9"/>
    <p:sldId id="347" r:id="rId10"/>
    <p:sldId id="328" r:id="rId11"/>
    <p:sldId id="329" r:id="rId12"/>
    <p:sldId id="348" r:id="rId13"/>
    <p:sldId id="349" r:id="rId14"/>
    <p:sldId id="346" r:id="rId15"/>
    <p:sldId id="350" r:id="rId16"/>
    <p:sldId id="351" r:id="rId17"/>
    <p:sldId id="352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37" r:id="rId28"/>
    <p:sldId id="338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80" r:id="rId44"/>
    <p:sldId id="381" r:id="rId45"/>
    <p:sldId id="377" r:id="rId46"/>
    <p:sldId id="378" r:id="rId47"/>
    <p:sldId id="382" r:id="rId48"/>
    <p:sldId id="379" r:id="rId49"/>
    <p:sldId id="383" r:id="rId50"/>
    <p:sldId id="384" r:id="rId51"/>
    <p:sldId id="385" r:id="rId52"/>
    <p:sldId id="387" r:id="rId53"/>
    <p:sldId id="386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8" r:id="rId64"/>
    <p:sldId id="397" r:id="rId65"/>
    <p:sldId id="399" r:id="rId66"/>
    <p:sldId id="406" r:id="rId67"/>
    <p:sldId id="400" r:id="rId68"/>
    <p:sldId id="401" r:id="rId69"/>
    <p:sldId id="402" r:id="rId70"/>
    <p:sldId id="403" r:id="rId71"/>
    <p:sldId id="404" r:id="rId72"/>
    <p:sldId id="405" r:id="rId73"/>
    <p:sldId id="408" r:id="rId74"/>
    <p:sldId id="409" r:id="rId75"/>
    <p:sldId id="410" r:id="rId76"/>
    <p:sldId id="411" r:id="rId77"/>
    <p:sldId id="412" r:id="rId78"/>
    <p:sldId id="407" r:id="rId79"/>
    <p:sldId id="326" r:id="rId8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978EDB5-8543-4193-BB52-05995142767F}">
          <p14:sldIdLst>
            <p14:sldId id="256"/>
          </p14:sldIdLst>
        </p14:section>
        <p14:section name="Roteiro" id="{99D1B850-5E33-4DAC-85CD-1B18E933CACA}">
          <p14:sldIdLst>
            <p14:sldId id="293"/>
            <p14:sldId id="267"/>
            <p14:sldId id="330"/>
            <p14:sldId id="327"/>
            <p14:sldId id="347"/>
            <p14:sldId id="328"/>
            <p14:sldId id="329"/>
            <p14:sldId id="348"/>
            <p14:sldId id="349"/>
            <p14:sldId id="346"/>
            <p14:sldId id="350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O método simplex" id="{B51E790E-8884-43B2-B3AA-1EE648CE6DA1}">
          <p14:sldIdLst>
            <p14:sldId id="362"/>
            <p14:sldId id="337"/>
            <p14:sldId id="338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80"/>
            <p14:sldId id="381"/>
            <p14:sldId id="377"/>
            <p14:sldId id="378"/>
            <p14:sldId id="382"/>
            <p14:sldId id="379"/>
            <p14:sldId id="383"/>
            <p14:sldId id="384"/>
            <p14:sldId id="385"/>
            <p14:sldId id="387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6"/>
            <p14:sldId id="400"/>
            <p14:sldId id="401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2"/>
            <p14:sldId id="40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ney Coelho" initials="RC" lastIdx="1" clrIdx="0">
    <p:extLst>
      <p:ext uri="{19B8F6BF-5375-455C-9EA6-DF929625EA0E}">
        <p15:presenceInfo xmlns:p15="http://schemas.microsoft.com/office/powerpoint/2012/main" userId="d602019694785d80" providerId="Windows Live"/>
      </p:ext>
    </p:extLst>
  </p:cmAuthor>
  <p:cmAuthor id="2" name="Rooney Ribeiro Albuquerque Coelho" initials="RRAC" lastIdx="3" clrIdx="1">
    <p:extLst>
      <p:ext uri="{19B8F6BF-5375-455C-9EA6-DF929625EA0E}">
        <p15:presenceInfo xmlns:p15="http://schemas.microsoft.com/office/powerpoint/2012/main" userId="Rooney Ribeiro Albuquerque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DC928-6EDC-4A1C-8C7E-2F7FCF01D85B}" v="1" dt="2022-05-03T20:18:1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" userId="ac74b89b-444e-42c3-a3e1-3795a8d61e25" providerId="ADAL" clId="{BED79D3D-601A-4A94-8D58-C160C38CC610}"/>
    <pc:docChg chg="mod modSld">
      <pc:chgData name="Rooney" userId="ac74b89b-444e-42c3-a3e1-3795a8d61e25" providerId="ADAL" clId="{BED79D3D-601A-4A94-8D58-C160C38CC610}" dt="2021-03-15T00:22:50.285" v="1"/>
      <pc:docMkLst>
        <pc:docMk/>
      </pc:docMkLst>
      <pc:sldChg chg="modSp">
        <pc:chgData name="Rooney" userId="ac74b89b-444e-42c3-a3e1-3795a8d61e25" providerId="ADAL" clId="{BED79D3D-601A-4A94-8D58-C160C38CC610}" dt="2021-03-15T00:15:04.164" v="0" actId="20577"/>
        <pc:sldMkLst>
          <pc:docMk/>
          <pc:sldMk cId="1569663473" sldId="323"/>
        </pc:sldMkLst>
        <pc:spChg chg="mod">
          <ac:chgData name="Rooney" userId="ac74b89b-444e-42c3-a3e1-3795a8d61e25" providerId="ADAL" clId="{BED79D3D-601A-4A94-8D58-C160C38CC610}" dt="2021-03-15T00:15:04.164" v="0" actId="20577"/>
          <ac:spMkLst>
            <pc:docMk/>
            <pc:sldMk cId="1569663473" sldId="323"/>
            <ac:spMk id="22" creationId="{7126584F-6BD7-4ED8-A60A-5150DFC67AFA}"/>
          </ac:spMkLst>
        </pc:spChg>
      </pc:sldChg>
    </pc:docChg>
  </pc:docChgLst>
  <pc:docChgLst>
    <pc:chgData name="Rooney Ribeiro Albuquerque Coelho" userId="ac74b89b-444e-42c3-a3e1-3795a8d61e25" providerId="ADAL" clId="{D792DB59-0030-42C0-80F6-80560F0C5BF9}"/>
    <pc:docChg chg="undo custSel addSld delSld modSld sldOrd addSection delSection modSection">
      <pc:chgData name="Rooney Ribeiro Albuquerque Coelho" userId="ac74b89b-444e-42c3-a3e1-3795a8d61e25" providerId="ADAL" clId="{D792DB59-0030-42C0-80F6-80560F0C5BF9}" dt="2021-03-19T06:29:38.158" v="18496" actId="207"/>
      <pc:docMkLst>
        <pc:docMk/>
      </pc:docMkLst>
      <pc:sldChg chg="modSp mod">
        <pc:chgData name="Rooney Ribeiro Albuquerque Coelho" userId="ac74b89b-444e-42c3-a3e1-3795a8d61e25" providerId="ADAL" clId="{D792DB59-0030-42C0-80F6-80560F0C5BF9}" dt="2021-03-19T05:25:36.381" v="16835" actId="27636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D792DB59-0030-42C0-80F6-80560F0C5BF9}" dt="2021-03-19T05:25:36.381" v="16835" actId="27636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D792DB59-0030-42C0-80F6-80560F0C5BF9}" dt="2021-03-19T00:13:36.974" v="7508" actId="47"/>
        <pc:sldMkLst>
          <pc:docMk/>
          <pc:sldMk cId="0" sldId="257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629285392" sldId="257"/>
        </pc:sldMkLst>
      </pc:sldChg>
      <pc:sldChg chg="add del">
        <pc:chgData name="Rooney Ribeiro Albuquerque Coelho" userId="ac74b89b-444e-42c3-a3e1-3795a8d61e25" providerId="ADAL" clId="{D792DB59-0030-42C0-80F6-80560F0C5BF9}" dt="2021-03-19T00:13:34.638" v="7506" actId="47"/>
        <pc:sldMkLst>
          <pc:docMk/>
          <pc:sldMk cId="0" sldId="258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893487364" sldId="258"/>
        </pc:sldMkLst>
      </pc:sldChg>
      <pc:sldChg chg="add del">
        <pc:chgData name="Rooney Ribeiro Albuquerque Coelho" userId="ac74b89b-444e-42c3-a3e1-3795a8d61e25" providerId="ADAL" clId="{D792DB59-0030-42C0-80F6-80560F0C5BF9}" dt="2021-03-19T00:13:36.103" v="7507" actId="47"/>
        <pc:sldMkLst>
          <pc:docMk/>
          <pc:sldMk cId="0" sldId="259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198894446" sldId="259"/>
        </pc:sldMkLst>
      </pc:sldChg>
      <pc:sldChg chg="delSp modSp add del">
        <pc:chgData name="Rooney Ribeiro Albuquerque Coelho" userId="ac74b89b-444e-42c3-a3e1-3795a8d61e25" providerId="ADAL" clId="{D792DB59-0030-42C0-80F6-80560F0C5BF9}" dt="2021-03-19T04:10:37.337" v="13962" actId="47"/>
        <pc:sldMkLst>
          <pc:docMk/>
          <pc:sldMk cId="0" sldId="260"/>
        </pc:sldMkLst>
        <pc:picChg chg="del mod">
          <ac:chgData name="Rooney Ribeiro Albuquerque Coelho" userId="ac74b89b-444e-42c3-a3e1-3795a8d61e25" providerId="ADAL" clId="{D792DB59-0030-42C0-80F6-80560F0C5BF9}" dt="2021-03-19T00:14:09.041" v="7510" actId="21"/>
          <ac:picMkLst>
            <pc:docMk/>
            <pc:sldMk cId="0" sldId="260"/>
            <ac:picMk id="9220" creationId="{9DA86860-6543-481C-8CB9-60801A261F58}"/>
          </ac:picMkLst>
        </pc:picChg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26259637" sldId="260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251844670" sldId="261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2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33780199" sldId="262"/>
        </pc:sldMkLst>
      </pc:sldChg>
      <pc:sldChg chg="add del">
        <pc:chgData name="Rooney Ribeiro Albuquerque Coelho" userId="ac74b89b-444e-42c3-a3e1-3795a8d61e25" providerId="ADAL" clId="{D792DB59-0030-42C0-80F6-80560F0C5BF9}" dt="2021-03-19T04:10:39.042" v="13963" actId="47"/>
        <pc:sldMkLst>
          <pc:docMk/>
          <pc:sldMk cId="0" sldId="263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220851238" sldId="263"/>
        </pc:sldMkLst>
      </pc:sldChg>
      <pc:sldChg chg="add del">
        <pc:chgData name="Rooney Ribeiro Albuquerque Coelho" userId="ac74b89b-444e-42c3-a3e1-3795a8d61e25" providerId="ADAL" clId="{D792DB59-0030-42C0-80F6-80560F0C5BF9}" dt="2021-03-19T04:10:40.532" v="13964" actId="47"/>
        <pc:sldMkLst>
          <pc:docMk/>
          <pc:sldMk cId="0" sldId="264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398210071" sldId="264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5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735129107" sldId="265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6"/>
        </pc:sldMkLst>
      </pc:sldChg>
      <pc:sldChg chg="del">
        <pc:chgData name="Rooney Ribeiro Albuquerque Coelho" userId="ac74b89b-444e-42c3-a3e1-3795a8d61e25" providerId="ADAL" clId="{D792DB59-0030-42C0-80F6-80560F0C5BF9}" dt="2021-03-18T02:27:30.509" v="11" actId="47"/>
        <pc:sldMkLst>
          <pc:docMk/>
          <pc:sldMk cId="3909680259" sldId="266"/>
        </pc:sldMkLst>
      </pc:sldChg>
      <pc:sldChg chg="delSp modSp add del mod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8"/>
        </pc:sldMkLst>
        <pc:spChg chg="del mod">
          <ac:chgData name="Rooney Ribeiro Albuquerque Coelho" userId="ac74b89b-444e-42c3-a3e1-3795a8d61e25" providerId="ADAL" clId="{D792DB59-0030-42C0-80F6-80560F0C5BF9}" dt="2021-03-18T13:05:34.375" v="2257" actId="478"/>
          <ac:spMkLst>
            <pc:docMk/>
            <pc:sldMk cId="0" sldId="268"/>
            <ac:spMk id="53251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05:17.577" v="2251" actId="207"/>
          <ac:spMkLst>
            <pc:docMk/>
            <pc:sldMk cId="0" sldId="268"/>
            <ac:spMk id="5326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56681503" sldId="268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92549433" sldId="269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20056064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944138834" sldId="27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551433195" sldId="27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047074937" sldId="27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106814908" sldId="27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965383" sldId="28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1805310" sldId="28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99769" sldId="28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65175147" sldId="29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09251427" sldId="291"/>
        </pc:sldMkLst>
      </pc:sldChg>
      <pc:sldChg chg="modSp mod">
        <pc:chgData name="Rooney Ribeiro Albuquerque Coelho" userId="ac74b89b-444e-42c3-a3e1-3795a8d61e25" providerId="ADAL" clId="{D792DB59-0030-42C0-80F6-80560F0C5BF9}" dt="2021-03-19T06:29:38.158" v="18496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D792DB59-0030-42C0-80F6-80560F0C5BF9}" dt="2021-03-19T06:29:38.158" v="18496" actId="207"/>
          <ac:spMkLst>
            <pc:docMk/>
            <pc:sldMk cId="2133982734" sldId="293"/>
            <ac:spMk id="3" creationId="{6760F02F-26F3-4475-BB97-7FB4AF569018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621575895" sldId="29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5981550" sldId="29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989497544" sldId="29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7625516" sldId="29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7902599" sldId="30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602145333" sldId="30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1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3712292" sldId="31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312114822" sldId="31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79404735" sldId="31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0039311" sldId="315"/>
        </pc:sldMkLst>
      </pc:sldChg>
      <pc:sldChg chg="add del">
        <pc:chgData name="Rooney Ribeiro Albuquerque Coelho" userId="ac74b89b-444e-42c3-a3e1-3795a8d61e25" providerId="ADAL" clId="{D792DB59-0030-42C0-80F6-80560F0C5BF9}" dt="2021-03-19T04:11:31.377" v="13967" actId="47"/>
        <pc:sldMkLst>
          <pc:docMk/>
          <pc:sldMk cId="0" sldId="31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902335818" sldId="316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7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61950826" sldId="318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9"/>
        </pc:sldMkLst>
        <pc:spChg chg="mod">
          <ac:chgData name="Rooney Ribeiro Albuquerque Coelho" userId="ac74b89b-444e-42c3-a3e1-3795a8d61e25" providerId="ADAL" clId="{D792DB59-0030-42C0-80F6-80560F0C5BF9}" dt="2021-03-18T13:12:08.073" v="2281" actId="27636"/>
          <ac:spMkLst>
            <pc:docMk/>
            <pc:sldMk cId="0" sldId="319"/>
            <ac:spMk id="80898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03514260" sldId="319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37319" sldId="320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1"/>
        </pc:sldMkLst>
        <pc:spChg chg="mod">
          <ac:chgData name="Rooney Ribeiro Albuquerque Coelho" userId="ac74b89b-444e-42c3-a3e1-3795a8d61e25" providerId="ADAL" clId="{D792DB59-0030-42C0-80F6-80560F0C5BF9}" dt="2021-03-18T13:12:08.089" v="2282" actId="27636"/>
          <ac:spMkLst>
            <pc:docMk/>
            <pc:sldMk cId="0" sldId="321"/>
            <ac:spMk id="81954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78754507" sldId="321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2"/>
        </pc:sldMkLst>
        <pc:spChg chg="mod">
          <ac:chgData name="Rooney Ribeiro Albuquerque Coelho" userId="ac74b89b-444e-42c3-a3e1-3795a8d61e25" providerId="ADAL" clId="{D792DB59-0030-42C0-80F6-80560F0C5BF9}" dt="2021-03-18T13:12:08.095" v="2284" actId="27636"/>
          <ac:spMkLst>
            <pc:docMk/>
            <pc:sldMk cId="0" sldId="322"/>
            <ac:spMk id="82946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12:08.095" v="2283" actId="27636"/>
          <ac:spMkLst>
            <pc:docMk/>
            <pc:sldMk cId="0" sldId="322"/>
            <ac:spMk id="8294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4278835236" sldId="322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3"/>
        </pc:sldMkLst>
        <pc:spChg chg="mod">
          <ac:chgData name="Rooney Ribeiro Albuquerque Coelho" userId="ac74b89b-444e-42c3-a3e1-3795a8d61e25" providerId="ADAL" clId="{D792DB59-0030-42C0-80F6-80560F0C5BF9}" dt="2021-03-18T13:12:08.111" v="2285" actId="27636"/>
          <ac:spMkLst>
            <pc:docMk/>
            <pc:sldMk cId="0" sldId="323"/>
            <ac:spMk id="8397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569663473" sldId="32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25"/>
        </pc:sldMkLst>
      </pc:sldChg>
      <pc:sldChg chg="modSp new mod">
        <pc:chgData name="Rooney Ribeiro Albuquerque Coelho" userId="ac74b89b-444e-42c3-a3e1-3795a8d61e25" providerId="ADAL" clId="{D792DB59-0030-42C0-80F6-80560F0C5BF9}" dt="2021-03-19T04:18:32.639" v="14070" actId="20577"/>
        <pc:sldMkLst>
          <pc:docMk/>
          <pc:sldMk cId="3137034372" sldId="327"/>
        </pc:sldMkLst>
        <pc:spChg chg="mod">
          <ac:chgData name="Rooney Ribeiro Albuquerque Coelho" userId="ac74b89b-444e-42c3-a3e1-3795a8d61e25" providerId="ADAL" clId="{D792DB59-0030-42C0-80F6-80560F0C5BF9}" dt="2021-03-18T02:28:29.809" v="142"/>
          <ac:spMkLst>
            <pc:docMk/>
            <pc:sldMk cId="3137034372" sldId="327"/>
            <ac:spMk id="2" creationId="{6C0D863F-C9CC-426D-8007-0E35F104D883}"/>
          </ac:spMkLst>
        </pc:spChg>
        <pc:spChg chg="mod">
          <ac:chgData name="Rooney Ribeiro Albuquerque Coelho" userId="ac74b89b-444e-42c3-a3e1-3795a8d61e25" providerId="ADAL" clId="{D792DB59-0030-42C0-80F6-80560F0C5BF9}" dt="2021-03-19T04:18:32.639" v="14070" actId="20577"/>
          <ac:spMkLst>
            <pc:docMk/>
            <pc:sldMk cId="3137034372" sldId="327"/>
            <ac:spMk id="3" creationId="{0BD8B0F1-7780-4D35-8F86-128ED197DFE5}"/>
          </ac:spMkLst>
        </pc:spChg>
      </pc:sldChg>
      <pc:sldChg chg="addSp modSp new mod">
        <pc:chgData name="Rooney Ribeiro Albuquerque Coelho" userId="ac74b89b-444e-42c3-a3e1-3795a8d61e25" providerId="ADAL" clId="{D792DB59-0030-42C0-80F6-80560F0C5BF9}" dt="2021-03-18T02:36:26.303" v="433" actId="20577"/>
        <pc:sldMkLst>
          <pc:docMk/>
          <pc:sldMk cId="801807430" sldId="328"/>
        </pc:sldMkLst>
        <pc:spChg chg="mod">
          <ac:chgData name="Rooney Ribeiro Albuquerque Coelho" userId="ac74b89b-444e-42c3-a3e1-3795a8d61e25" providerId="ADAL" clId="{D792DB59-0030-42C0-80F6-80560F0C5BF9}" dt="2021-03-18T02:36:26.303" v="433" actId="20577"/>
          <ac:spMkLst>
            <pc:docMk/>
            <pc:sldMk cId="801807430" sldId="328"/>
            <ac:spMk id="2" creationId="{36EE5128-8A1D-4C9C-9231-3DD5316933C2}"/>
          </ac:spMkLst>
        </pc:spChg>
        <pc:spChg chg="mod">
          <ac:chgData name="Rooney Ribeiro Albuquerque Coelho" userId="ac74b89b-444e-42c3-a3e1-3795a8d61e25" providerId="ADAL" clId="{D792DB59-0030-42C0-80F6-80560F0C5BF9}" dt="2021-03-18T02:34:54.138" v="404" actId="6549"/>
          <ac:spMkLst>
            <pc:docMk/>
            <pc:sldMk cId="801807430" sldId="328"/>
            <ac:spMk id="3" creationId="{E97A68AC-BDB9-47BD-856B-90578FF67514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7" creationId="{4ECF400E-F77F-4902-B4AA-3D62B7DBFAC1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8" creationId="{64893629-5085-4307-964F-E007770D4DEA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8T02:37:49.905" v="474"/>
        <pc:sldMkLst>
          <pc:docMk/>
          <pc:sldMk cId="865851650" sldId="329"/>
        </pc:sldMkLst>
        <pc:spChg chg="mod">
          <ac:chgData name="Rooney Ribeiro Albuquerque Coelho" userId="ac74b89b-444e-42c3-a3e1-3795a8d61e25" providerId="ADAL" clId="{D792DB59-0030-42C0-80F6-80560F0C5BF9}" dt="2021-03-18T02:37:49.905" v="474"/>
          <ac:spMkLst>
            <pc:docMk/>
            <pc:sldMk cId="865851650" sldId="329"/>
            <ac:spMk id="2" creationId="{98293C46-440F-46C0-A15F-86943FA929C7}"/>
          </ac:spMkLst>
        </pc:spChg>
        <pc:spChg chg="mod">
          <ac:chgData name="Rooney Ribeiro Albuquerque Coelho" userId="ac74b89b-444e-42c3-a3e1-3795a8d61e25" providerId="ADAL" clId="{D792DB59-0030-42C0-80F6-80560F0C5BF9}" dt="2021-03-18T02:37:39.799" v="473"/>
          <ac:spMkLst>
            <pc:docMk/>
            <pc:sldMk cId="865851650" sldId="329"/>
            <ac:spMk id="3" creationId="{65456273-9A25-419D-8C9F-EB6260616CFA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8:20.102" v="14069" actId="20577"/>
        <pc:sldMkLst>
          <pc:docMk/>
          <pc:sldMk cId="1594060899" sldId="330"/>
        </pc:sldMkLst>
        <pc:spChg chg="mod">
          <ac:chgData name="Rooney Ribeiro Albuquerque Coelho" userId="ac74b89b-444e-42c3-a3e1-3795a8d61e25" providerId="ADAL" clId="{D792DB59-0030-42C0-80F6-80560F0C5BF9}" dt="2021-03-19T04:09:23.394" v="13958" actId="20577"/>
          <ac:spMkLst>
            <pc:docMk/>
            <pc:sldMk cId="1594060899" sldId="330"/>
            <ac:spMk id="2" creationId="{9BF7ED5E-A9E0-44BC-8DC4-1C769AFFFA3C}"/>
          </ac:spMkLst>
        </pc:spChg>
        <pc:spChg chg="mod">
          <ac:chgData name="Rooney Ribeiro Albuquerque Coelho" userId="ac74b89b-444e-42c3-a3e1-3795a8d61e25" providerId="ADAL" clId="{D792DB59-0030-42C0-80F6-80560F0C5BF9}" dt="2021-03-19T04:18:20.102" v="14069" actId="20577"/>
          <ac:spMkLst>
            <pc:docMk/>
            <pc:sldMk cId="1594060899" sldId="330"/>
            <ac:spMk id="3" creationId="{69E8EBF1-7BFE-4BAD-AE2B-79E8E40854C0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39.525" v="13959" actId="47"/>
        <pc:sldMkLst>
          <pc:docMk/>
          <pc:sldMk cId="1798247208" sldId="331"/>
        </pc:sldMkLst>
        <pc:spChg chg="mod">
          <ac:chgData name="Rooney Ribeiro Albuquerque Coelho" userId="ac74b89b-444e-42c3-a3e1-3795a8d61e25" providerId="ADAL" clId="{D792DB59-0030-42C0-80F6-80560F0C5BF9}" dt="2021-03-18T12:25:43.123" v="723" actId="20577"/>
          <ac:spMkLst>
            <pc:docMk/>
            <pc:sldMk cId="1798247208" sldId="331"/>
            <ac:spMk id="2" creationId="{71001248-C1AD-48EA-9FA0-BBFF733C5822}"/>
          </ac:spMkLst>
        </pc:spChg>
        <pc:spChg chg="mod">
          <ac:chgData name="Rooney Ribeiro Albuquerque Coelho" userId="ac74b89b-444e-42c3-a3e1-3795a8d61e25" providerId="ADAL" clId="{D792DB59-0030-42C0-80F6-80560F0C5BF9}" dt="2021-03-18T12:27:20.395" v="1024" actId="20577"/>
          <ac:spMkLst>
            <pc:docMk/>
            <pc:sldMk cId="1798247208" sldId="331"/>
            <ac:spMk id="3" creationId="{55A69B58-BA9A-4DF2-BE33-33E18FF39714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46.881" v="13960" actId="47"/>
        <pc:sldMkLst>
          <pc:docMk/>
          <pc:sldMk cId="3210104536" sldId="332"/>
        </pc:sldMkLst>
        <pc:spChg chg="mod">
          <ac:chgData name="Rooney Ribeiro Albuquerque Coelho" userId="ac74b89b-444e-42c3-a3e1-3795a8d61e25" providerId="ADAL" clId="{D792DB59-0030-42C0-80F6-80560F0C5BF9}" dt="2021-03-18T12:27:39.689" v="1042" actId="20577"/>
          <ac:spMkLst>
            <pc:docMk/>
            <pc:sldMk cId="3210104536" sldId="332"/>
            <ac:spMk id="2" creationId="{2DAD2586-E0B1-41EC-9E1D-CCDFB224332C}"/>
          </ac:spMkLst>
        </pc:spChg>
        <pc:spChg chg="mod">
          <ac:chgData name="Rooney Ribeiro Albuquerque Coelho" userId="ac74b89b-444e-42c3-a3e1-3795a8d61e25" providerId="ADAL" clId="{D792DB59-0030-42C0-80F6-80560F0C5BF9}" dt="2021-03-18T12:29:02.550" v="1269" actId="113"/>
          <ac:spMkLst>
            <pc:docMk/>
            <pc:sldMk cId="3210104536" sldId="332"/>
            <ac:spMk id="3" creationId="{39D4B9D6-27FE-4570-95AF-FDA3530C896E}"/>
          </ac:spMkLst>
        </pc:spChg>
      </pc:sldChg>
      <pc:sldChg chg="addSp modSp new del mod modAnim">
        <pc:chgData name="Rooney Ribeiro Albuquerque Coelho" userId="ac74b89b-444e-42c3-a3e1-3795a8d61e25" providerId="ADAL" clId="{D792DB59-0030-42C0-80F6-80560F0C5BF9}" dt="2021-03-19T04:13:13.771" v="13971" actId="47"/>
        <pc:sldMkLst>
          <pc:docMk/>
          <pc:sldMk cId="1376948861" sldId="333"/>
        </pc:sldMkLst>
        <pc:spChg chg="mod">
          <ac:chgData name="Rooney Ribeiro Albuquerque Coelho" userId="ac74b89b-444e-42c3-a3e1-3795a8d61e25" providerId="ADAL" clId="{D792DB59-0030-42C0-80F6-80560F0C5BF9}" dt="2021-03-18T12:30:18.103" v="1317" actId="20577"/>
          <ac:spMkLst>
            <pc:docMk/>
            <pc:sldMk cId="1376948861" sldId="333"/>
            <ac:spMk id="2" creationId="{24782BE6-3935-4108-B4E6-EAE44D01C3F4}"/>
          </ac:spMkLst>
        </pc:spChg>
        <pc:spChg chg="mod">
          <ac:chgData name="Rooney Ribeiro Albuquerque Coelho" userId="ac74b89b-444e-42c3-a3e1-3795a8d61e25" providerId="ADAL" clId="{D792DB59-0030-42C0-80F6-80560F0C5BF9}" dt="2021-03-18T12:36:13.254" v="1551" actId="20577"/>
          <ac:spMkLst>
            <pc:docMk/>
            <pc:sldMk cId="1376948861" sldId="333"/>
            <ac:spMk id="3" creationId="{7CF2E160-C2BA-4EEF-A2F4-0A55DD39A10E}"/>
          </ac:spMkLst>
        </pc:spChg>
        <pc:spChg chg="add mod">
          <ac:chgData name="Rooney Ribeiro Albuquerque Coelho" userId="ac74b89b-444e-42c3-a3e1-3795a8d61e25" providerId="ADAL" clId="{D792DB59-0030-42C0-80F6-80560F0C5BF9}" dt="2021-03-18T12:35:05.646" v="1445" actId="1076"/>
          <ac:spMkLst>
            <pc:docMk/>
            <pc:sldMk cId="1376948861" sldId="333"/>
            <ac:spMk id="7" creationId="{2CFA4B07-D407-4824-8724-A63E775D6D3C}"/>
          </ac:spMkLst>
        </pc:spChg>
        <pc:spChg chg="add mod">
          <ac:chgData name="Rooney Ribeiro Albuquerque Coelho" userId="ac74b89b-444e-42c3-a3e1-3795a8d61e25" providerId="ADAL" clId="{D792DB59-0030-42C0-80F6-80560F0C5BF9}" dt="2021-03-18T12:32:22.150" v="1396" actId="1076"/>
          <ac:spMkLst>
            <pc:docMk/>
            <pc:sldMk cId="1376948861" sldId="333"/>
            <ac:spMk id="8" creationId="{1EC9EF4B-6D26-42C3-B684-87E8720B62AF}"/>
          </ac:spMkLst>
        </pc:spChg>
        <pc:spChg chg="add mod">
          <ac:chgData name="Rooney Ribeiro Albuquerque Coelho" userId="ac74b89b-444e-42c3-a3e1-3795a8d61e25" providerId="ADAL" clId="{D792DB59-0030-42C0-80F6-80560F0C5BF9}" dt="2021-03-18T12:33:09.124" v="1429" actId="1076"/>
          <ac:spMkLst>
            <pc:docMk/>
            <pc:sldMk cId="1376948861" sldId="333"/>
            <ac:spMk id="12" creationId="{EE52C33D-7088-4B4A-B48C-8B6B16709C98}"/>
          </ac:spMkLst>
        </pc:spChg>
        <pc:spChg chg="add mod">
          <ac:chgData name="Rooney Ribeiro Albuquerque Coelho" userId="ac74b89b-444e-42c3-a3e1-3795a8d61e25" providerId="ADAL" clId="{D792DB59-0030-42C0-80F6-80560F0C5BF9}" dt="2021-03-18T12:35:27.006" v="1497" actId="20577"/>
          <ac:spMkLst>
            <pc:docMk/>
            <pc:sldMk cId="1376948861" sldId="333"/>
            <ac:spMk id="26" creationId="{7FEC8659-5EA6-40EC-BA5C-4FF0B6989DD3}"/>
          </ac:spMkLst>
        </pc:spChg>
        <pc:cxnChg chg="add mod">
          <ac:chgData name="Rooney Ribeiro Albuquerque Coelho" userId="ac74b89b-444e-42c3-a3e1-3795a8d61e25" providerId="ADAL" clId="{D792DB59-0030-42C0-80F6-80560F0C5BF9}" dt="2021-03-18T12:32:39.056" v="1399" actId="208"/>
          <ac:cxnSpMkLst>
            <pc:docMk/>
            <pc:sldMk cId="1376948861" sldId="333"/>
            <ac:cxnSpMk id="10" creationId="{D5342D08-97E4-4AF8-ADC1-1C96344C1C85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6" creationId="{2B3C58DB-A975-4F79-AB35-3DE904B8C17E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8" creationId="{816EC802-FD7D-43CC-BA29-9A5A2C59AEEB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4:10:07.804" v="13961" actId="47"/>
        <pc:sldMkLst>
          <pc:docMk/>
          <pc:sldMk cId="2836101153" sldId="334"/>
        </pc:sldMkLst>
        <pc:spChg chg="mod">
          <ac:chgData name="Rooney Ribeiro Albuquerque Coelho" userId="ac74b89b-444e-42c3-a3e1-3795a8d61e25" providerId="ADAL" clId="{D792DB59-0030-42C0-80F6-80560F0C5BF9}" dt="2021-03-18T12:38:05.814" v="1642" actId="20577"/>
          <ac:spMkLst>
            <pc:docMk/>
            <pc:sldMk cId="2836101153" sldId="334"/>
            <ac:spMk id="3" creationId="{D830ECF7-621E-413D-A2BC-3506E02223FB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8:46.119" v="14071" actId="47"/>
        <pc:sldMkLst>
          <pc:docMk/>
          <pc:sldMk cId="1644103672" sldId="335"/>
        </pc:sldMkLst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2" creationId="{442C769F-1B10-47EB-A52D-D2422039DF8B}"/>
          </ac:spMkLst>
        </pc:spChg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3" creationId="{F8CCF4FA-1924-4133-8840-3116B6E983CC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4" creationId="{A0ABF09C-3072-424E-AF69-883F146A35C3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5" creationId="{96275DE3-3924-413E-A4D3-E88A8C7F2CD7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6" creationId="{56D4808B-CD8C-4DF9-83DD-76138EFB0AB0}"/>
          </ac:spMkLst>
        </pc:spChg>
        <pc:spChg chg="add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7" creationId="{518668C3-A29C-4D10-AE81-C9A62E02CE2D}"/>
          </ac:spMkLst>
        </pc:spChg>
        <pc:spChg chg="add mod ord">
          <ac:chgData name="Rooney Ribeiro Albuquerque Coelho" userId="ac74b89b-444e-42c3-a3e1-3795a8d61e25" providerId="ADAL" clId="{D792DB59-0030-42C0-80F6-80560F0C5BF9}" dt="2021-03-18T12:40:33.963" v="1778" actId="20577"/>
          <ac:spMkLst>
            <pc:docMk/>
            <pc:sldMk cId="1644103672" sldId="335"/>
            <ac:spMk id="8" creationId="{E7540CE1-D7BA-4655-BFB8-900531944CFB}"/>
          </ac:spMkLst>
        </pc:spChg>
        <pc:spChg chg="add mod ord">
          <ac:chgData name="Rooney Ribeiro Albuquerque Coelho" userId="ac74b89b-444e-42c3-a3e1-3795a8d61e25" providerId="ADAL" clId="{D792DB59-0030-42C0-80F6-80560F0C5BF9}" dt="2021-03-18T12:42:00.870" v="1822" actId="20577"/>
          <ac:spMkLst>
            <pc:docMk/>
            <pc:sldMk cId="1644103672" sldId="335"/>
            <ac:spMk id="9" creationId="{458D5637-E8AF-41CD-B783-30219D523ED5}"/>
          </ac:spMkLst>
        </pc:spChg>
        <pc:spChg chg="add mod">
          <ac:chgData name="Rooney Ribeiro Albuquerque Coelho" userId="ac74b89b-444e-42c3-a3e1-3795a8d61e25" providerId="ADAL" clId="{D792DB59-0030-42C0-80F6-80560F0C5BF9}" dt="2021-03-18T12:42:34.606" v="1886" actId="20577"/>
          <ac:spMkLst>
            <pc:docMk/>
            <pc:sldMk cId="1644103672" sldId="335"/>
            <ac:spMk id="10" creationId="{7F606051-BAC4-43B6-AD82-ADA3B676DA5F}"/>
          </ac:spMkLst>
        </pc:spChg>
      </pc:sldChg>
      <pc:sldChg chg="delSp modSp add del mod">
        <pc:chgData name="Rooney Ribeiro Albuquerque Coelho" userId="ac74b89b-444e-42c3-a3e1-3795a8d61e25" providerId="ADAL" clId="{D792DB59-0030-42C0-80F6-80560F0C5BF9}" dt="2021-03-19T04:19:12.983" v="14072" actId="47"/>
        <pc:sldMkLst>
          <pc:docMk/>
          <pc:sldMk cId="1068696540" sldId="336"/>
        </pc:sldMkLst>
        <pc:spChg chg="mod">
          <ac:chgData name="Rooney Ribeiro Albuquerque Coelho" userId="ac74b89b-444e-42c3-a3e1-3795a8d61e25" providerId="ADAL" clId="{D792DB59-0030-42C0-80F6-80560F0C5BF9}" dt="2021-03-18T12:53:22.930" v="1901" actId="20577"/>
          <ac:spMkLst>
            <pc:docMk/>
            <pc:sldMk cId="1068696540" sldId="336"/>
            <ac:spMk id="7" creationId="{518668C3-A29C-4D10-AE81-C9A62E02CE2D}"/>
          </ac:spMkLst>
        </pc:spChg>
        <pc:spChg chg="mod">
          <ac:chgData name="Rooney Ribeiro Albuquerque Coelho" userId="ac74b89b-444e-42c3-a3e1-3795a8d61e25" providerId="ADAL" clId="{D792DB59-0030-42C0-80F6-80560F0C5BF9}" dt="2021-03-18T12:56:38.666" v="2055" actId="6549"/>
          <ac:spMkLst>
            <pc:docMk/>
            <pc:sldMk cId="1068696540" sldId="336"/>
            <ac:spMk id="8" creationId="{E7540CE1-D7BA-4655-BFB8-900531944CFB}"/>
          </ac:spMkLst>
        </pc:spChg>
        <pc:spChg chg="mod">
          <ac:chgData name="Rooney Ribeiro Albuquerque Coelho" userId="ac74b89b-444e-42c3-a3e1-3795a8d61e25" providerId="ADAL" clId="{D792DB59-0030-42C0-80F6-80560F0C5BF9}" dt="2021-03-18T12:57:19.321" v="2068" actId="20577"/>
          <ac:spMkLst>
            <pc:docMk/>
            <pc:sldMk cId="1068696540" sldId="336"/>
            <ac:spMk id="9" creationId="{458D5637-E8AF-41CD-B783-30219D523ED5}"/>
          </ac:spMkLst>
        </pc:spChg>
        <pc:spChg chg="del">
          <ac:chgData name="Rooney Ribeiro Albuquerque Coelho" userId="ac74b89b-444e-42c3-a3e1-3795a8d61e25" providerId="ADAL" clId="{D792DB59-0030-42C0-80F6-80560F0C5BF9}" dt="2021-03-18T12:56:47.089" v="2058" actId="478"/>
          <ac:spMkLst>
            <pc:docMk/>
            <pc:sldMk cId="1068696540" sldId="336"/>
            <ac:spMk id="10" creationId="{7F606051-BAC4-43B6-AD82-ADA3B676DA5F}"/>
          </ac:spMkLst>
        </pc:spChg>
      </pc:sldChg>
      <pc:sldChg chg="modSp add mod ord">
        <pc:chgData name="Rooney Ribeiro Albuquerque Coelho" userId="ac74b89b-444e-42c3-a3e1-3795a8d61e25" providerId="ADAL" clId="{D792DB59-0030-42C0-80F6-80560F0C5BF9}" dt="2021-03-19T06:25:08.489" v="18235" actId="403"/>
        <pc:sldMkLst>
          <pc:docMk/>
          <pc:sldMk cId="2015347029" sldId="337"/>
        </pc:sldMkLst>
        <pc:spChg chg="mod">
          <ac:chgData name="Rooney Ribeiro Albuquerque Coelho" userId="ac74b89b-444e-42c3-a3e1-3795a8d61e25" providerId="ADAL" clId="{D792DB59-0030-42C0-80F6-80560F0C5BF9}" dt="2021-03-19T06:25:08.489" v="18235" actId="403"/>
          <ac:spMkLst>
            <pc:docMk/>
            <pc:sldMk cId="2015347029" sldId="337"/>
            <ac:spMk id="9" creationId="{88B9ABDA-39D4-4D29-83FC-B80659943F7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6:24:47.780" v="18231" actId="2696"/>
        <pc:sldMkLst>
          <pc:docMk/>
          <pc:sldMk cId="3507555080" sldId="337"/>
        </pc:sldMkLst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2" creationId="{051C7146-9469-44C7-B8AA-697CF614D8B5}"/>
          </ac:spMkLst>
        </pc:spChg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3" creationId="{A225DB8D-E31F-4273-87B0-BC971D1DC031}"/>
          </ac:spMkLst>
        </pc:spChg>
        <pc:spChg chg="del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4" creationId="{C065A146-599D-4120-905C-8DBED4BC54E4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5" creationId="{29B9611F-F967-4A01-B997-338B032F505A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6" creationId="{D0773EE2-160F-42B3-9119-7D37FB170CE2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7" creationId="{5BE369E0-0432-4C84-97C6-1560EDAA33AD}"/>
          </ac:spMkLst>
        </pc:spChg>
        <pc:spChg chg="add mod ord">
          <ac:chgData name="Rooney Ribeiro Albuquerque Coelho" userId="ac74b89b-444e-42c3-a3e1-3795a8d61e25" providerId="ADAL" clId="{D792DB59-0030-42C0-80F6-80560F0C5BF9}" dt="2021-03-18T12:58:52.204" v="2093" actId="20577"/>
          <ac:spMkLst>
            <pc:docMk/>
            <pc:sldMk cId="3507555080" sldId="337"/>
            <ac:spMk id="8" creationId="{A90C673F-2216-4E58-8894-65F61613ED37}"/>
          </ac:spMkLst>
        </pc:spChg>
        <pc:spChg chg="add mod ord">
          <ac:chgData name="Rooney Ribeiro Albuquerque Coelho" userId="ac74b89b-444e-42c3-a3e1-3795a8d61e25" providerId="ADAL" clId="{D792DB59-0030-42C0-80F6-80560F0C5BF9}" dt="2021-03-19T06:23:26.265" v="18222"/>
          <ac:spMkLst>
            <pc:docMk/>
            <pc:sldMk cId="3507555080" sldId="337"/>
            <ac:spMk id="9" creationId="{88B9ABDA-39D4-4D29-83FC-B80659943F75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229093540" sldId="338"/>
        </pc:sldMkLst>
        <pc:spChg chg="mod">
          <ac:chgData name="Rooney Ribeiro Albuquerque Coelho" userId="ac74b89b-444e-42c3-a3e1-3795a8d61e25" providerId="ADAL" clId="{D792DB59-0030-42C0-80F6-80560F0C5BF9}" dt="2021-03-18T12:59:07.724" v="2097"/>
          <ac:spMkLst>
            <pc:docMk/>
            <pc:sldMk cId="1229093540" sldId="338"/>
            <ac:spMk id="2" creationId="{4600C894-56E6-4953-A14F-D0B4475971DE}"/>
          </ac:spMkLst>
        </pc:spChg>
        <pc:spChg chg="mod">
          <ac:chgData name="Rooney Ribeiro Albuquerque Coelho" userId="ac74b89b-444e-42c3-a3e1-3795a8d61e25" providerId="ADAL" clId="{D792DB59-0030-42C0-80F6-80560F0C5BF9}" dt="2021-03-19T06:24:03.460" v="18228" actId="207"/>
          <ac:spMkLst>
            <pc:docMk/>
            <pc:sldMk cId="1229093540" sldId="338"/>
            <ac:spMk id="3" creationId="{28523E2B-2578-417B-A996-F4292C2FFF26}"/>
          </ac:spMkLst>
        </pc:spChg>
      </pc:sldChg>
      <pc:sldChg chg="add">
        <pc:chgData name="Rooney Ribeiro Albuquerque Coelho" userId="ac74b89b-444e-42c3-a3e1-3795a8d61e25" providerId="ADAL" clId="{D792DB59-0030-42C0-80F6-80560F0C5BF9}" dt="2021-03-19T06:24:31.879" v="18230"/>
        <pc:sldMkLst>
          <pc:docMk/>
          <pc:sldMk cId="2887257323" sldId="338"/>
        </pc:sldMkLst>
      </pc:sldChg>
      <pc:sldChg chg="addSp modSp add del mod">
        <pc:chgData name="Rooney Ribeiro Albuquerque Coelho" userId="ac74b89b-444e-42c3-a3e1-3795a8d61e25" providerId="ADAL" clId="{D792DB59-0030-42C0-80F6-80560F0C5BF9}" dt="2021-03-19T04:19:24.029" v="14073" actId="47"/>
        <pc:sldMkLst>
          <pc:docMk/>
          <pc:sldMk cId="1098359781" sldId="339"/>
        </pc:sldMkLst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2" creationId="{C6D3091E-85E8-4380-B0D0-7C0E59D79FA3}"/>
          </ac:spMkLst>
        </pc:spChg>
        <pc:spChg chg="add mod">
          <ac:chgData name="Rooney Ribeiro Albuquerque Coelho" userId="ac74b89b-444e-42c3-a3e1-3795a8d61e25" providerId="ADAL" clId="{D792DB59-0030-42C0-80F6-80560F0C5BF9}" dt="2021-03-18T13:02:03.920" v="2151" actId="1076"/>
          <ac:spMkLst>
            <pc:docMk/>
            <pc:sldMk cId="1098359781" sldId="339"/>
            <ac:spMk id="3" creationId="{8C6F56B0-50F8-49D8-AB75-63CFBF4BE80C}"/>
          </ac:spMkLst>
        </pc:spChg>
        <pc:spChg chg="mod">
          <ac:chgData name="Rooney Ribeiro Albuquerque Coelho" userId="ac74b89b-444e-42c3-a3e1-3795a8d61e25" providerId="ADAL" clId="{D792DB59-0030-42C0-80F6-80560F0C5BF9}" dt="2021-03-18T12:59:47.824" v="2109" actId="403"/>
          <ac:spMkLst>
            <pc:docMk/>
            <pc:sldMk cId="1098359781" sldId="339"/>
            <ac:spMk id="9" creationId="{88B9ABDA-39D4-4D29-83FC-B80659943F75}"/>
          </ac:spMkLst>
        </pc:spChg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10" creationId="{73D5895C-FC12-4134-86DC-9D94F1B11196}"/>
          </ac:spMkLst>
        </pc:spChg>
        <pc:spChg chg="add mod">
          <ac:chgData name="Rooney Ribeiro Albuquerque Coelho" userId="ac74b89b-444e-42c3-a3e1-3795a8d61e25" providerId="ADAL" clId="{D792DB59-0030-42C0-80F6-80560F0C5BF9}" dt="2021-03-18T13:01:49.722" v="2145" actId="1076"/>
          <ac:spMkLst>
            <pc:docMk/>
            <pc:sldMk cId="1098359781" sldId="339"/>
            <ac:spMk id="11" creationId="{883FBF10-A633-4768-8827-6922E2E6006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9:30.316" v="14074" actId="47"/>
        <pc:sldMkLst>
          <pc:docMk/>
          <pc:sldMk cId="3566371550" sldId="340"/>
        </pc:sldMkLst>
        <pc:spChg chg="del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2" creationId="{90DB7766-4736-405F-92B8-077CF10A2AD3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41" v="2158" actId="27636"/>
          <ac:spMkLst>
            <pc:docMk/>
            <pc:sldMk cId="3566371550" sldId="340"/>
            <ac:spMk id="3" creationId="{17F2FA8A-F0F1-41D9-88D7-91434514265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4" creationId="{4F9C0D6C-8710-48FB-A807-4036BE0ABBDD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5" creationId="{171874CE-5BA6-45FF-88DC-3FEA2FBC2CE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6" creationId="{931896C4-6240-4D63-9BD5-1CE111DA49EC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7" creationId="{3DD10A9D-939E-468B-8799-CB3C43009625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57.019" v="2165" actId="404"/>
          <ac:spMkLst>
            <pc:docMk/>
            <pc:sldMk cId="3566371550" sldId="340"/>
            <ac:spMk id="8" creationId="{8EBFCC1F-C5D6-4F8A-8076-A8BB7325DFCE}"/>
          </ac:spMkLst>
        </pc:spChg>
        <pc:spChg chg="add mod">
          <ac:chgData name="Rooney Ribeiro Albuquerque Coelho" userId="ac74b89b-444e-42c3-a3e1-3795a8d61e25" providerId="ADAL" clId="{D792DB59-0030-42C0-80F6-80560F0C5BF9}" dt="2021-03-18T13:04:21.101" v="2216" actId="14100"/>
          <ac:spMkLst>
            <pc:docMk/>
            <pc:sldMk cId="3566371550" sldId="340"/>
            <ac:spMk id="9" creationId="{7E22A019-143A-41A4-9D10-09228D8A51CA}"/>
          </ac:spMkLst>
        </pc:spChg>
        <pc:spChg chg="add mod">
          <ac:chgData name="Rooney Ribeiro Albuquerque Coelho" userId="ac74b89b-444e-42c3-a3e1-3795a8d61e25" providerId="ADAL" clId="{D792DB59-0030-42C0-80F6-80560F0C5BF9}" dt="2021-03-18T13:04:23.206" v="2217" actId="1076"/>
          <ac:spMkLst>
            <pc:docMk/>
            <pc:sldMk cId="3566371550" sldId="340"/>
            <ac:spMk id="10" creationId="{725A15C1-1A34-4863-BE47-4317D2F739B0}"/>
          </ac:spMkLst>
        </pc:spChg>
        <pc:spChg chg="add mod">
          <ac:chgData name="Rooney Ribeiro Albuquerque Coelho" userId="ac74b89b-444e-42c3-a3e1-3795a8d61e25" providerId="ADAL" clId="{D792DB59-0030-42C0-80F6-80560F0C5BF9}" dt="2021-03-18T13:04:46.972" v="2247" actId="1076"/>
          <ac:spMkLst>
            <pc:docMk/>
            <pc:sldMk cId="3566371550" sldId="340"/>
            <ac:spMk id="11" creationId="{FCC286DE-8757-481F-9E1E-460725DC08E3}"/>
          </ac:spMkLst>
        </pc:spChg>
        <pc:spChg chg="add mod">
          <ac:chgData name="Rooney Ribeiro Albuquerque Coelho" userId="ac74b89b-444e-42c3-a3e1-3795a8d61e25" providerId="ADAL" clId="{D792DB59-0030-42C0-80F6-80560F0C5BF9}" dt="2021-03-18T13:04:50.717" v="2248" actId="1076"/>
          <ac:spMkLst>
            <pc:docMk/>
            <pc:sldMk cId="3566371550" sldId="340"/>
            <ac:spMk id="12" creationId="{5E041F16-96A0-4121-80E3-CA4E10F35545}"/>
          </ac:spMkLst>
        </pc:spChg>
      </pc:sldChg>
      <pc:sldChg chg="addSp delSp modSp new del mod">
        <pc:chgData name="Rooney Ribeiro Albuquerque Coelho" userId="ac74b89b-444e-42c3-a3e1-3795a8d61e25" providerId="ADAL" clId="{D792DB59-0030-42C0-80F6-80560F0C5BF9}" dt="2021-03-19T04:19:46.702" v="14075" actId="47"/>
        <pc:sldMkLst>
          <pc:docMk/>
          <pc:sldMk cId="3831895097" sldId="341"/>
        </pc:sldMkLst>
        <pc:spChg chg="del">
          <ac:chgData name="Rooney Ribeiro Albuquerque Coelho" userId="ac74b89b-444e-42c3-a3e1-3795a8d61e25" providerId="ADAL" clId="{D792DB59-0030-42C0-80F6-80560F0C5BF9}" dt="2021-03-18T13:06:22.244" v="2263" actId="478"/>
          <ac:spMkLst>
            <pc:docMk/>
            <pc:sldMk cId="3831895097" sldId="341"/>
            <ac:spMk id="2" creationId="{0B917C76-FF99-4C31-9821-08D8214D26FA}"/>
          </ac:spMkLst>
        </pc:spChg>
        <pc:spChg chg="del mod">
          <ac:chgData name="Rooney Ribeiro Albuquerque Coelho" userId="ac74b89b-444e-42c3-a3e1-3795a8d61e25" providerId="ADAL" clId="{D792DB59-0030-42C0-80F6-80560F0C5BF9}" dt="2021-03-18T13:05:44.783" v="2260" actId="478"/>
          <ac:spMkLst>
            <pc:docMk/>
            <pc:sldMk cId="3831895097" sldId="341"/>
            <ac:spMk id="3" creationId="{00186902-A6B5-48BE-8842-C59201F94404}"/>
          </ac:spMkLst>
        </pc:spChg>
        <pc:spChg chg="mod">
          <ac:chgData name="Rooney Ribeiro Albuquerque Coelho" userId="ac74b89b-444e-42c3-a3e1-3795a8d61e25" providerId="ADAL" clId="{D792DB59-0030-42C0-80F6-80560F0C5BF9}" dt="2021-03-18T13:05:28.717" v="2256" actId="27636"/>
          <ac:spMkLst>
            <pc:docMk/>
            <pc:sldMk cId="3831895097" sldId="341"/>
            <ac:spMk id="4" creationId="{1F8DC058-244D-46BA-8FD3-AF4C37CE4D8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6" creationId="{EDE23501-4A1B-4E2A-9483-D98776FCFE3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7" creationId="{0B297F73-FE81-45CE-BC1B-40BADB23225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8" creationId="{043833C1-D5C7-4EC5-B97E-F762CFC6D334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9" creationId="{8FAEF728-6AC6-4438-AACF-D2257569E74F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0" creationId="{D8C7DAF5-02EC-4679-BF21-F52709FE2C7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1" creationId="{3AA4C67F-0DFD-4B71-B092-5147C266D2AD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2" creationId="{C65E3E64-5CC1-49E3-82D4-C38A4824D350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3" creationId="{7EAB6A57-1B27-48B6-A106-FD38702E2F37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4" creationId="{6F19C84A-B9D8-477F-B197-505F13400081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5" creationId="{3F9F3882-36FE-4488-9B55-C53C9368ECC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6" creationId="{042977BD-9953-4C36-AD13-76DE6927D0B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7" creationId="{8165498A-9BDC-46F1-B750-BC134A8C734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8" creationId="{1107706A-E2A8-4808-BED3-48399CD6371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9" creationId="{9B4DD4B8-4B90-46A2-A6BE-9280BCA4B4D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0" creationId="{C4E60CB9-58BB-4839-9DA5-03CDA2CB5E33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1" creationId="{4E536F42-BA13-4FF0-99AC-F64D335CDAB3}"/>
          </ac:spMkLst>
        </pc:spChg>
        <pc:spChg chg="add mod">
          <ac:chgData name="Rooney Ribeiro Albuquerque Coelho" userId="ac74b89b-444e-42c3-a3e1-3795a8d61e25" providerId="ADAL" clId="{D792DB59-0030-42C0-80F6-80560F0C5BF9}" dt="2021-03-18T13:06:30.007" v="2278" actId="20577"/>
          <ac:spMkLst>
            <pc:docMk/>
            <pc:sldMk cId="3831895097" sldId="341"/>
            <ac:spMk id="22" creationId="{B957191E-BF13-446F-9C8D-1832DF52250C}"/>
          </ac:spMkLst>
        </pc:spChg>
      </pc:sldChg>
      <pc:sldChg chg="new del">
        <pc:chgData name="Rooney Ribeiro Albuquerque Coelho" userId="ac74b89b-444e-42c3-a3e1-3795a8d61e25" providerId="ADAL" clId="{D792DB59-0030-42C0-80F6-80560F0C5BF9}" dt="2021-03-18T14:24:19.026" v="2293" actId="47"/>
        <pc:sldMkLst>
          <pc:docMk/>
          <pc:sldMk cId="2460723428" sldId="342"/>
        </pc:sldMkLst>
      </pc:sldChg>
      <pc:sldChg chg="modSp new del mod ord">
        <pc:chgData name="Rooney Ribeiro Albuquerque Coelho" userId="ac74b89b-444e-42c3-a3e1-3795a8d61e25" providerId="ADAL" clId="{D792DB59-0030-42C0-80F6-80560F0C5BF9}" dt="2021-03-19T04:22:05.061" v="14079" actId="47"/>
        <pc:sldMkLst>
          <pc:docMk/>
          <pc:sldMk cId="3431209431" sldId="342"/>
        </pc:sldMkLst>
        <pc:spChg chg="mod">
          <ac:chgData name="Rooney Ribeiro Albuquerque Coelho" userId="ac74b89b-444e-42c3-a3e1-3795a8d61e25" providerId="ADAL" clId="{D792DB59-0030-42C0-80F6-80560F0C5BF9}" dt="2021-03-18T14:25:11.590" v="2351" actId="20577"/>
          <ac:spMkLst>
            <pc:docMk/>
            <pc:sldMk cId="3431209431" sldId="342"/>
            <ac:spMk id="2" creationId="{7CC12C11-C8C9-4801-876E-1EF564CE0599}"/>
          </ac:spMkLst>
        </pc:spChg>
        <pc:spChg chg="mod">
          <ac:chgData name="Rooney Ribeiro Albuquerque Coelho" userId="ac74b89b-444e-42c3-a3e1-3795a8d61e25" providerId="ADAL" clId="{D792DB59-0030-42C0-80F6-80560F0C5BF9}" dt="2021-03-18T14:25:58.359" v="2457" actId="20577"/>
          <ac:spMkLst>
            <pc:docMk/>
            <pc:sldMk cId="3431209431" sldId="342"/>
            <ac:spMk id="3" creationId="{F178D640-81FB-475B-A87E-2174E013DBA2}"/>
          </ac:spMkLst>
        </pc:spChg>
      </pc:sldChg>
      <pc:sldChg chg="modSp add del mod">
        <pc:chgData name="Rooney Ribeiro Albuquerque Coelho" userId="ac74b89b-444e-42c3-a3e1-3795a8d61e25" providerId="ADAL" clId="{D792DB59-0030-42C0-80F6-80560F0C5BF9}" dt="2021-03-19T04:22:04.061" v="14078" actId="47"/>
        <pc:sldMkLst>
          <pc:docMk/>
          <pc:sldMk cId="3079394244" sldId="343"/>
        </pc:sldMkLst>
        <pc:spChg chg="mod">
          <ac:chgData name="Rooney Ribeiro Albuquerque Coelho" userId="ac74b89b-444e-42c3-a3e1-3795a8d61e25" providerId="ADAL" clId="{D792DB59-0030-42C0-80F6-80560F0C5BF9}" dt="2021-03-18T14:26:38.302" v="2499" actId="20577"/>
          <ac:spMkLst>
            <pc:docMk/>
            <pc:sldMk cId="3079394244" sldId="343"/>
            <ac:spMk id="3" creationId="{F178D640-81FB-475B-A87E-2174E013DBA2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0.374" v="14077" actId="47"/>
        <pc:sldMkLst>
          <pc:docMk/>
          <pc:sldMk cId="2518298410" sldId="344"/>
        </pc:sldMkLst>
        <pc:spChg chg="mod">
          <ac:chgData name="Rooney Ribeiro Albuquerque Coelho" userId="ac74b89b-444e-42c3-a3e1-3795a8d61e25" providerId="ADAL" clId="{D792DB59-0030-42C0-80F6-80560F0C5BF9}" dt="2021-03-18T14:27:23.781" v="2533" actId="20577"/>
          <ac:spMkLst>
            <pc:docMk/>
            <pc:sldMk cId="2518298410" sldId="344"/>
            <ac:spMk id="2" creationId="{DBBFDB7F-A6DF-41B5-AD18-BA275D390165}"/>
          </ac:spMkLst>
        </pc:spChg>
        <pc:spChg chg="mod">
          <ac:chgData name="Rooney Ribeiro Albuquerque Coelho" userId="ac74b89b-444e-42c3-a3e1-3795a8d61e25" providerId="ADAL" clId="{D792DB59-0030-42C0-80F6-80560F0C5BF9}" dt="2021-03-18T14:28:03.391" v="2673" actId="20577"/>
          <ac:spMkLst>
            <pc:docMk/>
            <pc:sldMk cId="2518298410" sldId="344"/>
            <ac:spMk id="3" creationId="{DB345728-78F7-4232-976A-C29307A18573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9.900" v="14080" actId="47"/>
        <pc:sldMkLst>
          <pc:docMk/>
          <pc:sldMk cId="3032533352" sldId="345"/>
        </pc:sldMkLst>
        <pc:spChg chg="mod">
          <ac:chgData name="Rooney Ribeiro Albuquerque Coelho" userId="ac74b89b-444e-42c3-a3e1-3795a8d61e25" providerId="ADAL" clId="{D792DB59-0030-42C0-80F6-80560F0C5BF9}" dt="2021-03-18T14:28:29.503" v="2698" actId="20577"/>
          <ac:spMkLst>
            <pc:docMk/>
            <pc:sldMk cId="3032533352" sldId="345"/>
            <ac:spMk id="2" creationId="{746DD5C6-BCA1-4B6D-BBC8-8934B084D111}"/>
          </ac:spMkLst>
        </pc:spChg>
        <pc:spChg chg="mod">
          <ac:chgData name="Rooney Ribeiro Albuquerque Coelho" userId="ac74b89b-444e-42c3-a3e1-3795a8d61e25" providerId="ADAL" clId="{D792DB59-0030-42C0-80F6-80560F0C5BF9}" dt="2021-03-18T14:29:14.767" v="2794" actId="20577"/>
          <ac:spMkLst>
            <pc:docMk/>
            <pc:sldMk cId="3032533352" sldId="345"/>
            <ac:spMk id="3" creationId="{5195CEF7-CD89-4EDA-B700-5BA7B8AC884E}"/>
          </ac:spMkLst>
        </pc:spChg>
      </pc:sldChg>
      <pc:sldChg chg="modSp add del mod modTransition">
        <pc:chgData name="Rooney Ribeiro Albuquerque Coelho" userId="ac74b89b-444e-42c3-a3e1-3795a8d61e25" providerId="ADAL" clId="{D792DB59-0030-42C0-80F6-80560F0C5BF9}" dt="2021-03-18T22:18:55.109" v="2809" actId="47"/>
        <pc:sldMkLst>
          <pc:docMk/>
          <pc:sldMk cId="2302049784" sldId="346"/>
        </pc:sldMkLst>
        <pc:spChg chg="mod">
          <ac:chgData name="Rooney Ribeiro Albuquerque Coelho" userId="ac74b89b-444e-42c3-a3e1-3795a8d61e25" providerId="ADAL" clId="{D792DB59-0030-42C0-80F6-80560F0C5BF9}" dt="2021-03-18T22:10:26.524" v="2796" actId="27636"/>
          <ac:spMkLst>
            <pc:docMk/>
            <pc:sldMk cId="2302049784" sldId="346"/>
            <ac:spMk id="245763" creationId="{00000000-0000-0000-0000-000000000000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1:02.007" v="13966"/>
        <pc:sldMkLst>
          <pc:docMk/>
          <pc:sldMk cId="2302049784" sldId="346"/>
        </pc:sldMkLst>
        <pc:spChg chg="mod">
          <ac:chgData name="Rooney Ribeiro Albuquerque Coelho" userId="ac74b89b-444e-42c3-a3e1-3795a8d61e25" providerId="ADAL" clId="{D792DB59-0030-42C0-80F6-80560F0C5BF9}" dt="2021-03-18T22:20:06.752" v="2846" actId="20577"/>
          <ac:spMkLst>
            <pc:docMk/>
            <pc:sldMk cId="2302049784" sldId="346"/>
            <ac:spMk id="2" creationId="{DACCC158-0C09-41DB-AB8E-6830EB6FFBD1}"/>
          </ac:spMkLst>
        </pc:spChg>
        <pc:spChg chg="mod">
          <ac:chgData name="Rooney Ribeiro Albuquerque Coelho" userId="ac74b89b-444e-42c3-a3e1-3795a8d61e25" providerId="ADAL" clId="{D792DB59-0030-42C0-80F6-80560F0C5BF9}" dt="2021-03-18T22:23:24.019" v="3287" actId="20577"/>
          <ac:spMkLst>
            <pc:docMk/>
            <pc:sldMk cId="2302049784" sldId="346"/>
            <ac:spMk id="3" creationId="{7625C5E3-50F5-41E1-9937-523B591CA38F}"/>
          </ac:spMkLst>
        </pc:spChg>
      </pc:sldChg>
      <pc:sldChg chg="add del">
        <pc:chgData name="Rooney Ribeiro Albuquerque Coelho" userId="ac74b89b-444e-42c3-a3e1-3795a8d61e25" providerId="ADAL" clId="{D792DB59-0030-42C0-80F6-80560F0C5BF9}" dt="2021-03-19T06:27:13.434" v="18376" actId="2696"/>
        <pc:sldMkLst>
          <pc:docMk/>
          <pc:sldMk cId="852549355" sldId="347"/>
        </pc:sldMkLst>
      </pc:sldChg>
      <pc:sldChg chg="add ord">
        <pc:chgData name="Rooney Ribeiro Albuquerque Coelho" userId="ac74b89b-444e-42c3-a3e1-3795a8d61e25" providerId="ADAL" clId="{D792DB59-0030-42C0-80F6-80560F0C5BF9}" dt="2021-03-19T06:27:33.321" v="18379"/>
        <pc:sldMkLst>
          <pc:docMk/>
          <pc:sldMk cId="1103220000" sldId="347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56.851" v="2810" actId="47"/>
        <pc:sldMkLst>
          <pc:docMk/>
          <pc:sldMk cId="1103220000" sldId="347"/>
        </pc:sldMkLst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589846897" sldId="347"/>
        </pc:sldMkLst>
        <pc:spChg chg="mod">
          <ac:chgData name="Rooney Ribeiro Albuquerque Coelho" userId="ac74b89b-444e-42c3-a3e1-3795a8d61e25" providerId="ADAL" clId="{D792DB59-0030-42C0-80F6-80560F0C5BF9}" dt="2021-03-18T22:33:05.270" v="4147" actId="6549"/>
          <ac:spMkLst>
            <pc:docMk/>
            <pc:sldMk cId="1589846897" sldId="347"/>
            <ac:spMk id="2" creationId="{45210E36-8735-4BD4-A1A4-FB30EEE586E3}"/>
          </ac:spMkLst>
        </pc:spChg>
        <pc:spChg chg="mod">
          <ac:chgData name="Rooney Ribeiro Albuquerque Coelho" userId="ac74b89b-444e-42c3-a3e1-3795a8d61e25" providerId="ADAL" clId="{D792DB59-0030-42C0-80F6-80560F0C5BF9}" dt="2021-03-18T22:27:34.377" v="3779"/>
          <ac:spMkLst>
            <pc:docMk/>
            <pc:sldMk cId="1589846897" sldId="347"/>
            <ac:spMk id="3" creationId="{44A30D5D-3EF8-4507-9D04-4F9F9205D877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8T22:33:32.498" v="4156" actId="6549"/>
        <pc:sldMkLst>
          <pc:docMk/>
          <pc:sldMk cId="3373749041" sldId="348"/>
        </pc:sldMkLst>
        <pc:spChg chg="mod">
          <ac:chgData name="Rooney Ribeiro Albuquerque Coelho" userId="ac74b89b-444e-42c3-a3e1-3795a8d61e25" providerId="ADAL" clId="{D792DB59-0030-42C0-80F6-80560F0C5BF9}" dt="2021-03-18T22:33:00.344" v="4146" actId="6549"/>
          <ac:spMkLst>
            <pc:docMk/>
            <pc:sldMk cId="3373749041" sldId="348"/>
            <ac:spMk id="2" creationId="{8B460EFC-5B58-473B-9CDD-331905FF5BD7}"/>
          </ac:spMkLst>
        </pc:spChg>
        <pc:spChg chg="mod">
          <ac:chgData name="Rooney Ribeiro Albuquerque Coelho" userId="ac74b89b-444e-42c3-a3e1-3795a8d61e25" providerId="ADAL" clId="{D792DB59-0030-42C0-80F6-80560F0C5BF9}" dt="2021-03-18T22:33:32.498" v="4156" actId="6549"/>
          <ac:spMkLst>
            <pc:docMk/>
            <pc:sldMk cId="3373749041" sldId="348"/>
            <ac:spMk id="3" creationId="{A0F28988-C864-45F2-9967-3E8FBDF48EC5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3373749041" sldId="348"/>
        </pc:sldMkLst>
      </pc:sldChg>
      <pc:sldChg chg="modSp add del mod modTransition">
        <pc:chgData name="Rooney Ribeiro Albuquerque Coelho" userId="ac74b89b-444e-42c3-a3e1-3795a8d61e25" providerId="ADAL" clId="{D792DB59-0030-42C0-80F6-80560F0C5BF9}" dt="2021-03-18T22:36:26.146" v="4304" actId="20577"/>
        <pc:sldMkLst>
          <pc:docMk/>
          <pc:sldMk cId="2080319445" sldId="349"/>
        </pc:sldMkLst>
        <pc:spChg chg="mod">
          <ac:chgData name="Rooney Ribeiro Albuquerque Coelho" userId="ac74b89b-444e-42c3-a3e1-3795a8d61e25" providerId="ADAL" clId="{D792DB59-0030-42C0-80F6-80560F0C5BF9}" dt="2021-03-18T22:36:26.146" v="4304" actId="20577"/>
          <ac:spMkLst>
            <pc:docMk/>
            <pc:sldMk cId="2080319445" sldId="349"/>
            <ac:spMk id="3" creationId="{A0F28988-C864-45F2-9967-3E8FBDF48EC5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8T22:52:23.976" v="4329" actId="47"/>
        <pc:sldMkLst>
          <pc:docMk/>
          <pc:sldMk cId="4117513248" sldId="350"/>
        </pc:sldMkLst>
        <pc:spChg chg="mod">
          <ac:chgData name="Rooney Ribeiro Albuquerque Coelho" userId="ac74b89b-444e-42c3-a3e1-3795a8d61e25" providerId="ADAL" clId="{D792DB59-0030-42C0-80F6-80560F0C5BF9}" dt="2021-03-18T22:37:28.489" v="4328" actId="20577"/>
          <ac:spMkLst>
            <pc:docMk/>
            <pc:sldMk cId="4117513248" sldId="350"/>
            <ac:spMk id="2" creationId="{7CA79E25-33D5-467C-8DF0-8F520AFA9446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4171284775" sldId="350"/>
        </pc:sldMkLst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2:56:33.516" v="4599" actId="122"/>
        <pc:sldMkLst>
          <pc:docMk/>
          <pc:sldMk cId="4171284775" sldId="350"/>
        </pc:sldMkLst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2" creationId="{57A81EE6-06E6-498A-BB86-04FE0E27C11F}"/>
          </ac:spMkLst>
        </pc:spChg>
        <pc:spChg chg="del mod ord">
          <ac:chgData name="Rooney Ribeiro Albuquerque Coelho" userId="ac74b89b-444e-42c3-a3e1-3795a8d61e25" providerId="ADAL" clId="{D792DB59-0030-42C0-80F6-80560F0C5BF9}" dt="2021-03-18T22:53:25.457" v="4374" actId="700"/>
          <ac:spMkLst>
            <pc:docMk/>
            <pc:sldMk cId="4171284775" sldId="350"/>
            <ac:spMk id="3" creationId="{771D5E79-F162-44FC-B261-9D2889B59680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4" creationId="{0B648B26-0D56-4765-9557-1DF21318AE81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5" creationId="{1850B10C-2223-4A66-A5A8-BC986EC4750F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6" creationId="{8C1B8FB8-3BA1-4828-AB75-E887D9A641A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38.285" v="4543"/>
          <ac:spMkLst>
            <pc:docMk/>
            <pc:sldMk cId="4171284775" sldId="350"/>
            <ac:spMk id="7" creationId="{7D01BE34-866C-4BDA-84BD-2082045B30F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8" creationId="{2E883051-EE8B-4954-A13B-BD2C82880311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9" creationId="{84FD6930-C120-40DE-AF21-55B2136D133A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0" creationId="{3C6F3558-2021-4BF8-9F14-8B4B6EDB74B6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1" creationId="{DD2B5A04-D4E7-404D-9F8E-FF2118C6F23F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2" creationId="{3DEBB6ED-0412-43E4-AE52-A0F9C3B914F2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3" creationId="{B508F656-652E-4FB2-9E30-41A5107A16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13.329" v="4541" actId="700"/>
          <ac:spMkLst>
            <pc:docMk/>
            <pc:sldMk cId="4171284775" sldId="350"/>
            <ac:spMk id="14" creationId="{A5180604-FACF-4D40-AEA6-1A05E0D7296E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53.246" v="4546"/>
          <ac:spMkLst>
            <pc:docMk/>
            <pc:sldMk cId="4171284775" sldId="350"/>
            <ac:spMk id="16" creationId="{AD08517D-25DA-4EB8-BE95-6E18AA2C3DCD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18" creationId="{54E593F9-B074-442D-B1A0-8725FE26BE3C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3.516" v="4599" actId="122"/>
          <ac:spMkLst>
            <pc:docMk/>
            <pc:sldMk cId="4171284775" sldId="350"/>
            <ac:spMk id="19" creationId="{AE5BF2DE-DF0A-41E4-A920-8FF2DBEBA72B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33.402" v="4563"/>
          <ac:spMkLst>
            <pc:docMk/>
            <pc:sldMk cId="4171284775" sldId="350"/>
            <ac:spMk id="20" creationId="{3A59D44D-90EE-4490-9683-9DD4EB7AAFAB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1.559" v="4598" actId="122"/>
          <ac:spMkLst>
            <pc:docMk/>
            <pc:sldMk cId="4171284775" sldId="350"/>
            <ac:spMk id="21" creationId="{248889F6-8FE1-4E18-A9CA-814A4860D5D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49.322" v="4567"/>
          <ac:spMkLst>
            <pc:docMk/>
            <pc:sldMk cId="4171284775" sldId="350"/>
            <ac:spMk id="22" creationId="{4EFC4CC1-9179-4E88-BB33-3A9DFE30F24F}"/>
          </ac:spMkLst>
        </pc:spChg>
        <pc:spChg chg="add del mod">
          <ac:chgData name="Rooney Ribeiro Albuquerque Coelho" userId="ac74b89b-444e-42c3-a3e1-3795a8d61e25" providerId="ADAL" clId="{D792DB59-0030-42C0-80F6-80560F0C5BF9}" dt="2021-03-18T22:55:51.172" v="4569"/>
          <ac:spMkLst>
            <pc:docMk/>
            <pc:sldMk cId="4171284775" sldId="350"/>
            <ac:spMk id="25" creationId="{083CF6C1-499D-4071-ABF4-B66D79F49648}"/>
          </ac:spMkLst>
        </pc:spChg>
        <pc:spChg chg="add del mod">
          <ac:chgData name="Rooney Ribeiro Albuquerque Coelho" userId="ac74b89b-444e-42c3-a3e1-3795a8d61e25" providerId="ADAL" clId="{D792DB59-0030-42C0-80F6-80560F0C5BF9}" dt="2021-03-18T22:56:26.782" v="4597"/>
          <ac:spMkLst>
            <pc:docMk/>
            <pc:sldMk cId="4171284775" sldId="350"/>
            <ac:spMk id="27" creationId="{D3976B97-2B13-4552-AD98-464DB26D9694}"/>
          </ac:spMkLst>
        </pc:spChg>
        <pc:picChg chg="add del mod">
          <ac:chgData name="Rooney Ribeiro Albuquerque Coelho" userId="ac74b89b-444e-42c3-a3e1-3795a8d61e25" providerId="ADAL" clId="{D792DB59-0030-42C0-80F6-80560F0C5BF9}" dt="2021-03-18T22:54:52.418" v="4545" actId="21"/>
          <ac:picMkLst>
            <pc:docMk/>
            <pc:sldMk cId="4171284775" sldId="350"/>
            <ac:picMk id="15" creationId="{6FA32092-9CED-492D-8472-109B3A0A003E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16.898" v="4547" actId="21"/>
          <ac:picMkLst>
            <pc:docMk/>
            <pc:sldMk cId="4171284775" sldId="350"/>
            <ac:picMk id="17" creationId="{CC3B5314-F554-4CD8-877F-79558AD53785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50.355" v="4568" actId="21"/>
          <ac:picMkLst>
            <pc:docMk/>
            <pc:sldMk cId="4171284775" sldId="350"/>
            <ac:picMk id="23" creationId="{E0594FE5-EA24-47ED-AA80-AE0F4E4546F3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6:25.377" v="4596" actId="21"/>
          <ac:picMkLst>
            <pc:docMk/>
            <pc:sldMk cId="4171284775" sldId="350"/>
            <ac:picMk id="24" creationId="{C231494B-B704-4304-993B-6EC1D00528C9}"/>
          </ac:picMkLst>
        </pc:picChg>
        <pc:picChg chg="add mod">
          <ac:chgData name="Rooney Ribeiro Albuquerque Coelho" userId="ac74b89b-444e-42c3-a3e1-3795a8d61e25" providerId="ADAL" clId="{D792DB59-0030-42C0-80F6-80560F0C5BF9}" dt="2021-03-18T22:55:51.172" v="4569"/>
          <ac:picMkLst>
            <pc:docMk/>
            <pc:sldMk cId="4171284775" sldId="350"/>
            <ac:picMk id="26" creationId="{F495DF31-66ED-4B48-BC56-360E3418104D}"/>
          </ac:picMkLst>
        </pc:picChg>
        <pc:picChg chg="add mod">
          <ac:chgData name="Rooney Ribeiro Albuquerque Coelho" userId="ac74b89b-444e-42c3-a3e1-3795a8d61e25" providerId="ADAL" clId="{D792DB59-0030-42C0-80F6-80560F0C5BF9}" dt="2021-03-18T22:56:26.782" v="4597"/>
          <ac:picMkLst>
            <pc:docMk/>
            <pc:sldMk cId="4171284775" sldId="350"/>
            <ac:picMk id="28" creationId="{C4C7421E-7F00-4E8D-87CA-85CBED97E02E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3:03:35.052" v="4898" actId="207"/>
        <pc:sldMkLst>
          <pc:docMk/>
          <pc:sldMk cId="1930262171" sldId="351"/>
        </pc:sldMkLst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2" creationId="{789723E8-F6C6-411F-825F-DE618776CF86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3" creationId="{8CDC8148-3483-4FF3-88AE-B4ACB4F4D291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4" creationId="{0C6E7CA9-D3F6-4074-84F4-6786578B3424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5" creationId="{5AB4065B-B73D-4AAE-8D8D-F0ECF01B3BDF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6" creationId="{D84D4E19-909B-4026-9628-D32E7C030778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7" creationId="{94ACFC8E-6E1D-43B7-BD6A-C3D1166255EA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8" creationId="{C1B5F0AC-0D04-472A-8B44-0DE4A17F7152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9" creationId="{59DB1583-91C9-4B83-A156-2E90C6450FC8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0" creationId="{5C03DFBF-322D-4AD9-A305-95BE237A25BF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1" creationId="{329572A2-B64A-4E3B-81C4-F1143F764D69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2" creationId="{B9CF4ED9-FFC2-45BA-8137-469ADA48038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3" creationId="{EE951320-1734-4720-9287-A57A51B8E39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4" creationId="{44A7D043-B5C8-4C8E-9D2B-ACE74A0319B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5" creationId="{3A8E9F32-4C61-4F2C-AAB8-E4EA5CE96D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6" creationId="{DEA3CD70-76CE-44FC-90CE-743647914FEE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7" creationId="{9FC4AB73-C677-48B4-B498-EE6D5AF3D0BA}"/>
          </ac:spMkLst>
        </pc:spChg>
        <pc:spChg chg="add mod ord">
          <ac:chgData name="Rooney Ribeiro Albuquerque Coelho" userId="ac74b89b-444e-42c3-a3e1-3795a8d61e25" providerId="ADAL" clId="{D792DB59-0030-42C0-80F6-80560F0C5BF9}" dt="2021-03-18T22:59:09.078" v="4603"/>
          <ac:spMkLst>
            <pc:docMk/>
            <pc:sldMk cId="1930262171" sldId="351"/>
            <ac:spMk id="18" creationId="{241101B5-7190-478B-BE01-AE9AEFBBE4B6}"/>
          </ac:spMkLst>
        </pc:spChg>
        <pc:spChg chg="add mod ord">
          <ac:chgData name="Rooney Ribeiro Albuquerque Coelho" userId="ac74b89b-444e-42c3-a3e1-3795a8d61e25" providerId="ADAL" clId="{D792DB59-0030-42C0-80F6-80560F0C5BF9}" dt="2021-03-18T23:03:35.052" v="4898" actId="207"/>
          <ac:spMkLst>
            <pc:docMk/>
            <pc:sldMk cId="1930262171" sldId="351"/>
            <ac:spMk id="19" creationId="{9CE74B22-3A6B-46C1-BE86-1BF2631F8FA8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1930262171" sldId="351"/>
        </pc:sldMkLst>
      </pc:sldChg>
      <pc:sldChg chg="modSp new del mod">
        <pc:chgData name="Rooney Ribeiro Albuquerque Coelho" userId="ac74b89b-444e-42c3-a3e1-3795a8d61e25" providerId="ADAL" clId="{D792DB59-0030-42C0-80F6-80560F0C5BF9}" dt="2021-03-18T23:04:11.429" v="4947" actId="680"/>
        <pc:sldMkLst>
          <pc:docMk/>
          <pc:sldMk cId="241056574" sldId="352"/>
        </pc:sldMkLst>
        <pc:spChg chg="mod">
          <ac:chgData name="Rooney Ribeiro Albuquerque Coelho" userId="ac74b89b-444e-42c3-a3e1-3795a8d61e25" providerId="ADAL" clId="{D792DB59-0030-42C0-80F6-80560F0C5BF9}" dt="2021-03-18T23:04:10.681" v="4946"/>
          <ac:spMkLst>
            <pc:docMk/>
            <pc:sldMk cId="241056574" sldId="352"/>
            <ac:spMk id="2" creationId="{6D7797C2-1B1A-4995-A2EE-620C02B477BC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0:54.370" v="7463"/>
        <pc:sldMkLst>
          <pc:docMk/>
          <pc:sldMk cId="3049971036" sldId="352"/>
        </pc:sldMkLst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45.010" v="5458" actId="6549"/>
          <ac:spMkLst>
            <pc:docMk/>
            <pc:sldMk cId="3049971036" sldId="352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6" creationId="{74428FB5-ED08-4A6D-90D2-4912A68A333F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10:18.013" v="5151"/>
          <ac:spMkLst>
            <pc:docMk/>
            <pc:sldMk cId="3049971036" sldId="352"/>
            <ac:spMk id="7" creationId="{54B47B58-D08F-435B-A5DE-6112A84B2742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42.935" v="7460"/>
          <ac:spMkLst>
            <pc:docMk/>
            <pc:sldMk cId="3049971036" sldId="352"/>
            <ac:spMk id="11" creationId="{F5A13588-3F1F-439B-8262-EACFED23355C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54.370" v="7463"/>
          <ac:spMkLst>
            <pc:docMk/>
            <pc:sldMk cId="3049971036" sldId="352"/>
            <ac:spMk id="13" creationId="{277E9458-A0DC-4C02-9180-8867A4FE98CD}"/>
          </ac:spMkLst>
        </pc:spChg>
        <pc:picChg chg="add del mod">
          <ac:chgData name="Rooney Ribeiro Albuquerque Coelho" userId="ac74b89b-444e-42c3-a3e1-3795a8d61e25" providerId="ADAL" clId="{D792DB59-0030-42C0-80F6-80560F0C5BF9}" dt="2021-03-19T00:10:41.949" v="7459" actId="478"/>
          <ac:picMkLst>
            <pc:docMk/>
            <pc:sldMk cId="3049971036" sldId="352"/>
            <ac:picMk id="9" creationId="{2F139AAD-287A-48CF-998F-90FF51937B7E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0:52.968" v="7462" actId="21"/>
          <ac:picMkLst>
            <pc:docMk/>
            <pc:sldMk cId="3049971036" sldId="352"/>
            <ac:picMk id="12" creationId="{85FAEBF7-D1B9-4C32-AF6A-8111C0D15B02}"/>
          </ac:picMkLst>
        </pc:picChg>
        <pc:picChg chg="add mod">
          <ac:chgData name="Rooney Ribeiro Albuquerque Coelho" userId="ac74b89b-444e-42c3-a3e1-3795a8d61e25" providerId="ADAL" clId="{D792DB59-0030-42C0-80F6-80560F0C5BF9}" dt="2021-03-19T00:10:54.370" v="7463"/>
          <ac:picMkLst>
            <pc:docMk/>
            <pc:sldMk cId="3049971036" sldId="352"/>
            <ac:picMk id="14" creationId="{B7392577-EE2B-4A8A-AB43-A3082F7C7016}"/>
          </ac:picMkLst>
        </pc:picChg>
      </pc:sldChg>
      <pc:sldChg chg="addSp delSp modSp add del mod">
        <pc:chgData name="Rooney Ribeiro Albuquerque Coelho" userId="ac74b89b-444e-42c3-a3e1-3795a8d61e25" providerId="ADAL" clId="{D792DB59-0030-42C0-80F6-80560F0C5BF9}" dt="2021-03-18T23:19:01.582" v="5613" actId="47"/>
        <pc:sldMkLst>
          <pc:docMk/>
          <pc:sldMk cId="1995671813" sldId="353"/>
        </pc:sldMkLst>
        <pc:spChg chg="mod">
          <ac:chgData name="Rooney Ribeiro Albuquerque Coelho" userId="ac74b89b-444e-42c3-a3e1-3795a8d61e25" providerId="ADAL" clId="{D792DB59-0030-42C0-80F6-80560F0C5BF9}" dt="2021-03-18T23:12:03.592" v="5215" actId="20577"/>
          <ac:spMkLst>
            <pc:docMk/>
            <pc:sldMk cId="1995671813" sldId="353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12:14.100" v="5216"/>
          <ac:spMkLst>
            <pc:docMk/>
            <pc:sldMk cId="1995671813" sldId="353"/>
            <ac:spMk id="8" creationId="{68E643BB-82A4-46A8-BCD8-318368AC4851}"/>
          </ac:spMkLst>
        </pc:spChg>
        <pc:picChg chg="del">
          <ac:chgData name="Rooney Ribeiro Albuquerque Coelho" userId="ac74b89b-444e-42c3-a3e1-3795a8d61e25" providerId="ADAL" clId="{D792DB59-0030-42C0-80F6-80560F0C5BF9}" dt="2021-03-18T23:11:22.688" v="5190" actId="478"/>
          <ac:picMkLst>
            <pc:docMk/>
            <pc:sldMk cId="1995671813" sldId="353"/>
            <ac:picMk id="9" creationId="{2F139AAD-287A-48CF-998F-90FF51937B7E}"/>
          </ac:picMkLst>
        </pc:picChg>
        <pc:picChg chg="add mod">
          <ac:chgData name="Rooney Ribeiro Albuquerque Coelho" userId="ac74b89b-444e-42c3-a3e1-3795a8d61e25" providerId="ADAL" clId="{D792DB59-0030-42C0-80F6-80560F0C5BF9}" dt="2021-03-18T23:12:14.100" v="5216"/>
          <ac:picMkLst>
            <pc:docMk/>
            <pc:sldMk cId="1995671813" sldId="353"/>
            <ac:picMk id="10" creationId="{AF5564C4-DAD6-4891-A6E9-8B84C8FB08FC}"/>
          </ac:picMkLst>
        </pc:pic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8T23:15:26.137" v="5454" actId="6549"/>
        <pc:sldMkLst>
          <pc:docMk/>
          <pc:sldMk cId="545533305" sldId="354"/>
        </pc:sldMkLst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26.137" v="5454" actId="6549"/>
          <ac:spMkLst>
            <pc:docMk/>
            <pc:sldMk cId="545533305" sldId="354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6" creationId="{74428FB5-ED08-4A6D-90D2-4912A68A333F}"/>
          </ac:spMkLst>
        </pc:spChg>
        <pc:spChg chg="add del mo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8" creationId="{AA050766-08A8-4403-A388-18842F68F13A}"/>
          </ac:spMkLst>
        </pc:spChg>
        <pc:picChg chg="del">
          <ac:chgData name="Rooney Ribeiro Albuquerque Coelho" userId="ac74b89b-444e-42c3-a3e1-3795a8d61e25" providerId="ADAL" clId="{D792DB59-0030-42C0-80F6-80560F0C5BF9}" dt="2021-03-18T23:15:03.504" v="5442" actId="478"/>
          <ac:picMkLst>
            <pc:docMk/>
            <pc:sldMk cId="545533305" sldId="354"/>
            <ac:picMk id="9" creationId="{2F139AAD-287A-48CF-998F-90FF51937B7E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8T23:18:32.788" v="5612" actId="20577"/>
        <pc:sldMkLst>
          <pc:docMk/>
          <pc:sldMk cId="3403458814" sldId="355"/>
        </pc:sldMkLst>
        <pc:spChg chg="mod">
          <ac:chgData name="Rooney Ribeiro Albuquerque Coelho" userId="ac74b89b-444e-42c3-a3e1-3795a8d61e25" providerId="ADAL" clId="{D792DB59-0030-42C0-80F6-80560F0C5BF9}" dt="2021-03-18T23:18:32.788" v="5612" actId="20577"/>
          <ac:spMkLst>
            <pc:docMk/>
            <pc:sldMk cId="3403458814" sldId="355"/>
            <ac:spMk id="3" creationId="{F1AA9D03-A92D-4E8A-9F93-A4A10269410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0:11:49.854" v="7477" actId="14100"/>
        <pc:sldMkLst>
          <pc:docMk/>
          <pc:sldMk cId="1601769568" sldId="356"/>
        </pc:sldMkLst>
        <pc:spChg chg="mod">
          <ac:chgData name="Rooney Ribeiro Albuquerque Coelho" userId="ac74b89b-444e-42c3-a3e1-3795a8d61e25" providerId="ADAL" clId="{D792DB59-0030-42C0-80F6-80560F0C5BF9}" dt="2021-03-18T23:19:31.426" v="5618"/>
          <ac:spMkLst>
            <pc:docMk/>
            <pc:sldMk cId="1601769568" sldId="356"/>
            <ac:spMk id="2" creationId="{0BA5C922-0E40-477C-BEF8-CD109B779082}"/>
          </ac:spMkLst>
        </pc:spChg>
        <pc:spChg chg="del">
          <ac:chgData name="Rooney Ribeiro Albuquerque Coelho" userId="ac74b89b-444e-42c3-a3e1-3795a8d61e25" providerId="ADAL" clId="{D792DB59-0030-42C0-80F6-80560F0C5BF9}" dt="2021-03-18T23:19:05.584" v="5615"/>
          <ac:spMkLst>
            <pc:docMk/>
            <pc:sldMk cId="1601769568" sldId="356"/>
            <ac:spMk id="3" creationId="{2B354932-DF5E-446C-9137-D65D92E7ABCD}"/>
          </ac:spMkLst>
        </pc:spChg>
        <pc:spChg chg="add del mod">
          <ac:chgData name="Rooney Ribeiro Albuquerque Coelho" userId="ac74b89b-444e-42c3-a3e1-3795a8d61e25" providerId="ADAL" clId="{D792DB59-0030-42C0-80F6-80560F0C5BF9}" dt="2021-03-18T23:19:10.681" v="5617"/>
          <ac:spMkLst>
            <pc:docMk/>
            <pc:sldMk cId="1601769568" sldId="356"/>
            <ac:spMk id="9" creationId="{8E17F5C9-A614-49C6-A5AE-923250749E2B}"/>
          </ac:spMkLst>
        </pc:spChg>
        <pc:spChg chg="add mod">
          <ac:chgData name="Rooney Ribeiro Albuquerque Coelho" userId="ac74b89b-444e-42c3-a3e1-3795a8d61e25" providerId="ADAL" clId="{D792DB59-0030-42C0-80F6-80560F0C5BF9}" dt="2021-03-19T00:11:49.854" v="7477" actId="14100"/>
          <ac:spMkLst>
            <pc:docMk/>
            <pc:sldMk cId="1601769568" sldId="356"/>
            <ac:spMk id="11" creationId="{FB22ED25-4C16-4B25-B565-E1979C69DB50}"/>
          </ac:spMkLst>
        </pc:spChg>
        <pc:spChg chg="add mod">
          <ac:chgData name="Rooney Ribeiro Albuquerque Coelho" userId="ac74b89b-444e-42c3-a3e1-3795a8d61e25" providerId="ADAL" clId="{D792DB59-0030-42C0-80F6-80560F0C5BF9}" dt="2021-03-18T23:32:18.142" v="5909" actId="20577"/>
          <ac:spMkLst>
            <pc:docMk/>
            <pc:sldMk cId="1601769568" sldId="356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21:51.059" v="5651" actId="1076"/>
          <ac:spMkLst>
            <pc:docMk/>
            <pc:sldMk cId="1601769568" sldId="356"/>
            <ac:spMk id="13" creationId="{2A97DBA1-91CD-4FAE-917A-C06B94005E38}"/>
          </ac:spMkLst>
        </pc:spChg>
        <pc:spChg chg="add mod">
          <ac:chgData name="Rooney Ribeiro Albuquerque Coelho" userId="ac74b89b-444e-42c3-a3e1-3795a8d61e25" providerId="ADAL" clId="{D792DB59-0030-42C0-80F6-80560F0C5BF9}" dt="2021-03-18T23:24:21.638" v="5667" actId="1035"/>
          <ac:spMkLst>
            <pc:docMk/>
            <pc:sldMk cId="1601769568" sldId="356"/>
            <ac:spMk id="14" creationId="{2E20502C-25AC-4A8F-BD9B-16B73986AFD4}"/>
          </ac:spMkLst>
        </pc:spChg>
        <pc:spChg chg="add del mod">
          <ac:chgData name="Rooney Ribeiro Albuquerque Coelho" userId="ac74b89b-444e-42c3-a3e1-3795a8d61e25" providerId="ADAL" clId="{D792DB59-0030-42C0-80F6-80560F0C5BF9}" dt="2021-03-19T00:11:13.691" v="7467" actId="478"/>
          <ac:spMkLst>
            <pc:docMk/>
            <pc:sldMk cId="1601769568" sldId="356"/>
            <ac:spMk id="17" creationId="{CF554A1F-3A7C-4A1E-BA3F-BB5CDAD47DEC}"/>
          </ac:spMkLst>
        </pc:spChg>
        <pc:picChg chg="add del mod">
          <ac:chgData name="Rooney Ribeiro Albuquerque Coelho" userId="ac74b89b-444e-42c3-a3e1-3795a8d61e25" providerId="ADAL" clId="{D792DB59-0030-42C0-80F6-80560F0C5BF9}" dt="2021-03-18T23:19:09.394" v="5616" actId="21"/>
          <ac:picMkLst>
            <pc:docMk/>
            <pc:sldMk cId="1601769568" sldId="356"/>
            <ac:picMk id="7" creationId="{B95BEC93-6468-4666-A489-1464295E2906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1:05.495" v="7466" actId="478"/>
          <ac:picMkLst>
            <pc:docMk/>
            <pc:sldMk cId="1601769568" sldId="356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1:40.134" v="7474" actId="1037"/>
          <ac:picMkLst>
            <pc:docMk/>
            <pc:sldMk cId="1601769568" sldId="356"/>
            <ac:picMk id="15" creationId="{30224328-6A80-468C-9355-1728FC06D944}"/>
          </ac:picMkLst>
        </pc:picChg>
      </pc:sldChg>
      <pc:sldChg chg="addSp delSp modSp add mod ord">
        <pc:chgData name="Rooney Ribeiro Albuquerque Coelho" userId="ac74b89b-444e-42c3-a3e1-3795a8d61e25" providerId="ADAL" clId="{D792DB59-0030-42C0-80F6-80560F0C5BF9}" dt="2021-03-18T23:29:46.240" v="5880" actId="1076"/>
        <pc:sldMkLst>
          <pc:docMk/>
          <pc:sldMk cId="1531383516" sldId="357"/>
        </pc:sldMkLst>
        <pc:spChg chg="mod">
          <ac:chgData name="Rooney Ribeiro Albuquerque Coelho" userId="ac74b89b-444e-42c3-a3e1-3795a8d61e25" providerId="ADAL" clId="{D792DB59-0030-42C0-80F6-80560F0C5BF9}" dt="2021-03-18T23:27:16.356" v="5864" actId="20577"/>
          <ac:spMkLst>
            <pc:docMk/>
            <pc:sldMk cId="1531383516" sldId="357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9.277" v="5878" actId="478"/>
          <ac:spMkLst>
            <pc:docMk/>
            <pc:sldMk cId="1531383516" sldId="357"/>
            <ac:spMk id="10" creationId="{A800CFBC-8F03-49A4-BF4C-FDFE75466D61}"/>
          </ac:spMkLst>
        </pc:spChg>
        <pc:spChg chg="add mod">
          <ac:chgData name="Rooney Ribeiro Albuquerque Coelho" userId="ac74b89b-444e-42c3-a3e1-3795a8d61e25" providerId="ADAL" clId="{D792DB59-0030-42C0-80F6-80560F0C5BF9}" dt="2021-03-18T23:29:32.477" v="5875" actId="1076"/>
          <ac:spMkLst>
            <pc:docMk/>
            <pc:sldMk cId="1531383516" sldId="357"/>
            <ac:spMk id="11" creationId="{C1707FF2-EAAA-45FE-A50A-0675DA8DF889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5.948" v="5877"/>
          <ac:spMkLst>
            <pc:docMk/>
            <pc:sldMk cId="1531383516" sldId="357"/>
            <ac:spMk id="12" creationId="{317190BC-B9A8-4AC1-8437-97DB3A690F5E}"/>
          </ac:spMkLst>
        </pc:spChg>
        <pc:spChg chg="add mod">
          <ac:chgData name="Rooney Ribeiro Albuquerque Coelho" userId="ac74b89b-444e-42c3-a3e1-3795a8d61e25" providerId="ADAL" clId="{D792DB59-0030-42C0-80F6-80560F0C5BF9}" dt="2021-03-18T23:29:46.240" v="5880" actId="1076"/>
          <ac:spMkLst>
            <pc:docMk/>
            <pc:sldMk cId="1531383516" sldId="357"/>
            <ac:spMk id="13" creationId="{4DC7BB59-87AC-4506-877C-E029319D96E2}"/>
          </ac:spMkLst>
        </pc:spChg>
        <pc:cxnChg chg="add mod">
          <ac:chgData name="Rooney Ribeiro Albuquerque Coelho" userId="ac74b89b-444e-42c3-a3e1-3795a8d61e25" providerId="ADAL" clId="{D792DB59-0030-42C0-80F6-80560F0C5BF9}" dt="2021-03-18T23:25:39.875" v="5730" actId="208"/>
          <ac:cxnSpMkLst>
            <pc:docMk/>
            <pc:sldMk cId="1531383516" sldId="357"/>
            <ac:cxnSpMk id="8" creationId="{6AC29AF3-976D-4B9E-973E-E14A80AD1D57}"/>
          </ac:cxnSpMkLst>
        </pc:cxnChg>
        <pc:cxnChg chg="add mod">
          <ac:chgData name="Rooney Ribeiro Albuquerque Coelho" userId="ac74b89b-444e-42c3-a3e1-3795a8d61e25" providerId="ADAL" clId="{D792DB59-0030-42C0-80F6-80560F0C5BF9}" dt="2021-03-18T23:25:49.730" v="5735" actId="1035"/>
          <ac:cxnSpMkLst>
            <pc:docMk/>
            <pc:sldMk cId="1531383516" sldId="357"/>
            <ac:cxnSpMk id="9" creationId="{8686F35E-A23C-43AC-B546-86BC4C2F66FE}"/>
          </ac:cxnSpMkLst>
        </pc:cxnChg>
      </pc:sldChg>
      <pc:sldChg chg="addSp delSp modSp add mod ord">
        <pc:chgData name="Rooney Ribeiro Albuquerque Coelho" userId="ac74b89b-444e-42c3-a3e1-3795a8d61e25" providerId="ADAL" clId="{D792DB59-0030-42C0-80F6-80560F0C5BF9}" dt="2021-03-19T00:12:26.737" v="7495" actId="1036"/>
        <pc:sldMkLst>
          <pc:docMk/>
          <pc:sldMk cId="2807471939" sldId="358"/>
        </pc:sldMkLst>
        <pc:spChg chg="add del mod">
          <ac:chgData name="Rooney Ribeiro Albuquerque Coelho" userId="ac74b89b-444e-42c3-a3e1-3795a8d61e25" providerId="ADAL" clId="{D792DB59-0030-42C0-80F6-80560F0C5BF9}" dt="2021-03-19T00:12:05.272" v="7481" actId="478"/>
          <ac:spMkLst>
            <pc:docMk/>
            <pc:sldMk cId="2807471939" sldId="358"/>
            <ac:spMk id="7" creationId="{C863AC8A-181C-4EAD-B0C0-B183969AB146}"/>
          </ac:spMkLst>
        </pc:spChg>
        <pc:spChg chg="mod">
          <ac:chgData name="Rooney Ribeiro Albuquerque Coelho" userId="ac74b89b-444e-42c3-a3e1-3795a8d61e25" providerId="ADAL" clId="{D792DB59-0030-42C0-80F6-80560F0C5BF9}" dt="2021-03-19T00:12:17.854" v="7492" actId="1076"/>
          <ac:spMkLst>
            <pc:docMk/>
            <pc:sldMk cId="2807471939" sldId="358"/>
            <ac:spMk id="11" creationId="{FB22ED25-4C16-4B25-B565-E1979C69DB50}"/>
          </ac:spMkLst>
        </pc:spChg>
        <pc:spChg chg="mod">
          <ac:chgData name="Rooney Ribeiro Albuquerque Coelho" userId="ac74b89b-444e-42c3-a3e1-3795a8d61e25" providerId="ADAL" clId="{D792DB59-0030-42C0-80F6-80560F0C5BF9}" dt="2021-03-18T23:32:09.407" v="5904" actId="1076"/>
          <ac:spMkLst>
            <pc:docMk/>
            <pc:sldMk cId="2807471939" sldId="358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31:44.623" v="5902" actId="1076"/>
          <ac:spMkLst>
            <pc:docMk/>
            <pc:sldMk cId="2807471939" sldId="358"/>
            <ac:spMk id="15" creationId="{0BDF84F0-2108-4078-B77C-A0B5EDE713D2}"/>
          </ac:spMkLst>
        </pc:spChg>
        <pc:spChg chg="add mod">
          <ac:chgData name="Rooney Ribeiro Albuquerque Coelho" userId="ac74b89b-444e-42c3-a3e1-3795a8d61e25" providerId="ADAL" clId="{D792DB59-0030-42C0-80F6-80560F0C5BF9}" dt="2021-03-19T00:12:26.737" v="7495" actId="1036"/>
          <ac:spMkLst>
            <pc:docMk/>
            <pc:sldMk cId="2807471939" sldId="358"/>
            <ac:spMk id="16" creationId="{4B624FAD-BCEA-42A1-9CA8-109B47F845D4}"/>
          </ac:spMkLst>
        </pc:spChg>
        <pc:spChg chg="add mod">
          <ac:chgData name="Rooney Ribeiro Albuquerque Coelho" userId="ac74b89b-444e-42c3-a3e1-3795a8d61e25" providerId="ADAL" clId="{D792DB59-0030-42C0-80F6-80560F0C5BF9}" dt="2021-03-19T00:12:03.051" v="7480" actId="167"/>
          <ac:spMkLst>
            <pc:docMk/>
            <pc:sldMk cId="2807471939" sldId="358"/>
            <ac:spMk id="18" creationId="{5342590D-3696-468C-810B-A78F472FD0F8}"/>
          </ac:spMkLst>
        </pc:spChg>
        <pc:picChg chg="del">
          <ac:chgData name="Rooney Ribeiro Albuquerque Coelho" userId="ac74b89b-444e-42c3-a3e1-3795a8d61e25" providerId="ADAL" clId="{D792DB59-0030-42C0-80F6-80560F0C5BF9}" dt="2021-03-19T00:11:58.695" v="7478" actId="478"/>
          <ac:picMkLst>
            <pc:docMk/>
            <pc:sldMk cId="2807471939" sldId="358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2:10.769" v="7488" actId="1037"/>
          <ac:picMkLst>
            <pc:docMk/>
            <pc:sldMk cId="2807471939" sldId="358"/>
            <ac:picMk id="17" creationId="{4EB8126C-92BE-44A6-82A8-053DD955D4B8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8T23:36:56.421" v="6206"/>
        <pc:sldMkLst>
          <pc:docMk/>
          <pc:sldMk cId="1256044361" sldId="359"/>
        </pc:sldMkLst>
        <pc:spChg chg="mod">
          <ac:chgData name="Rooney Ribeiro Albuquerque Coelho" userId="ac74b89b-444e-42c3-a3e1-3795a8d61e25" providerId="ADAL" clId="{D792DB59-0030-42C0-80F6-80560F0C5BF9}" dt="2021-03-18T23:36:56.421" v="6206"/>
          <ac:spMkLst>
            <pc:docMk/>
            <pc:sldMk cId="1256044361" sldId="359"/>
            <ac:spMk id="2" creationId="{526F33B7-9816-4E22-B1B7-07CC571251F0}"/>
          </ac:spMkLst>
        </pc:spChg>
        <pc:spChg chg="mod">
          <ac:chgData name="Rooney Ribeiro Albuquerque Coelho" userId="ac74b89b-444e-42c3-a3e1-3795a8d61e25" providerId="ADAL" clId="{D792DB59-0030-42C0-80F6-80560F0C5BF9}" dt="2021-03-18T23:36:37.865" v="6205" actId="113"/>
          <ac:spMkLst>
            <pc:docMk/>
            <pc:sldMk cId="1256044361" sldId="359"/>
            <ac:spMk id="3" creationId="{8750926A-144E-41E9-826F-182C11E421FF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3:02.329" v="7505" actId="478"/>
        <pc:sldMkLst>
          <pc:docMk/>
          <pc:sldMk cId="3124639663" sldId="360"/>
        </pc:sldMkLst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2" creationId="{7F8245E0-2D9F-4315-9F78-758AFB528F60}"/>
          </ac:spMkLst>
        </pc:spChg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3" creationId="{7B3CD02C-F689-4B6B-BB3F-685E2F5CFAA2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4" creationId="{24D8ACFD-121A-4326-B519-C55031CBA390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5" creationId="{BE925132-9E53-40F2-9B2B-3F8796D10289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6" creationId="{300326D9-894B-4609-819A-99221B7D6231}"/>
          </ac:spMkLst>
        </pc:spChg>
        <pc:spChg chg="add mod ord">
          <ac:chgData name="Rooney Ribeiro Albuquerque Coelho" userId="ac74b89b-444e-42c3-a3e1-3795a8d61e25" providerId="ADAL" clId="{D792DB59-0030-42C0-80F6-80560F0C5BF9}" dt="2021-03-18T23:39:24.398" v="6218"/>
          <ac:spMkLst>
            <pc:docMk/>
            <pc:sldMk cId="3124639663" sldId="360"/>
            <ac:spMk id="7" creationId="{F6425E61-DB8E-4400-8002-DD7C3881328A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8:29.812" v="6210"/>
          <ac:spMkLst>
            <pc:docMk/>
            <pc:sldMk cId="3124639663" sldId="360"/>
            <ac:spMk id="8" creationId="{0BED6C8D-7A2E-4C5C-A313-14C46AB64B2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7:18.869" v="6209"/>
          <ac:spMkLst>
            <pc:docMk/>
            <pc:sldMk cId="3124639663" sldId="360"/>
            <ac:spMk id="9" creationId="{F30F1BD6-5B71-4FE6-B666-BDA2BB7B61FB}"/>
          </ac:spMkLst>
        </pc:spChg>
        <pc:spChg chg="add del mod">
          <ac:chgData name="Rooney Ribeiro Albuquerque Coelho" userId="ac74b89b-444e-42c3-a3e1-3795a8d61e25" providerId="ADAL" clId="{D792DB59-0030-42C0-80F6-80560F0C5BF9}" dt="2021-03-18T23:38:40.598" v="6213"/>
          <ac:spMkLst>
            <pc:docMk/>
            <pc:sldMk cId="3124639663" sldId="360"/>
            <ac:spMk id="12" creationId="{064D2A6B-478D-42B7-86DC-FC7FA4BB8186}"/>
          </ac:spMkLst>
        </pc:spChg>
        <pc:spChg chg="add del mod">
          <ac:chgData name="Rooney Ribeiro Albuquerque Coelho" userId="ac74b89b-444e-42c3-a3e1-3795a8d61e25" providerId="ADAL" clId="{D792DB59-0030-42C0-80F6-80560F0C5BF9}" dt="2021-03-19T00:12:54.180" v="7503" actId="478"/>
          <ac:spMkLst>
            <pc:docMk/>
            <pc:sldMk cId="3124639663" sldId="360"/>
            <ac:spMk id="15" creationId="{BB7AB31D-8B7C-4E1D-B2CC-2E6CB250402E}"/>
          </ac:spMkLst>
        </pc:spChg>
        <pc:spChg chg="add del mod topLvl">
          <ac:chgData name="Rooney Ribeiro Albuquerque Coelho" userId="ac74b89b-444e-42c3-a3e1-3795a8d61e25" providerId="ADAL" clId="{D792DB59-0030-42C0-80F6-80560F0C5BF9}" dt="2021-03-19T00:13:02.329" v="7505" actId="478"/>
          <ac:spMkLst>
            <pc:docMk/>
            <pc:sldMk cId="3124639663" sldId="360"/>
            <ac:spMk id="17" creationId="{8A169BA9-8DD4-46FE-93B1-08B550D70D1D}"/>
          </ac:spMkLst>
        </pc:spChg>
        <pc:grpChg chg="add del mod">
          <ac:chgData name="Rooney Ribeiro Albuquerque Coelho" userId="ac74b89b-444e-42c3-a3e1-3795a8d61e25" providerId="ADAL" clId="{D792DB59-0030-42C0-80F6-80560F0C5BF9}" dt="2021-03-19T00:13:02.329" v="7505" actId="478"/>
          <ac:grpSpMkLst>
            <pc:docMk/>
            <pc:sldMk cId="3124639663" sldId="360"/>
            <ac:grpSpMk id="18" creationId="{F48E6002-2CFA-40A0-97EC-FC9E55ACC1BD}"/>
          </ac:grpSpMkLst>
        </pc:grpChg>
        <pc:picChg chg="add del mod">
          <ac:chgData name="Rooney Ribeiro Albuquerque Coelho" userId="ac74b89b-444e-42c3-a3e1-3795a8d61e25" providerId="ADAL" clId="{D792DB59-0030-42C0-80F6-80560F0C5BF9}" dt="2021-03-19T00:12:37.544" v="7496" actId="478"/>
          <ac:picMkLst>
            <pc:docMk/>
            <pc:sldMk cId="3124639663" sldId="360"/>
            <ac:picMk id="10" creationId="{189C8CA7-2CD1-4892-9CC6-43F72EC1FA32}"/>
          </ac:picMkLst>
        </pc:picChg>
        <pc:picChg chg="add del mod">
          <ac:chgData name="Rooney Ribeiro Albuquerque Coelho" userId="ac74b89b-444e-42c3-a3e1-3795a8d61e25" providerId="ADAL" clId="{D792DB59-0030-42C0-80F6-80560F0C5BF9}" dt="2021-03-18T23:38:39.782" v="6212" actId="21"/>
          <ac:picMkLst>
            <pc:docMk/>
            <pc:sldMk cId="3124639663" sldId="360"/>
            <ac:picMk id="11" creationId="{890A4512-8515-43CD-9D7F-0D6E6A3DB829}"/>
          </ac:picMkLst>
        </pc:picChg>
        <pc:picChg chg="add mod">
          <ac:chgData name="Rooney Ribeiro Albuquerque Coelho" userId="ac74b89b-444e-42c3-a3e1-3795a8d61e25" providerId="ADAL" clId="{D792DB59-0030-42C0-80F6-80560F0C5BF9}" dt="2021-03-19T00:12:57.255" v="7504" actId="166"/>
          <ac:picMkLst>
            <pc:docMk/>
            <pc:sldMk cId="3124639663" sldId="360"/>
            <ac:picMk id="13" creationId="{00EE554A-4A70-4558-96B4-8F602B428FE5}"/>
          </ac:picMkLst>
        </pc:picChg>
        <pc:picChg chg="add mod topLvl">
          <ac:chgData name="Rooney Ribeiro Albuquerque Coelho" userId="ac74b89b-444e-42c3-a3e1-3795a8d61e25" providerId="ADAL" clId="{D792DB59-0030-42C0-80F6-80560F0C5BF9}" dt="2021-03-19T00:13:02.329" v="7505" actId="478"/>
          <ac:picMkLst>
            <pc:docMk/>
            <pc:sldMk cId="3124639663" sldId="360"/>
            <ac:picMk id="16" creationId="{03A6516F-65CD-4DB6-80D4-DD8EB8262783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3:56:39.286" v="6663" actId="20577"/>
        <pc:sldMkLst>
          <pc:docMk/>
          <pc:sldMk cId="2595765255" sldId="361"/>
        </pc:sldMkLst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2" creationId="{B5D09075-B6DB-40FC-ACDF-74E96B6C4172}"/>
          </ac:spMkLst>
        </pc:spChg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3" creationId="{0637DB71-17B1-4DDB-AA1C-EB804BCD9121}"/>
          </ac:spMkLst>
        </pc:spChg>
        <pc:spChg chg="del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4" creationId="{9023604E-6EA9-4B1A-9E77-EF1E57F02430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5" creationId="{671229EB-23A2-49BE-8BB6-46D5548DCAD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6" creationId="{F177766D-A7C2-4D9A-872E-3EBDAD818E7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7" creationId="{2E182567-06DE-4F7B-B45F-BD84439AD639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8" creationId="{61EF4586-9695-4674-833C-49825EE15B2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9" creationId="{B3EEF9AE-EAC2-4D31-AC45-B531F9D1EA78}"/>
          </ac:spMkLst>
        </pc:spChg>
        <pc:spChg chg="add mod ord">
          <ac:chgData name="Rooney Ribeiro Albuquerque Coelho" userId="ac74b89b-444e-42c3-a3e1-3795a8d61e25" providerId="ADAL" clId="{D792DB59-0030-42C0-80F6-80560F0C5BF9}" dt="2021-03-18T23:51:59.908" v="6227"/>
          <ac:spMkLst>
            <pc:docMk/>
            <pc:sldMk cId="2595765255" sldId="361"/>
            <ac:spMk id="10" creationId="{A7CDDF68-44AB-4CCE-8006-78FD62A8DD9B}"/>
          </ac:spMkLst>
        </pc:spChg>
        <pc:spChg chg="add mod ord">
          <ac:chgData name="Rooney Ribeiro Albuquerque Coelho" userId="ac74b89b-444e-42c3-a3e1-3795a8d61e25" providerId="ADAL" clId="{D792DB59-0030-42C0-80F6-80560F0C5BF9}" dt="2021-03-18T23:56:39.286" v="6663" actId="20577"/>
          <ac:spMkLst>
            <pc:docMk/>
            <pc:sldMk cId="2595765255" sldId="361"/>
            <ac:spMk id="11" creationId="{2123578E-B40A-4397-A6F3-82A2150C3C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8T23:59:20.779" v="6857" actId="20577"/>
        <pc:sldMkLst>
          <pc:docMk/>
          <pc:sldMk cId="2824963308" sldId="362"/>
        </pc:sldMkLst>
        <pc:spChg chg="mod">
          <ac:chgData name="Rooney Ribeiro Albuquerque Coelho" userId="ac74b89b-444e-42c3-a3e1-3795a8d61e25" providerId="ADAL" clId="{D792DB59-0030-42C0-80F6-80560F0C5BF9}" dt="2021-03-18T23:59:20.779" v="6857" actId="20577"/>
          <ac:spMkLst>
            <pc:docMk/>
            <pc:sldMk cId="2824963308" sldId="362"/>
            <ac:spMk id="10" creationId="{A7CDDF68-44AB-4CCE-8006-78FD62A8DD9B}"/>
          </ac:spMkLst>
        </pc:spChg>
        <pc:spChg chg="mod">
          <ac:chgData name="Rooney Ribeiro Albuquerque Coelho" userId="ac74b89b-444e-42c3-a3e1-3795a8d61e25" providerId="ADAL" clId="{D792DB59-0030-42C0-80F6-80560F0C5BF9}" dt="2021-03-18T23:58:38.800" v="6841" actId="20577"/>
          <ac:spMkLst>
            <pc:docMk/>
            <pc:sldMk cId="2824963308" sldId="362"/>
            <ac:spMk id="11" creationId="{2123578E-B40A-4397-A6F3-82A2150C3C50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0:06:00.347" v="7268" actId="113"/>
        <pc:sldMkLst>
          <pc:docMk/>
          <pc:sldMk cId="4146602701" sldId="363"/>
        </pc:sldMkLst>
        <pc:spChg chg="mod">
          <ac:chgData name="Rooney Ribeiro Albuquerque Coelho" userId="ac74b89b-444e-42c3-a3e1-3795a8d61e25" providerId="ADAL" clId="{D792DB59-0030-42C0-80F6-80560F0C5BF9}" dt="2021-03-19T00:00:19.961" v="6900" actId="20577"/>
          <ac:spMkLst>
            <pc:docMk/>
            <pc:sldMk cId="4146602701" sldId="363"/>
            <ac:spMk id="2" creationId="{42FB9EFB-5D78-4220-8FF5-36BDF9BB9559}"/>
          </ac:spMkLst>
        </pc:spChg>
        <pc:spChg chg="mod">
          <ac:chgData name="Rooney Ribeiro Albuquerque Coelho" userId="ac74b89b-444e-42c3-a3e1-3795a8d61e25" providerId="ADAL" clId="{D792DB59-0030-42C0-80F6-80560F0C5BF9}" dt="2021-03-19T00:06:00.347" v="7268" actId="113"/>
          <ac:spMkLst>
            <pc:docMk/>
            <pc:sldMk cId="4146602701" sldId="363"/>
            <ac:spMk id="3" creationId="{87FB6AE0-D97E-4FBF-BA14-FFEF065254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0:08:33.500" v="7454" actId="6549"/>
        <pc:sldMkLst>
          <pc:docMk/>
          <pc:sldMk cId="4196976654" sldId="364"/>
        </pc:sldMkLst>
        <pc:spChg chg="mod">
          <ac:chgData name="Rooney Ribeiro Albuquerque Coelho" userId="ac74b89b-444e-42c3-a3e1-3795a8d61e25" providerId="ADAL" clId="{D792DB59-0030-42C0-80F6-80560F0C5BF9}" dt="2021-03-19T00:08:33.500" v="7454" actId="6549"/>
          <ac:spMkLst>
            <pc:docMk/>
            <pc:sldMk cId="4196976654" sldId="364"/>
            <ac:spMk id="3" creationId="{87FB6AE0-D97E-4FBF-BA14-FFEF06525450}"/>
          </ac:spMkLst>
        </pc:sp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9T00:19:06.399" v="7827" actId="12"/>
        <pc:sldMkLst>
          <pc:docMk/>
          <pc:sldMk cId="1233675433" sldId="365"/>
        </pc:sldMkLst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2" creationId="{42FB9EFB-5D78-4220-8FF5-36BDF9BB9559}"/>
          </ac:spMkLst>
        </pc:spChg>
        <pc:spChg chg="del mod">
          <ac:chgData name="Rooney Ribeiro Albuquerque Coelho" userId="ac74b89b-444e-42c3-a3e1-3795a8d61e25" providerId="ADAL" clId="{D792DB59-0030-42C0-80F6-80560F0C5BF9}" dt="2021-03-19T00:09:28.379" v="7457"/>
          <ac:spMkLst>
            <pc:docMk/>
            <pc:sldMk cId="1233675433" sldId="365"/>
            <ac:spMk id="3" creationId="{87FB6AE0-D97E-4FBF-BA14-FFEF06525450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4" creationId="{A005E6AA-64A9-4058-B6FA-B9E208989B5F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5" creationId="{0B623DCC-CD13-415B-B759-9EFE6014F2AB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6" creationId="{D77D0B95-0618-43DB-8B53-0A47A3C6FC5F}"/>
          </ac:spMkLst>
        </pc:spChg>
        <pc:spChg chg="add del mod">
          <ac:chgData name="Rooney Ribeiro Albuquerque Coelho" userId="ac74b89b-444e-42c3-a3e1-3795a8d61e25" providerId="ADAL" clId="{D792DB59-0030-42C0-80F6-80560F0C5BF9}" dt="2021-03-19T00:14:23.320" v="7511"/>
          <ac:spMkLst>
            <pc:docMk/>
            <pc:sldMk cId="1233675433" sldId="365"/>
            <ac:spMk id="9" creationId="{457BAFFE-10BC-4F0A-9437-EAD41EEC3F81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5:03.122" v="7514"/>
          <ac:spMkLst>
            <pc:docMk/>
            <pc:sldMk cId="1233675433" sldId="365"/>
            <ac:spMk id="11" creationId="{8D6AE86A-1713-453F-AF88-BA2790DC3C25}"/>
          </ac:spMkLst>
        </pc:spChg>
        <pc:spChg chg="add mod">
          <ac:chgData name="Rooney Ribeiro Albuquerque Coelho" userId="ac74b89b-444e-42c3-a3e1-3795a8d61e25" providerId="ADAL" clId="{D792DB59-0030-42C0-80F6-80560F0C5BF9}" dt="2021-03-19T00:19:06.399" v="7827" actId="12"/>
          <ac:spMkLst>
            <pc:docMk/>
            <pc:sldMk cId="1233675433" sldId="365"/>
            <ac:spMk id="12" creationId="{31B7CE52-FBE7-4F4A-BD0C-DD5B366D1C9A}"/>
          </ac:spMkLst>
        </pc:spChg>
        <pc:spChg chg="add del mod">
          <ac:chgData name="Rooney Ribeiro Albuquerque Coelho" userId="ac74b89b-444e-42c3-a3e1-3795a8d61e25" providerId="ADAL" clId="{D792DB59-0030-42C0-80F6-80560F0C5BF9}" dt="2021-03-19T00:15:16.639" v="7517"/>
          <ac:spMkLst>
            <pc:docMk/>
            <pc:sldMk cId="1233675433" sldId="365"/>
            <ac:spMk id="14" creationId="{9DFC8195-FBE2-412D-B1C1-59540A45FF29}"/>
          </ac:spMkLst>
        </pc:spChg>
        <pc:picChg chg="add del mod">
          <ac:chgData name="Rooney Ribeiro Albuquerque Coelho" userId="ac74b89b-444e-42c3-a3e1-3795a8d61e25" providerId="ADAL" clId="{D792DB59-0030-42C0-80F6-80560F0C5BF9}" dt="2021-03-19T00:09:33.236" v="7458" actId="478"/>
          <ac:picMkLst>
            <pc:docMk/>
            <pc:sldMk cId="1233675433" sldId="365"/>
            <ac:picMk id="7" creationId="{E2E2B0C4-9B4A-4CFF-B880-36DCCEFAAA18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15:01.819" v="7513" actId="21"/>
          <ac:picMkLst>
            <pc:docMk/>
            <pc:sldMk cId="1233675433" sldId="365"/>
            <ac:picMk id="10" creationId="{EEE3A7CE-39FD-49C8-AEE4-7B4126AFF894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5:15.899" v="7516" actId="21"/>
          <ac:picMkLst>
            <pc:docMk/>
            <pc:sldMk cId="1233675433" sldId="365"/>
            <ac:picMk id="13" creationId="{A599C401-5D4D-4A47-AFC1-CE6F78FF57E5}"/>
          </ac:picMkLst>
        </pc:picChg>
        <pc:picChg chg="add mod">
          <ac:chgData name="Rooney Ribeiro Albuquerque Coelho" userId="ac74b89b-444e-42c3-a3e1-3795a8d61e25" providerId="ADAL" clId="{D792DB59-0030-42C0-80F6-80560F0C5BF9}" dt="2021-03-19T00:15:16.639" v="7517"/>
          <ac:picMkLst>
            <pc:docMk/>
            <pc:sldMk cId="1233675433" sldId="365"/>
            <ac:picMk id="15" creationId="{5FD7D465-4BCF-42F9-A494-A5137F40D32A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28:23.158" v="8170"/>
        <pc:sldMkLst>
          <pc:docMk/>
          <pc:sldMk cId="2877608687" sldId="366"/>
        </pc:sldMkLst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2" creationId="{FBB547AE-8433-4B57-9CB9-1B5DAABE2E6B}"/>
          </ac:spMkLst>
        </pc:spChg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3" creationId="{94282D24-E346-44AC-9C94-590BD5E6F0BD}"/>
          </ac:spMkLst>
        </pc:spChg>
        <pc:spChg chg="del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4" creationId="{2373B702-3E97-43CA-A406-9F7FFDA60415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5" creationId="{F0167256-056A-4160-8CE6-5CCE7D657062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6" creationId="{A879B669-995D-448B-A213-109081A12207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7" creationId="{27AA0462-C55B-4341-8E25-4CBBFC1A62A5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8" creationId="{92786059-7777-410B-B4FF-C78BBE1EEF64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9" creationId="{7A55ECBD-5672-4953-BDC5-712C22013E91}"/>
          </ac:spMkLst>
        </pc:spChg>
        <pc:spChg chg="add mod ord">
          <ac:chgData name="Rooney Ribeiro Albuquerque Coelho" userId="ac74b89b-444e-42c3-a3e1-3795a8d61e25" providerId="ADAL" clId="{D792DB59-0030-42C0-80F6-80560F0C5BF9}" dt="2021-03-19T00:20:23.664" v="7965"/>
          <ac:spMkLst>
            <pc:docMk/>
            <pc:sldMk cId="2877608687" sldId="366"/>
            <ac:spMk id="10" creationId="{81E39329-C6C8-4C68-8CC4-19BDD0B6D93E}"/>
          </ac:spMkLst>
        </pc:spChg>
        <pc:spChg chg="add mod ord">
          <ac:chgData name="Rooney Ribeiro Albuquerque Coelho" userId="ac74b89b-444e-42c3-a3e1-3795a8d61e25" providerId="ADAL" clId="{D792DB59-0030-42C0-80F6-80560F0C5BF9}" dt="2021-03-19T00:28:23.158" v="8170"/>
          <ac:spMkLst>
            <pc:docMk/>
            <pc:sldMk cId="2877608687" sldId="366"/>
            <ac:spMk id="11" creationId="{F39E9805-563B-4884-B60C-120CDBC4CB66}"/>
          </ac:spMkLst>
        </pc:spChg>
        <pc:picChg chg="add mod">
          <ac:chgData name="Rooney Ribeiro Albuquerque Coelho" userId="ac74b89b-444e-42c3-a3e1-3795a8d61e25" providerId="ADAL" clId="{D792DB59-0030-42C0-80F6-80560F0C5BF9}" dt="2021-03-19T00:27:48.544" v="8115" actId="1076"/>
          <ac:picMkLst>
            <pc:docMk/>
            <pc:sldMk cId="2877608687" sldId="366"/>
            <ac:picMk id="12" creationId="{6CCA2F2B-05CE-4B2A-94F4-0E2A1C69D723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0:32:58.100" v="8369" actId="20577"/>
        <pc:sldMkLst>
          <pc:docMk/>
          <pc:sldMk cId="3955867479" sldId="367"/>
        </pc:sldMkLst>
        <pc:spChg chg="mod">
          <ac:chgData name="Rooney Ribeiro Albuquerque Coelho" userId="ac74b89b-444e-42c3-a3e1-3795a8d61e25" providerId="ADAL" clId="{D792DB59-0030-42C0-80F6-80560F0C5BF9}" dt="2021-03-19T00:29:19.389" v="8213" actId="20577"/>
          <ac:spMkLst>
            <pc:docMk/>
            <pc:sldMk cId="3955867479" sldId="367"/>
            <ac:spMk id="10" creationId="{81E39329-C6C8-4C68-8CC4-19BDD0B6D93E}"/>
          </ac:spMkLst>
        </pc:spChg>
        <pc:spChg chg="mod">
          <ac:chgData name="Rooney Ribeiro Albuquerque Coelho" userId="ac74b89b-444e-42c3-a3e1-3795a8d61e25" providerId="ADAL" clId="{D792DB59-0030-42C0-80F6-80560F0C5BF9}" dt="2021-03-19T00:32:58.100" v="8369" actId="20577"/>
          <ac:spMkLst>
            <pc:docMk/>
            <pc:sldMk cId="3955867479" sldId="367"/>
            <ac:spMk id="11" creationId="{F39E9805-563B-4884-B60C-120CDBC4CB66}"/>
          </ac:spMkLst>
        </pc:spChg>
        <pc:picChg chg="del">
          <ac:chgData name="Rooney Ribeiro Albuquerque Coelho" userId="ac74b89b-444e-42c3-a3e1-3795a8d61e25" providerId="ADAL" clId="{D792DB59-0030-42C0-80F6-80560F0C5BF9}" dt="2021-03-19T00:29:41.169" v="8216" actId="478"/>
          <ac:picMkLst>
            <pc:docMk/>
            <pc:sldMk cId="3955867479" sldId="367"/>
            <ac:picMk id="12" creationId="{6CCA2F2B-05CE-4B2A-94F4-0E2A1C69D723}"/>
          </ac:picMkLst>
        </pc:picChg>
      </pc:sldChg>
      <pc:sldChg chg="addSp delSp modSp add mod">
        <pc:chgData name="Rooney Ribeiro Albuquerque Coelho" userId="ac74b89b-444e-42c3-a3e1-3795a8d61e25" providerId="ADAL" clId="{D792DB59-0030-42C0-80F6-80560F0C5BF9}" dt="2021-03-19T00:47:58.846" v="8605" actId="1036"/>
        <pc:sldMkLst>
          <pc:docMk/>
          <pc:sldMk cId="3583540717" sldId="368"/>
        </pc:sldMkLst>
        <pc:spChg chg="add del mod">
          <ac:chgData name="Rooney Ribeiro Albuquerque Coelho" userId="ac74b89b-444e-42c3-a3e1-3795a8d61e25" providerId="ADAL" clId="{D792DB59-0030-42C0-80F6-80560F0C5BF9}" dt="2021-03-19T00:44:36.388" v="8445"/>
          <ac:spMkLst>
            <pc:docMk/>
            <pc:sldMk cId="3583540717" sldId="368"/>
            <ac:spMk id="11" creationId="{F39E9805-563B-4884-B60C-120CDBC4CB66}"/>
          </ac:spMkLst>
        </pc:spChg>
        <pc:spChg chg="add del mod">
          <ac:chgData name="Rooney Ribeiro Albuquerque Coelho" userId="ac74b89b-444e-42c3-a3e1-3795a8d61e25" providerId="ADAL" clId="{D792DB59-0030-42C0-80F6-80560F0C5BF9}" dt="2021-03-19T00:45:50.943" v="8488"/>
          <ac:spMkLst>
            <pc:docMk/>
            <pc:sldMk cId="3583540717" sldId="368"/>
            <ac:spMk id="16" creationId="{90CAFEBB-C531-4435-A6FE-A6E76F8BED73}"/>
          </ac:spMkLst>
        </pc:spChg>
        <pc:spChg chg="add mod">
          <ac:chgData name="Rooney Ribeiro Albuquerque Coelho" userId="ac74b89b-444e-42c3-a3e1-3795a8d61e25" providerId="ADAL" clId="{D792DB59-0030-42C0-80F6-80560F0C5BF9}" dt="2021-03-19T00:47:58.846" v="8605" actId="1036"/>
          <ac:spMkLst>
            <pc:docMk/>
            <pc:sldMk cId="3583540717" sldId="368"/>
            <ac:spMk id="18" creationId="{BD3CEC65-C714-477D-85A1-A64930897C51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0:43:01.020" v="8442" actId="22"/>
          <ac:picMkLst>
            <pc:docMk/>
            <pc:sldMk cId="3583540717" sldId="368"/>
            <ac:picMk id="3" creationId="{E2BED0E5-1749-4808-8FC8-5A307B807F1F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43:08.169" v="8444" actId="22"/>
          <ac:picMkLst>
            <pc:docMk/>
            <pc:sldMk cId="3583540717" sldId="368"/>
            <ac:picMk id="8" creationId="{92CD22B8-BEEF-4989-8522-DAD0351113AB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50.181" v="8487" actId="21"/>
          <ac:picMkLst>
            <pc:docMk/>
            <pc:sldMk cId="3583540717" sldId="368"/>
            <ac:picMk id="12" creationId="{F6A53D0B-937D-44CB-94B6-25CE7D479C18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45.272" v="8486" actId="478"/>
          <ac:picMkLst>
            <pc:docMk/>
            <pc:sldMk cId="3583540717" sldId="368"/>
            <ac:picMk id="14" creationId="{D1D32BDF-5486-49B6-B195-D956D298F54D}"/>
          </ac:picMkLst>
        </pc:picChg>
        <pc:picChg chg="add mod">
          <ac:chgData name="Rooney Ribeiro Albuquerque Coelho" userId="ac74b89b-444e-42c3-a3e1-3795a8d61e25" providerId="ADAL" clId="{D792DB59-0030-42C0-80F6-80560F0C5BF9}" dt="2021-03-19T00:45:58.754" v="8492" actId="1076"/>
          <ac:picMkLst>
            <pc:docMk/>
            <pc:sldMk cId="3583540717" sldId="368"/>
            <ac:picMk id="17" creationId="{70F9ECE4-B2B7-44CC-8D1B-AA1448611359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0:50:22.660" v="8739"/>
        <pc:sldMkLst>
          <pc:docMk/>
          <pc:sldMk cId="1635007532" sldId="369"/>
        </pc:sldMkLst>
        <pc:spChg chg="mod">
          <ac:chgData name="Rooney Ribeiro Albuquerque Coelho" userId="ac74b89b-444e-42c3-a3e1-3795a8d61e25" providerId="ADAL" clId="{D792DB59-0030-42C0-80F6-80560F0C5BF9}" dt="2021-03-19T00:48:17.058" v="8607"/>
          <ac:spMkLst>
            <pc:docMk/>
            <pc:sldMk cId="1635007532" sldId="369"/>
            <ac:spMk id="2" creationId="{CF33C75A-BA1B-4177-A061-ED169DA0651E}"/>
          </ac:spMkLst>
        </pc:spChg>
        <pc:spChg chg="mod">
          <ac:chgData name="Rooney Ribeiro Albuquerque Coelho" userId="ac74b89b-444e-42c3-a3e1-3795a8d61e25" providerId="ADAL" clId="{D792DB59-0030-42C0-80F6-80560F0C5BF9}" dt="2021-03-19T00:50:22.660" v="8739"/>
          <ac:spMkLst>
            <pc:docMk/>
            <pc:sldMk cId="1635007532" sldId="369"/>
            <ac:spMk id="3" creationId="{F5D91BA0-44EB-4B55-9E9D-49135D212D2B}"/>
          </ac:spMkLst>
        </pc:spChg>
        <pc:picChg chg="add mod">
          <ac:chgData name="Rooney Ribeiro Albuquerque Coelho" userId="ac74b89b-444e-42c3-a3e1-3795a8d61e25" providerId="ADAL" clId="{D792DB59-0030-42C0-80F6-80560F0C5BF9}" dt="2021-03-19T00:48:40.068" v="8644" actId="1076"/>
          <ac:picMkLst>
            <pc:docMk/>
            <pc:sldMk cId="1635007532" sldId="369"/>
            <ac:picMk id="8" creationId="{D0F3E7EB-02C9-49F8-9DB4-EC1857062D69}"/>
          </ac:picMkLst>
        </pc:picChg>
        <pc:picChg chg="add mod">
          <ac:chgData name="Rooney Ribeiro Albuquerque Coelho" userId="ac74b89b-444e-42c3-a3e1-3795a8d61e25" providerId="ADAL" clId="{D792DB59-0030-42C0-80F6-80560F0C5BF9}" dt="2021-03-19T00:49:29.902" v="8737" actId="1076"/>
          <ac:picMkLst>
            <pc:docMk/>
            <pc:sldMk cId="1635007532" sldId="369"/>
            <ac:picMk id="10" creationId="{BA2B7DAF-C626-4616-B899-08F2628DBBA5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1:01:02.136" v="9156"/>
        <pc:sldMkLst>
          <pc:docMk/>
          <pc:sldMk cId="4014895556" sldId="370"/>
        </pc:sldMkLst>
        <pc:spChg chg="mod">
          <ac:chgData name="Rooney Ribeiro Albuquerque Coelho" userId="ac74b89b-444e-42c3-a3e1-3795a8d61e25" providerId="ADAL" clId="{D792DB59-0030-42C0-80F6-80560F0C5BF9}" dt="2021-03-19T01:01:02.136" v="9156"/>
          <ac:spMkLst>
            <pc:docMk/>
            <pc:sldMk cId="4014895556" sldId="370"/>
            <ac:spMk id="3" creationId="{F5D91BA0-44EB-4B55-9E9D-49135D212D2B}"/>
          </ac:spMkLst>
        </pc:spChg>
        <pc:picChg chg="del">
          <ac:chgData name="Rooney Ribeiro Albuquerque Coelho" userId="ac74b89b-444e-42c3-a3e1-3795a8d61e25" providerId="ADAL" clId="{D792DB59-0030-42C0-80F6-80560F0C5BF9}" dt="2021-03-19T00:55:34.290" v="8743" actId="478"/>
          <ac:picMkLst>
            <pc:docMk/>
            <pc:sldMk cId="4014895556" sldId="370"/>
            <ac:picMk id="8" creationId="{D0F3E7EB-02C9-49F8-9DB4-EC1857062D69}"/>
          </ac:picMkLst>
        </pc:picChg>
        <pc:picChg chg="del">
          <ac:chgData name="Rooney Ribeiro Albuquerque Coelho" userId="ac74b89b-444e-42c3-a3e1-3795a8d61e25" providerId="ADAL" clId="{D792DB59-0030-42C0-80F6-80560F0C5BF9}" dt="2021-03-19T00:55:30.650" v="8741" actId="478"/>
          <ac:picMkLst>
            <pc:docMk/>
            <pc:sldMk cId="4014895556" sldId="370"/>
            <ac:picMk id="10" creationId="{BA2B7DAF-C626-4616-B899-08F2628DBBA5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9T01:05:51.442" v="9582" actId="313"/>
        <pc:sldMkLst>
          <pc:docMk/>
          <pc:sldMk cId="2244139012" sldId="371"/>
        </pc:sldMkLst>
        <pc:spChg chg="mod">
          <ac:chgData name="Rooney Ribeiro Albuquerque Coelho" userId="ac74b89b-444e-42c3-a3e1-3795a8d61e25" providerId="ADAL" clId="{D792DB59-0030-42C0-80F6-80560F0C5BF9}" dt="2021-03-19T01:05:51.442" v="9582" actId="313"/>
          <ac:spMkLst>
            <pc:docMk/>
            <pc:sldMk cId="2244139012" sldId="371"/>
            <ac:spMk id="3" creationId="{F5D91BA0-44EB-4B55-9E9D-49135D212D2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14:29.102" v="9814" actId="1076"/>
        <pc:sldMkLst>
          <pc:docMk/>
          <pc:sldMk cId="908971328" sldId="372"/>
        </pc:sldMkLst>
        <pc:spChg chg="mod">
          <ac:chgData name="Rooney Ribeiro Albuquerque Coelho" userId="ac74b89b-444e-42c3-a3e1-3795a8d61e25" providerId="ADAL" clId="{D792DB59-0030-42C0-80F6-80560F0C5BF9}" dt="2021-03-19T01:12:57.704" v="9732"/>
          <ac:spMkLst>
            <pc:docMk/>
            <pc:sldMk cId="908971328" sldId="372"/>
            <ac:spMk id="2" creationId="{64707EB0-85DC-4D58-A9C6-0C5282B7E381}"/>
          </ac:spMkLst>
        </pc:spChg>
        <pc:spChg chg="del">
          <ac:chgData name="Rooney Ribeiro Albuquerque Coelho" userId="ac74b89b-444e-42c3-a3e1-3795a8d61e25" providerId="ADAL" clId="{D792DB59-0030-42C0-80F6-80560F0C5BF9}" dt="2021-03-19T01:08:18.521" v="9584" actId="22"/>
          <ac:spMkLst>
            <pc:docMk/>
            <pc:sldMk cId="908971328" sldId="372"/>
            <ac:spMk id="3" creationId="{B0C4D8A4-018B-42C1-8B71-20BB995F54E6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4.274" v="9730" actId="478"/>
          <ac:spMkLst>
            <pc:docMk/>
            <pc:sldMk cId="908971328" sldId="372"/>
            <ac:spMk id="9" creationId="{946908D9-2FAB-4C2C-9151-7A80E5675BA3}"/>
          </ac:spMkLst>
        </pc:spChg>
        <pc:spChg chg="add del mod ord">
          <ac:chgData name="Rooney Ribeiro Albuquerque Coelho" userId="ac74b89b-444e-42c3-a3e1-3795a8d61e25" providerId="ADAL" clId="{D792DB59-0030-42C0-80F6-80560F0C5BF9}" dt="2021-03-19T01:12:12.803" v="9729" actId="478"/>
          <ac:spMkLst>
            <pc:docMk/>
            <pc:sldMk cId="908971328" sldId="372"/>
            <ac:spMk id="10" creationId="{3AAD97E8-2540-420E-AA4D-67A354EA1D69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6.338" v="9731" actId="478"/>
          <ac:spMkLst>
            <pc:docMk/>
            <pc:sldMk cId="908971328" sldId="372"/>
            <ac:spMk id="11" creationId="{B4D27A16-44C6-46CB-B059-16D61CC37F04}"/>
          </ac:spMkLst>
        </pc:spChg>
        <pc:spChg chg="add mod">
          <ac:chgData name="Rooney Ribeiro Albuquerque Coelho" userId="ac74b89b-444e-42c3-a3e1-3795a8d61e25" providerId="ADAL" clId="{D792DB59-0030-42C0-80F6-80560F0C5BF9}" dt="2021-03-19T01:14:29.102" v="9814" actId="1076"/>
          <ac:spMkLst>
            <pc:docMk/>
            <pc:sldMk cId="908971328" sldId="372"/>
            <ac:spMk id="12" creationId="{414EB9AD-1B19-4FDC-8C93-734D1C4D3A95}"/>
          </ac:spMkLst>
        </pc:spChg>
        <pc:picChg chg="add mod ord">
          <ac:chgData name="Rooney Ribeiro Albuquerque Coelho" userId="ac74b89b-444e-42c3-a3e1-3795a8d61e25" providerId="ADAL" clId="{D792DB59-0030-42C0-80F6-80560F0C5BF9}" dt="2021-03-19T01:13:42.586" v="9769" actId="1036"/>
          <ac:picMkLst>
            <pc:docMk/>
            <pc:sldMk cId="908971328" sldId="372"/>
            <ac:picMk id="8" creationId="{255D6AF0-5F50-4CA9-A81B-EDC7AE79FEAB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1:22:05.794" v="10094" actId="207"/>
        <pc:sldMkLst>
          <pc:docMk/>
          <pc:sldMk cId="571085410" sldId="373"/>
        </pc:sldMkLst>
        <pc:spChg chg="del">
          <ac:chgData name="Rooney Ribeiro Albuquerque Coelho" userId="ac74b89b-444e-42c3-a3e1-3795a8d61e25" providerId="ADAL" clId="{D792DB59-0030-42C0-80F6-80560F0C5BF9}" dt="2021-03-19T01:15:43.168" v="9817" actId="478"/>
          <ac:spMkLst>
            <pc:docMk/>
            <pc:sldMk cId="571085410" sldId="373"/>
            <ac:spMk id="2" creationId="{4C1AADD0-E41C-4AF8-946F-C28F2EA5A9ED}"/>
          </ac:spMkLst>
        </pc:spChg>
        <pc:spChg chg="del">
          <ac:chgData name="Rooney Ribeiro Albuquerque Coelho" userId="ac74b89b-444e-42c3-a3e1-3795a8d61e25" providerId="ADAL" clId="{D792DB59-0030-42C0-80F6-80560F0C5BF9}" dt="2021-03-19T01:15:42.440" v="9816" actId="478"/>
          <ac:spMkLst>
            <pc:docMk/>
            <pc:sldMk cId="571085410" sldId="373"/>
            <ac:spMk id="3" creationId="{F59CE58C-1BA9-40B6-B29F-6E7453DD5A6B}"/>
          </ac:spMkLst>
        </pc:spChg>
        <pc:spChg chg="add mod">
          <ac:chgData name="Rooney Ribeiro Albuquerque Coelho" userId="ac74b89b-444e-42c3-a3e1-3795a8d61e25" providerId="ADAL" clId="{D792DB59-0030-42C0-80F6-80560F0C5BF9}" dt="2021-03-19T01:21:53.127" v="10093" actId="207"/>
          <ac:spMkLst>
            <pc:docMk/>
            <pc:sldMk cId="571085410" sldId="373"/>
            <ac:spMk id="9" creationId="{7BDD97C6-ABB5-49E4-B5A6-DF210FB8BC83}"/>
          </ac:spMkLst>
        </pc:spChg>
        <pc:spChg chg="add mod">
          <ac:chgData name="Rooney Ribeiro Albuquerque Coelho" userId="ac74b89b-444e-42c3-a3e1-3795a8d61e25" providerId="ADAL" clId="{D792DB59-0030-42C0-80F6-80560F0C5BF9}" dt="2021-03-19T01:22:05.794" v="10094" actId="207"/>
          <ac:spMkLst>
            <pc:docMk/>
            <pc:sldMk cId="571085410" sldId="373"/>
            <ac:spMk id="10" creationId="{FA639908-C18D-4BED-B8E8-10285AA705CA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1:16:22.006" v="9825" actId="1076"/>
          <ac:picMkLst>
            <pc:docMk/>
            <pc:sldMk cId="571085410" sldId="373"/>
            <ac:picMk id="8" creationId="{A7D5E800-601F-4B95-A0FD-DEBD1E9A70D6}"/>
          </ac:picMkLst>
        </pc:picChg>
        <pc:cxnChg chg="add mod">
          <ac:chgData name="Rooney Ribeiro Albuquerque Coelho" userId="ac74b89b-444e-42c3-a3e1-3795a8d61e25" providerId="ADAL" clId="{D792DB59-0030-42C0-80F6-80560F0C5BF9}" dt="2021-03-19T01:21:38.423" v="10092" actId="208"/>
          <ac:cxnSpMkLst>
            <pc:docMk/>
            <pc:sldMk cId="571085410" sldId="373"/>
            <ac:cxnSpMk id="12" creationId="{FE07E725-E64F-42CF-88E3-0519E343B1D8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2:52:31.338" v="10747"/>
        <pc:sldMkLst>
          <pc:docMk/>
          <pc:sldMk cId="1346865084" sldId="374"/>
        </pc:sldMkLst>
        <pc:spChg chg="mod">
          <ac:chgData name="Rooney Ribeiro Albuquerque Coelho" userId="ac74b89b-444e-42c3-a3e1-3795a8d61e25" providerId="ADAL" clId="{D792DB59-0030-42C0-80F6-80560F0C5BF9}" dt="2021-03-19T01:24:25.425" v="10096"/>
          <ac:spMkLst>
            <pc:docMk/>
            <pc:sldMk cId="1346865084" sldId="374"/>
            <ac:spMk id="2" creationId="{97913842-068F-44EE-A43B-641FA0D1B7CF}"/>
          </ac:spMkLst>
        </pc:spChg>
        <pc:spChg chg="mod">
          <ac:chgData name="Rooney Ribeiro Albuquerque Coelho" userId="ac74b89b-444e-42c3-a3e1-3795a8d61e25" providerId="ADAL" clId="{D792DB59-0030-42C0-80F6-80560F0C5BF9}" dt="2021-03-19T02:52:31.338" v="10747"/>
          <ac:spMkLst>
            <pc:docMk/>
            <pc:sldMk cId="1346865084" sldId="374"/>
            <ac:spMk id="3" creationId="{61682E3D-51B2-4F3D-930E-167E033D182E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31:30.774" v="10328"/>
        <pc:sldMkLst>
          <pc:docMk/>
          <pc:sldMk cId="1770061254" sldId="375"/>
        </pc:sldMkLst>
        <pc:spChg chg="mod">
          <ac:chgData name="Rooney Ribeiro Albuquerque Coelho" userId="ac74b89b-444e-42c3-a3e1-3795a8d61e25" providerId="ADAL" clId="{D792DB59-0030-42C0-80F6-80560F0C5BF9}" dt="2021-03-19T01:31:30.774" v="10328"/>
          <ac:spMkLst>
            <pc:docMk/>
            <pc:sldMk cId="1770061254" sldId="375"/>
            <ac:spMk id="2" creationId="{22DE2128-A71C-43AB-A1ED-21404B832E6F}"/>
          </ac:spMkLst>
        </pc:spChg>
        <pc:spChg chg="del">
          <ac:chgData name="Rooney Ribeiro Albuquerque Coelho" userId="ac74b89b-444e-42c3-a3e1-3795a8d61e25" providerId="ADAL" clId="{D792DB59-0030-42C0-80F6-80560F0C5BF9}" dt="2021-03-19T01:27:39.429" v="10327" actId="22"/>
          <ac:spMkLst>
            <pc:docMk/>
            <pc:sldMk cId="1770061254" sldId="375"/>
            <ac:spMk id="3" creationId="{EE5E359A-0000-4AFD-A782-D5ED67415236}"/>
          </ac:spMkLst>
        </pc:spChg>
        <pc:picChg chg="add mod ord">
          <ac:chgData name="Rooney Ribeiro Albuquerque Coelho" userId="ac74b89b-444e-42c3-a3e1-3795a8d61e25" providerId="ADAL" clId="{D792DB59-0030-42C0-80F6-80560F0C5BF9}" dt="2021-03-19T01:27:39.429" v="10327" actId="22"/>
          <ac:picMkLst>
            <pc:docMk/>
            <pc:sldMk cId="1770061254" sldId="375"/>
            <ac:picMk id="8" creationId="{E29788EE-6AEA-40AA-BFCD-DB647F972D45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1:48:00.626" v="10736" actId="5793"/>
        <pc:sldMkLst>
          <pc:docMk/>
          <pc:sldMk cId="3287334524" sldId="376"/>
        </pc:sldMkLst>
        <pc:spChg chg="mod">
          <ac:chgData name="Rooney Ribeiro Albuquerque Coelho" userId="ac74b89b-444e-42c3-a3e1-3795a8d61e25" providerId="ADAL" clId="{D792DB59-0030-42C0-80F6-80560F0C5BF9}" dt="2021-03-19T01:41:44.264" v="10330"/>
          <ac:spMkLst>
            <pc:docMk/>
            <pc:sldMk cId="3287334524" sldId="376"/>
            <ac:spMk id="2" creationId="{25365E90-9775-438F-8125-CCE49FE4E714}"/>
          </ac:spMkLst>
        </pc:spChg>
        <pc:spChg chg="mod">
          <ac:chgData name="Rooney Ribeiro Albuquerque Coelho" userId="ac74b89b-444e-42c3-a3e1-3795a8d61e25" providerId="ADAL" clId="{D792DB59-0030-42C0-80F6-80560F0C5BF9}" dt="2021-03-19T01:48:00.626" v="10736" actId="5793"/>
          <ac:spMkLst>
            <pc:docMk/>
            <pc:sldMk cId="3287334524" sldId="376"/>
            <ac:spMk id="3" creationId="{1844A49C-A9FA-49CC-B59A-327F7C249C7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2:45:26.647" v="10739"/>
        <pc:sldMkLst>
          <pc:docMk/>
          <pc:sldMk cId="2680301382" sldId="377"/>
        </pc:sldMkLst>
        <pc:spChg chg="mod">
          <ac:chgData name="Rooney Ribeiro Albuquerque Coelho" userId="ac74b89b-444e-42c3-a3e1-3795a8d61e25" providerId="ADAL" clId="{D792DB59-0030-42C0-80F6-80560F0C5BF9}" dt="2021-03-19T02:45:26.647" v="10739"/>
          <ac:spMkLst>
            <pc:docMk/>
            <pc:sldMk cId="2680301382" sldId="377"/>
            <ac:spMk id="2" creationId="{E3561BB9-0B9B-4DDD-9872-B43AD1F753E2}"/>
          </ac:spMkLst>
        </pc:spChg>
        <pc:spChg chg="del">
          <ac:chgData name="Rooney Ribeiro Albuquerque Coelho" userId="ac74b89b-444e-42c3-a3e1-3795a8d61e25" providerId="ADAL" clId="{D792DB59-0030-42C0-80F6-80560F0C5BF9}" dt="2021-03-19T02:42:02.595" v="10738" actId="22"/>
          <ac:spMkLst>
            <pc:docMk/>
            <pc:sldMk cId="2680301382" sldId="377"/>
            <ac:spMk id="3" creationId="{163B2A10-CBBD-4C44-BD59-DAF74663A2C4}"/>
          </ac:spMkLst>
        </pc:spChg>
        <pc:picChg chg="add mod ord">
          <ac:chgData name="Rooney Ribeiro Albuquerque Coelho" userId="ac74b89b-444e-42c3-a3e1-3795a8d61e25" providerId="ADAL" clId="{D792DB59-0030-42C0-80F6-80560F0C5BF9}" dt="2021-03-19T02:42:02.595" v="10738" actId="22"/>
          <ac:picMkLst>
            <pc:docMk/>
            <pc:sldMk cId="2680301382" sldId="377"/>
            <ac:picMk id="8" creationId="{40D17D36-F2EC-40A8-9FFC-FD41D06AC739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2:48:06.837" v="10744"/>
        <pc:sldMkLst>
          <pc:docMk/>
          <pc:sldMk cId="66822896" sldId="378"/>
        </pc:sldMkLst>
        <pc:spChg chg="mod">
          <ac:chgData name="Rooney Ribeiro Albuquerque Coelho" userId="ac74b89b-444e-42c3-a3e1-3795a8d61e25" providerId="ADAL" clId="{D792DB59-0030-42C0-80F6-80560F0C5BF9}" dt="2021-03-19T02:48:06.837" v="10744"/>
          <ac:spMkLst>
            <pc:docMk/>
            <pc:sldMk cId="66822896" sldId="378"/>
            <ac:spMk id="2" creationId="{29837CFC-7A78-4C2C-AB3E-C0234891D720}"/>
          </ac:spMkLst>
        </pc:spChg>
        <pc:spChg chg="del">
          <ac:chgData name="Rooney Ribeiro Albuquerque Coelho" userId="ac74b89b-444e-42c3-a3e1-3795a8d61e25" providerId="ADAL" clId="{D792DB59-0030-42C0-80F6-80560F0C5BF9}" dt="2021-03-19T02:45:59.802" v="10741" actId="22"/>
          <ac:spMkLst>
            <pc:docMk/>
            <pc:sldMk cId="66822896" sldId="378"/>
            <ac:spMk id="3" creationId="{EDD63545-7750-479F-9FED-88403891FBE7}"/>
          </ac:spMkLst>
        </pc:spChg>
        <pc:picChg chg="add mod ord">
          <ac:chgData name="Rooney Ribeiro Albuquerque Coelho" userId="ac74b89b-444e-42c3-a3e1-3795a8d61e25" providerId="ADAL" clId="{D792DB59-0030-42C0-80F6-80560F0C5BF9}" dt="2021-03-19T02:45:59.802" v="10741" actId="22"/>
          <ac:picMkLst>
            <pc:docMk/>
            <pc:sldMk cId="66822896" sldId="378"/>
            <ac:picMk id="8" creationId="{8FC4B882-1D43-4039-B53C-A74447C391DA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3:30:39.222" v="11366" actId="1076"/>
        <pc:sldMkLst>
          <pc:docMk/>
          <pc:sldMk cId="2762630445" sldId="379"/>
        </pc:sldMkLst>
        <pc:spChg chg="mod">
          <ac:chgData name="Rooney Ribeiro Albuquerque Coelho" userId="ac74b89b-444e-42c3-a3e1-3795a8d61e25" providerId="ADAL" clId="{D792DB59-0030-42C0-80F6-80560F0C5BF9}" dt="2021-03-19T02:48:08.099" v="10745"/>
          <ac:spMkLst>
            <pc:docMk/>
            <pc:sldMk cId="2762630445" sldId="379"/>
            <ac:spMk id="2" creationId="{4D6FF1C0-CAD9-48AC-B183-90F40724F4B2}"/>
          </ac:spMkLst>
        </pc:spChg>
        <pc:spChg chg="del">
          <ac:chgData name="Rooney Ribeiro Albuquerque Coelho" userId="ac74b89b-444e-42c3-a3e1-3795a8d61e25" providerId="ADAL" clId="{D792DB59-0030-42C0-80F6-80560F0C5BF9}" dt="2021-03-19T02:47:04.283" v="10743" actId="22"/>
          <ac:spMkLst>
            <pc:docMk/>
            <pc:sldMk cId="2762630445" sldId="379"/>
            <ac:spMk id="3" creationId="{DCB35981-C4F6-431C-80C6-1F47F7147D0D}"/>
          </ac:spMkLst>
        </pc:spChg>
        <pc:spChg chg="add mod">
          <ac:chgData name="Rooney Ribeiro Albuquerque Coelho" userId="ac74b89b-444e-42c3-a3e1-3795a8d61e25" providerId="ADAL" clId="{D792DB59-0030-42C0-80F6-80560F0C5BF9}" dt="2021-03-19T03:30:39.222" v="11366" actId="1076"/>
          <ac:spMkLst>
            <pc:docMk/>
            <pc:sldMk cId="2762630445" sldId="379"/>
            <ac:spMk id="9" creationId="{E884F601-B51F-43BB-9496-0EA1D9D0B499}"/>
          </ac:spMkLst>
        </pc:spChg>
        <pc:picChg chg="add mod ord">
          <ac:chgData name="Rooney Ribeiro Albuquerque Coelho" userId="ac74b89b-444e-42c3-a3e1-3795a8d61e25" providerId="ADAL" clId="{D792DB59-0030-42C0-80F6-80560F0C5BF9}" dt="2021-03-19T02:47:04.283" v="10743" actId="22"/>
          <ac:picMkLst>
            <pc:docMk/>
            <pc:sldMk cId="2762630445" sldId="379"/>
            <ac:picMk id="8" creationId="{ED612687-D86A-411F-80BA-6CA34C64489B}"/>
          </ac:picMkLst>
        </pc:picChg>
      </pc:sldChg>
      <pc:sldChg chg="addSp delSp modSp add mod ord modAnim">
        <pc:chgData name="Rooney Ribeiro Albuquerque Coelho" userId="ac74b89b-444e-42c3-a3e1-3795a8d61e25" providerId="ADAL" clId="{D792DB59-0030-42C0-80F6-80560F0C5BF9}" dt="2021-03-19T03:12:14.482" v="10963" actId="478"/>
        <pc:sldMkLst>
          <pc:docMk/>
          <pc:sldMk cId="2175042210" sldId="380"/>
        </pc:sldMkLst>
        <pc:spChg chg="del">
          <ac:chgData name="Rooney Ribeiro Albuquerque Coelho" userId="ac74b89b-444e-42c3-a3e1-3795a8d61e25" providerId="ADAL" clId="{D792DB59-0030-42C0-80F6-80560F0C5BF9}" dt="2021-03-19T02:56:24.945" v="10777" actId="478"/>
          <ac:spMkLst>
            <pc:docMk/>
            <pc:sldMk cId="2175042210" sldId="380"/>
            <ac:spMk id="2" creationId="{22DE2128-A71C-43AB-A1ED-21404B832E6F}"/>
          </ac:spMkLst>
        </pc:spChg>
        <pc:spChg chg="add mod">
          <ac:chgData name="Rooney Ribeiro Albuquerque Coelho" userId="ac74b89b-444e-42c3-a3e1-3795a8d61e25" providerId="ADAL" clId="{D792DB59-0030-42C0-80F6-80560F0C5BF9}" dt="2021-03-19T03:03:18.517" v="10871" actId="207"/>
          <ac:spMkLst>
            <pc:docMk/>
            <pc:sldMk cId="2175042210" sldId="380"/>
            <ac:spMk id="3" creationId="{48938B59-34E3-4979-B79C-2A0B5FEE65F2}"/>
          </ac:spMkLst>
        </pc:spChg>
        <pc:spChg chg="add mod">
          <ac:chgData name="Rooney Ribeiro Albuquerque Coelho" userId="ac74b89b-444e-42c3-a3e1-3795a8d61e25" providerId="ADAL" clId="{D792DB59-0030-42C0-80F6-80560F0C5BF9}" dt="2021-03-19T02:57:17.401" v="10793" actId="1076"/>
          <ac:spMkLst>
            <pc:docMk/>
            <pc:sldMk cId="2175042210" sldId="380"/>
            <ac:spMk id="9" creationId="{3B840FB6-5977-4843-9EE0-DCE71ADAC8B7}"/>
          </ac:spMkLst>
        </pc:spChg>
        <pc:spChg chg="add del mod">
          <ac:chgData name="Rooney Ribeiro Albuquerque Coelho" userId="ac74b89b-444e-42c3-a3e1-3795a8d61e25" providerId="ADAL" clId="{D792DB59-0030-42C0-80F6-80560F0C5BF9}" dt="2021-03-19T02:56:26.257" v="10778" actId="478"/>
          <ac:spMkLst>
            <pc:docMk/>
            <pc:sldMk cId="2175042210" sldId="380"/>
            <ac:spMk id="10" creationId="{D3B2CFF5-4A90-4C36-9924-D249AC3A79A2}"/>
          </ac:spMkLst>
        </pc:spChg>
        <pc:spChg chg="add mod">
          <ac:chgData name="Rooney Ribeiro Albuquerque Coelho" userId="ac74b89b-444e-42c3-a3e1-3795a8d61e25" providerId="ADAL" clId="{D792DB59-0030-42C0-80F6-80560F0C5BF9}" dt="2021-03-19T02:57:57.505" v="10798" actId="207"/>
          <ac:spMkLst>
            <pc:docMk/>
            <pc:sldMk cId="2175042210" sldId="380"/>
            <ac:spMk id="11" creationId="{EC7B79FD-377B-42C3-BAE7-3A31120B9FEA}"/>
          </ac:spMkLst>
        </pc:spChg>
        <pc:spChg chg="add mod">
          <ac:chgData name="Rooney Ribeiro Albuquerque Coelho" userId="ac74b89b-444e-42c3-a3e1-3795a8d61e25" providerId="ADAL" clId="{D792DB59-0030-42C0-80F6-80560F0C5BF9}" dt="2021-03-19T02:58:16.866" v="10802" actId="1076"/>
          <ac:spMkLst>
            <pc:docMk/>
            <pc:sldMk cId="2175042210" sldId="380"/>
            <ac:spMk id="12" creationId="{D1F2FFBD-30B8-4BE9-A8AA-1230388F892F}"/>
          </ac:spMkLst>
        </pc:spChg>
        <pc:spChg chg="add mod">
          <ac:chgData name="Rooney Ribeiro Albuquerque Coelho" userId="ac74b89b-444e-42c3-a3e1-3795a8d61e25" providerId="ADAL" clId="{D792DB59-0030-42C0-80F6-80560F0C5BF9}" dt="2021-03-19T02:58:25.174" v="10805" actId="1076"/>
          <ac:spMkLst>
            <pc:docMk/>
            <pc:sldMk cId="2175042210" sldId="380"/>
            <ac:spMk id="13" creationId="{351C2BB1-BBA3-47E6-8A9F-554C4E82C8C7}"/>
          </ac:spMkLst>
        </pc:spChg>
        <pc:spChg chg="add mod">
          <ac:chgData name="Rooney Ribeiro Albuquerque Coelho" userId="ac74b89b-444e-42c3-a3e1-3795a8d61e25" providerId="ADAL" clId="{D792DB59-0030-42C0-80F6-80560F0C5BF9}" dt="2021-03-19T02:58:31.123" v="10808" actId="20577"/>
          <ac:spMkLst>
            <pc:docMk/>
            <pc:sldMk cId="2175042210" sldId="380"/>
            <ac:spMk id="14" creationId="{0958C324-98C8-4761-A73D-9387CB68785D}"/>
          </ac:spMkLst>
        </pc:spChg>
        <pc:spChg chg="add mod">
          <ac:chgData name="Rooney Ribeiro Albuquerque Coelho" userId="ac74b89b-444e-42c3-a3e1-3795a8d61e25" providerId="ADAL" clId="{D792DB59-0030-42C0-80F6-80560F0C5BF9}" dt="2021-03-19T02:58:37.498" v="10810" actId="1076"/>
          <ac:spMkLst>
            <pc:docMk/>
            <pc:sldMk cId="2175042210" sldId="380"/>
            <ac:spMk id="15" creationId="{A65361C2-768E-434D-9E95-4F41E77A217D}"/>
          </ac:spMkLst>
        </pc:spChg>
        <pc:spChg chg="add mod">
          <ac:chgData name="Rooney Ribeiro Albuquerque Coelho" userId="ac74b89b-444e-42c3-a3e1-3795a8d61e25" providerId="ADAL" clId="{D792DB59-0030-42C0-80F6-80560F0C5BF9}" dt="2021-03-19T02:58:43.388" v="10812" actId="1076"/>
          <ac:spMkLst>
            <pc:docMk/>
            <pc:sldMk cId="2175042210" sldId="380"/>
            <ac:spMk id="16" creationId="{9BB6144B-C4DC-4323-9E5E-D49284B97D89}"/>
          </ac:spMkLst>
        </pc:spChg>
        <pc:spChg chg="add mod">
          <ac:chgData name="Rooney Ribeiro Albuquerque Coelho" userId="ac74b89b-444e-42c3-a3e1-3795a8d61e25" providerId="ADAL" clId="{D792DB59-0030-42C0-80F6-80560F0C5BF9}" dt="2021-03-19T02:58:56.966" v="10817" actId="1076"/>
          <ac:spMkLst>
            <pc:docMk/>
            <pc:sldMk cId="2175042210" sldId="380"/>
            <ac:spMk id="17" creationId="{F10BEA82-C41F-4ADC-8E5D-7F616B8D61B0}"/>
          </ac:spMkLst>
        </pc:spChg>
        <pc:spChg chg="add mod">
          <ac:chgData name="Rooney Ribeiro Albuquerque Coelho" userId="ac74b89b-444e-42c3-a3e1-3795a8d61e25" providerId="ADAL" clId="{D792DB59-0030-42C0-80F6-80560F0C5BF9}" dt="2021-03-19T03:03:13.507" v="10870" actId="207"/>
          <ac:spMkLst>
            <pc:docMk/>
            <pc:sldMk cId="2175042210" sldId="380"/>
            <ac:spMk id="18" creationId="{4C732FEE-7FB1-4F9A-8D8A-F3FCF4A71721}"/>
          </ac:spMkLst>
        </pc:spChg>
        <pc:spChg chg="add mod">
          <ac:chgData name="Rooney Ribeiro Albuquerque Coelho" userId="ac74b89b-444e-42c3-a3e1-3795a8d61e25" providerId="ADAL" clId="{D792DB59-0030-42C0-80F6-80560F0C5BF9}" dt="2021-03-19T03:03:10.553" v="10869" actId="207"/>
          <ac:spMkLst>
            <pc:docMk/>
            <pc:sldMk cId="2175042210" sldId="380"/>
            <ac:spMk id="19" creationId="{C9A34A27-980C-493F-A461-43552099DF6F}"/>
          </ac:spMkLst>
        </pc:spChg>
        <pc:spChg chg="add mod">
          <ac:chgData name="Rooney Ribeiro Albuquerque Coelho" userId="ac74b89b-444e-42c3-a3e1-3795a8d61e25" providerId="ADAL" clId="{D792DB59-0030-42C0-80F6-80560F0C5BF9}" dt="2021-03-19T03:01:37.439" v="10854" actId="404"/>
          <ac:spMkLst>
            <pc:docMk/>
            <pc:sldMk cId="2175042210" sldId="380"/>
            <ac:spMk id="20" creationId="{BB4CDFD5-778E-4917-BC4D-C68AEC90E79E}"/>
          </ac:spMkLst>
        </pc:spChg>
        <pc:spChg chg="add mod">
          <ac:chgData name="Rooney Ribeiro Albuquerque Coelho" userId="ac74b89b-444e-42c3-a3e1-3795a8d61e25" providerId="ADAL" clId="{D792DB59-0030-42C0-80F6-80560F0C5BF9}" dt="2021-03-19T03:02:04.469" v="10858" actId="20577"/>
          <ac:spMkLst>
            <pc:docMk/>
            <pc:sldMk cId="2175042210" sldId="380"/>
            <ac:spMk id="21" creationId="{004D1A31-8A6C-4705-A96B-90B28FCA556E}"/>
          </ac:spMkLst>
        </pc:spChg>
        <pc:spChg chg="add mod">
          <ac:chgData name="Rooney Ribeiro Albuquerque Coelho" userId="ac74b89b-444e-42c3-a3e1-3795a8d61e25" providerId="ADAL" clId="{D792DB59-0030-42C0-80F6-80560F0C5BF9}" dt="2021-03-19T03:02:15.750" v="10861" actId="1076"/>
          <ac:spMkLst>
            <pc:docMk/>
            <pc:sldMk cId="2175042210" sldId="380"/>
            <ac:spMk id="22" creationId="{8705D427-81CC-4A5C-A858-57127F020F77}"/>
          </ac:spMkLst>
        </pc:spChg>
        <pc:spChg chg="add mod">
          <ac:chgData name="Rooney Ribeiro Albuquerque Coelho" userId="ac74b89b-444e-42c3-a3e1-3795a8d61e25" providerId="ADAL" clId="{D792DB59-0030-42C0-80F6-80560F0C5BF9}" dt="2021-03-19T03:02:21.602" v="10863" actId="1076"/>
          <ac:spMkLst>
            <pc:docMk/>
            <pc:sldMk cId="2175042210" sldId="380"/>
            <ac:spMk id="23" creationId="{2B42F307-B02F-4DC7-B574-50932BACF52B}"/>
          </ac:spMkLst>
        </pc:spChg>
        <pc:spChg chg="add mod">
          <ac:chgData name="Rooney Ribeiro Albuquerque Coelho" userId="ac74b89b-444e-42c3-a3e1-3795a8d61e25" providerId="ADAL" clId="{D792DB59-0030-42C0-80F6-80560F0C5BF9}" dt="2021-03-19T03:02:31.695" v="10865" actId="1076"/>
          <ac:spMkLst>
            <pc:docMk/>
            <pc:sldMk cId="2175042210" sldId="380"/>
            <ac:spMk id="24" creationId="{6FA81185-92FE-473A-8438-C3A6421B1AEF}"/>
          </ac:spMkLst>
        </pc:spChg>
        <pc:spChg chg="add mod">
          <ac:chgData name="Rooney Ribeiro Albuquerque Coelho" userId="ac74b89b-444e-42c3-a3e1-3795a8d61e25" providerId="ADAL" clId="{D792DB59-0030-42C0-80F6-80560F0C5BF9}" dt="2021-03-19T03:02:42.235" v="10868" actId="20577"/>
          <ac:spMkLst>
            <pc:docMk/>
            <pc:sldMk cId="2175042210" sldId="380"/>
            <ac:spMk id="25" creationId="{CC3BEB0D-46F1-4C13-8332-EA64C6CF621A}"/>
          </ac:spMkLst>
        </pc:spChg>
        <pc:spChg chg="add del mod">
          <ac:chgData name="Rooney Ribeiro Albuquerque Coelho" userId="ac74b89b-444e-42c3-a3e1-3795a8d61e25" providerId="ADAL" clId="{D792DB59-0030-42C0-80F6-80560F0C5BF9}" dt="2021-03-19T03:12:14.482" v="10963" actId="478"/>
          <ac:spMkLst>
            <pc:docMk/>
            <pc:sldMk cId="2175042210" sldId="380"/>
            <ac:spMk id="26" creationId="{3E987F77-DE48-4814-BA7C-3A24D8403AAB}"/>
          </ac:spMkLst>
        </pc:spChg>
        <pc:spChg chg="add del mod">
          <ac:chgData name="Rooney Ribeiro Albuquerque Coelho" userId="ac74b89b-444e-42c3-a3e1-3795a8d61e25" providerId="ADAL" clId="{D792DB59-0030-42C0-80F6-80560F0C5BF9}" dt="2021-03-19T03:05:39.027" v="10900" actId="21"/>
          <ac:spMkLst>
            <pc:docMk/>
            <pc:sldMk cId="2175042210" sldId="380"/>
            <ac:spMk id="27" creationId="{7A1BCA97-1569-452C-96E6-8ABD5D64FE24}"/>
          </ac:spMkLst>
        </pc:spChg>
        <pc:spChg chg="add del mod">
          <ac:chgData name="Rooney Ribeiro Albuquerque Coelho" userId="ac74b89b-444e-42c3-a3e1-3795a8d61e25" providerId="ADAL" clId="{D792DB59-0030-42C0-80F6-80560F0C5BF9}" dt="2021-03-19T03:06:03.772" v="10902" actId="478"/>
          <ac:spMkLst>
            <pc:docMk/>
            <pc:sldMk cId="2175042210" sldId="380"/>
            <ac:spMk id="28" creationId="{4157B0AC-D71C-417D-8E60-090B36FE218A}"/>
          </ac:spMkLst>
        </pc:spChg>
        <pc:picChg chg="mod modCrop">
          <ac:chgData name="Rooney Ribeiro Albuquerque Coelho" userId="ac74b89b-444e-42c3-a3e1-3795a8d61e25" providerId="ADAL" clId="{D792DB59-0030-42C0-80F6-80560F0C5BF9}" dt="2021-03-19T02:56:32.855" v="10781" actId="1076"/>
          <ac:picMkLst>
            <pc:docMk/>
            <pc:sldMk cId="2175042210" sldId="380"/>
            <ac:picMk id="8" creationId="{E29788EE-6AEA-40AA-BFCD-DB647F972D45}"/>
          </ac:picMkLst>
        </pc:picChg>
      </pc:sldChg>
      <pc:sldChg chg="addSp delSp modSp add mod modAnim">
        <pc:chgData name="Rooney Ribeiro Albuquerque Coelho" userId="ac74b89b-444e-42c3-a3e1-3795a8d61e25" providerId="ADAL" clId="{D792DB59-0030-42C0-80F6-80560F0C5BF9}" dt="2021-03-19T03:20:44.108" v="11221" actId="1076"/>
        <pc:sldMkLst>
          <pc:docMk/>
          <pc:sldMk cId="2273109430" sldId="381"/>
        </pc:sldMkLst>
        <pc:spChg chg="add mod">
          <ac:chgData name="Rooney Ribeiro Albuquerque Coelho" userId="ac74b89b-444e-42c3-a3e1-3795a8d61e25" providerId="ADAL" clId="{D792DB59-0030-42C0-80F6-80560F0C5BF9}" dt="2021-03-19T03:07:56.867" v="10924" actId="208"/>
          <ac:spMkLst>
            <pc:docMk/>
            <pc:sldMk cId="2273109430" sldId="381"/>
            <ac:spMk id="2" creationId="{2CA7BEA5-BA31-4355-A833-D33C639BEE4A}"/>
          </ac:spMkLst>
        </pc:spChg>
        <pc:spChg chg="del">
          <ac:chgData name="Rooney Ribeiro Albuquerque Coelho" userId="ac74b89b-444e-42c3-a3e1-3795a8d61e25" providerId="ADAL" clId="{D792DB59-0030-42C0-80F6-80560F0C5BF9}" dt="2021-03-19T03:12:39.105" v="10964" actId="478"/>
          <ac:spMkLst>
            <pc:docMk/>
            <pc:sldMk cId="2273109430" sldId="381"/>
            <ac:spMk id="26" creationId="{3E987F77-DE48-4814-BA7C-3A24D8403AAB}"/>
          </ac:spMkLst>
        </pc:spChg>
        <pc:spChg chg="add mod">
          <ac:chgData name="Rooney Ribeiro Albuquerque Coelho" userId="ac74b89b-444e-42c3-a3e1-3795a8d61e25" providerId="ADAL" clId="{D792DB59-0030-42C0-80F6-80560F0C5BF9}" dt="2021-03-19T03:08:18.729" v="10930" actId="14100"/>
          <ac:spMkLst>
            <pc:docMk/>
            <pc:sldMk cId="2273109430" sldId="381"/>
            <ac:spMk id="27" creationId="{ED2BC6DB-E9C4-4566-83F1-29078AEF94BC}"/>
          </ac:spMkLst>
        </pc:spChg>
        <pc:spChg chg="add mod">
          <ac:chgData name="Rooney Ribeiro Albuquerque Coelho" userId="ac74b89b-444e-42c3-a3e1-3795a8d61e25" providerId="ADAL" clId="{D792DB59-0030-42C0-80F6-80560F0C5BF9}" dt="2021-03-19T03:10:34.567" v="10959"/>
          <ac:spMkLst>
            <pc:docMk/>
            <pc:sldMk cId="2273109430" sldId="381"/>
            <ac:spMk id="30" creationId="{EBCB850B-26FB-48F5-9388-7409128D7667}"/>
          </ac:spMkLst>
        </pc:spChg>
        <pc:spChg chg="add mod">
          <ac:chgData name="Rooney Ribeiro Albuquerque Coelho" userId="ac74b89b-444e-42c3-a3e1-3795a8d61e25" providerId="ADAL" clId="{D792DB59-0030-42C0-80F6-80560F0C5BF9}" dt="2021-03-19T03:10:29.990" v="10958" actId="20577"/>
          <ac:spMkLst>
            <pc:docMk/>
            <pc:sldMk cId="2273109430" sldId="381"/>
            <ac:spMk id="35" creationId="{0D8C83BC-A611-4EEF-BA0E-706FFEC79ED8}"/>
          </ac:spMkLst>
        </pc:spChg>
        <pc:spChg chg="add mod">
          <ac:chgData name="Rooney Ribeiro Albuquerque Coelho" userId="ac74b89b-444e-42c3-a3e1-3795a8d61e25" providerId="ADAL" clId="{D792DB59-0030-42C0-80F6-80560F0C5BF9}" dt="2021-03-19T03:16:36.568" v="11124" actId="207"/>
          <ac:spMkLst>
            <pc:docMk/>
            <pc:sldMk cId="2273109430" sldId="381"/>
            <ac:spMk id="36" creationId="{0B774E27-AB66-4998-9D09-5AC41486C7D2}"/>
          </ac:spMkLst>
        </pc:spChg>
        <pc:spChg chg="add mod">
          <ac:chgData name="Rooney Ribeiro Albuquerque Coelho" userId="ac74b89b-444e-42c3-a3e1-3795a8d61e25" providerId="ADAL" clId="{D792DB59-0030-42C0-80F6-80560F0C5BF9}" dt="2021-03-19T03:20:44.108" v="11221" actId="1076"/>
          <ac:spMkLst>
            <pc:docMk/>
            <pc:sldMk cId="2273109430" sldId="381"/>
            <ac:spMk id="38" creationId="{3B8CF6F3-3D46-4376-8F7E-4477C1A758D0}"/>
          </ac:spMkLst>
        </pc:spChg>
        <pc:cxnChg chg="add mod">
          <ac:chgData name="Rooney Ribeiro Albuquerque Coelho" userId="ac74b89b-444e-42c3-a3e1-3795a8d61e25" providerId="ADAL" clId="{D792DB59-0030-42C0-80F6-80560F0C5BF9}" dt="2021-03-19T03:08:59.685" v="10934" actId="208"/>
          <ac:cxnSpMkLst>
            <pc:docMk/>
            <pc:sldMk cId="2273109430" sldId="381"/>
            <ac:cxnSpMk id="10" creationId="{F759B535-06E3-4CD2-835F-AC2F80AB6212}"/>
          </ac:cxnSpMkLst>
        </pc:cxnChg>
        <pc:cxnChg chg="add mod">
          <ac:chgData name="Rooney Ribeiro Albuquerque Coelho" userId="ac74b89b-444e-42c3-a3e1-3795a8d61e25" providerId="ADAL" clId="{D792DB59-0030-42C0-80F6-80560F0C5BF9}" dt="2021-03-19T03:10:13.684" v="10945" actId="14100"/>
          <ac:cxnSpMkLst>
            <pc:docMk/>
            <pc:sldMk cId="2273109430" sldId="381"/>
            <ac:cxnSpMk id="31" creationId="{95BC2229-88DB-4AE8-A380-DB1613900B0E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3:20:46.467" v="11222" actId="47"/>
        <pc:sldMkLst>
          <pc:docMk/>
          <pc:sldMk cId="3465357600" sldId="382"/>
        </pc:sldMkLst>
        <pc:spChg chg="mod">
          <ac:chgData name="Rooney Ribeiro Albuquerque Coelho" userId="ac74b89b-444e-42c3-a3e1-3795a8d61e25" providerId="ADAL" clId="{D792DB59-0030-42C0-80F6-80560F0C5BF9}" dt="2021-03-19T03:19:34.072" v="11216" actId="20577"/>
          <ac:spMkLst>
            <pc:docMk/>
            <pc:sldMk cId="3465357600" sldId="382"/>
            <ac:spMk id="3" creationId="{7F391BE4-5D66-49FB-86C5-D6A4789779D9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26:13.137" v="11236" actId="1076"/>
        <pc:sldMkLst>
          <pc:docMk/>
          <pc:sldMk cId="3755143442" sldId="382"/>
        </pc:sldMkLst>
        <pc:spChg chg="del">
          <ac:chgData name="Rooney Ribeiro Albuquerque Coelho" userId="ac74b89b-444e-42c3-a3e1-3795a8d61e25" providerId="ADAL" clId="{D792DB59-0030-42C0-80F6-80560F0C5BF9}" dt="2021-03-19T03:25:59.082" v="11232" actId="478"/>
          <ac:spMkLst>
            <pc:docMk/>
            <pc:sldMk cId="3755143442" sldId="382"/>
            <ac:spMk id="2" creationId="{71951557-3131-4D95-95B3-6F5E61DDF8CF}"/>
          </ac:spMkLst>
        </pc:spChg>
        <pc:spChg chg="del">
          <ac:chgData name="Rooney Ribeiro Albuquerque Coelho" userId="ac74b89b-444e-42c3-a3e1-3795a8d61e25" providerId="ADAL" clId="{D792DB59-0030-42C0-80F6-80560F0C5BF9}" dt="2021-03-19T03:24:44.250" v="11224"/>
          <ac:spMkLst>
            <pc:docMk/>
            <pc:sldMk cId="3755143442" sldId="382"/>
            <ac:spMk id="3" creationId="{BA06DD01-22E4-4AD5-8E3C-B46286AA7EC3}"/>
          </ac:spMkLst>
        </pc:spChg>
        <pc:spChg chg="add mod">
          <ac:chgData name="Rooney Ribeiro Albuquerque Coelho" userId="ac74b89b-444e-42c3-a3e1-3795a8d61e25" providerId="ADAL" clId="{D792DB59-0030-42C0-80F6-80560F0C5BF9}" dt="2021-03-19T03:26:13.137" v="11236" actId="1076"/>
          <ac:spMkLst>
            <pc:docMk/>
            <pc:sldMk cId="3755143442" sldId="382"/>
            <ac:spMk id="8" creationId="{8B0A16BE-7D99-4419-99F0-8E55DE5A5173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3:26:09.949" v="11235" actId="1076"/>
          <ac:picMkLst>
            <pc:docMk/>
            <pc:sldMk cId="3755143442" sldId="382"/>
            <ac:picMk id="7" creationId="{E8D9A08C-A797-422A-BCC0-DB21FCFE533E}"/>
          </ac:picMkLst>
        </pc:picChg>
      </pc:sldChg>
      <pc:sldChg chg="add del">
        <pc:chgData name="Rooney Ribeiro Albuquerque Coelho" userId="ac74b89b-444e-42c3-a3e1-3795a8d61e25" providerId="ADAL" clId="{D792DB59-0030-42C0-80F6-80560F0C5BF9}" dt="2021-03-19T03:08:08.421" v="10927"/>
        <pc:sldMkLst>
          <pc:docMk/>
          <pc:sldMk cId="4060641298" sldId="382"/>
        </pc:sldMkLst>
      </pc:sldChg>
      <pc:sldChg chg="addSp delSp modSp add del mod addAnim delAnim modAnim">
        <pc:chgData name="Rooney Ribeiro Albuquerque Coelho" userId="ac74b89b-444e-42c3-a3e1-3795a8d61e25" providerId="ADAL" clId="{D792DB59-0030-42C0-80F6-80560F0C5BF9}" dt="2021-03-19T03:18:35.801" v="11142" actId="47"/>
        <pc:sldMkLst>
          <pc:docMk/>
          <pc:sldMk cId="4270308088" sldId="382"/>
        </pc:sldMkLst>
        <pc:spChg chg="add mod">
          <ac:chgData name="Rooney Ribeiro Albuquerque Coelho" userId="ac74b89b-444e-42c3-a3e1-3795a8d61e25" providerId="ADAL" clId="{D792DB59-0030-42C0-80F6-80560F0C5BF9}" dt="2021-03-19T03:18:13.226" v="11137" actId="208"/>
          <ac:spMkLst>
            <pc:docMk/>
            <pc:sldMk cId="4270308088" sldId="382"/>
            <ac:spMk id="7" creationId="{BF056BF2-9199-46F3-BD33-93C4652703FA}"/>
          </ac:spMkLst>
        </pc:spChg>
        <pc:spChg chg="add del">
          <ac:chgData name="Rooney Ribeiro Albuquerque Coelho" userId="ac74b89b-444e-42c3-a3e1-3795a8d61e25" providerId="ADAL" clId="{D792DB59-0030-42C0-80F6-80560F0C5BF9}" dt="2021-03-19T03:17:35.643" v="11129" actId="478"/>
          <ac:spMkLst>
            <pc:docMk/>
            <pc:sldMk cId="4270308088" sldId="382"/>
            <ac:spMk id="30" creationId="{EBCB850B-26FB-48F5-9388-7409128D7667}"/>
          </ac:spMkLst>
        </pc:spChg>
        <pc:picChg chg="mod">
          <ac:chgData name="Rooney Ribeiro Albuquerque Coelho" userId="ac74b89b-444e-42c3-a3e1-3795a8d61e25" providerId="ADAL" clId="{D792DB59-0030-42C0-80F6-80560F0C5BF9}" dt="2021-03-19T03:18:32.474" v="11141" actId="1076"/>
          <ac:picMkLst>
            <pc:docMk/>
            <pc:sldMk cId="4270308088" sldId="382"/>
            <ac:picMk id="8" creationId="{E29788EE-6AEA-40AA-BFCD-DB647F972D45}"/>
          </ac:picMkLst>
        </pc:picChg>
        <pc:cxnChg chg="del mod">
          <ac:chgData name="Rooney Ribeiro Albuquerque Coelho" userId="ac74b89b-444e-42c3-a3e1-3795a8d61e25" providerId="ADAL" clId="{D792DB59-0030-42C0-80F6-80560F0C5BF9}" dt="2021-03-19T03:17:43.462" v="11134" actId="478"/>
          <ac:cxnSpMkLst>
            <pc:docMk/>
            <pc:sldMk cId="4270308088" sldId="382"/>
            <ac:cxnSpMk id="31" creationId="{95BC2229-88DB-4AE8-A380-DB1613900B0E}"/>
          </ac:cxnSpMkLst>
        </pc:cxnChg>
        <pc:cxnChg chg="add mod">
          <ac:chgData name="Rooney Ribeiro Albuquerque Coelho" userId="ac74b89b-444e-42c3-a3e1-3795a8d61e25" providerId="ADAL" clId="{D792DB59-0030-42C0-80F6-80560F0C5BF9}" dt="2021-03-19T03:18:29.701" v="11139" actId="1076"/>
          <ac:cxnSpMkLst>
            <pc:docMk/>
            <pc:sldMk cId="4270308088" sldId="382"/>
            <ac:cxnSpMk id="32" creationId="{79D8E203-283C-4665-BB2D-34469FE6FA90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3:33:38.707" v="11633"/>
        <pc:sldMkLst>
          <pc:docMk/>
          <pc:sldMk cId="168608674" sldId="383"/>
        </pc:sldMkLst>
        <pc:spChg chg="mod">
          <ac:chgData name="Rooney Ribeiro Albuquerque Coelho" userId="ac74b89b-444e-42c3-a3e1-3795a8d61e25" providerId="ADAL" clId="{D792DB59-0030-42C0-80F6-80560F0C5BF9}" dt="2021-03-19T03:33:38.707" v="11633"/>
          <ac:spMkLst>
            <pc:docMk/>
            <pc:sldMk cId="168608674" sldId="383"/>
            <ac:spMk id="2" creationId="{C4BC5BB6-B3D6-48CB-99B2-31FB9059B95E}"/>
          </ac:spMkLst>
        </pc:spChg>
        <pc:spChg chg="mod">
          <ac:chgData name="Rooney Ribeiro Albuquerque Coelho" userId="ac74b89b-444e-42c3-a3e1-3795a8d61e25" providerId="ADAL" clId="{D792DB59-0030-42C0-80F6-80560F0C5BF9}" dt="2021-03-19T03:33:30.891" v="11632" actId="207"/>
          <ac:spMkLst>
            <pc:docMk/>
            <pc:sldMk cId="168608674" sldId="383"/>
            <ac:spMk id="3" creationId="{6B650A4C-8A78-4FA5-93B7-B03AEE140376}"/>
          </ac:spMkLst>
        </pc:spChg>
      </pc:sldChg>
      <pc:sldChg chg="addSp delSp modSp new mod modAnim">
        <pc:chgData name="Rooney Ribeiro Albuquerque Coelho" userId="ac74b89b-444e-42c3-a3e1-3795a8d61e25" providerId="ADAL" clId="{D792DB59-0030-42C0-80F6-80560F0C5BF9}" dt="2021-03-19T03:40:42.960" v="11726"/>
        <pc:sldMkLst>
          <pc:docMk/>
          <pc:sldMk cId="748706395" sldId="384"/>
        </pc:sldMkLst>
        <pc:spChg chg="mod">
          <ac:chgData name="Rooney Ribeiro Albuquerque Coelho" userId="ac74b89b-444e-42c3-a3e1-3795a8d61e25" providerId="ADAL" clId="{D792DB59-0030-42C0-80F6-80560F0C5BF9}" dt="2021-03-19T03:33:52.769" v="11635"/>
          <ac:spMkLst>
            <pc:docMk/>
            <pc:sldMk cId="748706395" sldId="384"/>
            <ac:spMk id="2" creationId="{F068E720-77CA-48DB-B2E3-A1A4F042CF54}"/>
          </ac:spMkLst>
        </pc:spChg>
        <pc:spChg chg="add del mod">
          <ac:chgData name="Rooney Ribeiro Albuquerque Coelho" userId="ac74b89b-444e-42c3-a3e1-3795a8d61e25" providerId="ADAL" clId="{D792DB59-0030-42C0-80F6-80560F0C5BF9}" dt="2021-03-19T03:36:42.340" v="11685" actId="5793"/>
          <ac:spMkLst>
            <pc:docMk/>
            <pc:sldMk cId="748706395" sldId="384"/>
            <ac:spMk id="3" creationId="{6C7F9504-09DF-4993-88E1-F9DF1FF858FF}"/>
          </ac:spMkLst>
        </pc:spChg>
        <pc:spChg chg="add mod">
          <ac:chgData name="Rooney Ribeiro Albuquerque Coelho" userId="ac74b89b-444e-42c3-a3e1-3795a8d61e25" providerId="ADAL" clId="{D792DB59-0030-42C0-80F6-80560F0C5BF9}" dt="2021-03-19T03:37:34.113" v="11703" actId="208"/>
          <ac:spMkLst>
            <pc:docMk/>
            <pc:sldMk cId="748706395" sldId="384"/>
            <ac:spMk id="10" creationId="{5398E47A-57A4-4478-A80F-390223B35DAF}"/>
          </ac:spMkLst>
        </pc:spChg>
        <pc:spChg chg="add mod">
          <ac:chgData name="Rooney Ribeiro Albuquerque Coelho" userId="ac74b89b-444e-42c3-a3e1-3795a8d61e25" providerId="ADAL" clId="{D792DB59-0030-42C0-80F6-80560F0C5BF9}" dt="2021-03-19T03:39:31.784" v="11708" actId="14100"/>
          <ac:spMkLst>
            <pc:docMk/>
            <pc:sldMk cId="748706395" sldId="384"/>
            <ac:spMk id="11" creationId="{878A676D-AA69-45E4-9701-4CE632F4F4A2}"/>
          </ac:spMkLst>
        </pc:spChg>
        <pc:spChg chg="add mod">
          <ac:chgData name="Rooney Ribeiro Albuquerque Coelho" userId="ac74b89b-444e-42c3-a3e1-3795a8d61e25" providerId="ADAL" clId="{D792DB59-0030-42C0-80F6-80560F0C5BF9}" dt="2021-03-19T03:40:24.619" v="11724" actId="1076"/>
          <ac:spMkLst>
            <pc:docMk/>
            <pc:sldMk cId="748706395" sldId="384"/>
            <ac:spMk id="12" creationId="{ED61B04C-AC28-46BC-BE3F-178DF2F6C376}"/>
          </ac:spMkLst>
        </pc:spChg>
        <pc:picChg chg="add del mod">
          <ac:chgData name="Rooney Ribeiro Albuquerque Coelho" userId="ac74b89b-444e-42c3-a3e1-3795a8d61e25" providerId="ADAL" clId="{D792DB59-0030-42C0-80F6-80560F0C5BF9}" dt="2021-03-19T03:34:15.028" v="11637"/>
          <ac:picMkLst>
            <pc:docMk/>
            <pc:sldMk cId="748706395" sldId="384"/>
            <ac:picMk id="7" creationId="{53B10B6E-4925-4E4A-AE9C-A7C775A2A503}"/>
          </ac:picMkLst>
        </pc:picChg>
        <pc:picChg chg="add mod">
          <ac:chgData name="Rooney Ribeiro Albuquerque Coelho" userId="ac74b89b-444e-42c3-a3e1-3795a8d61e25" providerId="ADAL" clId="{D792DB59-0030-42C0-80F6-80560F0C5BF9}" dt="2021-03-19T03:36:50.329" v="11700" actId="1035"/>
          <ac:picMkLst>
            <pc:docMk/>
            <pc:sldMk cId="748706395" sldId="384"/>
            <ac:picMk id="8" creationId="{35377813-5D22-4C9E-A01C-A6539412EE3A}"/>
          </ac:picMkLst>
        </pc:picChg>
        <pc:picChg chg="add mod">
          <ac:chgData name="Rooney Ribeiro Albuquerque Coelho" userId="ac74b89b-444e-42c3-a3e1-3795a8d61e25" providerId="ADAL" clId="{D792DB59-0030-42C0-80F6-80560F0C5BF9}" dt="2021-03-19T03:36:48.321" v="11696" actId="1035"/>
          <ac:picMkLst>
            <pc:docMk/>
            <pc:sldMk cId="748706395" sldId="384"/>
            <ac:picMk id="9" creationId="{C1AB742F-9B2B-4F4D-84B0-EFAD55AAE672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3:44:09.017" v="12233" actId="123"/>
        <pc:sldMkLst>
          <pc:docMk/>
          <pc:sldMk cId="726949938" sldId="385"/>
        </pc:sldMkLst>
        <pc:spChg chg="mod">
          <ac:chgData name="Rooney Ribeiro Albuquerque Coelho" userId="ac74b89b-444e-42c3-a3e1-3795a8d61e25" providerId="ADAL" clId="{D792DB59-0030-42C0-80F6-80560F0C5BF9}" dt="2021-03-19T03:41:03.501" v="11728"/>
          <ac:spMkLst>
            <pc:docMk/>
            <pc:sldMk cId="726949938" sldId="385"/>
            <ac:spMk id="2" creationId="{AD392378-39F2-49B7-B871-519B42071261}"/>
          </ac:spMkLst>
        </pc:spChg>
        <pc:spChg chg="mod">
          <ac:chgData name="Rooney Ribeiro Albuquerque Coelho" userId="ac74b89b-444e-42c3-a3e1-3795a8d61e25" providerId="ADAL" clId="{D792DB59-0030-42C0-80F6-80560F0C5BF9}" dt="2021-03-19T03:44:09.017" v="12233" actId="123"/>
          <ac:spMkLst>
            <pc:docMk/>
            <pc:sldMk cId="726949938" sldId="385"/>
            <ac:spMk id="3" creationId="{31238425-741C-4D94-8127-89B222871050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57:49.138" v="13061" actId="20577"/>
        <pc:sldMkLst>
          <pc:docMk/>
          <pc:sldMk cId="1045762630" sldId="386"/>
        </pc:sldMkLst>
        <pc:spChg chg="mod">
          <ac:chgData name="Rooney Ribeiro Albuquerque Coelho" userId="ac74b89b-444e-42c3-a3e1-3795a8d61e25" providerId="ADAL" clId="{D792DB59-0030-42C0-80F6-80560F0C5BF9}" dt="2021-03-19T03:51:21.195" v="12258" actId="20577"/>
          <ac:spMkLst>
            <pc:docMk/>
            <pc:sldMk cId="1045762630" sldId="386"/>
            <ac:spMk id="2" creationId="{EC70AE28-B0DB-4756-8430-56C053115718}"/>
          </ac:spMkLst>
        </pc:spChg>
        <pc:spChg chg="del mod">
          <ac:chgData name="Rooney Ribeiro Albuquerque Coelho" userId="ac74b89b-444e-42c3-a3e1-3795a8d61e25" providerId="ADAL" clId="{D792DB59-0030-42C0-80F6-80560F0C5BF9}" dt="2021-03-19T03:57:37.161" v="13055" actId="12084"/>
          <ac:spMkLst>
            <pc:docMk/>
            <pc:sldMk cId="1045762630" sldId="386"/>
            <ac:spMk id="3" creationId="{2C8B8B5A-AAE3-4AA3-8458-009341AF6437}"/>
          </ac:spMkLst>
        </pc:spChg>
        <pc:graphicFrameChg chg="add mod">
          <ac:chgData name="Rooney Ribeiro Albuquerque Coelho" userId="ac74b89b-444e-42c3-a3e1-3795a8d61e25" providerId="ADAL" clId="{D792DB59-0030-42C0-80F6-80560F0C5BF9}" dt="2021-03-19T03:57:49.138" v="13061" actId="20577"/>
          <ac:graphicFrameMkLst>
            <pc:docMk/>
            <pc:sldMk cId="1045762630" sldId="386"/>
            <ac:graphicFrameMk id="7" creationId="{BA536B6D-51E0-44DF-9588-AC282E0BBE6E}"/>
          </ac:graphicFrameMkLst>
        </pc:graphicFrameChg>
      </pc:sldChg>
      <pc:sldChg chg="modSp new mod">
        <pc:chgData name="Rooney Ribeiro Albuquerque Coelho" userId="ac74b89b-444e-42c3-a3e1-3795a8d61e25" providerId="ADAL" clId="{D792DB59-0030-42C0-80F6-80560F0C5BF9}" dt="2021-03-19T03:53:37.573" v="12492" actId="113"/>
        <pc:sldMkLst>
          <pc:docMk/>
          <pc:sldMk cId="4167553543" sldId="387"/>
        </pc:sldMkLst>
        <pc:spChg chg="mod">
          <ac:chgData name="Rooney Ribeiro Albuquerque Coelho" userId="ac74b89b-444e-42c3-a3e1-3795a8d61e25" providerId="ADAL" clId="{D792DB59-0030-42C0-80F6-80560F0C5BF9}" dt="2021-03-19T03:51:34.930" v="12260"/>
          <ac:spMkLst>
            <pc:docMk/>
            <pc:sldMk cId="4167553543" sldId="387"/>
            <ac:spMk id="2" creationId="{C4206D31-9D34-4A4B-B13E-FF1CBF8376F0}"/>
          </ac:spMkLst>
        </pc:spChg>
        <pc:spChg chg="mod">
          <ac:chgData name="Rooney Ribeiro Albuquerque Coelho" userId="ac74b89b-444e-42c3-a3e1-3795a8d61e25" providerId="ADAL" clId="{D792DB59-0030-42C0-80F6-80560F0C5BF9}" dt="2021-03-19T03:53:37.573" v="12492" actId="113"/>
          <ac:spMkLst>
            <pc:docMk/>
            <pc:sldMk cId="4167553543" sldId="387"/>
            <ac:spMk id="3" creationId="{124F9857-DB5D-4AFE-A58D-701937FA254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01:10.757" v="13390" actId="11"/>
        <pc:sldMkLst>
          <pc:docMk/>
          <pc:sldMk cId="1502590643" sldId="388"/>
        </pc:sldMkLst>
        <pc:spChg chg="mod">
          <ac:chgData name="Rooney Ribeiro Albuquerque Coelho" userId="ac74b89b-444e-42c3-a3e1-3795a8d61e25" providerId="ADAL" clId="{D792DB59-0030-42C0-80F6-80560F0C5BF9}" dt="2021-03-19T03:58:22.765" v="13063"/>
          <ac:spMkLst>
            <pc:docMk/>
            <pc:sldMk cId="1502590643" sldId="388"/>
            <ac:spMk id="2" creationId="{2C0E5BB3-FCF7-42B6-A4FE-FBD2175C2A8A}"/>
          </ac:spMkLst>
        </pc:spChg>
        <pc:spChg chg="mod">
          <ac:chgData name="Rooney Ribeiro Albuquerque Coelho" userId="ac74b89b-444e-42c3-a3e1-3795a8d61e25" providerId="ADAL" clId="{D792DB59-0030-42C0-80F6-80560F0C5BF9}" dt="2021-03-19T04:01:10.757" v="13390" actId="11"/>
          <ac:spMkLst>
            <pc:docMk/>
            <pc:sldMk cId="1502590643" sldId="388"/>
            <ac:spMk id="3" creationId="{A39CADC6-3685-4B2E-ACFE-066D7E8576CF}"/>
          </ac:spMkLst>
        </pc:spChg>
      </pc:sldChg>
      <pc:sldChg chg="modSp new mod modAnim">
        <pc:chgData name="Rooney Ribeiro Albuquerque Coelho" userId="ac74b89b-444e-42c3-a3e1-3795a8d61e25" providerId="ADAL" clId="{D792DB59-0030-42C0-80F6-80560F0C5BF9}" dt="2021-03-19T04:05:43.552" v="13936"/>
        <pc:sldMkLst>
          <pc:docMk/>
          <pc:sldMk cId="4057212032" sldId="389"/>
        </pc:sldMkLst>
        <pc:spChg chg="mod">
          <ac:chgData name="Rooney Ribeiro Albuquerque Coelho" userId="ac74b89b-444e-42c3-a3e1-3795a8d61e25" providerId="ADAL" clId="{D792DB59-0030-42C0-80F6-80560F0C5BF9}" dt="2021-03-19T04:01:22.547" v="13392"/>
          <ac:spMkLst>
            <pc:docMk/>
            <pc:sldMk cId="4057212032" sldId="389"/>
            <ac:spMk id="2" creationId="{CB83DFC4-4C06-4DA6-B17F-3C7AA4FEF2C1}"/>
          </ac:spMkLst>
        </pc:spChg>
        <pc:spChg chg="mod">
          <ac:chgData name="Rooney Ribeiro Albuquerque Coelho" userId="ac74b89b-444e-42c3-a3e1-3795a8d61e25" providerId="ADAL" clId="{D792DB59-0030-42C0-80F6-80560F0C5BF9}" dt="2021-03-19T04:05:39.206" v="13935" actId="5793"/>
          <ac:spMkLst>
            <pc:docMk/>
            <pc:sldMk cId="4057212032" sldId="389"/>
            <ac:spMk id="3" creationId="{855DA298-B226-4F3F-ABB7-00A57398E386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1:41.214" v="14617"/>
        <pc:sldMkLst>
          <pc:docMk/>
          <pc:sldMk cId="2123430472" sldId="390"/>
        </pc:sldMkLst>
        <pc:spChg chg="mod">
          <ac:chgData name="Rooney Ribeiro Albuquerque Coelho" userId="ac74b89b-444e-42c3-a3e1-3795a8d61e25" providerId="ADAL" clId="{D792DB59-0030-42C0-80F6-80560F0C5BF9}" dt="2021-03-19T04:22:25.651" v="14111" actId="20577"/>
          <ac:spMkLst>
            <pc:docMk/>
            <pc:sldMk cId="2123430472" sldId="390"/>
            <ac:spMk id="2" creationId="{939DA203-B8D6-4E90-ABCC-4A6906C443E0}"/>
          </ac:spMkLst>
        </pc:spChg>
        <pc:spChg chg="mod">
          <ac:chgData name="Rooney Ribeiro Albuquerque Coelho" userId="ac74b89b-444e-42c3-a3e1-3795a8d61e25" providerId="ADAL" clId="{D792DB59-0030-42C0-80F6-80560F0C5BF9}" dt="2021-03-19T04:31:41.214" v="14617"/>
          <ac:spMkLst>
            <pc:docMk/>
            <pc:sldMk cId="2123430472" sldId="390"/>
            <ac:spMk id="3" creationId="{B0DB64E5-C2C8-4572-8322-FB8C4A2BC18C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9:47.928" v="15383" actId="20577"/>
        <pc:sldMkLst>
          <pc:docMk/>
          <pc:sldMk cId="3349874951" sldId="391"/>
        </pc:sldMkLst>
        <pc:spChg chg="mod">
          <ac:chgData name="Rooney Ribeiro Albuquerque Coelho" userId="ac74b89b-444e-42c3-a3e1-3795a8d61e25" providerId="ADAL" clId="{D792DB59-0030-42C0-80F6-80560F0C5BF9}" dt="2021-03-19T04:39:47.928" v="15383" actId="20577"/>
          <ac:spMkLst>
            <pc:docMk/>
            <pc:sldMk cId="3349874951" sldId="391"/>
            <ac:spMk id="2" creationId="{E164ECDC-88BF-4EB2-B008-04376FA073B4}"/>
          </ac:spMkLst>
        </pc:spChg>
        <pc:spChg chg="mod">
          <ac:chgData name="Rooney Ribeiro Albuquerque Coelho" userId="ac74b89b-444e-42c3-a3e1-3795a8d61e25" providerId="ADAL" clId="{D792DB59-0030-42C0-80F6-80560F0C5BF9}" dt="2021-03-19T04:39:39.453" v="15365"/>
          <ac:spMkLst>
            <pc:docMk/>
            <pc:sldMk cId="3349874951" sldId="391"/>
            <ac:spMk id="3" creationId="{20593ED4-6844-4140-822A-AD450402497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43:46.801" v="15538" actId="20577"/>
        <pc:sldMkLst>
          <pc:docMk/>
          <pc:sldMk cId="865175605" sldId="392"/>
        </pc:sldMkLst>
        <pc:spChg chg="mod">
          <ac:chgData name="Rooney Ribeiro Albuquerque Coelho" userId="ac74b89b-444e-42c3-a3e1-3795a8d61e25" providerId="ADAL" clId="{D792DB59-0030-42C0-80F6-80560F0C5BF9}" dt="2021-03-19T04:41:18.720" v="15384"/>
          <ac:spMkLst>
            <pc:docMk/>
            <pc:sldMk cId="865175605" sldId="392"/>
            <ac:spMk id="2" creationId="{C77C9471-AA8D-4AA2-B2F6-83D9BDF70B79}"/>
          </ac:spMkLst>
        </pc:spChg>
        <pc:spChg chg="mod">
          <ac:chgData name="Rooney Ribeiro Albuquerque Coelho" userId="ac74b89b-444e-42c3-a3e1-3795a8d61e25" providerId="ADAL" clId="{D792DB59-0030-42C0-80F6-80560F0C5BF9}" dt="2021-03-19T04:43:46.801" v="15538" actId="20577"/>
          <ac:spMkLst>
            <pc:docMk/>
            <pc:sldMk cId="865175605" sldId="392"/>
            <ac:spMk id="3" creationId="{9FEE8845-72F4-46F2-86DF-7F54E66141B1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4:46:47.578" v="15864" actId="27636"/>
        <pc:sldMkLst>
          <pc:docMk/>
          <pc:sldMk cId="2508747728" sldId="393"/>
        </pc:sldMkLst>
        <pc:spChg chg="mod">
          <ac:chgData name="Rooney Ribeiro Albuquerque Coelho" userId="ac74b89b-444e-42c3-a3e1-3795a8d61e25" providerId="ADAL" clId="{D792DB59-0030-42C0-80F6-80560F0C5BF9}" dt="2021-03-19T04:46:47.578" v="15864" actId="27636"/>
          <ac:spMkLst>
            <pc:docMk/>
            <pc:sldMk cId="2508747728" sldId="393"/>
            <ac:spMk id="3" creationId="{9FEE8845-72F4-46F2-86DF-7F54E66141B1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4:50:51.147" v="15966" actId="113"/>
        <pc:sldMkLst>
          <pc:docMk/>
          <pc:sldMk cId="1881007378" sldId="394"/>
        </pc:sldMkLst>
        <pc:spChg chg="mod">
          <ac:chgData name="Rooney Ribeiro Albuquerque Coelho" userId="ac74b89b-444e-42c3-a3e1-3795a8d61e25" providerId="ADAL" clId="{D792DB59-0030-42C0-80F6-80560F0C5BF9}" dt="2021-03-19T04:47:21.428" v="15866"/>
          <ac:spMkLst>
            <pc:docMk/>
            <pc:sldMk cId="1881007378" sldId="394"/>
            <ac:spMk id="2" creationId="{212789E1-A593-4914-A112-C9E21A681B60}"/>
          </ac:spMkLst>
        </pc:spChg>
        <pc:spChg chg="mod">
          <ac:chgData name="Rooney Ribeiro Albuquerque Coelho" userId="ac74b89b-444e-42c3-a3e1-3795a8d61e25" providerId="ADAL" clId="{D792DB59-0030-42C0-80F6-80560F0C5BF9}" dt="2021-03-19T04:50:51.147" v="15966" actId="113"/>
          <ac:spMkLst>
            <pc:docMk/>
            <pc:sldMk cId="1881007378" sldId="394"/>
            <ac:spMk id="3" creationId="{B83E3094-D305-4488-8CAD-8A55B7C92AD1}"/>
          </ac:spMkLst>
        </pc:spChg>
        <pc:spChg chg="add del">
          <ac:chgData name="Rooney Ribeiro Albuquerque Coelho" userId="ac74b89b-444e-42c3-a3e1-3795a8d61e25" providerId="ADAL" clId="{D792DB59-0030-42C0-80F6-80560F0C5BF9}" dt="2021-03-19T04:48:06.327" v="15906"/>
          <ac:spMkLst>
            <pc:docMk/>
            <pc:sldMk cId="1881007378" sldId="394"/>
            <ac:spMk id="7" creationId="{7FC303EE-BC2A-4E1B-BBD7-B7FA5F7D9D9E}"/>
          </ac:spMkLst>
        </pc:spChg>
        <pc:spChg chg="add del">
          <ac:chgData name="Rooney Ribeiro Albuquerque Coelho" userId="ac74b89b-444e-42c3-a3e1-3795a8d61e25" providerId="ADAL" clId="{D792DB59-0030-42C0-80F6-80560F0C5BF9}" dt="2021-03-19T04:48:08.780" v="15908"/>
          <ac:spMkLst>
            <pc:docMk/>
            <pc:sldMk cId="1881007378" sldId="394"/>
            <ac:spMk id="8" creationId="{3ECF07AB-5BD5-4A44-88F8-4F19F17C7795}"/>
          </ac:spMkLst>
        </pc:spChg>
        <pc:spChg chg="add mod">
          <ac:chgData name="Rooney Ribeiro Albuquerque Coelho" userId="ac74b89b-444e-42c3-a3e1-3795a8d61e25" providerId="ADAL" clId="{D792DB59-0030-42C0-80F6-80560F0C5BF9}" dt="2021-03-19T04:50:36.263" v="15965" actId="1076"/>
          <ac:spMkLst>
            <pc:docMk/>
            <pc:sldMk cId="1881007378" sldId="394"/>
            <ac:spMk id="13" creationId="{F949529B-6F88-44AD-B399-FA1571D960BB}"/>
          </ac:spMkLst>
        </pc:spChg>
        <pc:picChg chg="add del mod">
          <ac:chgData name="Rooney Ribeiro Albuquerque Coelho" userId="ac74b89b-444e-42c3-a3e1-3795a8d61e25" providerId="ADAL" clId="{D792DB59-0030-42C0-80F6-80560F0C5BF9}" dt="2021-03-19T04:50:10.632" v="15957" actId="22"/>
          <ac:picMkLst>
            <pc:docMk/>
            <pc:sldMk cId="1881007378" sldId="394"/>
            <ac:picMk id="10" creationId="{7A1198DA-2459-4BE2-99D2-6E70E020C6E1}"/>
          </ac:picMkLst>
        </pc:picChg>
        <pc:picChg chg="add mod">
          <ac:chgData name="Rooney Ribeiro Albuquerque Coelho" userId="ac74b89b-444e-42c3-a3e1-3795a8d61e25" providerId="ADAL" clId="{D792DB59-0030-42C0-80F6-80560F0C5BF9}" dt="2021-03-19T04:50:26.441" v="15959" actId="1076"/>
          <ac:picMkLst>
            <pc:docMk/>
            <pc:sldMk cId="1881007378" sldId="394"/>
            <ac:picMk id="12" creationId="{6F960618-2394-4FBD-93A1-B78614558164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4:57:44.709" v="16191"/>
        <pc:sldMkLst>
          <pc:docMk/>
          <pc:sldMk cId="1967746670" sldId="395"/>
        </pc:sldMkLst>
        <pc:spChg chg="mod">
          <ac:chgData name="Rooney Ribeiro Albuquerque Coelho" userId="ac74b89b-444e-42c3-a3e1-3795a8d61e25" providerId="ADAL" clId="{D792DB59-0030-42C0-80F6-80560F0C5BF9}" dt="2021-03-19T04:57:44.709" v="16191"/>
          <ac:spMkLst>
            <pc:docMk/>
            <pc:sldMk cId="1967746670" sldId="395"/>
            <ac:spMk id="2" creationId="{5E13A3C3-8C62-4C2A-8CF4-CF41B48F7F97}"/>
          </ac:spMkLst>
        </pc:spChg>
        <pc:spChg chg="mod">
          <ac:chgData name="Rooney Ribeiro Albuquerque Coelho" userId="ac74b89b-444e-42c3-a3e1-3795a8d61e25" providerId="ADAL" clId="{D792DB59-0030-42C0-80F6-80560F0C5BF9}" dt="2021-03-19T04:57:38.881" v="16190" actId="20577"/>
          <ac:spMkLst>
            <pc:docMk/>
            <pc:sldMk cId="1967746670" sldId="395"/>
            <ac:spMk id="3" creationId="{9C378161-939E-40EC-9B9B-106B54EB155D}"/>
          </ac:spMkLst>
        </pc:spChg>
      </pc:sldChg>
      <pc:sldChg chg="addSp delSp modSp add mod">
        <pc:chgData name="Rooney Ribeiro Albuquerque Coelho" userId="ac74b89b-444e-42c3-a3e1-3795a8d61e25" providerId="ADAL" clId="{D792DB59-0030-42C0-80F6-80560F0C5BF9}" dt="2021-03-19T05:16:39.414" v="16492" actId="20577"/>
        <pc:sldMkLst>
          <pc:docMk/>
          <pc:sldMk cId="2949088071" sldId="396"/>
        </pc:sldMkLst>
        <pc:spChg chg="del mod">
          <ac:chgData name="Rooney Ribeiro Albuquerque Coelho" userId="ac74b89b-444e-42c3-a3e1-3795a8d61e25" providerId="ADAL" clId="{D792DB59-0030-42C0-80F6-80560F0C5BF9}" dt="2021-03-19T04:58:05.843" v="16194" actId="22"/>
          <ac:spMkLst>
            <pc:docMk/>
            <pc:sldMk cId="2949088071" sldId="396"/>
            <ac:spMk id="3" creationId="{9C378161-939E-40EC-9B9B-106B54EB155D}"/>
          </ac:spMkLst>
        </pc:spChg>
        <pc:spChg chg="add mod">
          <ac:chgData name="Rooney Ribeiro Albuquerque Coelho" userId="ac74b89b-444e-42c3-a3e1-3795a8d61e25" providerId="ADAL" clId="{D792DB59-0030-42C0-80F6-80560F0C5BF9}" dt="2021-03-19T04:58:59.643" v="16198" actId="1582"/>
          <ac:spMkLst>
            <pc:docMk/>
            <pc:sldMk cId="2949088071" sldId="396"/>
            <ac:spMk id="9" creationId="{7F817EE8-87EF-4545-BF17-09934F76F840}"/>
          </ac:spMkLst>
        </pc:spChg>
        <pc:spChg chg="add mod">
          <ac:chgData name="Rooney Ribeiro Albuquerque Coelho" userId="ac74b89b-444e-42c3-a3e1-3795a8d61e25" providerId="ADAL" clId="{D792DB59-0030-42C0-80F6-80560F0C5BF9}" dt="2021-03-19T05:16:39.414" v="16492" actId="20577"/>
          <ac:spMkLst>
            <pc:docMk/>
            <pc:sldMk cId="2949088071" sldId="396"/>
            <ac:spMk id="10" creationId="{9F5326D4-0D70-4C92-88EB-511FF7EAF190}"/>
          </ac:spMkLst>
        </pc:spChg>
        <pc:picChg chg="add mod ord">
          <ac:chgData name="Rooney Ribeiro Albuquerque Coelho" userId="ac74b89b-444e-42c3-a3e1-3795a8d61e25" providerId="ADAL" clId="{D792DB59-0030-42C0-80F6-80560F0C5BF9}" dt="2021-03-19T04:58:05.843" v="16194" actId="22"/>
          <ac:picMkLst>
            <pc:docMk/>
            <pc:sldMk cId="2949088071" sldId="396"/>
            <ac:picMk id="8" creationId="{55D21D56-7A10-44EA-A6E9-FC837F9C08FC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23:18.899" v="16831" actId="21"/>
        <pc:sldMkLst>
          <pc:docMk/>
          <pc:sldMk cId="1096790658" sldId="397"/>
        </pc:sldMkLst>
        <pc:spChg chg="mod">
          <ac:chgData name="Rooney Ribeiro Albuquerque Coelho" userId="ac74b89b-444e-42c3-a3e1-3795a8d61e25" providerId="ADAL" clId="{D792DB59-0030-42C0-80F6-80560F0C5BF9}" dt="2021-03-19T05:01:26.332" v="16217"/>
          <ac:spMkLst>
            <pc:docMk/>
            <pc:sldMk cId="1096790658" sldId="397"/>
            <ac:spMk id="2" creationId="{E7FDCBFD-52CC-4185-9D8C-C2F7B4D33BE2}"/>
          </ac:spMkLst>
        </pc:spChg>
        <pc:spChg chg="del">
          <ac:chgData name="Rooney Ribeiro Albuquerque Coelho" userId="ac74b89b-444e-42c3-a3e1-3795a8d61e25" providerId="ADAL" clId="{D792DB59-0030-42C0-80F6-80560F0C5BF9}" dt="2021-03-19T05:00:42.969" v="16216" actId="22"/>
          <ac:spMkLst>
            <pc:docMk/>
            <pc:sldMk cId="1096790658" sldId="397"/>
            <ac:spMk id="3" creationId="{AEBE9B70-3B47-41A1-93DE-EFE611AA947C}"/>
          </ac:spMkLst>
        </pc:spChg>
        <pc:spChg chg="add del mod">
          <ac:chgData name="Rooney Ribeiro Albuquerque Coelho" userId="ac74b89b-444e-42c3-a3e1-3795a8d61e25" providerId="ADAL" clId="{D792DB59-0030-42C0-80F6-80560F0C5BF9}" dt="2021-03-19T05:16:58.237" v="16493" actId="478"/>
          <ac:spMkLst>
            <pc:docMk/>
            <pc:sldMk cId="1096790658" sldId="397"/>
            <ac:spMk id="9" creationId="{AA0498D3-9E05-4A95-AD48-4DF6BC863811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8.899" v="16831" actId="21"/>
          <ac:spMkLst>
            <pc:docMk/>
            <pc:sldMk cId="1096790658" sldId="397"/>
            <ac:spMk id="10" creationId="{3E7912AA-97DE-470D-849D-D314AF27D324}"/>
          </ac:spMkLst>
        </pc:spChg>
        <pc:picChg chg="add mod ord">
          <ac:chgData name="Rooney Ribeiro Albuquerque Coelho" userId="ac74b89b-444e-42c3-a3e1-3795a8d61e25" providerId="ADAL" clId="{D792DB59-0030-42C0-80F6-80560F0C5BF9}" dt="2021-03-19T05:17:11.628" v="16517" actId="1036"/>
          <ac:picMkLst>
            <pc:docMk/>
            <pc:sldMk cId="1096790658" sldId="397"/>
            <ac:picMk id="8" creationId="{7844C294-C9D4-42A5-8668-D0033C1B0555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16:26.010" v="16470"/>
        <pc:sldMkLst>
          <pc:docMk/>
          <pc:sldMk cId="4042026143" sldId="398"/>
        </pc:sldMkLst>
        <pc:spChg chg="mod">
          <ac:chgData name="Rooney Ribeiro Albuquerque Coelho" userId="ac74b89b-444e-42c3-a3e1-3795a8d61e25" providerId="ADAL" clId="{D792DB59-0030-42C0-80F6-80560F0C5BF9}" dt="2021-03-19T05:08:49.728" v="16320"/>
          <ac:spMkLst>
            <pc:docMk/>
            <pc:sldMk cId="4042026143" sldId="398"/>
            <ac:spMk id="2" creationId="{99AFD206-984E-4F52-9077-2F7387E1E32E}"/>
          </ac:spMkLst>
        </pc:spChg>
        <pc:spChg chg="mod">
          <ac:chgData name="Rooney Ribeiro Albuquerque Coelho" userId="ac74b89b-444e-42c3-a3e1-3795a8d61e25" providerId="ADAL" clId="{D792DB59-0030-42C0-80F6-80560F0C5BF9}" dt="2021-03-19T05:16:09.489" v="16469" actId="1076"/>
          <ac:spMkLst>
            <pc:docMk/>
            <pc:sldMk cId="4042026143" sldId="398"/>
            <ac:spMk id="3" creationId="{B0BCED91-E59B-41DB-A100-EC7841B651F8}"/>
          </ac:spMkLst>
        </pc:spChg>
        <pc:spChg chg="add mod">
          <ac:chgData name="Rooney Ribeiro Albuquerque Coelho" userId="ac74b89b-444e-42c3-a3e1-3795a8d61e25" providerId="ADAL" clId="{D792DB59-0030-42C0-80F6-80560F0C5BF9}" dt="2021-03-19T05:16:26.010" v="16470"/>
          <ac:spMkLst>
            <pc:docMk/>
            <pc:sldMk cId="4042026143" sldId="398"/>
            <ac:spMk id="10" creationId="{6379EF3C-7CE1-4BDC-8F25-3FF5F5F80899}"/>
          </ac:spMkLst>
        </pc:spChg>
        <pc:graphicFrameChg chg="add del mod">
          <ac:chgData name="Rooney Ribeiro Albuquerque Coelho" userId="ac74b89b-444e-42c3-a3e1-3795a8d61e25" providerId="ADAL" clId="{D792DB59-0030-42C0-80F6-80560F0C5BF9}" dt="2021-03-19T05:14:42.980" v="16439" actId="478"/>
          <ac:graphicFrameMkLst>
            <pc:docMk/>
            <pc:sldMk cId="4042026143" sldId="398"/>
            <ac:graphicFrameMk id="7" creationId="{5EADDA3A-90CD-4038-8829-335A2880C458}"/>
          </ac:graphicFrameMkLst>
        </pc:graphicFrameChg>
        <pc:graphicFrameChg chg="add del mod">
          <ac:chgData name="Rooney Ribeiro Albuquerque Coelho" userId="ac74b89b-444e-42c3-a3e1-3795a8d61e25" providerId="ADAL" clId="{D792DB59-0030-42C0-80F6-80560F0C5BF9}" dt="2021-03-19T05:15:26.384" v="16441" actId="478"/>
          <ac:graphicFrameMkLst>
            <pc:docMk/>
            <pc:sldMk cId="4042026143" sldId="398"/>
            <ac:graphicFrameMk id="8" creationId="{7E19F113-F14F-4636-8E2D-91EAE8AE9BC6}"/>
          </ac:graphicFrameMkLst>
        </pc:graphicFrameChg>
        <pc:graphicFrameChg chg="add mod modGraphic">
          <ac:chgData name="Rooney Ribeiro Albuquerque Coelho" userId="ac74b89b-444e-42c3-a3e1-3795a8d61e25" providerId="ADAL" clId="{D792DB59-0030-42C0-80F6-80560F0C5BF9}" dt="2021-03-19T05:16:01.246" v="16468" actId="20577"/>
          <ac:graphicFrameMkLst>
            <pc:docMk/>
            <pc:sldMk cId="4042026143" sldId="398"/>
            <ac:graphicFrameMk id="9" creationId="{136AF66D-6DF7-46C1-9171-D5E522CE011D}"/>
          </ac:graphicFrameMkLst>
        </pc:graphicFrameChg>
      </pc:sldChg>
      <pc:sldChg chg="modSp new del mod">
        <pc:chgData name="Rooney Ribeiro Albuquerque Coelho" userId="ac74b89b-444e-42c3-a3e1-3795a8d61e25" providerId="ADAL" clId="{D792DB59-0030-42C0-80F6-80560F0C5BF9}" dt="2021-03-19T05:12:58.433" v="16437" actId="47"/>
        <pc:sldMkLst>
          <pc:docMk/>
          <pc:sldMk cId="717268599" sldId="399"/>
        </pc:sldMkLst>
        <pc:spChg chg="mod">
          <ac:chgData name="Rooney Ribeiro Albuquerque Coelho" userId="ac74b89b-444e-42c3-a3e1-3795a8d61e25" providerId="ADAL" clId="{D792DB59-0030-42C0-80F6-80560F0C5BF9}" dt="2021-03-19T05:12:54.830" v="16436"/>
          <ac:spMkLst>
            <pc:docMk/>
            <pc:sldMk cId="717268599" sldId="399"/>
            <ac:spMk id="3" creationId="{77D362F0-FE62-4019-9949-00A3E7F2C44C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23:23.776" v="16833" actId="1076"/>
        <pc:sldMkLst>
          <pc:docMk/>
          <pc:sldMk cId="3707397724" sldId="399"/>
        </pc:sldMkLst>
        <pc:spChg chg="mod">
          <ac:chgData name="Rooney Ribeiro Albuquerque Coelho" userId="ac74b89b-444e-42c3-a3e1-3795a8d61e25" providerId="ADAL" clId="{D792DB59-0030-42C0-80F6-80560F0C5BF9}" dt="2021-03-19T05:19:22.316" v="16573" actId="20577"/>
          <ac:spMkLst>
            <pc:docMk/>
            <pc:sldMk cId="3707397724" sldId="399"/>
            <ac:spMk id="2" creationId="{6E624E13-AF21-421A-8E4B-C653D28FCCE2}"/>
          </ac:spMkLst>
        </pc:spChg>
        <pc:spChg chg="del">
          <ac:chgData name="Rooney Ribeiro Albuquerque Coelho" userId="ac74b89b-444e-42c3-a3e1-3795a8d61e25" providerId="ADAL" clId="{D792DB59-0030-42C0-80F6-80560F0C5BF9}" dt="2021-03-19T05:19:09.618" v="16553" actId="22"/>
          <ac:spMkLst>
            <pc:docMk/>
            <pc:sldMk cId="3707397724" sldId="399"/>
            <ac:spMk id="3" creationId="{FACB5197-E12D-46AC-A5C5-A6C888DD57A1}"/>
          </ac:spMkLst>
        </pc:spChg>
        <pc:spChg chg="add del mod">
          <ac:chgData name="Rooney Ribeiro Albuquerque Coelho" userId="ac74b89b-444e-42c3-a3e1-3795a8d61e25" providerId="ADAL" clId="{D792DB59-0030-42C0-80F6-80560F0C5BF9}" dt="2021-03-19T05:21:00.757" v="16614" actId="478"/>
          <ac:spMkLst>
            <pc:docMk/>
            <pc:sldMk cId="3707397724" sldId="399"/>
            <ac:spMk id="9" creationId="{769901DE-83A3-444F-9F13-B05D0608A81A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0.714" v="16830" actId="20577"/>
          <ac:spMkLst>
            <pc:docMk/>
            <pc:sldMk cId="3707397724" sldId="399"/>
            <ac:spMk id="11" creationId="{1DA89F1C-1457-4479-9A9B-76BD45748C1C}"/>
          </ac:spMkLst>
        </pc:spChg>
        <pc:spChg chg="add mod">
          <ac:chgData name="Rooney Ribeiro Albuquerque Coelho" userId="ac74b89b-444e-42c3-a3e1-3795a8d61e25" providerId="ADAL" clId="{D792DB59-0030-42C0-80F6-80560F0C5BF9}" dt="2021-03-19T05:23:23.776" v="16833" actId="1076"/>
          <ac:spMkLst>
            <pc:docMk/>
            <pc:sldMk cId="3707397724" sldId="399"/>
            <ac:spMk id="12" creationId="{D454FD68-EA1F-46EF-B6EA-D3ED3D3069E9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20:42.563" v="16594" actId="478"/>
          <ac:picMkLst>
            <pc:docMk/>
            <pc:sldMk cId="3707397724" sldId="399"/>
            <ac:picMk id="8" creationId="{AC8241F2-9EC3-4B86-829B-3DA0FE0E1CBE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5:34:29.365" v="16918" actId="20577"/>
        <pc:sldMkLst>
          <pc:docMk/>
          <pc:sldMk cId="321584396" sldId="400"/>
        </pc:sldMkLst>
        <pc:spChg chg="mod">
          <ac:chgData name="Rooney Ribeiro Albuquerque Coelho" userId="ac74b89b-444e-42c3-a3e1-3795a8d61e25" providerId="ADAL" clId="{D792DB59-0030-42C0-80F6-80560F0C5BF9}" dt="2021-03-19T05:32:12.920" v="16857" actId="20577"/>
          <ac:spMkLst>
            <pc:docMk/>
            <pc:sldMk cId="321584396" sldId="400"/>
            <ac:spMk id="2" creationId="{EF3EA281-4E92-4CA3-9232-80DF03007C5E}"/>
          </ac:spMkLst>
        </pc:spChg>
        <pc:spChg chg="mod">
          <ac:chgData name="Rooney Ribeiro Albuquerque Coelho" userId="ac74b89b-444e-42c3-a3e1-3795a8d61e25" providerId="ADAL" clId="{D792DB59-0030-42C0-80F6-80560F0C5BF9}" dt="2021-03-19T05:34:29.365" v="16918" actId="20577"/>
          <ac:spMkLst>
            <pc:docMk/>
            <pc:sldMk cId="321584396" sldId="400"/>
            <ac:spMk id="3" creationId="{5BB64448-D2A3-4A33-A101-4F259002F4DD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5:39:00.466" v="17082"/>
        <pc:sldMkLst>
          <pc:docMk/>
          <pc:sldMk cId="3850736272" sldId="401"/>
        </pc:sldMkLst>
        <pc:spChg chg="mod">
          <ac:chgData name="Rooney Ribeiro Albuquerque Coelho" userId="ac74b89b-444e-42c3-a3e1-3795a8d61e25" providerId="ADAL" clId="{D792DB59-0030-42C0-80F6-80560F0C5BF9}" dt="2021-03-19T05:34:44.817" v="16920"/>
          <ac:spMkLst>
            <pc:docMk/>
            <pc:sldMk cId="3850736272" sldId="401"/>
            <ac:spMk id="2" creationId="{43CC71E2-64E8-413D-A688-D833C73E5B51}"/>
          </ac:spMkLst>
        </pc:spChg>
        <pc:spChg chg="mod">
          <ac:chgData name="Rooney Ribeiro Albuquerque Coelho" userId="ac74b89b-444e-42c3-a3e1-3795a8d61e25" providerId="ADAL" clId="{D792DB59-0030-42C0-80F6-80560F0C5BF9}" dt="2021-03-19T05:39:00.466" v="17082"/>
          <ac:spMkLst>
            <pc:docMk/>
            <pc:sldMk cId="3850736272" sldId="401"/>
            <ac:spMk id="3" creationId="{73C104EB-3920-4FD7-AAB0-69FFFBA2DA37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5:39:35.811" v="17084"/>
        <pc:sldMkLst>
          <pc:docMk/>
          <pc:sldMk cId="924640274" sldId="402"/>
        </pc:sldMkLst>
        <pc:spChg chg="mod">
          <ac:chgData name="Rooney Ribeiro Albuquerque Coelho" userId="ac74b89b-444e-42c3-a3e1-3795a8d61e25" providerId="ADAL" clId="{D792DB59-0030-42C0-80F6-80560F0C5BF9}" dt="2021-03-19T05:39:35.811" v="17084"/>
          <ac:spMkLst>
            <pc:docMk/>
            <pc:sldMk cId="924640274" sldId="402"/>
            <ac:spMk id="3" creationId="{73C104EB-3920-4FD7-AAB0-69FFFBA2DA3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41:01.203" v="17101" actId="1076"/>
        <pc:sldMkLst>
          <pc:docMk/>
          <pc:sldMk cId="2676067435" sldId="403"/>
        </pc:sldMkLst>
        <pc:spChg chg="mod">
          <ac:chgData name="Rooney Ribeiro Albuquerque Coelho" userId="ac74b89b-444e-42c3-a3e1-3795a8d61e25" providerId="ADAL" clId="{D792DB59-0030-42C0-80F6-80560F0C5BF9}" dt="2021-03-19T05:40:12.509" v="17087"/>
          <ac:spMkLst>
            <pc:docMk/>
            <pc:sldMk cId="2676067435" sldId="403"/>
            <ac:spMk id="2" creationId="{47D10968-702C-4B8E-B4C7-FB58E34D8228}"/>
          </ac:spMkLst>
        </pc:spChg>
        <pc:spChg chg="del">
          <ac:chgData name="Rooney Ribeiro Albuquerque Coelho" userId="ac74b89b-444e-42c3-a3e1-3795a8d61e25" providerId="ADAL" clId="{D792DB59-0030-42C0-80F6-80560F0C5BF9}" dt="2021-03-19T05:40:07.391" v="17086" actId="22"/>
          <ac:spMkLst>
            <pc:docMk/>
            <pc:sldMk cId="2676067435" sldId="403"/>
            <ac:spMk id="3" creationId="{7447008D-B0DE-4161-B52D-841E917D0A05}"/>
          </ac:spMkLst>
        </pc:spChg>
        <pc:spChg chg="add mod">
          <ac:chgData name="Rooney Ribeiro Albuquerque Coelho" userId="ac74b89b-444e-42c3-a3e1-3795a8d61e25" providerId="ADAL" clId="{D792DB59-0030-42C0-80F6-80560F0C5BF9}" dt="2021-03-19T05:40:20.583" v="17097" actId="20577"/>
          <ac:spMkLst>
            <pc:docMk/>
            <pc:sldMk cId="2676067435" sldId="403"/>
            <ac:spMk id="10" creationId="{5F349A6C-C61B-4758-AE14-8C6E546CE70F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40:15.680" v="17088" actId="21"/>
          <ac:picMkLst>
            <pc:docMk/>
            <pc:sldMk cId="2676067435" sldId="403"/>
            <ac:picMk id="8" creationId="{2BB12724-A60F-4EAF-85B5-2D38874F7769}"/>
          </ac:picMkLst>
        </pc:picChg>
        <pc:picChg chg="add del mod">
          <ac:chgData name="Rooney Ribeiro Albuquerque Coelho" userId="ac74b89b-444e-42c3-a3e1-3795a8d61e25" providerId="ADAL" clId="{D792DB59-0030-42C0-80F6-80560F0C5BF9}" dt="2021-03-19T05:40:48.689" v="17099" actId="478"/>
          <ac:picMkLst>
            <pc:docMk/>
            <pc:sldMk cId="2676067435" sldId="403"/>
            <ac:picMk id="11" creationId="{A56F0B0D-B3E7-473F-B0F6-52F9CB75C7A9}"/>
          </ac:picMkLst>
        </pc:picChg>
        <pc:picChg chg="add mod">
          <ac:chgData name="Rooney Ribeiro Albuquerque Coelho" userId="ac74b89b-444e-42c3-a3e1-3795a8d61e25" providerId="ADAL" clId="{D792DB59-0030-42C0-80F6-80560F0C5BF9}" dt="2021-03-19T05:41:01.203" v="17101" actId="1076"/>
          <ac:picMkLst>
            <pc:docMk/>
            <pc:sldMk cId="2676067435" sldId="403"/>
            <ac:picMk id="13" creationId="{98E88C71-160B-4967-AC4A-170561665313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44:24.812" v="17104"/>
        <pc:sldMkLst>
          <pc:docMk/>
          <pc:sldMk cId="863276768" sldId="404"/>
        </pc:sldMkLst>
        <pc:spChg chg="mod">
          <ac:chgData name="Rooney Ribeiro Albuquerque Coelho" userId="ac74b89b-444e-42c3-a3e1-3795a8d61e25" providerId="ADAL" clId="{D792DB59-0030-42C0-80F6-80560F0C5BF9}" dt="2021-03-19T05:44:24.812" v="17104"/>
          <ac:spMkLst>
            <pc:docMk/>
            <pc:sldMk cId="863276768" sldId="404"/>
            <ac:spMk id="2" creationId="{CC3DB9C5-2156-4C45-B6D0-A9ABDC4E13AF}"/>
          </ac:spMkLst>
        </pc:spChg>
        <pc:spChg chg="del">
          <ac:chgData name="Rooney Ribeiro Albuquerque Coelho" userId="ac74b89b-444e-42c3-a3e1-3795a8d61e25" providerId="ADAL" clId="{D792DB59-0030-42C0-80F6-80560F0C5BF9}" dt="2021-03-19T05:44:12.395" v="17103" actId="22"/>
          <ac:spMkLst>
            <pc:docMk/>
            <pc:sldMk cId="863276768" sldId="404"/>
            <ac:spMk id="3" creationId="{B6F8738F-A626-4EF5-A90C-9D8B3ACFFDF3}"/>
          </ac:spMkLst>
        </pc:spChg>
        <pc:picChg chg="add mod ord">
          <ac:chgData name="Rooney Ribeiro Albuquerque Coelho" userId="ac74b89b-444e-42c3-a3e1-3795a8d61e25" providerId="ADAL" clId="{D792DB59-0030-42C0-80F6-80560F0C5BF9}" dt="2021-03-19T05:44:12.395" v="17103" actId="22"/>
          <ac:picMkLst>
            <pc:docMk/>
            <pc:sldMk cId="863276768" sldId="404"/>
            <ac:picMk id="8" creationId="{3331B731-D033-4ED2-927E-451024DF9228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5:50:26.174" v="17187" actId="1076"/>
        <pc:sldMkLst>
          <pc:docMk/>
          <pc:sldMk cId="2969432401" sldId="405"/>
        </pc:sldMkLst>
        <pc:spChg chg="mod">
          <ac:chgData name="Rooney Ribeiro Albuquerque Coelho" userId="ac74b89b-444e-42c3-a3e1-3795a8d61e25" providerId="ADAL" clId="{D792DB59-0030-42C0-80F6-80560F0C5BF9}" dt="2021-03-19T05:44:33.299" v="17106"/>
          <ac:spMkLst>
            <pc:docMk/>
            <pc:sldMk cId="2969432401" sldId="405"/>
            <ac:spMk id="2" creationId="{AABD919F-1330-471E-96C4-31E27111A6C4}"/>
          </ac:spMkLst>
        </pc:spChg>
        <pc:spChg chg="mod">
          <ac:chgData name="Rooney Ribeiro Albuquerque Coelho" userId="ac74b89b-444e-42c3-a3e1-3795a8d61e25" providerId="ADAL" clId="{D792DB59-0030-42C0-80F6-80560F0C5BF9}" dt="2021-03-19T05:45:51.615" v="17184" actId="20577"/>
          <ac:spMkLst>
            <pc:docMk/>
            <pc:sldMk cId="2969432401" sldId="405"/>
            <ac:spMk id="3" creationId="{59335E66-B816-4402-BB47-D4950EEB6AB7}"/>
          </ac:spMkLst>
        </pc:spChg>
        <pc:graphicFrameChg chg="add mod modGraphic">
          <ac:chgData name="Rooney Ribeiro Albuquerque Coelho" userId="ac74b89b-444e-42c3-a3e1-3795a8d61e25" providerId="ADAL" clId="{D792DB59-0030-42C0-80F6-80560F0C5BF9}" dt="2021-03-19T05:50:26.174" v="17187" actId="1076"/>
          <ac:graphicFrameMkLst>
            <pc:docMk/>
            <pc:sldMk cId="2969432401" sldId="405"/>
            <ac:graphicFrameMk id="7" creationId="{99408C43-3E47-494C-AC81-BEA13FFCADC5}"/>
          </ac:graphicFrameMkLst>
        </pc:graphicFrameChg>
      </pc:sldChg>
      <pc:sldChg chg="addSp delSp modSp new mod">
        <pc:chgData name="Rooney Ribeiro Albuquerque Coelho" userId="ac74b89b-444e-42c3-a3e1-3795a8d61e25" providerId="ADAL" clId="{D792DB59-0030-42C0-80F6-80560F0C5BF9}" dt="2021-03-19T06:05:33.923" v="17333" actId="20577"/>
        <pc:sldMkLst>
          <pc:docMk/>
          <pc:sldMk cId="1535437016" sldId="406"/>
        </pc:sldMkLst>
        <pc:spChg chg="mod">
          <ac:chgData name="Rooney Ribeiro Albuquerque Coelho" userId="ac74b89b-444e-42c3-a3e1-3795a8d61e25" providerId="ADAL" clId="{D792DB59-0030-42C0-80F6-80560F0C5BF9}" dt="2021-03-19T06:05:33.923" v="17333" actId="20577"/>
          <ac:spMkLst>
            <pc:docMk/>
            <pc:sldMk cId="1535437016" sldId="406"/>
            <ac:spMk id="2" creationId="{F43CD9EE-B13B-43A2-8581-B82B76C55FE8}"/>
          </ac:spMkLst>
        </pc:spChg>
        <pc:spChg chg="del">
          <ac:chgData name="Rooney Ribeiro Albuquerque Coelho" userId="ac74b89b-444e-42c3-a3e1-3795a8d61e25" providerId="ADAL" clId="{D792DB59-0030-42C0-80F6-80560F0C5BF9}" dt="2021-03-19T06:04:18.161" v="17189" actId="22"/>
          <ac:spMkLst>
            <pc:docMk/>
            <pc:sldMk cId="1535437016" sldId="406"/>
            <ac:spMk id="3" creationId="{69DAC56B-A1AD-4084-8B5B-28A93BB073D0}"/>
          </ac:spMkLst>
        </pc:spChg>
        <pc:picChg chg="add mod ord">
          <ac:chgData name="Rooney Ribeiro Albuquerque Coelho" userId="ac74b89b-444e-42c3-a3e1-3795a8d61e25" providerId="ADAL" clId="{D792DB59-0030-42C0-80F6-80560F0C5BF9}" dt="2021-03-19T06:04:18.161" v="17189" actId="22"/>
          <ac:picMkLst>
            <pc:docMk/>
            <pc:sldMk cId="1535437016" sldId="406"/>
            <ac:picMk id="8" creationId="{F8E94C2A-FB16-4B69-9CEB-08E6AE769E50}"/>
          </ac:picMkLst>
        </pc:picChg>
      </pc:sldChg>
      <pc:sldChg chg="modSp add mod ord">
        <pc:chgData name="Rooney Ribeiro Albuquerque Coelho" userId="ac74b89b-444e-42c3-a3e1-3795a8d61e25" providerId="ADAL" clId="{D792DB59-0030-42C0-80F6-80560F0C5BF9}" dt="2021-03-19T06:05:22.354" v="17309" actId="20577"/>
        <pc:sldMkLst>
          <pc:docMk/>
          <pc:sldMk cId="1772665119" sldId="407"/>
        </pc:sldMkLst>
        <pc:spChg chg="mod">
          <ac:chgData name="Rooney Ribeiro Albuquerque Coelho" userId="ac74b89b-444e-42c3-a3e1-3795a8d61e25" providerId="ADAL" clId="{D792DB59-0030-42C0-80F6-80560F0C5BF9}" dt="2021-03-19T06:05:22.354" v="17309" actId="20577"/>
          <ac:spMkLst>
            <pc:docMk/>
            <pc:sldMk cId="1772665119" sldId="407"/>
            <ac:spMk id="2" creationId="{F43CD9EE-B13B-43A2-8581-B82B76C55FE8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0:40.299" v="17463" actId="1076"/>
        <pc:sldMkLst>
          <pc:docMk/>
          <pc:sldMk cId="2483707453" sldId="408"/>
        </pc:sldMkLst>
        <pc:spChg chg="mod">
          <ac:chgData name="Rooney Ribeiro Albuquerque Coelho" userId="ac74b89b-444e-42c3-a3e1-3795a8d61e25" providerId="ADAL" clId="{D792DB59-0030-42C0-80F6-80560F0C5BF9}" dt="2021-03-19T06:07:46.134" v="17336"/>
          <ac:spMkLst>
            <pc:docMk/>
            <pc:sldMk cId="2483707453" sldId="408"/>
            <ac:spMk id="2" creationId="{91E30DBF-B13D-42F1-981F-6D15641D1EDD}"/>
          </ac:spMkLst>
        </pc:spChg>
        <pc:spChg chg="del">
          <ac:chgData name="Rooney Ribeiro Albuquerque Coelho" userId="ac74b89b-444e-42c3-a3e1-3795a8d61e25" providerId="ADAL" clId="{D792DB59-0030-42C0-80F6-80560F0C5BF9}" dt="2021-03-19T06:07:40.958" v="17335" actId="22"/>
          <ac:spMkLst>
            <pc:docMk/>
            <pc:sldMk cId="2483707453" sldId="408"/>
            <ac:spMk id="3" creationId="{DE2E3C3D-1AB6-49F6-B31A-3164807645AB}"/>
          </ac:spMkLst>
        </pc:spChg>
        <pc:spChg chg="add mod">
          <ac:chgData name="Rooney Ribeiro Albuquerque Coelho" userId="ac74b89b-444e-42c3-a3e1-3795a8d61e25" providerId="ADAL" clId="{D792DB59-0030-42C0-80F6-80560F0C5BF9}" dt="2021-03-19T06:08:14.671" v="17390" actId="1076"/>
          <ac:spMkLst>
            <pc:docMk/>
            <pc:sldMk cId="2483707453" sldId="408"/>
            <ac:spMk id="9" creationId="{FBDA681C-80A6-4614-BB34-336239DA0C2F}"/>
          </ac:spMkLst>
        </pc:spChg>
        <pc:spChg chg="add mod">
          <ac:chgData name="Rooney Ribeiro Albuquerque Coelho" userId="ac74b89b-444e-42c3-a3e1-3795a8d61e25" providerId="ADAL" clId="{D792DB59-0030-42C0-80F6-80560F0C5BF9}" dt="2021-03-19T06:10:40.299" v="17463" actId="1076"/>
          <ac:spMkLst>
            <pc:docMk/>
            <pc:sldMk cId="2483707453" sldId="408"/>
            <ac:spMk id="10" creationId="{6807BA73-F38C-4E6E-ADEA-FDD2ED5E4EBA}"/>
          </ac:spMkLst>
        </pc:spChg>
        <pc:picChg chg="add mod ord">
          <ac:chgData name="Rooney Ribeiro Albuquerque Coelho" userId="ac74b89b-444e-42c3-a3e1-3795a8d61e25" providerId="ADAL" clId="{D792DB59-0030-42C0-80F6-80560F0C5BF9}" dt="2021-03-19T06:07:40.958" v="17335" actId="22"/>
          <ac:picMkLst>
            <pc:docMk/>
            <pc:sldMk cId="2483707453" sldId="408"/>
            <ac:picMk id="8" creationId="{43874261-234D-4EBE-A161-E2A08809837B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21:43.663" v="18162" actId="1076"/>
        <pc:sldMkLst>
          <pc:docMk/>
          <pc:sldMk cId="2209630769" sldId="409"/>
        </pc:sldMkLst>
        <pc:spChg chg="mod">
          <ac:chgData name="Rooney Ribeiro Albuquerque Coelho" userId="ac74b89b-444e-42c3-a3e1-3795a8d61e25" providerId="ADAL" clId="{D792DB59-0030-42C0-80F6-80560F0C5BF9}" dt="2021-03-19T06:09:40.878" v="17392"/>
          <ac:spMkLst>
            <pc:docMk/>
            <pc:sldMk cId="2209630769" sldId="409"/>
            <ac:spMk id="2" creationId="{96B4B7CE-4045-4599-BAFE-0153D83DF612}"/>
          </ac:spMkLst>
        </pc:spChg>
        <pc:spChg chg="mod">
          <ac:chgData name="Rooney Ribeiro Albuquerque Coelho" userId="ac74b89b-444e-42c3-a3e1-3795a8d61e25" providerId="ADAL" clId="{D792DB59-0030-42C0-80F6-80560F0C5BF9}" dt="2021-03-19T06:21:36.885" v="18160"/>
          <ac:spMkLst>
            <pc:docMk/>
            <pc:sldMk cId="2209630769" sldId="409"/>
            <ac:spMk id="3" creationId="{C0640DE4-8BD6-4BDF-BBDC-7CF1E841F46E}"/>
          </ac:spMkLst>
        </pc:spChg>
        <pc:spChg chg="add mod">
          <ac:chgData name="Rooney Ribeiro Albuquerque Coelho" userId="ac74b89b-444e-42c3-a3e1-3795a8d61e25" providerId="ADAL" clId="{D792DB59-0030-42C0-80F6-80560F0C5BF9}" dt="2021-03-19T06:21:43.663" v="18162" actId="1076"/>
          <ac:spMkLst>
            <pc:docMk/>
            <pc:sldMk cId="2209630769" sldId="409"/>
            <ac:spMk id="9" creationId="{316A9965-9AB7-4227-A1EA-AA8B9EB63327}"/>
          </ac:spMkLst>
        </pc:spChg>
        <pc:picChg chg="add mod">
          <ac:chgData name="Rooney Ribeiro Albuquerque Coelho" userId="ac74b89b-444e-42c3-a3e1-3795a8d61e25" providerId="ADAL" clId="{D792DB59-0030-42C0-80F6-80560F0C5BF9}" dt="2021-03-19T06:12:02.637" v="17571" actId="1076"/>
          <ac:picMkLst>
            <pc:docMk/>
            <pc:sldMk cId="2209630769" sldId="409"/>
            <ac:picMk id="8" creationId="{3C2040CD-5F03-4A6B-B6FE-4CD9C21E7FD4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13:33.728" v="17752" actId="1076"/>
        <pc:sldMkLst>
          <pc:docMk/>
          <pc:sldMk cId="511058221" sldId="410"/>
        </pc:sldMkLst>
        <pc:spChg chg="mod">
          <ac:chgData name="Rooney Ribeiro Albuquerque Coelho" userId="ac74b89b-444e-42c3-a3e1-3795a8d61e25" providerId="ADAL" clId="{D792DB59-0030-42C0-80F6-80560F0C5BF9}" dt="2021-03-19T06:12:10.246" v="17573"/>
          <ac:spMkLst>
            <pc:docMk/>
            <pc:sldMk cId="511058221" sldId="410"/>
            <ac:spMk id="2" creationId="{72E6D6C8-D2D8-41DF-B007-118E914A4240}"/>
          </ac:spMkLst>
        </pc:spChg>
        <pc:spChg chg="mod">
          <ac:chgData name="Rooney Ribeiro Albuquerque Coelho" userId="ac74b89b-444e-42c3-a3e1-3795a8d61e25" providerId="ADAL" clId="{D792DB59-0030-42C0-80F6-80560F0C5BF9}" dt="2021-03-19T06:13:24.188" v="17750"/>
          <ac:spMkLst>
            <pc:docMk/>
            <pc:sldMk cId="511058221" sldId="410"/>
            <ac:spMk id="3" creationId="{B9EEE4A1-65D5-414B-9535-A016D1B71780}"/>
          </ac:spMkLst>
        </pc:spChg>
        <pc:picChg chg="add mod">
          <ac:chgData name="Rooney Ribeiro Albuquerque Coelho" userId="ac74b89b-444e-42c3-a3e1-3795a8d61e25" providerId="ADAL" clId="{D792DB59-0030-42C0-80F6-80560F0C5BF9}" dt="2021-03-19T06:13:33.728" v="17752" actId="1076"/>
          <ac:picMkLst>
            <pc:docMk/>
            <pc:sldMk cId="511058221" sldId="410"/>
            <ac:picMk id="8" creationId="{7F2981AC-6ED1-494B-9760-B8F33254BAC1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6:16:02.012" v="17996" actId="114"/>
        <pc:sldMkLst>
          <pc:docMk/>
          <pc:sldMk cId="49186993" sldId="411"/>
        </pc:sldMkLst>
        <pc:spChg chg="mod">
          <ac:chgData name="Rooney Ribeiro Albuquerque Coelho" userId="ac74b89b-444e-42c3-a3e1-3795a8d61e25" providerId="ADAL" clId="{D792DB59-0030-42C0-80F6-80560F0C5BF9}" dt="2021-03-19T06:14:09.539" v="17754"/>
          <ac:spMkLst>
            <pc:docMk/>
            <pc:sldMk cId="49186993" sldId="411"/>
            <ac:spMk id="2" creationId="{28AC782D-20BC-4375-8024-604BA509F962}"/>
          </ac:spMkLst>
        </pc:spChg>
        <pc:spChg chg="add del mod">
          <ac:chgData name="Rooney Ribeiro Albuquerque Coelho" userId="ac74b89b-444e-42c3-a3e1-3795a8d61e25" providerId="ADAL" clId="{D792DB59-0030-42C0-80F6-80560F0C5BF9}" dt="2021-03-19T06:16:02.012" v="17996" actId="114"/>
          <ac:spMkLst>
            <pc:docMk/>
            <pc:sldMk cId="49186993" sldId="411"/>
            <ac:spMk id="3" creationId="{92E44348-0669-4F71-B37D-79128B319D09}"/>
          </ac:spMkLst>
        </pc:spChg>
        <pc:spChg chg="add del mod">
          <ac:chgData name="Rooney Ribeiro Albuquerque Coelho" userId="ac74b89b-444e-42c3-a3e1-3795a8d61e25" providerId="ADAL" clId="{D792DB59-0030-42C0-80F6-80560F0C5BF9}" dt="2021-03-19T06:15:16.710" v="17916" actId="478"/>
          <ac:spMkLst>
            <pc:docMk/>
            <pc:sldMk cId="49186993" sldId="411"/>
            <ac:spMk id="8" creationId="{52C40FF7-FDD9-44CA-BC11-0AEB52B0DD1D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9:44.363" v="18113" actId="20577"/>
        <pc:sldMkLst>
          <pc:docMk/>
          <pc:sldMk cId="1643400496" sldId="412"/>
        </pc:sldMkLst>
        <pc:spChg chg="mod">
          <ac:chgData name="Rooney Ribeiro Albuquerque Coelho" userId="ac74b89b-444e-42c3-a3e1-3795a8d61e25" providerId="ADAL" clId="{D792DB59-0030-42C0-80F6-80560F0C5BF9}" dt="2021-03-19T06:18:23.986" v="18000"/>
          <ac:spMkLst>
            <pc:docMk/>
            <pc:sldMk cId="1643400496" sldId="412"/>
            <ac:spMk id="2" creationId="{C46718DB-658F-43B9-9BD5-3161FF3042FF}"/>
          </ac:spMkLst>
        </pc:spChg>
        <pc:spChg chg="del">
          <ac:chgData name="Rooney Ribeiro Albuquerque Coelho" userId="ac74b89b-444e-42c3-a3e1-3795a8d61e25" providerId="ADAL" clId="{D792DB59-0030-42C0-80F6-80560F0C5BF9}" dt="2021-03-19T06:16:30.370" v="17998" actId="22"/>
          <ac:spMkLst>
            <pc:docMk/>
            <pc:sldMk cId="1643400496" sldId="412"/>
            <ac:spMk id="3" creationId="{7A3A72F4-D2BA-4C4A-80FC-825B96D0D1F8}"/>
          </ac:spMkLst>
        </pc:spChg>
        <pc:spChg chg="add mod">
          <ac:chgData name="Rooney Ribeiro Albuquerque Coelho" userId="ac74b89b-444e-42c3-a3e1-3795a8d61e25" providerId="ADAL" clId="{D792DB59-0030-42C0-80F6-80560F0C5BF9}" dt="2021-03-19T06:19:15.623" v="18053" actId="1076"/>
          <ac:spMkLst>
            <pc:docMk/>
            <pc:sldMk cId="1643400496" sldId="412"/>
            <ac:spMk id="9" creationId="{83A0B028-A2A5-461A-85D2-BE63E507DDA1}"/>
          </ac:spMkLst>
        </pc:spChg>
        <pc:spChg chg="add mod">
          <ac:chgData name="Rooney Ribeiro Albuquerque Coelho" userId="ac74b89b-444e-42c3-a3e1-3795a8d61e25" providerId="ADAL" clId="{D792DB59-0030-42C0-80F6-80560F0C5BF9}" dt="2021-03-19T06:19:44.363" v="18113" actId="20577"/>
          <ac:spMkLst>
            <pc:docMk/>
            <pc:sldMk cId="1643400496" sldId="412"/>
            <ac:spMk id="10" creationId="{3D8A9217-06B1-442E-B2FC-EA971CA064CA}"/>
          </ac:spMkLst>
        </pc:spChg>
        <pc:picChg chg="add mod ord">
          <ac:chgData name="Rooney Ribeiro Albuquerque Coelho" userId="ac74b89b-444e-42c3-a3e1-3795a8d61e25" providerId="ADAL" clId="{D792DB59-0030-42C0-80F6-80560F0C5BF9}" dt="2021-03-19T06:16:30.370" v="17998" actId="22"/>
          <ac:picMkLst>
            <pc:docMk/>
            <pc:sldMk cId="1643400496" sldId="412"/>
            <ac:picMk id="8" creationId="{CCE0CBD9-3C93-4B83-A323-A24B996E051A}"/>
          </ac:picMkLst>
        </pc:picChg>
      </pc:sldChg>
      <pc:sldMasterChg chg="delSldLayout">
        <pc:chgData name="Rooney Ribeiro Albuquerque Coelho" userId="ac74b89b-444e-42c3-a3e1-3795a8d61e25" providerId="ADAL" clId="{D792DB59-0030-42C0-80F6-80560F0C5BF9}" dt="2021-03-19T04:19:46.702" v="14075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D792DB59-0030-42C0-80F6-80560F0C5BF9}" dt="2021-03-19T04:19:46.702" v="14075" actId="47"/>
          <pc:sldLayoutMkLst>
            <pc:docMk/>
            <pc:sldMasterMk cId="2776055412" sldId="2147483918"/>
            <pc:sldLayoutMk cId="3330055578" sldId="2147483931"/>
          </pc:sldLayoutMkLst>
        </pc:sldLayoutChg>
        <pc:sldLayoutChg chg="del">
          <pc:chgData name="Rooney Ribeiro Albuquerque Coelho" userId="ac74b89b-444e-42c3-a3e1-3795a8d61e25" providerId="ADAL" clId="{D792DB59-0030-42C0-80F6-80560F0C5BF9}" dt="2021-03-19T04:11:31.377" v="13967" actId="47"/>
          <pc:sldLayoutMkLst>
            <pc:docMk/>
            <pc:sldMasterMk cId="2776055412" sldId="2147483918"/>
            <pc:sldLayoutMk cId="3143154955" sldId="2147483932"/>
          </pc:sldLayoutMkLst>
        </pc:sldLayoutChg>
      </pc:sldMasterChg>
    </pc:docChg>
  </pc:docChgLst>
  <pc:docChgLst>
    <pc:chgData name="Rooney Ribeiro Albuquerque Coelho" userId="ac74b89b-444e-42c3-a3e1-3795a8d61e25" providerId="ADAL" clId="{BED79D3D-601A-4A94-8D58-C160C38CC610}"/>
    <pc:docChg chg="undo custSel addSld delSld modSld sldOrd addSection delSection modSection">
      <pc:chgData name="Rooney Ribeiro Albuquerque Coelho" userId="ac74b89b-444e-42c3-a3e1-3795a8d61e25" providerId="ADAL" clId="{BED79D3D-601A-4A94-8D58-C160C38CC610}" dt="2021-03-12T05:39:06.502" v="6059" actId="20577"/>
      <pc:docMkLst>
        <pc:docMk/>
      </pc:docMkLst>
      <pc:sldChg chg="modSp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2" creationId="{2A6ADB5C-3B0F-4601-8D60-DF4A2A6D58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3" creationId="{A8AAF4C7-B3DA-42E9-AC31-A9AB29BA3C6D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0T17:00:59.635" v="22" actId="47"/>
        <pc:sldMkLst>
          <pc:docMk/>
          <pc:sldMk cId="186018246" sldId="257"/>
        </pc:sldMkLst>
        <pc:spChg chg="del">
          <ac:chgData name="Rooney Ribeiro Albuquerque Coelho" userId="ac74b89b-444e-42c3-a3e1-3795a8d61e25" providerId="ADAL" clId="{BED79D3D-601A-4A94-8D58-C160C38CC610}" dt="2021-03-10T16:44:59.934" v="10"/>
          <ac:spMkLst>
            <pc:docMk/>
            <pc:sldMk cId="186018246" sldId="257"/>
            <ac:spMk id="3" creationId="{7073879E-F65C-4230-8B98-8CEDA6E4A9EB}"/>
          </ac:spMkLst>
        </pc:spChg>
        <pc:spChg chg="add del mod">
          <ac:chgData name="Rooney Ribeiro Albuquerque Coelho" userId="ac74b89b-444e-42c3-a3e1-3795a8d61e25" providerId="ADAL" clId="{BED79D3D-601A-4A94-8D58-C160C38CC610}" dt="2021-03-10T16:45:20.882" v="13"/>
          <ac:spMkLst>
            <pc:docMk/>
            <pc:sldMk cId="186018246" sldId="257"/>
            <ac:spMk id="8" creationId="{1213C2FA-14A2-4259-8044-8E161546FB0D}"/>
          </ac:spMkLst>
        </pc:spChg>
        <pc:spChg chg="add mod">
          <ac:chgData name="Rooney Ribeiro Albuquerque Coelho" userId="ac74b89b-444e-42c3-a3e1-3795a8d61e25" providerId="ADAL" clId="{BED79D3D-601A-4A94-8D58-C160C38CC610}" dt="2021-03-10T17:00:54.215" v="21" actId="478"/>
          <ac:spMkLst>
            <pc:docMk/>
            <pc:sldMk cId="186018246" sldId="257"/>
            <ac:spMk id="16" creationId="{E76721E1-6011-46FF-8D7A-B20ED5D4064F}"/>
          </ac:spMkLst>
        </pc:spChg>
        <pc:picChg chg="add del mod">
          <ac:chgData name="Rooney Ribeiro Albuquerque Coelho" userId="ac74b89b-444e-42c3-a3e1-3795a8d61e25" providerId="ADAL" clId="{BED79D3D-601A-4A94-8D58-C160C38CC610}" dt="2021-03-10T16:45:19.823" v="12" actId="21"/>
          <ac:picMkLst>
            <pc:docMk/>
            <pc:sldMk cId="186018246" sldId="257"/>
            <ac:picMk id="7" creationId="{6081079D-656E-480E-8FAA-F273D468856E}"/>
          </ac:picMkLst>
        </pc:picChg>
        <pc:picChg chg="add del mod">
          <ac:chgData name="Rooney Ribeiro Albuquerque Coelho" userId="ac74b89b-444e-42c3-a3e1-3795a8d61e25" providerId="ADAL" clId="{BED79D3D-601A-4A94-8D58-C160C38CC610}" dt="2021-03-10T17:00:54.215" v="21" actId="478"/>
          <ac:picMkLst>
            <pc:docMk/>
            <pc:sldMk cId="186018246" sldId="257"/>
            <ac:picMk id="9" creationId="{4790EB9F-BC49-4C3A-B618-EA6DCE41B4B7}"/>
          </ac:picMkLst>
        </pc:picChg>
        <pc:cxnChg chg="add mod">
          <ac:chgData name="Rooney Ribeiro Albuquerque Coelho" userId="ac74b89b-444e-42c3-a3e1-3795a8d61e25" providerId="ADAL" clId="{BED79D3D-601A-4A94-8D58-C160C38CC610}" dt="2021-03-10T16:45:45.640" v="15" actId="14100"/>
          <ac:cxnSpMkLst>
            <pc:docMk/>
            <pc:sldMk cId="186018246" sldId="257"/>
            <ac:cxnSpMk id="11" creationId="{63F4663C-88F6-4E3D-9F09-C3AE7D532E3B}"/>
          </ac:cxnSpMkLst>
        </pc:cxnChg>
        <pc:cxnChg chg="add mod">
          <ac:chgData name="Rooney Ribeiro Albuquerque Coelho" userId="ac74b89b-444e-42c3-a3e1-3795a8d61e25" providerId="ADAL" clId="{BED79D3D-601A-4A94-8D58-C160C38CC610}" dt="2021-03-10T16:46:06.088" v="20" actId="14100"/>
          <ac:cxnSpMkLst>
            <pc:docMk/>
            <pc:sldMk cId="186018246" sldId="257"/>
            <ac:cxnSpMk id="13" creationId="{8733E48C-44C3-430B-BB9C-9733AD7A5C20}"/>
          </ac:cxnSpMkLst>
        </pc:cxn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108091938" sldId="25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7:54.766" v="5940"/>
        <pc:sldMkLst>
          <pc:docMk/>
          <pc:sldMk cId="2629285392" sldId="25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5:26:47.113" v="5931" actId="15"/>
          <ac:spMkLst>
            <pc:docMk/>
            <pc:sldMk cId="2629285392" sldId="257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6" creationId="{5BA00CE0-2D64-4FE3-A87F-6F21E6C9A005}"/>
          </ac:spMkLst>
        </pc:spChg>
      </pc:sldChg>
      <pc:sldChg chg="new del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20385516" sldId="258"/>
        </pc:sldMkLst>
      </pc:sldChg>
      <pc:sldChg chg="addSp delSp modSp add mod modAnim">
        <pc:chgData name="Rooney Ribeiro Albuquerque Coelho" userId="ac74b89b-444e-42c3-a3e1-3795a8d61e25" providerId="ADAL" clId="{BED79D3D-601A-4A94-8D58-C160C38CC610}" dt="2021-03-12T05:27:24.244" v="5936"/>
        <pc:sldMkLst>
          <pc:docMk/>
          <pc:sldMk cId="1893487364" sldId="25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6" creationId="{5BA00CE0-2D64-4FE3-A87F-6F21E6C9A005}"/>
          </ac:spMkLst>
        </pc:spChg>
        <pc:graphicFrameChg chg="add del mod">
          <ac:chgData name="Rooney Ribeiro Albuquerque Coelho" userId="ac74b89b-444e-42c3-a3e1-3795a8d61e25" providerId="ADAL" clId="{BED79D3D-601A-4A94-8D58-C160C38CC610}" dt="2021-03-10T17:14:07.204" v="90"/>
          <ac:graphicFrameMkLst>
            <pc:docMk/>
            <pc:sldMk cId="1893487364" sldId="258"/>
            <ac:graphicFrameMk id="7" creationId="{EA90572F-2DE1-43F3-8208-8CAD160D2720}"/>
          </ac:graphicFrameMkLst>
        </pc:graphicFrameChg>
        <pc:graphicFrameChg chg="add del mod">
          <ac:chgData name="Rooney Ribeiro Albuquerque Coelho" userId="ac74b89b-444e-42c3-a3e1-3795a8d61e25" providerId="ADAL" clId="{BED79D3D-601A-4A94-8D58-C160C38CC610}" dt="2021-03-10T17:15:01.843" v="96"/>
          <ac:graphicFrameMkLst>
            <pc:docMk/>
            <pc:sldMk cId="1893487364" sldId="258"/>
            <ac:graphicFrameMk id="8" creationId="{A3B91262-6571-4798-8AEE-AB72FC8CAF19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0T17:24:02.860" v="102" actId="1076"/>
          <ac:graphicFrameMkLst>
            <pc:docMk/>
            <pc:sldMk cId="1893487364" sldId="258"/>
            <ac:graphicFrameMk id="9" creationId="{E77D2306-5659-4662-862A-70BD28CAE10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76937037" sldId="258"/>
        </pc:sldMkLst>
      </pc:sldChg>
      <pc:sldChg chg="modSp add del mod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337528587" sldId="259"/>
        </pc:sldMkLst>
        <pc:spChg chg="mod">
          <ac:chgData name="Rooney Ribeiro Albuquerque Coelho" userId="ac74b89b-444e-42c3-a3e1-3795a8d61e25" providerId="ADAL" clId="{BED79D3D-601A-4A94-8D58-C160C38CC610}" dt="2021-03-10T17:02:53.495" v="59" actId="6549"/>
          <ac:spMkLst>
            <pc:docMk/>
            <pc:sldMk cId="337528587" sldId="259"/>
            <ac:spMk id="3" creationId="{2E4F5C1A-EB40-4230-850B-A726D2AA66A4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2198894446" sldId="25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6" creationId="{5BA00CE0-2D64-4FE3-A87F-6F21E6C9A005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926259637" sldId="26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6" creationId="{5BA00CE0-2D64-4FE3-A87F-6F21E6C9A005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49706174" sldId="260"/>
        </pc:sldMkLst>
      </pc:sldChg>
      <pc:sldChg chg="delSp modSp add mod modAnim">
        <pc:chgData name="Rooney Ribeiro Albuquerque Coelho" userId="ac74b89b-444e-42c3-a3e1-3795a8d61e25" providerId="ADAL" clId="{BED79D3D-601A-4A94-8D58-C160C38CC610}" dt="2021-03-12T05:28:09.761" v="5941"/>
        <pc:sldMkLst>
          <pc:docMk/>
          <pc:sldMk cId="3251844670" sldId="26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42:16.990" v="2805" actId="20577"/>
          <ac:spMkLst>
            <pc:docMk/>
            <pc:sldMk cId="3251844670" sldId="261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6" creationId="{5BA00CE0-2D64-4FE3-A87F-6F21E6C9A005}"/>
          </ac:spMkLst>
        </pc:spChg>
        <pc:graphicFrameChg chg="del">
          <ac:chgData name="Rooney Ribeiro Albuquerque Coelho" userId="ac74b89b-444e-42c3-a3e1-3795a8d61e25" providerId="ADAL" clId="{BED79D3D-601A-4A94-8D58-C160C38CC610}" dt="2021-03-10T17:39:44.499" v="106" actId="478"/>
          <ac:graphicFrameMkLst>
            <pc:docMk/>
            <pc:sldMk cId="3251844670" sldId="261"/>
            <ac:graphicFrameMk id="9" creationId="{E77D2306-5659-4662-862A-70BD28CAE106}"/>
          </ac:graphicFrameMkLst>
        </pc:graphicFrameChg>
      </pc:sldChg>
      <pc:sldChg chg="addSp delSp modSp new mod modAnim">
        <pc:chgData name="Rooney Ribeiro Albuquerque Coelho" userId="ac74b89b-444e-42c3-a3e1-3795a8d61e25" providerId="ADAL" clId="{BED79D3D-601A-4A94-8D58-C160C38CC610}" dt="2021-03-12T05:28:18.958" v="5942"/>
        <pc:sldMkLst>
          <pc:docMk/>
          <pc:sldMk cId="933780199" sldId="26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2" creationId="{60CC7185-14B2-418C-A7B6-B4AAF54B32BE}"/>
          </ac:spMkLst>
        </pc:spChg>
        <pc:spChg chg="mod">
          <ac:chgData name="Rooney Ribeiro Albuquerque Coelho" userId="ac74b89b-444e-42c3-a3e1-3795a8d61e25" providerId="ADAL" clId="{BED79D3D-601A-4A94-8D58-C160C38CC610}" dt="2021-03-12T01:43:21.102" v="2807" actId="2711"/>
          <ac:spMkLst>
            <pc:docMk/>
            <pc:sldMk cId="933780199" sldId="262"/>
            <ac:spMk id="3" creationId="{DBBFC7E3-7894-4BDD-938E-BF560582A9F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4" creationId="{B6EE175E-2711-4BBB-8537-69504A3951E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5" creationId="{EBCE96A5-0F2F-430F-9E0C-06A43D00FB3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6" creationId="{DEBC5EC1-8072-494E-9206-59ACAB5B3678}"/>
          </ac:spMkLst>
        </pc:spChg>
        <pc:graphicFrameChg chg="add del mod modGraphic">
          <ac:chgData name="Rooney Ribeiro Albuquerque Coelho" userId="ac74b89b-444e-42c3-a3e1-3795a8d61e25" providerId="ADAL" clId="{BED79D3D-601A-4A94-8D58-C160C38CC610}" dt="2021-03-12T01:31:29.872" v="2688" actId="478"/>
          <ac:graphicFrameMkLst>
            <pc:docMk/>
            <pc:sldMk cId="933780199" sldId="262"/>
            <ac:graphicFrameMk id="8" creationId="{2D0A0303-A6FF-4DF4-B202-814B9AD44F10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93062837" sldId="26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28.456" v="5943"/>
        <pc:sldMkLst>
          <pc:docMk/>
          <pc:sldMk cId="1220851238" sldId="263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2" creationId="{4626C1E8-F921-49F0-8D62-9D2320DD35A3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3" creationId="{F44B369F-07F2-4A34-A246-CE6676D9A5B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4" creationId="{98758765-0C27-4064-970E-D381273AACD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5" creationId="{D8DEE226-4042-4BA6-8892-43C6916A0B7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6" creationId="{731AA0C7-89F3-4C21-9A28-B872187D11C2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1T01:18:37.390" v="461" actId="2890"/>
        <pc:sldMkLst>
          <pc:docMk/>
          <pc:sldMk cId="2253848603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105315769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5791226" sldId="264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398210071" sldId="264"/>
        </pc:sldMkLst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2" creationId="{DBC4F6F2-009B-42E2-83C2-2C16D28182D4}"/>
          </ac:spMkLst>
        </pc:spChg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3" creationId="{F29CAD0F-CA33-46A7-94FC-8A9688AE49F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4" creationId="{510FE8F4-FCBE-4037-825D-D298A9FD7F0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5" creationId="{C891C7D1-D795-4CCF-8AD4-1EFB186612D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6" creationId="{8B376CF8-F4EF-43A3-B401-1B4E6595782E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7" creationId="{527054EF-08E1-40EB-A8BF-2E15E4462CBC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8" creationId="{688143B1-B017-4E7C-9442-3E5F1DA78F59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9" creationId="{516DCCED-7E09-48E2-A135-41A074C65FD7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0" creationId="{DE3FA70F-5C0B-4D13-AC9E-4EE391C58E7F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1" creationId="{AD28D25D-4396-4470-81F2-9FFDABDF291C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2" creationId="{C2C79689-4E5D-41A8-AD4C-A46EB1DA7F10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3" creationId="{1A264FF9-CA29-4544-961E-D55CF8DAA524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4" creationId="{F9A59B64-BADC-47BE-9EC7-1D9E25BB4BA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8:34.771" v="5944"/>
        <pc:sldMkLst>
          <pc:docMk/>
          <pc:sldMk cId="735129107" sldId="265"/>
        </pc:sldMkLst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2" creationId="{1E5B3A0E-33BA-48C5-B189-D53990FB9124}"/>
          </ac:spMkLst>
        </pc:spChg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3" creationId="{877252DD-6E82-4800-93DA-C9753F94AFE1}"/>
          </ac:spMkLst>
        </pc:spChg>
        <pc:spChg chg="del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4" creationId="{2AA26BFE-BD5F-41D2-9FFC-9E7F0B33517A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5" creationId="{DB3C86F6-71A6-4FB7-84F6-7B364F765677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6" creationId="{6BECFFDD-1351-43B6-967D-6EE3E04DD9C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7" creationId="{553D5274-2766-472D-A852-270BD8DAC2FD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8" creationId="{7D06C396-4283-4597-80CD-0632B783B97A}"/>
          </ac:spMkLst>
        </pc:spChg>
        <pc:spChg chg="add mod ord">
          <ac:chgData name="Rooney Ribeiro Albuquerque Coelho" userId="ac74b89b-444e-42c3-a3e1-3795a8d61e25" providerId="ADAL" clId="{BED79D3D-601A-4A94-8D58-C160C38CC610}" dt="2021-03-12T01:43:42.859" v="2812" actId="207"/>
          <ac:spMkLst>
            <pc:docMk/>
            <pc:sldMk cId="735129107" sldId="265"/>
            <ac:spMk id="9" creationId="{C7E30AAE-6AE1-4382-A0E7-1B996EA2A6F8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901193181" sldId="26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77181644" sldId="266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38.232" v="5945"/>
        <pc:sldMkLst>
          <pc:docMk/>
          <pc:sldMk cId="3909680259" sldId="26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2" creationId="{6A9A9A8F-1BA7-4060-9870-9F316B67A0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3" creationId="{50CE80EA-7019-4CC2-B741-EC8B0262E67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4" creationId="{A8389C7A-4ED5-4B20-BB66-B5A8DA2A8B5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5" creationId="{3A8A3CAE-A310-4A18-B9FC-7A81D4550EF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6" creationId="{72457E49-F06C-435B-8A65-2C299D778962}"/>
          </ac:spMkLst>
        </pc:spChg>
      </pc:sldChg>
      <pc:sldChg chg="addSp modSp new mod modAnim">
        <pc:chgData name="Rooney Ribeiro Albuquerque Coelho" userId="ac74b89b-444e-42c3-a3e1-3795a8d61e25" providerId="ADAL" clId="{BED79D3D-601A-4A94-8D58-C160C38CC610}" dt="2021-03-12T05:29:31.879" v="5949"/>
        <pc:sldMkLst>
          <pc:docMk/>
          <pc:sldMk cId="882418687" sldId="26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2" creationId="{21F4FD35-DC99-4AF3-915C-E7B969F4310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3" creationId="{817297EE-16E2-46B3-BDE0-F433A86EEC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4" creationId="{9101018F-7C30-44EC-AB2A-53685019DD4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5" creationId="{CA9DA25A-EEF8-47F2-8F5B-BC0D68747E6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6" creationId="{DF905A80-9AB7-4527-9B03-2ED8D66BCFAA}"/>
          </ac:spMkLst>
        </pc:spChg>
        <pc:spChg chg="add mod">
          <ac:chgData name="Rooney Ribeiro Albuquerque Coelho" userId="ac74b89b-444e-42c3-a3e1-3795a8d61e25" providerId="ADAL" clId="{BED79D3D-601A-4A94-8D58-C160C38CC610}" dt="2021-03-11T14:19:13.420" v="1014" actId="208"/>
          <ac:spMkLst>
            <pc:docMk/>
            <pc:sldMk cId="882418687" sldId="267"/>
            <ac:spMk id="7" creationId="{1A0F41AC-0410-484A-B73A-709AB68D676E}"/>
          </ac:spMkLst>
        </pc:spChg>
        <pc:spChg chg="add mod">
          <ac:chgData name="Rooney Ribeiro Albuquerque Coelho" userId="ac74b89b-444e-42c3-a3e1-3795a8d61e25" providerId="ADAL" clId="{BED79D3D-601A-4A94-8D58-C160C38CC610}" dt="2021-03-11T14:20:04.676" v="1030" actId="1037"/>
          <ac:spMkLst>
            <pc:docMk/>
            <pc:sldMk cId="882418687" sldId="267"/>
            <ac:spMk id="8" creationId="{F8B412BF-9E59-4FFA-8DA9-6A671005B192}"/>
          </ac:spMkLst>
        </pc:spChg>
        <pc:spChg chg="add mod">
          <ac:chgData name="Rooney Ribeiro Albuquerque Coelho" userId="ac74b89b-444e-42c3-a3e1-3795a8d61e25" providerId="ADAL" clId="{BED79D3D-601A-4A94-8D58-C160C38CC610}" dt="2021-03-11T14:20:15.700" v="1036" actId="1037"/>
          <ac:spMkLst>
            <pc:docMk/>
            <pc:sldMk cId="882418687" sldId="267"/>
            <ac:spMk id="9" creationId="{B8A15B03-67BB-4A40-A38E-6316269DAE06}"/>
          </ac:spMkLst>
        </pc:spChg>
        <pc:spChg chg="add mod">
          <ac:chgData name="Rooney Ribeiro Albuquerque Coelho" userId="ac74b89b-444e-42c3-a3e1-3795a8d61e25" providerId="ADAL" clId="{BED79D3D-601A-4A94-8D58-C160C38CC610}" dt="2021-03-11T14:20:34.840" v="1052" actId="207"/>
          <ac:spMkLst>
            <pc:docMk/>
            <pc:sldMk cId="882418687" sldId="267"/>
            <ac:spMk id="10" creationId="{252F207F-A0BC-44AC-A6FD-37735B0EA33C}"/>
          </ac:spMkLst>
        </pc:spChg>
        <pc:spChg chg="add mod">
          <ac:chgData name="Rooney Ribeiro Albuquerque Coelho" userId="ac74b89b-444e-42c3-a3e1-3795a8d61e25" providerId="ADAL" clId="{BED79D3D-601A-4A94-8D58-C160C38CC610}" dt="2021-03-11T14:20:53.657" v="1055" actId="208"/>
          <ac:spMkLst>
            <pc:docMk/>
            <pc:sldMk cId="882418687" sldId="267"/>
            <ac:spMk id="11" creationId="{E82DC7E0-F377-426A-8B56-E6B89781674B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65156818" sldId="26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9:45.596" v="5951"/>
        <pc:sldMkLst>
          <pc:docMk/>
          <pc:sldMk cId="2156681503" sldId="26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2" creationId="{60675441-D8B8-4701-9762-BF79C83E487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3" creationId="{6B02322B-27E6-4885-A8B2-8B7C6DFF736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4" creationId="{25F96D88-5EE3-49AE-8161-7703DD2770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5" creationId="{60AE78D7-50EA-4327-89E1-3DAE4D67C5D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6" creationId="{1D22552A-D887-45D7-9C5F-32C4328D0F1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7" creationId="{018D5FFE-23EA-4D1B-B53E-8B9AA8A164B3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9:57.767" v="5954"/>
        <pc:sldMkLst>
          <pc:docMk/>
          <pc:sldMk cId="2692549433" sldId="269"/>
        </pc:sldMkLst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2" creationId="{4E9F663A-8DEF-4EA5-B016-F15BD1132B1E}"/>
          </ac:spMkLst>
        </pc:spChg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3" creationId="{3975EFA1-CC34-406A-A8AE-7DD82FA134EE}"/>
          </ac:spMkLst>
        </pc:spChg>
        <pc:spChg chg="del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4" creationId="{6456A6D4-0861-4494-B9D3-41B76A81F0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5" creationId="{002BF470-DA68-42F5-A80D-6C5AF77059C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6" creationId="{B3507867-E27D-4DC8-B818-A09B6823F679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7" creationId="{79B02A2F-DC78-4DC9-902D-A684B066F76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8" creationId="{54F0C85D-A9F6-4795-83CE-77C1C390FC40}"/>
          </ac:spMkLst>
        </pc:spChg>
        <pc:spChg chg="add mod ord">
          <ac:chgData name="Rooney Ribeiro Albuquerque Coelho" userId="ac74b89b-444e-42c3-a3e1-3795a8d61e25" providerId="ADAL" clId="{BED79D3D-601A-4A94-8D58-C160C38CC610}" dt="2021-03-11T14:42:56.218" v="1306" actId="5793"/>
          <ac:spMkLst>
            <pc:docMk/>
            <pc:sldMk cId="2692549433" sldId="269"/>
            <ac:spMk id="9" creationId="{E9F1D175-5C45-4C20-A281-9D90D1906505}"/>
          </ac:spMkLst>
        </pc:spChg>
        <pc:spChg chg="add del mod">
          <ac:chgData name="Rooney Ribeiro Albuquerque Coelho" userId="ac74b89b-444e-42c3-a3e1-3795a8d61e25" providerId="ADAL" clId="{BED79D3D-601A-4A94-8D58-C160C38CC610}" dt="2021-03-11T14:36:02.466" v="1123"/>
          <ac:spMkLst>
            <pc:docMk/>
            <pc:sldMk cId="2692549433" sldId="269"/>
            <ac:spMk id="10" creationId="{EA65DFC7-53C7-4F0A-A041-99095DF62A0F}"/>
          </ac:spMkLst>
        </pc:spChg>
        <pc:spChg chg="add mod">
          <ac:chgData name="Rooney Ribeiro Albuquerque Coelho" userId="ac74b89b-444e-42c3-a3e1-3795a8d61e25" providerId="ADAL" clId="{BED79D3D-601A-4A94-8D58-C160C38CC610}" dt="2021-03-11T20:19:48.001" v="2273" actId="113"/>
          <ac:spMkLst>
            <pc:docMk/>
            <pc:sldMk cId="2692549433" sldId="269"/>
            <ac:spMk id="11" creationId="{8E0E5E01-A977-4BF4-AFFE-17478DE3B46E}"/>
          </ac:spMkLst>
        </pc:spChg>
        <pc:spChg chg="add mod">
          <ac:chgData name="Rooney Ribeiro Albuquerque Coelho" userId="ac74b89b-444e-42c3-a3e1-3795a8d61e25" providerId="ADAL" clId="{BED79D3D-601A-4A94-8D58-C160C38CC610}" dt="2021-03-11T14:42:40.230" v="1303" actId="20577"/>
          <ac:spMkLst>
            <pc:docMk/>
            <pc:sldMk cId="2692549433" sldId="269"/>
            <ac:spMk id="12" creationId="{83F242B2-76E1-4D9E-ADE6-1548DDFAD48C}"/>
          </ac:spMkLst>
        </pc:spChg>
      </pc:sldChg>
      <pc:sldChg chg="addSp delSp modSp new mod modAnim">
        <pc:chgData name="Rooney Ribeiro Albuquerque Coelho" userId="ac74b89b-444e-42c3-a3e1-3795a8d61e25" providerId="ADAL" clId="{BED79D3D-601A-4A94-8D58-C160C38CC610}" dt="2021-03-12T05:30:18.430" v="5960"/>
        <pc:sldMkLst>
          <pc:docMk/>
          <pc:sldMk cId="2320056064" sldId="27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2" creationId="{D428D3CE-51EC-4A09-A934-D23EBDE8505D}"/>
          </ac:spMkLst>
        </pc:spChg>
        <pc:spChg chg="del mod">
          <ac:chgData name="Rooney Ribeiro Albuquerque Coelho" userId="ac74b89b-444e-42c3-a3e1-3795a8d61e25" providerId="ADAL" clId="{BED79D3D-601A-4A94-8D58-C160C38CC610}" dt="2021-03-11T14:49:17.751" v="1314" actId="12084"/>
          <ac:spMkLst>
            <pc:docMk/>
            <pc:sldMk cId="2320056064" sldId="270"/>
            <ac:spMk id="3" creationId="{B9D914EF-A1CB-4896-B09F-1A04A8B73AA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4" creationId="{9E8B3157-916A-4B0B-8C00-A0436ED4DF2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5" creationId="{3509AB61-730C-43F3-8E7F-900F1194CDC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6" creationId="{58C2D2CB-E535-40CD-9D2C-B84B1EAA31C4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320056064" sldId="270"/>
            <ac:graphicFrameMk id="7" creationId="{8232C0DD-FA49-4FBA-A0B9-E3A4B66A0A1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62811588" sldId="27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652811841" sldId="271"/>
        </pc:sldMkLst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26.516" v="5961"/>
        <pc:sldMkLst>
          <pc:docMk/>
          <pc:sldMk cId="2944138834" sldId="271"/>
        </pc:sldMkLst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2" creationId="{2313851E-6267-432F-B1B1-056F0C9DDE8E}"/>
          </ac:spMkLst>
        </pc:spChg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3" creationId="{929F7ABE-D7F1-4271-98DD-B06FF9BEFE2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4" creationId="{FFDBAED8-91C7-4D94-96D5-3E17B7672D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5" creationId="{1C6EACEF-12DA-421B-BD6F-3244BE52972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6" creationId="{9E3FC506-959A-4480-80C6-B21C2F40E5A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7" creationId="{7209A9D3-3D4A-4F97-8B1E-35A6851496C9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8" creationId="{C04B2F6C-0355-4D8C-A5AC-8E4FE930BA89}"/>
          </ac:spMkLst>
        </pc:spChg>
        <pc:spChg chg="add del mod ord">
          <ac:chgData name="Rooney Ribeiro Albuquerque Coelho" userId="ac74b89b-444e-42c3-a3e1-3795a8d61e25" providerId="ADAL" clId="{BED79D3D-601A-4A94-8D58-C160C38CC610}" dt="2021-03-11T15:07:31.697" v="1448" actId="12084"/>
          <ac:spMkLst>
            <pc:docMk/>
            <pc:sldMk cId="2944138834" sldId="271"/>
            <ac:spMk id="9" creationId="{0DD15384-D828-4A9C-AB43-4F5D5E21B9E3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944138834" sldId="271"/>
            <ac:graphicFrameMk id="10" creationId="{184CAB33-D3A5-488C-9310-F6BDB52430D0}"/>
          </ac:graphicFrameMkLst>
        </pc:graphicFrameChg>
      </pc:sldChg>
      <pc:sldChg chg="modSp new mod modAnim">
        <pc:chgData name="Rooney Ribeiro Albuquerque Coelho" userId="ac74b89b-444e-42c3-a3e1-3795a8d61e25" providerId="ADAL" clId="{BED79D3D-601A-4A94-8D58-C160C38CC610}" dt="2021-03-12T05:30:41.982" v="5962"/>
        <pc:sldMkLst>
          <pc:docMk/>
          <pc:sldMk cId="2551433195" sldId="27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2" creationId="{8A78F143-3CAE-4CDD-AFAE-1C5DC3BEEE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3" creationId="{DF7E2018-A671-45D4-A0FC-AEEF1E02FBC9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4" creationId="{58C9726E-E68F-460D-A8F7-310C9A2C5A5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5" creationId="{61BB75A9-E561-4433-8BA8-8FC30A672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6" creationId="{E9E3CC54-019C-4CEA-AD3B-6BDC5AA0C467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7" creationId="{1F0C2595-6D9C-4A64-8533-5F8148C5522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45.258" v="5963"/>
        <pc:sldMkLst>
          <pc:docMk/>
          <pc:sldMk cId="2047074937" sldId="273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2" creationId="{DB510FA9-7441-4C99-B284-0CFCACCDC1C0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3" creationId="{5DA0B5DE-ADFB-47BA-BCDE-8BE6E611FC18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4" creationId="{472F5498-BAD7-4042-A76C-FCBE06559EB8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5" creationId="{B93486D0-9455-4978-9857-B8D51A0F9A8D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6" creationId="{1943B3E3-C205-4413-B5A0-5642C723811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7" creationId="{A3ED3E1A-B9B4-44E4-8C75-C6D984397F57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8" creationId="{8DF2B8C5-A389-46EC-B3C5-ECB0FB6E8EB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999586462" sldId="27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0:48.649" v="5964"/>
        <pc:sldMkLst>
          <pc:docMk/>
          <pc:sldMk cId="1106814908" sldId="274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2" creationId="{985A95A4-F41F-46B7-830B-DA69646CBE5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3" creationId="{26DCFDEE-F7B3-4A3A-8867-8D37BBA1E83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4" creationId="{B03597D2-642A-4167-ABA9-588A9C7FA2F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5" creationId="{9C3852B4-A654-45FA-AD39-559048999DF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6" creationId="{963A9C56-1AAD-4BEF-9023-F94E890B51C3}"/>
          </ac:spMkLst>
        </pc:spChg>
        <pc:spChg chg="add del mod">
          <ac:chgData name="Rooney Ribeiro Albuquerque Coelho" userId="ac74b89b-444e-42c3-a3e1-3795a8d61e25" providerId="ADAL" clId="{BED79D3D-601A-4A94-8D58-C160C38CC610}" dt="2021-03-11T17:35:54.637" v="1686" actId="478"/>
          <ac:spMkLst>
            <pc:docMk/>
            <pc:sldMk cId="1106814908" sldId="274"/>
            <ac:spMk id="7" creationId="{4153DAB3-12C0-40E9-8329-DDDD3D2F45E2}"/>
          </ac:spMkLst>
        </pc:spChg>
      </pc:sldChg>
      <pc:sldChg chg="addSp delSp modSp new del mod modAnim">
        <pc:chgData name="Rooney Ribeiro Albuquerque Coelho" userId="ac74b89b-444e-42c3-a3e1-3795a8d61e25" providerId="ADAL" clId="{BED79D3D-601A-4A94-8D58-C160C38CC610}" dt="2021-03-11T17:44:12.537" v="1893" actId="47"/>
        <pc:sldMkLst>
          <pc:docMk/>
          <pc:sldMk cId="380129461" sldId="275"/>
        </pc:sldMkLst>
        <pc:spChg chg="mod">
          <ac:chgData name="Rooney Ribeiro Albuquerque Coelho" userId="ac74b89b-444e-42c3-a3e1-3795a8d61e25" providerId="ADAL" clId="{BED79D3D-601A-4A94-8D58-C160C38CC610}" dt="2021-03-11T17:43:01.938" v="1888" actId="20577"/>
          <ac:spMkLst>
            <pc:docMk/>
            <pc:sldMk cId="380129461" sldId="275"/>
            <ac:spMk id="2" creationId="{20F827C7-03AA-4C6F-87DF-2129583D308C}"/>
          </ac:spMkLst>
        </pc:spChg>
        <pc:spChg chg="add del">
          <ac:chgData name="Rooney Ribeiro Albuquerque Coelho" userId="ac74b89b-444e-42c3-a3e1-3795a8d61e25" providerId="ADAL" clId="{BED79D3D-601A-4A94-8D58-C160C38CC610}" dt="2021-03-11T17:38:52.195" v="1869" actId="478"/>
          <ac:spMkLst>
            <pc:docMk/>
            <pc:sldMk cId="380129461" sldId="275"/>
            <ac:spMk id="3" creationId="{64F9CDE5-CE1B-430F-960F-5BBDD95CC17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" creationId="{78C72FF4-2D4D-4596-A37E-5E5B8F02469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9" creationId="{71FBDF4E-CC69-4A1B-A94E-E4102A14C0D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10" creationId="{32CFE3D9-A879-4062-B70E-1FEBA8BC04D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1" creationId="{2AA2E549-6D52-4C27-8D95-628229AFE0F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2" creationId="{FA75E09D-487B-4438-A32A-2DF686397A6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3" creationId="{1F965267-07F8-4923-8C8D-936C0BA79B0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4" creationId="{69DECB43-48E5-4E65-8921-C56929B12C1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5" creationId="{C75F35A6-7D73-420A-84F5-91CCDCF9C6D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6" creationId="{B56DAFE4-C25B-4C87-9296-543CEAE2954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7" creationId="{CE3EC361-546B-40CE-A827-4BDB3FE0A34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8" creationId="{86CECA14-11C8-4055-98C8-CED41662E97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1" creationId="{CC2D404E-9D2F-4DD6-BA75-71695A94935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2" creationId="{52AAFA03-F830-4531-9767-25C89BED8190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3" creationId="{793492FF-180C-47FF-974D-533B869FA0D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4" creationId="{0E7A63D4-AF0B-4D39-80DB-627A6A3DF25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5" creationId="{3761A1A0-00A5-4482-977A-7E30DD45432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7" creationId="{BEB68B37-29B5-4300-A51C-C02C45FD771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8" creationId="{50CECC2E-75F6-4DC7-9455-E31999E87F3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9" creationId="{FAA6DF57-91E7-4946-B760-DEE07DA19ED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0" creationId="{533D5AFE-50CF-4BE8-9F48-7F5BDB95E8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1" creationId="{51819A98-34AF-4B7B-B4B0-79EE85D9C53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2" creationId="{F96F17DE-A846-4F96-BE1F-626E35B3E076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5" creationId="{54C843B0-61BB-40DC-B3D0-6A0D5CD34F4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6" creationId="{7A2CF8B2-CA6C-43C8-AEA1-ACB2E02E6F8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7" creationId="{FDA0BC5C-999C-461E-9507-445572B5CE6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8" creationId="{AC3C2F35-AB2D-4F06-86C5-9600A5764B9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9" creationId="{7574647A-88A9-47B2-A4C7-CB9EFAC820C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0" creationId="{AA225323-49C6-42B4-918A-1184587B613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2" creationId="{7A9E2BF1-D645-4F1E-8863-37C4DC55AB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4" creationId="{FAD707F6-3EE0-41CB-AE08-41E45564B8D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5" creationId="{DE723A0E-11E0-4717-9B5A-32E223CF3AD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6" creationId="{DAE1FE0A-27DB-48E8-8498-B41C90CFCA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7" creationId="{52F786D7-5205-4B3A-8D36-1574FF2FE94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8" creationId="{DD246976-3EAE-41A7-8FF0-AA63C260AF0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9" creationId="{CA8B14DB-62F4-4DDF-80C4-69C165368FD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0" creationId="{8838628B-452E-4542-97AA-544E1083EF15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1" creationId="{C044F81B-D1D7-4FFF-84E8-DC8F437A247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3" creationId="{93AF4E2F-C0BD-45D7-83A6-287BEEC17A4A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5" creationId="{A65786A4-F371-4D24-AF7A-735DB547E56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6" creationId="{62ED6F15-B409-4528-B863-D1338A5910A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7" creationId="{B4E11513-1BC4-4232-905F-398FF5C1B021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8" creationId="{C0CDE7DD-2304-4B90-A454-C7AA61ED909C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9" creationId="{E5A3F9CF-A00B-4AF0-A19E-64EFF7AB700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2" creationId="{49A562E0-3E8C-4C27-9EB6-DF6D240027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3" creationId="{A34CE071-D71C-4636-BC84-8E72BF96DD9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4" creationId="{FAB5A008-A491-4665-944A-1741D72586A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5" creationId="{FD46D80E-DCC6-45D4-B06B-74E8376B3C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6" creationId="{C28128E7-C5F1-4C6B-B4B1-6FFB87E3B1B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7" creationId="{F232BE75-7E2C-459F-A3C8-7306ADB7BF7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9" creationId="{85561AEC-9A2C-4604-8DC0-3C052C1A38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1" creationId="{EB0DE861-FBCC-4344-904A-212CC71546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2" creationId="{02EBC57C-1327-4DC8-92B3-AEF1D390F8D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3" creationId="{CE47434B-8212-4875-88B3-59DC8E43A75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4" creationId="{E957E79C-8588-48FA-BADF-2F99FEE1871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5" creationId="{635749E4-910B-40A9-88DC-FAE1110471B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6" creationId="{A58F1246-6024-4E46-A6BF-DEAC4D39B6E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77" creationId="{6C5CDC68-1DEB-4894-8392-7843348AF4A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79" creationId="{05A2BB6F-3CC0-4FFD-97E8-A809B9D308B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80" creationId="{9064FD95-98B4-43C1-A2C0-BCDAE22C02A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1" creationId="{6DE33DC4-0725-44A0-97A4-6963F27B434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2" creationId="{F989B7EF-8EE4-4401-BB96-D89A85E004C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3" creationId="{4A0288B7-8A8C-4C36-BC6C-BB9B162133E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4" creationId="{D32F8E8D-E465-475C-B526-F6F93C4656D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5" creationId="{B48428A5-93E8-453A-80DD-701502675C6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6" creationId="{371FF151-28BB-401A-AAA8-05CB326AE26A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7" creationId="{98AB9C95-22E7-4CA9-B395-C90EC07B4C7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8" creationId="{302D34DA-A664-4215-83A1-05B474E666A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1" creationId="{E90C2FCF-DF5B-40A7-A4E0-C06919A4D17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2" creationId="{960B9149-25CC-49DE-9542-023F9B8D03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3" creationId="{39965F03-AE2D-4664-9A45-494439D04CC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4" creationId="{DF7BCA74-619A-454E-945A-58E2979CA8B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5" creationId="{55025F1A-731D-4773-AFF0-F4BA582C36E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7" creationId="{4A048C00-F993-4BE0-AF4A-8FDC1D3019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8" creationId="{D740A3C2-D986-48B2-9144-461553B986A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9" creationId="{1D60AAD1-10C2-433F-811B-26F1C4B34C8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0" creationId="{DB23A4A8-85C6-4573-9390-4CAB9F122DDC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1" creationId="{1A4051E1-E3B5-4733-A29A-B2A904AB812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2" creationId="{B15B879F-CE96-4BAB-BF58-2E870918EB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5" creationId="{CA839393-355B-4D34-92CA-4E38A676AC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6" creationId="{61667794-E225-4BBC-8D59-434580B4246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7" creationId="{6DA32A79-BFD6-4D5A-A8D0-E943D1D08F3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8" creationId="{63E7B68A-8E6D-4D58-9B6C-9C67104C47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9" creationId="{DDA81B21-1F82-48EC-A284-EB4CD140E52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0" creationId="{415036EB-4959-45A8-BD31-6F969E3419C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2" creationId="{D8AD8B76-F2FA-4508-B8B4-3E366C22964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4" creationId="{D18DEB8E-6A76-4DFB-9483-FF1BF51902C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5" creationId="{9038E0F8-44B7-4C2C-97E9-A81DFF28840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6" creationId="{27596E1B-9B82-4D0C-AE7C-857C5EA596F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7" creationId="{C58D0F58-7EF5-4005-9A49-9510A7F1159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8" creationId="{471056F0-50AC-4380-A0CC-CEAF5FDEA2D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9" creationId="{FB0180EF-FFD6-4339-9810-C6B72870393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0" creationId="{165E4592-DB96-43F1-97FE-E0E6C182039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1" creationId="{D1C93044-4B45-40EC-8C4D-409F2018AF1F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3" creationId="{43D2091F-47D4-4B91-9389-184B453DBEB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5" creationId="{7991A3A2-03E9-4DBD-AFA2-1A9357F24A6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6" creationId="{AE6AE204-3493-49EC-AD61-27CF6CD023B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7" creationId="{0FD312BC-309F-4923-9D81-62D779133840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8" creationId="{96F64068-2DFF-47AC-B6E3-819D6E90274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9" creationId="{F8CC9522-61C8-4C66-86B0-B8DBAC650FD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2" creationId="{AF3B14B0-F5B6-4944-BD19-F929DCC68A8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3" creationId="{932E8C49-D9E3-4AD0-9310-FDEEAEBAB81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4" creationId="{9CE783C2-7E4E-4EFA-9A20-0451EB4A2C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5" creationId="{795A9BCA-3E8A-49FB-998A-0908E121986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6" creationId="{AD0474D6-FC90-4E4F-9409-536E36654A5D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7" creationId="{1FDCFB7B-161A-4428-856C-C4499C1BADD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9" creationId="{9215B047-8E61-4143-A0E7-E789BFD5E34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1" creationId="{E335B668-F97C-4486-AFF6-61FC6AEBBE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2" creationId="{01AC48F8-431E-43AF-BE06-B483D38EDFA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3" creationId="{6E7AA95F-009A-487F-ACAE-5E9B87349E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4" creationId="{F1CC35B3-9A4E-427B-85DC-DA2D7B1448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5" creationId="{8B85EF07-7AC7-435D-8D34-CC8539777D8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46" creationId="{18DDE14C-81D7-4C31-A719-0B1A0AAA6C0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47" creationId="{31FFD30C-935B-4FDF-A97F-30C0536E1E6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49" creationId="{819117A9-487D-40F9-A723-AF50A12A2C3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50" creationId="{416417CE-8BC6-4F44-A80A-50B4DBDC3E0B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1" creationId="{CE900DFC-D5B9-4752-8DD4-56BBD7523AE1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2" creationId="{B6ADF26B-DBBE-4F32-A248-D75DBD12EEF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3" creationId="{1147884B-A414-4807-8491-F106D508E00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4" creationId="{86E45417-1D63-4175-AAE0-3F502138C817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5" creationId="{95DD5CFE-0EAC-4CFE-ACEC-25690A47B1F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6" creationId="{DE99739B-5C4A-44E3-8328-98E7404BF23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7" creationId="{99592FED-9A51-4158-81DD-9CFBB927CD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8" creationId="{C3175A20-DA6A-48B9-9C8A-69040D234D8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1" creationId="{063B7CF3-0547-4D6C-BC25-FAB6F103FA6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2" creationId="{5615F21D-ACDA-4BA7-BB4F-34ABE55251D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3" creationId="{A624747E-1155-4069-82D2-AFC62595CD3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4" creationId="{4E686922-1683-471F-9764-36F8FA2B79E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5" creationId="{B4BAC746-30D2-4A5E-9B79-0A08CA368BE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7" creationId="{36541E90-F826-4531-8189-19D1D3F9899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8" creationId="{BDF6578E-92B8-45EB-BA0F-1B4405BBA5D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9" creationId="{F52DFF54-6F3F-4F98-B956-37D94EB463F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0" creationId="{61110337-8D0B-41F1-9D3B-51934D1EF5D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1" creationId="{6D221FB4-936C-4A1A-828E-CFD397974A4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2" creationId="{0D136B4A-BDE1-4ADA-83DD-4DE65FB1C09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5" creationId="{25605A36-1FF0-4F1A-80F1-D2D862FB8C0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6" creationId="{BDAFEC41-6611-405E-AEDF-2BF80F3C924B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7" creationId="{356B1370-D8E7-4A49-B715-935E3C72EE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8" creationId="{5DD83079-C25B-4A4A-91DD-E4213CEDB06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9" creationId="{5C8F1C36-4441-40ED-B258-CA38DE667B0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0" creationId="{5CFFDD6E-94F4-486A-8042-C749E767097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2" creationId="{8460FF0B-3CEA-48AC-8B02-4DA79AF8DFD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4" creationId="{D3CED962-2F53-4C72-B531-B580F09DB1F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5" creationId="{77F14559-CCA2-4559-99C9-000A172B5F9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6" creationId="{D3D22E4B-5E32-4868-A510-A948E1F2960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7" creationId="{7B9D5FE6-905C-46E8-96FD-0B8E0FF42F8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8" creationId="{1EFF01F0-17B9-494A-A2D6-40E6755C095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9" creationId="{F7E1C685-4EEA-4680-8A7B-548E0CFE295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0" creationId="{80A58B11-3890-487A-849F-97750541F4B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1" creationId="{33DA90D0-955C-450D-ADBE-9A27684483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3" creationId="{70D50207-0084-43BE-B29E-A0F2AC5839B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5" creationId="{96837E74-0638-4238-A61A-A06731197B2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6" creationId="{E28F791C-7CD5-463D-9635-459DA6140BA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7" creationId="{F9D6FBF0-856D-4228-B931-2456E13E5FA5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8" creationId="{10687FD4-8427-41AA-B56D-CF28FBFBBB1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9" creationId="{E17BA21F-8EB4-40FF-8F35-5A49F788C97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2" creationId="{A3DD8D12-03BE-41A9-B7A1-8F2D920878E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3" creationId="{0F0CF84F-DA0C-4604-9C5B-87C8F83A76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4" creationId="{ECD4739F-1566-4501-B0EA-92733BBB6AA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5" creationId="{219ED7AE-0741-4DFA-8C95-A68E4B848C9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6" creationId="{C1A42B7D-CFF9-4B07-8840-E60DBA1AA02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7" creationId="{21F52AD9-9D3F-443C-934D-A230E7A932F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9" creationId="{9059A3F5-06CF-4A78-9A07-1FE8A5FAE6D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1" creationId="{C324FCD1-71A9-480B-B6CF-5C786BADA33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2" creationId="{86B1F8C8-4F71-434E-8280-D08A0F18F76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3" creationId="{DFC6EEA2-7FE6-4072-ABC4-48C8CD4C9E1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4" creationId="{B655402F-B56A-423C-81F8-70F26C5D9CA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5" creationId="{811D20C3-4919-40A4-B735-9E169514286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216" creationId="{4F7A7F8E-C125-4AB5-8858-FDF36E278DCD}"/>
          </ac:spMkLst>
        </pc:s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8" creationId="{0F2FBD42-49B3-450F-AFC9-01E64BBCC21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19" creationId="{C3806AA3-B3FA-40EC-98E7-A4D2D7D84388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20" creationId="{9F76FFA0-A15D-4391-9E69-C97A71FD92E8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26" creationId="{C297C06E-01F2-430B-A369-C48CB1C8D83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33" creationId="{3D88D952-72BB-42AB-93F9-938A06FEA2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34" creationId="{AA05C1E5-81BA-464D-B353-2F62D9AC73C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41" creationId="{966CD1C5-5F85-4791-83E6-7C26FC6A95AA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43" creationId="{97C4EE8D-BFC5-4D82-8B23-4B49449EC19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52" creationId="{47A21E98-14F6-4C76-BB6D-7BBB77C42CCB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54" creationId="{6B057759-5D07-4AD0-810C-DD588C284CDE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0" creationId="{5095869A-5D86-45B8-9068-2D2A98726767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61" creationId="{2199D367-F34B-4481-964B-C7CD887F67B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8" creationId="{B1D00313-A285-4C41-A0B0-F4BFE8DAE4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70" creationId="{C3740E0F-9EEE-4502-BFF1-1166A627C9B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78" creationId="{259B20B3-9FAA-42E7-820B-2061D0817B1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89" creationId="{79478A95-A85D-4551-B9B0-93F10867F7F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90" creationId="{6901455E-008C-44C2-AF76-B3EF1E5E164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96" creationId="{24E10D37-8A69-4CDB-9F1A-0EAED00CA44C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03" creationId="{75750E58-3C66-45E6-BB03-A5DA1D2F6C2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04" creationId="{FCA37497-357C-41AF-BEFE-2345D76F627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11" creationId="{ACD71C6A-171B-4214-BE92-5BABCD04D4F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13" creationId="{0E6693FB-BBBE-466A-889C-E1F9AE15350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22" creationId="{C5905891-072C-4C09-B0E9-99DD8DA027F8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24" creationId="{B50D71A7-306A-42A4-B1F0-D68E92CEC4F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0" creationId="{4FAD8231-DD74-4994-802C-170D8FACC9DF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31" creationId="{B47F392C-A02C-4B04-A78B-D466E619B22D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8" creationId="{96D54638-37F2-4459-B71D-8720978BB90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40" creationId="{CFEF1F47-D649-4B35-BC5B-CBD472CB2BB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48" creationId="{CB9C1211-2E51-49A9-9DDF-69CD8254526D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59" creationId="{CACCC3BD-8BFB-442A-B76D-F6939735147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60" creationId="{AE4010F8-6B9A-4878-90A4-44E3CB620E0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66" creationId="{4AF4D400-F80C-463F-9937-27A904C9A534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73" creationId="{5290AD0E-9BD9-4C85-9F9C-86981661C78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74" creationId="{4DEC86BB-2FCA-4284-B960-81B4B89B6A21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81" creationId="{D0F7F1BC-3C5A-4954-BA1C-F57AC1ED3AE1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83" creationId="{F6FA47B1-7E66-4982-8059-BB5A0571AC46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92" creationId="{E73FAD83-B5AF-4F63-A3B1-6D25831373E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94" creationId="{09ECD324-BC44-4EDB-95C6-BD73C90A6AF6}"/>
          </ac:grpSpMkLst>
        </pc:grpChg>
        <pc:grpChg chg="add mod topLvl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0" creationId="{F0C207EB-B1F9-4EE9-9700-15C1D283CA9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1" creationId="{9090AAD2-DEFC-4B8D-807C-53E63E365757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208" creationId="{4ACFC3EF-C236-4DB3-83C6-6E34A0F59243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0" creationId="{ECB41E78-597B-4975-BCE9-1A549789487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7" creationId="{F5DB2D42-F3F7-41C2-9621-1E014E856370}"/>
          </ac:grpSpMkLst>
        </pc:gr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373116101" sldId="27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569547" sldId="276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968418572" sldId="277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13747340" sldId="278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52105070" sldId="279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893627051" sldId="28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528619954" sldId="281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2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2"/>
            <ac:spMk id="17" creationId="{7D8F6E68-C5EF-46C1-BDB7-694582B25683}"/>
          </ac:spMkLst>
        </pc:spChg>
        <pc:spChg chg="del">
          <ac:chgData name="Rooney Ribeiro Albuquerque Coelho" userId="ac74b89b-444e-42c3-a3e1-3795a8d61e25" providerId="ADAL" clId="{BED79D3D-601A-4A94-8D58-C160C38CC610}" dt="2021-03-11T17:44:23.184" v="1894" actId="478"/>
          <ac:spMkLst>
            <pc:docMk/>
            <pc:sldMk cId="0" sldId="282"/>
            <ac:spMk id="471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7:44:48.483" v="1911" actId="1037"/>
          <ac:spMkLst>
            <pc:docMk/>
            <pc:sldMk cId="0" sldId="282"/>
            <ac:spMk id="47143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109496" sldId="282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3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3"/>
            <ac:spMk id="22" creationId="{9B4B74FA-0E89-44B6-9A26-B642BF95D992}"/>
          </ac:spMkLst>
        </pc:spChg>
        <pc:spChg chg="del mod">
          <ac:chgData name="Rooney Ribeiro Albuquerque Coelho" userId="ac74b89b-444e-42c3-a3e1-3795a8d61e25" providerId="ADAL" clId="{BED79D3D-601A-4A94-8D58-C160C38CC610}" dt="2021-03-11T17:46:52.818" v="1915" actId="478"/>
          <ac:spMkLst>
            <pc:docMk/>
            <pc:sldMk cId="0" sldId="283"/>
            <ac:spMk id="1024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924" v="1957" actId="20577"/>
          <ac:spMkLst>
            <pc:docMk/>
            <pc:sldMk cId="0" sldId="283"/>
            <ac:spMk id="10258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5.810" v="1958" actId="20577"/>
          <ac:spMkLst>
            <pc:docMk/>
            <pc:sldMk cId="0" sldId="283"/>
            <ac:spMk id="10259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6.427" v="1959" actId="20577"/>
          <ac:spMkLst>
            <pc:docMk/>
            <pc:sldMk cId="0" sldId="283"/>
            <ac:spMk id="1030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7.113" v="1960" actId="20577"/>
          <ac:spMkLst>
            <pc:docMk/>
            <pc:sldMk cId="0" sldId="283"/>
            <ac:spMk id="103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391" v="1956" actId="20577"/>
          <ac:spMkLst>
            <pc:docMk/>
            <pc:sldMk cId="0" sldId="283"/>
            <ac:spMk id="1030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289844501" sldId="283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4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4"/>
            <ac:spMk id="8" creationId="{2B39046D-FEFB-4FAC-BA8B-0D7D06AEC0B1}"/>
          </ac:spMkLst>
        </pc:spChg>
        <pc:spChg chg="del">
          <ac:chgData name="Rooney Ribeiro Albuquerque Coelho" userId="ac74b89b-444e-42c3-a3e1-3795a8d61e25" providerId="ADAL" clId="{BED79D3D-601A-4A94-8D58-C160C38CC610}" dt="2021-03-11T17:46:59.170" v="1917" actId="478"/>
          <ac:spMkLst>
            <pc:docMk/>
            <pc:sldMk cId="0" sldId="284"/>
            <ac:spMk id="11269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73762093" sldId="284"/>
        </pc:sldMkLst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161965383" sldId="285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2" creationId="{F4799AE8-1030-4BAC-9FB6-1CCDC6E61A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3" creationId="{367AAB08-3942-476D-A7C2-50DBB107D4F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4" creationId="{BE97B34D-2916-4871-8B1C-20981DFB8FD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5" creationId="{A5B8664F-E174-4D81-B5DE-D6708186A4F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6" creationId="{C6D00525-AE0D-4E04-AB24-BF99A001F6A2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1T19:23:05.288" v="2030" actId="47"/>
        <pc:sldMkLst>
          <pc:docMk/>
          <pc:sldMk cId="1153940651" sldId="285"/>
        </pc:sldMkLst>
        <pc:spChg chg="mod">
          <ac:chgData name="Rooney Ribeiro Albuquerque Coelho" userId="ac74b89b-444e-42c3-a3e1-3795a8d61e25" providerId="ADAL" clId="{BED79D3D-601A-4A94-8D58-C160C38CC610}" dt="2021-03-11T19:20:11.265" v="2029" actId="20577"/>
          <ac:spMkLst>
            <pc:docMk/>
            <pc:sldMk cId="1153940651" sldId="285"/>
            <ac:spMk id="2" creationId="{14432771-558C-4419-ACEC-9466F335F827}"/>
          </ac:spMkLst>
        </pc:spChg>
        <pc:spChg chg="del mod">
          <ac:chgData name="Rooney Ribeiro Albuquerque Coelho" userId="ac74b89b-444e-42c3-a3e1-3795a8d61e25" providerId="ADAL" clId="{BED79D3D-601A-4A94-8D58-C160C38CC610}" dt="2021-03-11T19:19:17.451" v="1964" actId="22"/>
          <ac:spMkLst>
            <pc:docMk/>
            <pc:sldMk cId="1153940651" sldId="285"/>
            <ac:spMk id="3" creationId="{61F48A47-ECC3-4A47-A25F-0BC79B549A46}"/>
          </ac:spMkLst>
        </pc:spChg>
        <pc:picChg chg="add mod ord">
          <ac:chgData name="Rooney Ribeiro Albuquerque Coelho" userId="ac74b89b-444e-42c3-a3e1-3795a8d61e25" providerId="ADAL" clId="{BED79D3D-601A-4A94-8D58-C160C38CC610}" dt="2021-03-11T19:19:17.451" v="1964" actId="22"/>
          <ac:picMkLst>
            <pc:docMk/>
            <pc:sldMk cId="1153940651" sldId="285"/>
            <ac:picMk id="8" creationId="{7E2848CB-C3BA-4D10-8C37-A1437789328D}"/>
          </ac:picMkLst>
        </pc:pic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54600441" sldId="285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6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6"/>
            <ac:spMk id="13" creationId="{16848605-12EB-4D2E-A70B-EEDAD6ABA6E7}"/>
          </ac:spMkLst>
        </pc:spChg>
        <pc:spChg chg="del">
          <ac:chgData name="Rooney Ribeiro Albuquerque Coelho" userId="ac74b89b-444e-42c3-a3e1-3795a8d61e25" providerId="ADAL" clId="{BED79D3D-601A-4A94-8D58-C160C38CC610}" dt="2021-03-11T19:27:12.150" v="2146" actId="478"/>
          <ac:spMkLst>
            <pc:docMk/>
            <pc:sldMk cId="0" sldId="286"/>
            <ac:spMk id="14342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536872532" sldId="286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7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7"/>
            <ac:spMk id="6" creationId="{E3C230E2-3B6F-433B-BD2F-1484ABA516A2}"/>
          </ac:spMkLst>
        </pc:spChg>
        <pc:spChg chg="del">
          <ac:chgData name="Rooney Ribeiro Albuquerque Coelho" userId="ac74b89b-444e-42c3-a3e1-3795a8d61e25" providerId="ADAL" clId="{BED79D3D-601A-4A94-8D58-C160C38CC610}" dt="2021-03-11T19:28:01.755" v="2149" actId="478"/>
          <ac:spMkLst>
            <pc:docMk/>
            <pc:sldMk cId="0" sldId="287"/>
            <ac:spMk id="15366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977135706" sldId="287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00.707" v="5965"/>
        <pc:sldMkLst>
          <pc:docMk/>
          <pc:sldMk cId="3521805310" sldId="28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2" creationId="{C2E953BA-087E-4A6E-8808-BB3CC64B524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3" creationId="{542A1B59-7E84-4351-984F-56F843EBD39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4" creationId="{6B1A7318-E8DD-4F97-80D4-1C04A6BD78F8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5" creationId="{B460B8C4-112B-44DA-A1FE-54F5C4C8DCA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6" creationId="{F890CB68-4327-4DF1-A069-A0D2CC715A64}"/>
          </ac:spMkLst>
        </pc:spChg>
        <pc:picChg chg="add del mod">
          <ac:chgData name="Rooney Ribeiro Albuquerque Coelho" userId="ac74b89b-444e-42c3-a3e1-3795a8d61e25" providerId="ADAL" clId="{BED79D3D-601A-4A94-8D58-C160C38CC610}" dt="2021-03-11T20:42:33.065" v="2362" actId="21"/>
          <ac:picMkLst>
            <pc:docMk/>
            <pc:sldMk cId="3521805310" sldId="288"/>
            <ac:picMk id="8" creationId="{146EA510-9D17-43CB-90C4-C6A9B33E3A6A}"/>
          </ac:picMkLst>
        </pc:picChg>
        <pc:picChg chg="add mod">
          <ac:chgData name="Rooney Ribeiro Albuquerque Coelho" userId="ac74b89b-444e-42c3-a3e1-3795a8d61e25" providerId="ADAL" clId="{BED79D3D-601A-4A94-8D58-C160C38CC610}" dt="2021-03-11T20:42:39.093" v="2364" actId="1076"/>
          <ac:picMkLst>
            <pc:docMk/>
            <pc:sldMk cId="3521805310" sldId="288"/>
            <ac:picMk id="9" creationId="{91497B65-13DB-48D5-904C-C779FE32FD6E}"/>
          </ac:picMkLst>
        </pc:picChg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507999769" sldId="28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2" creationId="{6AF4AA9B-AF34-4AAB-A7BB-55BD02ED165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3" creationId="{29DFD7ED-4D2C-4924-A7BD-A2E5695EA0F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4" creationId="{1A401E2A-4FD6-4B4A-A8E2-D94C1B52F15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5" creationId="{FBB6E50A-D06B-463A-9B38-E751D0575E3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6" creationId="{FEB063BF-5B5A-4DCA-849D-CF5886A9FB21}"/>
          </ac:spMkLst>
        </pc:spChg>
      </pc:sldChg>
      <pc:sldChg chg="modSp add del ord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96800787" sldId="290"/>
        </pc:sldMkLst>
        <pc:spChg chg="mod">
          <ac:chgData name="Rooney Ribeiro Albuquerque Coelho" userId="ac74b89b-444e-42c3-a3e1-3795a8d61e25" providerId="ADAL" clId="{BED79D3D-601A-4A94-8D58-C160C38CC610}" dt="2021-03-12T00:59:30.675" v="2431" actId="6549"/>
          <ac:spMkLst>
            <pc:docMk/>
            <pc:sldMk cId="96800787" sldId="290"/>
            <ac:spMk id="3" creationId="{367AAB08-3942-476D-A7C2-50DBB107D4FE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47:12.759" v="2896" actId="20577"/>
        <pc:sldMkLst>
          <pc:docMk/>
          <pc:sldMk cId="2365175147" sldId="290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2" creationId="{1DCCA60D-87FC-42B1-AD0F-D8902E61A82B}"/>
          </ac:spMkLst>
        </pc:spChg>
        <pc:spChg chg="mod ord">
          <ac:chgData name="Rooney Ribeiro Albuquerque Coelho" userId="ac74b89b-444e-42c3-a3e1-3795a8d61e25" providerId="ADAL" clId="{BED79D3D-601A-4A94-8D58-C160C38CC610}" dt="2021-03-12T01:47:12.759" v="2896" actId="20577"/>
          <ac:spMkLst>
            <pc:docMk/>
            <pc:sldMk cId="2365175147" sldId="290"/>
            <ac:spMk id="3" creationId="{95033F7D-BC66-49FF-906D-069CA284DB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4" creationId="{B057C876-B5A6-4602-8AA0-210D8445F3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5" creationId="{85982E8A-4E5A-495F-9AD8-C4B42DE1FC1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6" creationId="{7AB92136-EF7C-493F-AE89-6C8E3433FCA9}"/>
          </ac:spMkLst>
        </pc:spChg>
        <pc:spChg chg="add del mod ord">
          <ac:chgData name="Rooney Ribeiro Albuquerque Coelho" userId="ac74b89b-444e-42c3-a3e1-3795a8d61e25" providerId="ADAL" clId="{BED79D3D-601A-4A94-8D58-C160C38CC610}" dt="2021-03-12T01:08:23.339" v="2463" actId="700"/>
          <ac:spMkLst>
            <pc:docMk/>
            <pc:sldMk cId="2365175147" sldId="290"/>
            <ac:spMk id="7" creationId="{1B332FC2-D5BC-41C0-90EF-C3AA85E4BF87}"/>
          </ac:spMkLst>
        </pc:spChg>
        <pc:spChg chg="add del mod">
          <ac:chgData name="Rooney Ribeiro Albuquerque Coelho" userId="ac74b89b-444e-42c3-a3e1-3795a8d61e25" providerId="ADAL" clId="{BED79D3D-601A-4A94-8D58-C160C38CC610}" dt="2021-03-12T01:04:54.514" v="2447" actId="931"/>
          <ac:spMkLst>
            <pc:docMk/>
            <pc:sldMk cId="2365175147" sldId="290"/>
            <ac:spMk id="10" creationId="{8B98EDC8-B36F-4834-9FF4-72C4E985773F}"/>
          </ac:spMkLst>
        </pc:spChg>
        <pc:spChg chg="add del mod">
          <ac:chgData name="Rooney Ribeiro Albuquerque Coelho" userId="ac74b89b-444e-42c3-a3e1-3795a8d61e25" providerId="ADAL" clId="{BED79D3D-601A-4A94-8D58-C160C38CC610}" dt="2021-03-12T01:08:22.669" v="2462" actId="931"/>
          <ac:spMkLst>
            <pc:docMk/>
            <pc:sldMk cId="2365175147" sldId="290"/>
            <ac:spMk id="13" creationId="{E65834CE-5892-4A22-B4E5-98B1BCD9485A}"/>
          </ac:spMkLst>
        </pc:spChg>
        <pc:picChg chg="add del mod modCrop">
          <ac:chgData name="Rooney Ribeiro Albuquerque Coelho" userId="ac74b89b-444e-42c3-a3e1-3795a8d61e25" providerId="ADAL" clId="{BED79D3D-601A-4A94-8D58-C160C38CC610}" dt="2021-03-12T01:04:54.514" v="2447" actId="931"/>
          <ac:picMkLst>
            <pc:docMk/>
            <pc:sldMk cId="2365175147" sldId="290"/>
            <ac:picMk id="9" creationId="{AAB87E63-38A2-4998-B1B9-4A8664557F17}"/>
          </ac:picMkLst>
        </pc:picChg>
        <pc:picChg chg="add del mod">
          <ac:chgData name="Rooney Ribeiro Albuquerque Coelho" userId="ac74b89b-444e-42c3-a3e1-3795a8d61e25" providerId="ADAL" clId="{BED79D3D-601A-4A94-8D58-C160C38CC610}" dt="2021-03-12T01:08:22.669" v="2462" actId="931"/>
          <ac:picMkLst>
            <pc:docMk/>
            <pc:sldMk cId="2365175147" sldId="290"/>
            <ac:picMk id="12" creationId="{E9930E9F-73FD-4398-9E6E-8B5437DED61F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1702355055" sldId="291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35.068" v="5969"/>
        <pc:sldMkLst>
          <pc:docMk/>
          <pc:sldMk cId="3209251427" sldId="29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2" creationId="{5030E9B0-9483-4A53-86ED-2941701D3C4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3" creationId="{3C70FE81-9526-4749-B7AD-C5D6C2587CB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4" creationId="{75BA4591-CEA1-4797-B9E4-942F61DB42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5" creationId="{4CBD2D5E-7126-4DB5-A816-423D9A1CC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6" creationId="{81D50ADF-8047-4E8A-A8E7-DC15A44A1AE5}"/>
          </ac:spMkLst>
        </pc:spChg>
      </pc:sldChg>
      <pc:sldChg chg="addSp delSp modSp new del mod setBg modClrScheme chgLayout">
        <pc:chgData name="Rooney Ribeiro Albuquerque Coelho" userId="ac74b89b-444e-42c3-a3e1-3795a8d61e25" providerId="ADAL" clId="{BED79D3D-601A-4A94-8D58-C160C38CC610}" dt="2021-03-12T01:46:23.084" v="2892" actId="47"/>
        <pc:sldMkLst>
          <pc:docMk/>
          <pc:sldMk cId="2050315085" sldId="292"/>
        </pc:sldMkLst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2" creationId="{FB3CA190-E41C-4008-AF95-BC1E166E141F}"/>
          </ac:spMkLst>
        </pc:spChg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3" creationId="{797D6426-797E-4561-B218-043711A22C9F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4" creationId="{9FCD446D-FA32-4953-B557-00A309FF1B8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5" creationId="{4F69A964-CB02-4D82-A659-121FD3463B5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6" creationId="{C4B4E146-1068-4D9D-B5F4-7041745BE19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7" creationId="{57D3D0F2-170F-4FB8-9D27-82AC9A5DCD1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8" creationId="{ABAD82E4-4C85-4ECE-8AA4-3E2E4166E3A3}"/>
          </ac:spMkLst>
        </pc:spChg>
        <pc:picChg chg="add del">
          <ac:chgData name="Rooney Ribeiro Albuquerque Coelho" userId="ac74b89b-444e-42c3-a3e1-3795a8d61e25" providerId="ADAL" clId="{BED79D3D-601A-4A94-8D58-C160C38CC610}" dt="2021-03-12T01:12:40.990" v="2542" actId="478"/>
          <ac:picMkLst>
            <pc:docMk/>
            <pc:sldMk cId="2050315085" sldId="292"/>
            <ac:picMk id="3" creationId="{97086E51-AE13-4CBD-B138-50C8E30638DE}"/>
          </ac:picMkLst>
        </pc:picChg>
        <pc:picChg chg="add mod">
          <ac:chgData name="Rooney Ribeiro Albuquerque Coelho" userId="ac74b89b-444e-42c3-a3e1-3795a8d61e25" providerId="ADAL" clId="{BED79D3D-601A-4A94-8D58-C160C38CC610}" dt="2021-03-12T01:45:52.108" v="2891"/>
          <ac:picMkLst>
            <pc:docMk/>
            <pc:sldMk cId="2050315085" sldId="292"/>
            <ac:picMk id="9" creationId="{6FA92441-EBDD-4779-B197-CF0FAE6757A6}"/>
          </ac:picMkLst>
        </pc:picChg>
      </pc:sldChg>
      <pc:sldChg chg="addSp delSp modSp new mod">
        <pc:chgData name="Rooney Ribeiro Albuquerque Coelho" userId="ac74b89b-444e-42c3-a3e1-3795a8d61e25" providerId="ADAL" clId="{BED79D3D-601A-4A94-8D58-C160C38CC610}" dt="2021-03-12T04:26:16.855" v="4762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BED79D3D-601A-4A94-8D58-C160C38CC610}" dt="2021-03-12T01:20:55.083" v="2576" actId="20577"/>
          <ac:spMkLst>
            <pc:docMk/>
            <pc:sldMk cId="2133982734" sldId="293"/>
            <ac:spMk id="2" creationId="{D0844558-27F6-41C0-AAE8-C148667605CF}"/>
          </ac:spMkLst>
        </pc:spChg>
        <pc:spChg chg="mod">
          <ac:chgData name="Rooney Ribeiro Albuquerque Coelho" userId="ac74b89b-444e-42c3-a3e1-3795a8d61e25" providerId="ADAL" clId="{BED79D3D-601A-4A94-8D58-C160C38CC610}" dt="2021-03-12T04:26:16.855" v="4762" actId="207"/>
          <ac:spMkLst>
            <pc:docMk/>
            <pc:sldMk cId="2133982734" sldId="293"/>
            <ac:spMk id="3" creationId="{6760F02F-26F3-4475-BB97-7FB4AF569018}"/>
          </ac:spMkLst>
        </pc:spChg>
        <pc:spChg chg="del">
          <ac:chgData name="Rooney Ribeiro Albuquerque Coelho" userId="ac74b89b-444e-42c3-a3e1-3795a8d61e25" providerId="ADAL" clId="{BED79D3D-601A-4A94-8D58-C160C38CC610}" dt="2021-03-12T01:22:54.959" v="2672" actId="478"/>
          <ac:spMkLst>
            <pc:docMk/>
            <pc:sldMk cId="2133982734" sldId="293"/>
            <ac:spMk id="4" creationId="{FA8A4BC4-9F63-46DA-8A2D-2CA72F63B8BB}"/>
          </ac:spMkLst>
        </pc:spChg>
        <pc:spChg chg="del">
          <ac:chgData name="Rooney Ribeiro Albuquerque Coelho" userId="ac74b89b-444e-42c3-a3e1-3795a8d61e25" providerId="ADAL" clId="{BED79D3D-601A-4A94-8D58-C160C38CC610}" dt="2021-03-12T01:22:53.587" v="2671" actId="478"/>
          <ac:spMkLst>
            <pc:docMk/>
            <pc:sldMk cId="2133982734" sldId="293"/>
            <ac:spMk id="5" creationId="{3607A80F-8199-47B8-93F4-AA88FC6BB610}"/>
          </ac:spMkLst>
        </pc:spChg>
        <pc:picChg chg="add mod">
          <ac:chgData name="Rooney Ribeiro Albuquerque Coelho" userId="ac74b89b-444e-42c3-a3e1-3795a8d61e25" providerId="ADAL" clId="{BED79D3D-601A-4A94-8D58-C160C38CC610}" dt="2021-03-12T01:38:10.822" v="2689"/>
          <ac:picMkLst>
            <pc:docMk/>
            <pc:sldMk cId="2133982734" sldId="293"/>
            <ac:picMk id="7" creationId="{5D264B86-97CC-4AE9-B594-D271F7820A5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79575583" sldId="29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41.836" v="5970"/>
        <pc:sldMkLst>
          <pc:docMk/>
          <pc:sldMk cId="3621575895" sldId="294"/>
        </pc:sldMkLst>
        <pc:spChg chg="mod">
          <ac:chgData name="Rooney Ribeiro Albuquerque Coelho" userId="ac74b89b-444e-42c3-a3e1-3795a8d61e25" providerId="ADAL" clId="{BED79D3D-601A-4A94-8D58-C160C38CC610}" dt="2021-03-12T01:47:47.870" v="2899"/>
          <ac:spMkLst>
            <pc:docMk/>
            <pc:sldMk cId="3621575895" sldId="294"/>
            <ac:spMk id="2" creationId="{D43C4BC7-4619-4958-AF0E-B737342B6826}"/>
          </ac:spMkLst>
        </pc:spChg>
        <pc:spChg chg="mod">
          <ac:chgData name="Rooney Ribeiro Albuquerque Coelho" userId="ac74b89b-444e-42c3-a3e1-3795a8d61e25" providerId="ADAL" clId="{BED79D3D-601A-4A94-8D58-C160C38CC610}" dt="2021-03-12T01:48:49.530" v="2956" actId="20577"/>
          <ac:spMkLst>
            <pc:docMk/>
            <pc:sldMk cId="3621575895" sldId="294"/>
            <ac:spMk id="3" creationId="{D27883AC-5491-4033-9A4D-C541F07CC7D3}"/>
          </ac:spMkLst>
        </pc:spChg>
        <pc:graphicFrameChg chg="add del modGraphic">
          <ac:chgData name="Rooney Ribeiro Albuquerque Coelho" userId="ac74b89b-444e-42c3-a3e1-3795a8d61e25" providerId="ADAL" clId="{BED79D3D-601A-4A94-8D58-C160C38CC610}" dt="2021-03-12T01:49:32.612" v="2958" actId="1032"/>
          <ac:graphicFrameMkLst>
            <pc:docMk/>
            <pc:sldMk cId="3621575895" sldId="294"/>
            <ac:graphicFrameMk id="7" creationId="{04792E45-0E31-4F03-A380-1C9901866810}"/>
          </ac:graphicFrameMkLst>
        </pc:graphicFrameChg>
      </pc:sldChg>
      <pc:sldChg chg="addSp delSp modSp new mod">
        <pc:chgData name="Rooney Ribeiro Albuquerque Coelho" userId="ac74b89b-444e-42c3-a3e1-3795a8d61e25" providerId="ADAL" clId="{BED79D3D-601A-4A94-8D58-C160C38CC610}" dt="2021-03-12T02:13:14.315" v="3747" actId="20577"/>
        <pc:sldMkLst>
          <pc:docMk/>
          <pc:sldMk cId="3525981550" sldId="295"/>
        </pc:sldMkLst>
        <pc:spChg chg="mod">
          <ac:chgData name="Rooney Ribeiro Albuquerque Coelho" userId="ac74b89b-444e-42c3-a3e1-3795a8d61e25" providerId="ADAL" clId="{BED79D3D-601A-4A94-8D58-C160C38CC610}" dt="2021-03-12T01:51:18.001" v="2976" actId="20577"/>
          <ac:spMkLst>
            <pc:docMk/>
            <pc:sldMk cId="3525981550" sldId="295"/>
            <ac:spMk id="2" creationId="{D8605C10-D527-440C-964D-291CDB629EE6}"/>
          </ac:spMkLst>
        </pc:spChg>
        <pc:spChg chg="add del">
          <ac:chgData name="Rooney Ribeiro Albuquerque Coelho" userId="ac74b89b-444e-42c3-a3e1-3795a8d61e25" providerId="ADAL" clId="{BED79D3D-601A-4A94-8D58-C160C38CC610}" dt="2021-03-12T01:50:44.799" v="2962" actId="1032"/>
          <ac:spMkLst>
            <pc:docMk/>
            <pc:sldMk cId="3525981550" sldId="295"/>
            <ac:spMk id="3" creationId="{9653C26E-3202-483C-AB0B-BC37C295B7B6}"/>
          </ac:spMkLst>
        </pc:spChg>
        <pc:spChg chg="add mod">
          <ac:chgData name="Rooney Ribeiro Albuquerque Coelho" userId="ac74b89b-444e-42c3-a3e1-3795a8d61e25" providerId="ADAL" clId="{BED79D3D-601A-4A94-8D58-C160C38CC610}" dt="2021-03-12T02:02:03.574" v="3321" actId="1035"/>
          <ac:spMkLst>
            <pc:docMk/>
            <pc:sldMk cId="3525981550" sldId="295"/>
            <ac:spMk id="11" creationId="{32C5AF50-8226-4441-A11F-0C09E9863503}"/>
          </ac:spMkLst>
        </pc:spChg>
        <pc:spChg chg="add mod">
          <ac:chgData name="Rooney Ribeiro Albuquerque Coelho" userId="ac74b89b-444e-42c3-a3e1-3795a8d61e25" providerId="ADAL" clId="{BED79D3D-601A-4A94-8D58-C160C38CC610}" dt="2021-03-12T02:02:06.227" v="3324" actId="1035"/>
          <ac:spMkLst>
            <pc:docMk/>
            <pc:sldMk cId="3525981550" sldId="295"/>
            <ac:spMk id="12" creationId="{3BFAD5C4-94AB-4ABC-98AC-E24C36B4A32F}"/>
          </ac:spMkLst>
        </pc:spChg>
        <pc:spChg chg="add mod">
          <ac:chgData name="Rooney Ribeiro Albuquerque Coelho" userId="ac74b89b-444e-42c3-a3e1-3795a8d61e25" providerId="ADAL" clId="{BED79D3D-601A-4A94-8D58-C160C38CC610}" dt="2021-03-12T02:03:27.981" v="3326"/>
          <ac:spMkLst>
            <pc:docMk/>
            <pc:sldMk cId="3525981550" sldId="295"/>
            <ac:spMk id="14" creationId="{732A765C-83E4-4123-8F7C-EBB8852BE1A0}"/>
          </ac:spMkLst>
        </pc:spChg>
        <pc:spChg chg="add mod">
          <ac:chgData name="Rooney Ribeiro Albuquerque Coelho" userId="ac74b89b-444e-42c3-a3e1-3795a8d61e25" providerId="ADAL" clId="{BED79D3D-601A-4A94-8D58-C160C38CC610}" dt="2021-03-12T02:04:38.860" v="3399" actId="14100"/>
          <ac:spMkLst>
            <pc:docMk/>
            <pc:sldMk cId="3525981550" sldId="295"/>
            <ac:spMk id="15" creationId="{8A1AF0F1-CC23-412A-9BA1-8E389B23A12C}"/>
          </ac:spMkLst>
        </pc:spChg>
        <pc:spChg chg="add mod">
          <ac:chgData name="Rooney Ribeiro Albuquerque Coelho" userId="ac74b89b-444e-42c3-a3e1-3795a8d61e25" providerId="ADAL" clId="{BED79D3D-601A-4A94-8D58-C160C38CC610}" dt="2021-03-12T02:04:16.324" v="3398" actId="1038"/>
          <ac:spMkLst>
            <pc:docMk/>
            <pc:sldMk cId="3525981550" sldId="295"/>
            <ac:spMk id="16" creationId="{CF486680-88A9-4245-8DB9-7DAEE41AB688}"/>
          </ac:spMkLst>
        </pc:spChg>
        <pc:spChg chg="add mod">
          <ac:chgData name="Rooney Ribeiro Albuquerque Coelho" userId="ac74b89b-444e-42c3-a3e1-3795a8d61e25" providerId="ADAL" clId="{BED79D3D-601A-4A94-8D58-C160C38CC610}" dt="2021-03-12T02:05:38.426" v="3423" actId="1076"/>
          <ac:spMkLst>
            <pc:docMk/>
            <pc:sldMk cId="3525981550" sldId="295"/>
            <ac:spMk id="17" creationId="{7CCAEBD6-3E8C-4B69-930B-FEA8CBB17E14}"/>
          </ac:spMkLst>
        </pc:spChg>
        <pc:spChg chg="add mod">
          <ac:chgData name="Rooney Ribeiro Albuquerque Coelho" userId="ac74b89b-444e-42c3-a3e1-3795a8d61e25" providerId="ADAL" clId="{BED79D3D-601A-4A94-8D58-C160C38CC610}" dt="2021-03-12T02:10:48.824" v="3634" actId="1035"/>
          <ac:spMkLst>
            <pc:docMk/>
            <pc:sldMk cId="3525981550" sldId="295"/>
            <ac:spMk id="18" creationId="{67E455CF-08C4-4593-B252-D5095FFB2612}"/>
          </ac:spMkLst>
        </pc:spChg>
        <pc:spChg chg="add mod">
          <ac:chgData name="Rooney Ribeiro Albuquerque Coelho" userId="ac74b89b-444e-42c3-a3e1-3795a8d61e25" providerId="ADAL" clId="{BED79D3D-601A-4A94-8D58-C160C38CC610}" dt="2021-03-12T02:11:06.296" v="3650" actId="1037"/>
          <ac:spMkLst>
            <pc:docMk/>
            <pc:sldMk cId="3525981550" sldId="295"/>
            <ac:spMk id="19" creationId="{69460F2E-A7DD-4D5D-B652-B962A686EF82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0" creationId="{3976FCEE-3828-4A77-94E3-1594D3E7DFD4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1" creationId="{F9ECD06C-38A6-4C4D-A6E1-2A13678F82C9}"/>
          </ac:spMkLst>
        </pc:spChg>
        <pc:spChg chg="add mod">
          <ac:chgData name="Rooney Ribeiro Albuquerque Coelho" userId="ac74b89b-444e-42c3-a3e1-3795a8d61e25" providerId="ADAL" clId="{BED79D3D-601A-4A94-8D58-C160C38CC610}" dt="2021-03-12T02:12:40.238" v="3721" actId="14100"/>
          <ac:spMkLst>
            <pc:docMk/>
            <pc:sldMk cId="3525981550" sldId="295"/>
            <ac:spMk id="23" creationId="{6ED32CA2-045D-479B-BB74-11C4C26F77D7}"/>
          </ac:spMkLst>
        </pc:spChg>
        <pc:spChg chg="add mod">
          <ac:chgData name="Rooney Ribeiro Albuquerque Coelho" userId="ac74b89b-444e-42c3-a3e1-3795a8d61e25" providerId="ADAL" clId="{BED79D3D-601A-4A94-8D58-C160C38CC610}" dt="2021-03-12T02:13:14.315" v="3747" actId="20577"/>
          <ac:spMkLst>
            <pc:docMk/>
            <pc:sldMk cId="3525981550" sldId="295"/>
            <ac:spMk id="24" creationId="{47F1313B-7E31-4ECA-84D1-519B91B64C54}"/>
          </ac:spMkLst>
        </pc:spChg>
        <pc:grpChg chg="add mod">
          <ac:chgData name="Rooney Ribeiro Albuquerque Coelho" userId="ac74b89b-444e-42c3-a3e1-3795a8d61e25" providerId="ADAL" clId="{BED79D3D-601A-4A94-8D58-C160C38CC610}" dt="2021-03-12T02:05:01.642" v="3401" actId="1076"/>
          <ac:grpSpMkLst>
            <pc:docMk/>
            <pc:sldMk cId="3525981550" sldId="295"/>
            <ac:grpSpMk id="13" creationId="{53B49DC6-FE45-41FB-879A-EB8B94A3053F}"/>
          </ac:grpSpMkLst>
        </pc:grpChg>
        <pc:graphicFrameChg chg="add del mod">
          <ac:chgData name="Rooney Ribeiro Albuquerque Coelho" userId="ac74b89b-444e-42c3-a3e1-3795a8d61e25" providerId="ADAL" clId="{BED79D3D-601A-4A94-8D58-C160C38CC610}" dt="2021-03-12T01:50:12.083" v="2961" actId="12084"/>
          <ac:graphicFrameMkLst>
            <pc:docMk/>
            <pc:sldMk cId="3525981550" sldId="295"/>
            <ac:graphicFrameMk id="7" creationId="{9A277E8D-276B-42DF-B90B-6C5B34C1768D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2T02:12:03.940" v="3701"/>
          <ac:graphicFrameMkLst>
            <pc:docMk/>
            <pc:sldMk cId="3525981550" sldId="295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84258854" sldId="295"/>
        </pc:sldMkLst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2:28:17.292" v="4314" actId="20577"/>
        <pc:sldMkLst>
          <pc:docMk/>
          <pc:sldMk cId="1989497544" sldId="296"/>
        </pc:sldMkLst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2" creationId="{D8605C10-D527-440C-964D-291CDB629EE6}"/>
          </ac:spMkLst>
        </pc:spChg>
        <pc:spChg chg="add del 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3" creationId="{3C71CD69-F430-4E4C-8C84-25192B57440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4" creationId="{48D202C3-A1A7-4EE0-8429-08393F82BA60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5" creationId="{AE2A3EA1-B08B-4CA3-A2A5-D9E6B8741C2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6" creationId="{7914D6A5-C341-4925-9522-D54B87012D01}"/>
          </ac:spMkLst>
        </pc:spChg>
        <pc:spChg chg="add del mod">
          <ac:chgData name="Rooney Ribeiro Albuquerque Coelho" userId="ac74b89b-444e-42c3-a3e1-3795a8d61e25" providerId="ADAL" clId="{BED79D3D-601A-4A94-8D58-C160C38CC610}" dt="2021-03-12T02:17:22.720" v="3908" actId="478"/>
          <ac:spMkLst>
            <pc:docMk/>
            <pc:sldMk cId="1989497544" sldId="296"/>
            <ac:spMk id="8" creationId="{6BDAE3DC-298B-4B65-8B35-C75DFDEB078C}"/>
          </ac:spMkLst>
        </pc:spChg>
        <pc:spChg chg="add mod">
          <ac:chgData name="Rooney Ribeiro Albuquerque Coelho" userId="ac74b89b-444e-42c3-a3e1-3795a8d61e25" providerId="ADAL" clId="{BED79D3D-601A-4A94-8D58-C160C38CC610}" dt="2021-03-12T02:24:02.295" v="4078" actId="20577"/>
          <ac:spMkLst>
            <pc:docMk/>
            <pc:sldMk cId="1989497544" sldId="296"/>
            <ac:spMk id="9" creationId="{7CCAAAED-58DD-4E1C-AC04-7E5368D47660}"/>
          </ac:spMkLst>
        </pc:spChg>
        <pc:spChg chg="del">
          <ac:chgData name="Rooney Ribeiro Albuquerque Coelho" userId="ac74b89b-444e-42c3-a3e1-3795a8d61e25" providerId="ADAL" clId="{BED79D3D-601A-4A94-8D58-C160C38CC610}" dt="2021-03-12T02:13:59.228" v="3760" actId="478"/>
          <ac:spMkLst>
            <pc:docMk/>
            <pc:sldMk cId="1989497544" sldId="296"/>
            <ac:spMk id="11" creationId="{32C5AF50-8226-4441-A11F-0C09E9863503}"/>
          </ac:spMkLst>
        </pc:spChg>
        <pc:spChg chg="del">
          <ac:chgData name="Rooney Ribeiro Albuquerque Coelho" userId="ac74b89b-444e-42c3-a3e1-3795a8d61e25" providerId="ADAL" clId="{BED79D3D-601A-4A94-8D58-C160C38CC610}" dt="2021-03-12T02:13:57.847" v="3759" actId="478"/>
          <ac:spMkLst>
            <pc:docMk/>
            <pc:sldMk cId="1989497544" sldId="296"/>
            <ac:spMk id="12" creationId="{3BFAD5C4-94AB-4ABC-98AC-E24C36B4A32F}"/>
          </ac:spMkLst>
        </pc:spChg>
        <pc:spChg chg="del">
          <ac:chgData name="Rooney Ribeiro Albuquerque Coelho" userId="ac74b89b-444e-42c3-a3e1-3795a8d61e25" providerId="ADAL" clId="{BED79D3D-601A-4A94-8D58-C160C38CC610}" dt="2021-03-12T02:13:55.874" v="3758" actId="478"/>
          <ac:spMkLst>
            <pc:docMk/>
            <pc:sldMk cId="1989497544" sldId="296"/>
            <ac:spMk id="16" creationId="{CF486680-88A9-4245-8DB9-7DAEE41AB688}"/>
          </ac:spMkLst>
        </pc:spChg>
        <pc:spChg chg="del">
          <ac:chgData name="Rooney Ribeiro Albuquerque Coelho" userId="ac74b89b-444e-42c3-a3e1-3795a8d61e25" providerId="ADAL" clId="{BED79D3D-601A-4A94-8D58-C160C38CC610}" dt="2021-03-12T02:13:54.787" v="3757" actId="478"/>
          <ac:spMkLst>
            <pc:docMk/>
            <pc:sldMk cId="1989497544" sldId="296"/>
            <ac:spMk id="17" creationId="{7CCAEBD6-3E8C-4B69-930B-FEA8CBB17E14}"/>
          </ac:spMkLst>
        </pc:spChg>
        <pc:spChg chg="del mod">
          <ac:chgData name="Rooney Ribeiro Albuquerque Coelho" userId="ac74b89b-444e-42c3-a3e1-3795a8d61e25" providerId="ADAL" clId="{BED79D3D-601A-4A94-8D58-C160C38CC610}" dt="2021-03-12T02:13:53.183" v="3756" actId="478"/>
          <ac:spMkLst>
            <pc:docMk/>
            <pc:sldMk cId="1989497544" sldId="296"/>
            <ac:spMk id="18" creationId="{67E455CF-08C4-4593-B252-D5095FFB2612}"/>
          </ac:spMkLst>
        </pc:spChg>
        <pc:spChg chg="del">
          <ac:chgData name="Rooney Ribeiro Albuquerque Coelho" userId="ac74b89b-444e-42c3-a3e1-3795a8d61e25" providerId="ADAL" clId="{BED79D3D-601A-4A94-8D58-C160C38CC610}" dt="2021-03-12T02:13:51.864" v="3755" actId="478"/>
          <ac:spMkLst>
            <pc:docMk/>
            <pc:sldMk cId="1989497544" sldId="296"/>
            <ac:spMk id="19" creationId="{69460F2E-A7DD-4D5D-B652-B962A686EF82}"/>
          </ac:spMkLst>
        </pc:spChg>
        <pc:spChg chg="del">
          <ac:chgData name="Rooney Ribeiro Albuquerque Coelho" userId="ac74b89b-444e-42c3-a3e1-3795a8d61e25" providerId="ADAL" clId="{BED79D3D-601A-4A94-8D58-C160C38CC610}" dt="2021-03-12T02:13:49.274" v="3753" actId="478"/>
          <ac:spMkLst>
            <pc:docMk/>
            <pc:sldMk cId="1989497544" sldId="296"/>
            <ac:spMk id="20" creationId="{3976FCEE-3828-4A77-94E3-1594D3E7DFD4}"/>
          </ac:spMkLst>
        </pc:spChg>
        <pc:spChg chg="del">
          <ac:chgData name="Rooney Ribeiro Albuquerque Coelho" userId="ac74b89b-444e-42c3-a3e1-3795a8d61e25" providerId="ADAL" clId="{BED79D3D-601A-4A94-8D58-C160C38CC610}" dt="2021-03-12T02:13:50.330" v="3754" actId="478"/>
          <ac:spMkLst>
            <pc:docMk/>
            <pc:sldMk cId="1989497544" sldId="296"/>
            <ac:spMk id="21" creationId="{F9ECD06C-38A6-4C4D-A6E1-2A13678F82C9}"/>
          </ac:spMkLst>
        </pc:spChg>
        <pc:spChg chg="add del mod">
          <ac:chgData name="Rooney Ribeiro Albuquerque Coelho" userId="ac74b89b-444e-42c3-a3e1-3795a8d61e25" providerId="ADAL" clId="{BED79D3D-601A-4A94-8D58-C160C38CC610}" dt="2021-03-12T02:22:08.790" v="4043" actId="478"/>
          <ac:spMkLst>
            <pc:docMk/>
            <pc:sldMk cId="1989497544" sldId="296"/>
            <ac:spMk id="22" creationId="{7126584F-6BD7-4ED8-A60A-5150DFC67AFA}"/>
          </ac:spMkLst>
        </pc:spChg>
        <pc:spChg chg="del mod">
          <ac:chgData name="Rooney Ribeiro Albuquerque Coelho" userId="ac74b89b-444e-42c3-a3e1-3795a8d61e25" providerId="ADAL" clId="{BED79D3D-601A-4A94-8D58-C160C38CC610}" dt="2021-03-12T02:13:47.523" v="3752" actId="478"/>
          <ac:spMkLst>
            <pc:docMk/>
            <pc:sldMk cId="1989497544" sldId="296"/>
            <ac:spMk id="23" creationId="{6ED32CA2-045D-479B-BB74-11C4C26F77D7}"/>
          </ac:spMkLst>
        </pc:spChg>
        <pc:spChg chg="del">
          <ac:chgData name="Rooney Ribeiro Albuquerque Coelho" userId="ac74b89b-444e-42c3-a3e1-3795a8d61e25" providerId="ADAL" clId="{BED79D3D-601A-4A94-8D58-C160C38CC610}" dt="2021-03-12T02:13:44.965" v="3750" actId="478"/>
          <ac:spMkLst>
            <pc:docMk/>
            <pc:sldMk cId="1989497544" sldId="296"/>
            <ac:spMk id="24" creationId="{47F1313B-7E31-4ECA-84D1-519B91B64C54}"/>
          </ac:spMkLst>
        </pc:spChg>
        <pc:spChg chg="add mod">
          <ac:chgData name="Rooney Ribeiro Albuquerque Coelho" userId="ac74b89b-444e-42c3-a3e1-3795a8d61e25" providerId="ADAL" clId="{BED79D3D-601A-4A94-8D58-C160C38CC610}" dt="2021-03-12T02:24:18.182" v="4093" actId="20577"/>
          <ac:spMkLst>
            <pc:docMk/>
            <pc:sldMk cId="1989497544" sldId="296"/>
            <ac:spMk id="26" creationId="{4EA7ACD7-631A-4BAD-A462-A1486181E35B}"/>
          </ac:spMkLst>
        </pc:spChg>
        <pc:spChg chg="add mod">
          <ac:chgData name="Rooney Ribeiro Albuquerque Coelho" userId="ac74b89b-444e-42c3-a3e1-3795a8d61e25" providerId="ADAL" clId="{BED79D3D-601A-4A94-8D58-C160C38CC610}" dt="2021-03-12T02:27:24.963" v="4196" actId="1076"/>
          <ac:spMkLst>
            <pc:docMk/>
            <pc:sldMk cId="1989497544" sldId="296"/>
            <ac:spMk id="27" creationId="{D8996827-BC5B-433E-B3C5-83303A78C15B}"/>
          </ac:spMkLst>
        </pc:spChg>
        <pc:spChg chg="add mod">
          <ac:chgData name="Rooney Ribeiro Albuquerque Coelho" userId="ac74b89b-444e-42c3-a3e1-3795a8d61e25" providerId="ADAL" clId="{BED79D3D-601A-4A94-8D58-C160C38CC610}" dt="2021-03-12T02:27:59.498" v="4220" actId="1076"/>
          <ac:spMkLst>
            <pc:docMk/>
            <pc:sldMk cId="1989497544" sldId="296"/>
            <ac:spMk id="28" creationId="{10CE57F3-A59B-4CC3-9717-C6D4DDBDB3EC}"/>
          </ac:spMkLst>
        </pc:spChg>
        <pc:spChg chg="add mod">
          <ac:chgData name="Rooney Ribeiro Albuquerque Coelho" userId="ac74b89b-444e-42c3-a3e1-3795a8d61e25" providerId="ADAL" clId="{BED79D3D-601A-4A94-8D58-C160C38CC610}" dt="2021-03-12T02:28:17.292" v="4314" actId="20577"/>
          <ac:spMkLst>
            <pc:docMk/>
            <pc:sldMk cId="1989497544" sldId="296"/>
            <ac:spMk id="29" creationId="{BE0492D4-D13D-407D-83A4-64CCD3A9E72F}"/>
          </ac:spMkLst>
        </pc:spChg>
        <pc:grpChg chg="del">
          <ac:chgData name="Rooney Ribeiro Albuquerque Coelho" userId="ac74b89b-444e-42c3-a3e1-3795a8d61e25" providerId="ADAL" clId="{BED79D3D-601A-4A94-8D58-C160C38CC610}" dt="2021-03-12T02:14:28.892" v="3770" actId="478"/>
          <ac:grpSpMkLst>
            <pc:docMk/>
            <pc:sldMk cId="1989497544" sldId="296"/>
            <ac:grpSpMk id="13" creationId="{53B49DC6-FE45-41FB-879A-EB8B94A3053F}"/>
          </ac:grpSpMkLst>
        </pc:grpChg>
        <pc:graphicFrameChg chg="mod ord">
          <ac:chgData name="Rooney Ribeiro Albuquerque Coelho" userId="ac74b89b-444e-42c3-a3e1-3795a8d61e25" providerId="ADAL" clId="{BED79D3D-601A-4A94-8D58-C160C38CC610}" dt="2021-03-12T02:15:01.349" v="3776" actId="1076"/>
          <ac:graphicFrameMkLst>
            <pc:docMk/>
            <pc:sldMk cId="1989497544" sldId="296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60196604" sldId="296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2335800" sldId="297"/>
        </pc:sldMkLst>
      </pc:sldChg>
      <pc:sldChg chg="new del">
        <pc:chgData name="Rooney Ribeiro Albuquerque Coelho" userId="ac74b89b-444e-42c3-a3e1-3795a8d61e25" providerId="ADAL" clId="{BED79D3D-601A-4A94-8D58-C160C38CC610}" dt="2021-03-12T02:18:01.809" v="3916" actId="680"/>
        <pc:sldMkLst>
          <pc:docMk/>
          <pc:sldMk cId="1722816045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035133359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2010687" sldId="298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948658460" sldId="298"/>
        </pc:sldMkLst>
      </pc:sldChg>
      <pc:sldChg chg="delSp add mod">
        <pc:chgData name="Rooney Ribeiro Albuquerque Coelho" userId="ac74b89b-444e-42c3-a3e1-3795a8d61e25" providerId="ADAL" clId="{BED79D3D-601A-4A94-8D58-C160C38CC610}" dt="2021-03-12T02:28:38.487" v="4315" actId="478"/>
        <pc:sldMkLst>
          <pc:docMk/>
          <pc:sldMk cId="327625516" sldId="299"/>
        </pc:sldMkLst>
        <pc:spChg chg="del">
          <ac:chgData name="Rooney Ribeiro Albuquerque Coelho" userId="ac74b89b-444e-42c3-a3e1-3795a8d61e25" providerId="ADAL" clId="{BED79D3D-601A-4A94-8D58-C160C38CC610}" dt="2021-03-12T02:28:38.487" v="4315" actId="478"/>
          <ac:spMkLst>
            <pc:docMk/>
            <pc:sldMk cId="327625516" sldId="299"/>
            <ac:spMk id="9" creationId="{7CCAAAED-58DD-4E1C-AC04-7E5368D4766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78023781" sldId="299"/>
        </pc:sldMkLst>
      </pc:sldChg>
      <pc:sldChg chg="addSp delSp modSp add mod addCm delCm modCm modNotesTx">
        <pc:chgData name="Rooney Ribeiro Albuquerque Coelho" userId="ac74b89b-444e-42c3-a3e1-3795a8d61e25" providerId="ADAL" clId="{BED79D3D-601A-4A94-8D58-C160C38CC610}" dt="2021-03-12T04:05:44.133" v="4503" actId="1592"/>
        <pc:sldMkLst>
          <pc:docMk/>
          <pc:sldMk cId="0" sldId="300"/>
        </pc:sldMkLst>
        <pc:spChg chg="add del mod">
          <ac:chgData name="Rooney Ribeiro Albuquerque Coelho" userId="ac74b89b-444e-42c3-a3e1-3795a8d61e25" providerId="ADAL" clId="{BED79D3D-601A-4A94-8D58-C160C38CC610}" dt="2021-03-12T02:31:37.241" v="4325" actId="478"/>
          <ac:spMkLst>
            <pc:docMk/>
            <pc:sldMk cId="0" sldId="300"/>
            <ac:spMk id="5" creationId="{4E61E848-6F30-495F-A662-38B59A78DC90}"/>
          </ac:spMkLst>
        </pc:spChg>
        <pc:spChg chg="add mod">
          <ac:chgData name="Rooney Ribeiro Albuquerque Coelho" userId="ac74b89b-444e-42c3-a3e1-3795a8d61e25" providerId="ADAL" clId="{BED79D3D-601A-4A94-8D58-C160C38CC610}" dt="2021-03-12T02:32:18.550" v="4358" actId="20577"/>
          <ac:spMkLst>
            <pc:docMk/>
            <pc:sldMk cId="0" sldId="300"/>
            <ac:spMk id="7" creationId="{234AAF47-B8F1-45CC-A183-0AAA7720059D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59" creationId="{42546835-AD39-4F6C-8EB1-690254A19C7C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66" creationId="{FBB9DA7E-986B-4109-93CB-D0D1F7C11D3F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1" creationId="{00000000-0000-0000-0000-000000000000}"/>
          </ac:spMkLst>
        </pc:spChg>
        <pc:spChg chg="del mod">
          <ac:chgData name="Rooney Ribeiro Albuquerque Coelho" userId="ac74b89b-444e-42c3-a3e1-3795a8d61e25" providerId="ADAL" clId="{BED79D3D-601A-4A94-8D58-C160C38CC610}" dt="2021-03-12T02:32:07.393" v="4327" actId="478"/>
          <ac:spMkLst>
            <pc:docMk/>
            <pc:sldMk cId="0" sldId="300"/>
            <ac:spMk id="17412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5" creationId="{00000000-0000-0000-0000-000000000000}"/>
          </ac:spMkLst>
        </pc:spChg>
        <pc:spChg chg="add del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7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3:28:00.847" v="4406" actId="478"/>
          <ac:grpSpMkLst>
            <pc:docMk/>
            <pc:sldMk cId="0" sldId="300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BED79D3D-601A-4A94-8D58-C160C38CC610}" dt="2021-03-12T03:18:45.197" v="4366"/>
          <ac:graphicFrameMkLst>
            <pc:docMk/>
            <pc:sldMk cId="0" sldId="300"/>
            <ac:graphicFrameMk id="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2:31:17.997" v="4321" actId="478"/>
          <ac:graphicFrameMkLst>
            <pc:docMk/>
            <pc:sldMk cId="0" sldId="300"/>
            <ac:graphicFrameMk id="17410" creationId="{00000000-0000-0000-0000-000000000000}"/>
          </ac:graphicFrameMkLst>
        </pc:graphicFrameChg>
        <pc:picChg chg="mod">
          <ac:chgData name="Rooney Ribeiro Albuquerque Coelho" userId="ac74b89b-444e-42c3-a3e1-3795a8d61e25" providerId="ADAL" clId="{BED79D3D-601A-4A94-8D58-C160C38CC610}" dt="2021-03-12T03:30:49.550" v="4409" actId="1076"/>
          <ac:picMkLst>
            <pc:docMk/>
            <pc:sldMk cId="0" sldId="300"/>
            <ac:picMk id="17413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999909795" sldId="300"/>
        </pc:sldMkLst>
      </pc:sldChg>
      <pc:sldChg chg="addSp delSp modSp new mod ord modClrScheme chgLayout">
        <pc:chgData name="Rooney Ribeiro Albuquerque Coelho" userId="ac74b89b-444e-42c3-a3e1-3795a8d61e25" providerId="ADAL" clId="{BED79D3D-601A-4A94-8D58-C160C38CC610}" dt="2021-03-12T03:42:57.971" v="4480" actId="20577"/>
        <pc:sldMkLst>
          <pc:docMk/>
          <pc:sldMk cId="217902599" sldId="301"/>
        </pc:sldMkLst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2" creationId="{1BA01162-A0C9-406F-AFD7-7F1839243229}"/>
          </ac:spMkLst>
        </pc:spChg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3" creationId="{9C7D52AF-AA8F-4674-A736-B3FA72FCD614}"/>
          </ac:spMkLst>
        </pc:spChg>
        <pc:spChg chg="del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4" creationId="{C757C855-1A40-437E-963C-D1C5E5F67BB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5" creationId="{97A7C01F-68ED-4377-A437-A361DBB54C7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6" creationId="{3F7EE39C-0B04-49AE-A5FF-ADC274A6350A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7" creationId="{038E11A9-3DD0-4F6B-A23E-C184E3C38B89}"/>
          </ac:spMkLst>
        </pc:spChg>
        <pc:spChg chg="add mod ord">
          <ac:chgData name="Rooney Ribeiro Albuquerque Coelho" userId="ac74b89b-444e-42c3-a3e1-3795a8d61e25" providerId="ADAL" clId="{BED79D3D-601A-4A94-8D58-C160C38CC610}" dt="2021-03-12T03:42:57.971" v="4480" actId="20577"/>
          <ac:spMkLst>
            <pc:docMk/>
            <pc:sldMk cId="217902599" sldId="301"/>
            <ac:spMk id="8" creationId="{161535E8-4FCE-4004-91EE-FA4C66EFE1D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2:38.705" v="4416" actId="22"/>
          <ac:spMkLst>
            <pc:docMk/>
            <pc:sldMk cId="217902599" sldId="301"/>
            <ac:spMk id="9" creationId="{742B53A8-0039-4774-B7B3-46BAFD3E8D11}"/>
          </ac:spMkLst>
        </pc:spChg>
        <pc:picChg chg="add mod ord">
          <ac:chgData name="Rooney Ribeiro Albuquerque Coelho" userId="ac74b89b-444e-42c3-a3e1-3795a8d61e25" providerId="ADAL" clId="{BED79D3D-601A-4A94-8D58-C160C38CC610}" dt="2021-03-12T03:42:38.705" v="4416" actId="22"/>
          <ac:picMkLst>
            <pc:docMk/>
            <pc:sldMk cId="217902599" sldId="301"/>
            <ac:picMk id="11" creationId="{EB42ED68-F7B8-4320-86C6-D24D49733CFA}"/>
          </ac:picMkLst>
        </pc:picChg>
      </pc:sldChg>
      <pc:sldChg chg="addSp delSp modSp new del">
        <pc:chgData name="Rooney Ribeiro Albuquerque Coelho" userId="ac74b89b-444e-42c3-a3e1-3795a8d61e25" providerId="ADAL" clId="{BED79D3D-601A-4A94-8D58-C160C38CC610}" dt="2021-03-12T03:00:15.528" v="4362" actId="47"/>
        <pc:sldMkLst>
          <pc:docMk/>
          <pc:sldMk cId="2073734632" sldId="301"/>
        </pc:sldMkLst>
        <pc:spChg chg="add del">
          <ac:chgData name="Rooney Ribeiro Albuquerque Coelho" userId="ac74b89b-444e-42c3-a3e1-3795a8d61e25" providerId="ADAL" clId="{BED79D3D-601A-4A94-8D58-C160C38CC610}" dt="2021-03-12T03:00:14.040" v="4361"/>
          <ac:spMkLst>
            <pc:docMk/>
            <pc:sldMk cId="2073734632" sldId="301"/>
            <ac:spMk id="3" creationId="{E0C479DD-7DF8-4E95-8725-068DEECEE1FB}"/>
          </ac:spMkLst>
        </pc:spChg>
        <pc:picChg chg="add del mod">
          <ac:chgData name="Rooney Ribeiro Albuquerque Coelho" userId="ac74b89b-444e-42c3-a3e1-3795a8d61e25" providerId="ADAL" clId="{BED79D3D-601A-4A94-8D58-C160C38CC610}" dt="2021-03-12T03:00:14.040" v="4361"/>
          <ac:picMkLst>
            <pc:docMk/>
            <pc:sldMk cId="2073734632" sldId="301"/>
            <ac:picMk id="1026" creationId="{1D4CE84B-2ADF-4CAC-966A-CEAD234C4B69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458865945" sldId="30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482356" sldId="302"/>
        </pc:sldMkLst>
      </pc:sldChg>
      <pc:sldChg chg="addSp delSp modSp new add del mod ord modClrScheme modAnim chgLayout">
        <pc:chgData name="Rooney Ribeiro Albuquerque Coelho" userId="ac74b89b-444e-42c3-a3e1-3795a8d61e25" providerId="ADAL" clId="{BED79D3D-601A-4A94-8D58-C160C38CC610}" dt="2021-03-12T05:31:08.192" v="5966"/>
        <pc:sldMkLst>
          <pc:docMk/>
          <pc:sldMk cId="602145333" sldId="302"/>
        </pc:sldMkLst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2" creationId="{6FE617DC-B817-4584-BDFC-706A4F698412}"/>
          </ac:spMkLst>
        </pc:spChg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3" creationId="{B4C8D49A-26E8-4F16-84DF-589B708CFEAB}"/>
          </ac:spMkLst>
        </pc:spChg>
        <pc:spChg chg="del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4" creationId="{91240096-9D6E-423A-A102-91AE5B64D54B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5" creationId="{CCFA835F-E7E1-4ADF-8F04-4E026BE272A9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6" creationId="{35A9936D-F092-44D5-8B07-09FB41C3A0C5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7" creationId="{19233E4F-65C0-43A3-A016-0C8A80AC4D91}"/>
          </ac:spMkLst>
        </pc:spChg>
        <pc:spChg chg="add mod ord">
          <ac:chgData name="Rooney Ribeiro Albuquerque Coelho" userId="ac74b89b-444e-42c3-a3e1-3795a8d61e25" providerId="ADAL" clId="{BED79D3D-601A-4A94-8D58-C160C38CC610}" dt="2021-03-12T04:10:02.767" v="4528" actId="20577"/>
          <ac:spMkLst>
            <pc:docMk/>
            <pc:sldMk cId="602145333" sldId="302"/>
            <ac:spMk id="8" creationId="{5F56DDCA-961A-44D7-B5EF-8B3B776261DE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6:21.456" v="4483"/>
          <ac:spMkLst>
            <pc:docMk/>
            <pc:sldMk cId="602145333" sldId="302"/>
            <ac:spMk id="9" creationId="{E39CE941-B4F7-4ACF-B0ED-03A7F9BB456A}"/>
          </ac:spMkLst>
        </pc:spChg>
        <pc:spChg chg="add mod">
          <ac:chgData name="Rooney Ribeiro Albuquerque Coelho" userId="ac74b89b-444e-42c3-a3e1-3795a8d61e25" providerId="ADAL" clId="{BED79D3D-601A-4A94-8D58-C160C38CC610}" dt="2021-03-12T04:10:09.445" v="4529"/>
          <ac:spMkLst>
            <pc:docMk/>
            <pc:sldMk cId="602145333" sldId="302"/>
            <ac:spMk id="12" creationId="{11C78E75-6CA5-4330-905D-B2B8ACA62EEF}"/>
          </ac:spMkLst>
        </pc:spChg>
        <pc:picChg chg="add del mod">
          <ac:chgData name="Rooney Ribeiro Albuquerque Coelho" userId="ac74b89b-444e-42c3-a3e1-3795a8d61e25" providerId="ADAL" clId="{BED79D3D-601A-4A94-8D58-C160C38CC610}" dt="2021-03-12T04:09:17.430" v="4504" actId="478"/>
          <ac:picMkLst>
            <pc:docMk/>
            <pc:sldMk cId="602145333" sldId="302"/>
            <ac:picMk id="10" creationId="{51356FFD-C9F6-486F-86CD-57B9C23D2A98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59413788" sldId="303"/>
        </pc:sldMkLst>
      </pc:sldChg>
      <pc:sldChg chg="modSp add del mod ord">
        <pc:chgData name="Rooney Ribeiro Albuquerque Coelho" userId="ac74b89b-444e-42c3-a3e1-3795a8d61e25" providerId="ADAL" clId="{BED79D3D-601A-4A94-8D58-C160C38CC610}" dt="2021-03-12T04:12:44.627" v="4541" actId="47"/>
        <pc:sldMkLst>
          <pc:docMk/>
          <pc:sldMk cId="3632839347" sldId="303"/>
        </pc:sldMkLst>
        <pc:spChg chg="mod">
          <ac:chgData name="Rooney Ribeiro Albuquerque Coelho" userId="ac74b89b-444e-42c3-a3e1-3795a8d61e25" providerId="ADAL" clId="{BED79D3D-601A-4A94-8D58-C160C38CC610}" dt="2021-03-12T04:10:41.866" v="4531" actId="6549"/>
          <ac:spMkLst>
            <pc:docMk/>
            <pc:sldMk cId="3632839347" sldId="303"/>
            <ac:spMk id="12" creationId="{11C78E75-6CA5-4330-905D-B2B8ACA62EEF}"/>
          </ac:spMkLst>
        </pc:spChg>
      </pc:sldChg>
      <pc:sldChg chg="modSp add del mod">
        <pc:chgData name="Rooney Ribeiro Albuquerque Coelho" userId="ac74b89b-444e-42c3-a3e1-3795a8d61e25" providerId="ADAL" clId="{BED79D3D-601A-4A94-8D58-C160C38CC610}" dt="2021-03-12T04:14:14.196" v="4551" actId="47"/>
        <pc:sldMkLst>
          <pc:docMk/>
          <pc:sldMk cId="4124940638" sldId="303"/>
        </pc:sldMkLst>
        <pc:spChg chg="mod">
          <ac:chgData name="Rooney Ribeiro Albuquerque Coelho" userId="ac74b89b-444e-42c3-a3e1-3795a8d61e25" providerId="ADAL" clId="{BED79D3D-601A-4A94-8D58-C160C38CC610}" dt="2021-03-12T04:13:57.895" v="4547" actId="6549"/>
          <ac:spMkLst>
            <pc:docMk/>
            <pc:sldMk cId="4124940638" sldId="303"/>
            <ac:spMk id="12" creationId="{11C78E75-6CA5-4330-905D-B2B8ACA62EEF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178564920" sldId="304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4:14:12.858" v="4550"/>
        <pc:sldMkLst>
          <pc:docMk/>
          <pc:sldMk cId="0" sldId="305"/>
        </pc:sldMkLst>
        <pc:spChg chg="add mod">
          <ac:chgData name="Rooney Ribeiro Albuquerque Coelho" userId="ac74b89b-444e-42c3-a3e1-3795a8d61e25" providerId="ADAL" clId="{BED79D3D-601A-4A94-8D58-C160C38CC610}" dt="2021-03-12T04:14:12.858" v="4550"/>
          <ac:spMkLst>
            <pc:docMk/>
            <pc:sldMk cId="0" sldId="305"/>
            <ac:spMk id="5" creationId="{3C93EC31-C92B-4F5E-B995-084804D89B1B}"/>
          </ac:spMkLst>
        </pc:spChg>
        <pc:spChg chg="del">
          <ac:chgData name="Rooney Ribeiro Albuquerque Coelho" userId="ac74b89b-444e-42c3-a3e1-3795a8d61e25" providerId="ADAL" clId="{BED79D3D-601A-4A94-8D58-C160C38CC610}" dt="2021-03-12T04:14:07.723" v="4549" actId="478"/>
          <ac:spMkLst>
            <pc:docMk/>
            <pc:sldMk cId="0" sldId="305"/>
            <ac:spMk id="2151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23829386" sldId="305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571363258" sldId="306"/>
        </pc:sldMkLst>
      </pc:sldChg>
      <pc:sldChg chg="delSp add del mod">
        <pc:chgData name="Rooney Ribeiro Albuquerque Coelho" userId="ac74b89b-444e-42c3-a3e1-3795a8d61e25" providerId="ADAL" clId="{BED79D3D-601A-4A94-8D58-C160C38CC610}" dt="2021-03-12T04:15:44.667" v="4574" actId="47"/>
        <pc:sldMkLst>
          <pc:docMk/>
          <pc:sldMk cId="3494751136" sldId="306"/>
        </pc:sldMkLst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3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3" creationId="{00000000-0000-0000-0000-000000000000}"/>
          </ac:grpSpMkLst>
        </pc:grp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6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7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9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0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1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2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3" creationId="{00000000-0000-0000-0000-000000000000}"/>
          </ac:graphicFrameMkLst>
        </pc:graphicFrameChg>
      </pc:sldChg>
      <pc:sldChg chg="addSp delSp modSp add mod">
        <pc:chgData name="Rooney Ribeiro Albuquerque Coelho" userId="ac74b89b-444e-42c3-a3e1-3795a8d61e25" providerId="ADAL" clId="{BED79D3D-601A-4A94-8D58-C160C38CC610}" dt="2021-03-12T04:15:31.798" v="4573" actId="20577"/>
        <pc:sldMkLst>
          <pc:docMk/>
          <pc:sldMk cId="0" sldId="307"/>
        </pc:sldMkLst>
        <pc:spChg chg="add mod">
          <ac:chgData name="Rooney Ribeiro Albuquerque Coelho" userId="ac74b89b-444e-42c3-a3e1-3795a8d61e25" providerId="ADAL" clId="{BED79D3D-601A-4A94-8D58-C160C38CC610}" dt="2021-03-12T04:15:31.798" v="4573" actId="20577"/>
          <ac:spMkLst>
            <pc:docMk/>
            <pc:sldMk cId="0" sldId="307"/>
            <ac:spMk id="7" creationId="{DEC50781-9F78-4332-9204-EFD3B5E40552}"/>
          </ac:spMkLst>
        </pc:spChg>
        <pc:spChg chg="del">
          <ac:chgData name="Rooney Ribeiro Albuquerque Coelho" userId="ac74b89b-444e-42c3-a3e1-3795a8d61e25" providerId="ADAL" clId="{BED79D3D-601A-4A94-8D58-C160C38CC610}" dt="2021-03-12T04:15:22.028" v="4555" actId="478"/>
          <ac:spMkLst>
            <pc:docMk/>
            <pc:sldMk cId="0" sldId="307"/>
            <ac:spMk id="2356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37686163" sldId="307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78585712" sldId="308"/>
        </pc:sldMkLst>
      </pc:sldChg>
      <pc:sldChg chg="addSp delSp modSp add mod modNotesTx">
        <pc:chgData name="Rooney Ribeiro Albuquerque Coelho" userId="ac74b89b-444e-42c3-a3e1-3795a8d61e25" providerId="ADAL" clId="{BED79D3D-601A-4A94-8D58-C160C38CC610}" dt="2021-03-12T04:16:34.692" v="4625" actId="20577"/>
        <pc:sldMkLst>
          <pc:docMk/>
          <pc:sldMk cId="0" sldId="309"/>
        </pc:sldMkLst>
        <pc:spChg chg="add mod">
          <ac:chgData name="Rooney Ribeiro Albuquerque Coelho" userId="ac74b89b-444e-42c3-a3e1-3795a8d61e25" providerId="ADAL" clId="{BED79D3D-601A-4A94-8D58-C160C38CC610}" dt="2021-03-12T04:16:00.039" v="4580" actId="20577"/>
          <ac:spMkLst>
            <pc:docMk/>
            <pc:sldMk cId="0" sldId="309"/>
            <ac:spMk id="6" creationId="{70DB64A0-912A-49A8-9301-FB5354341B41}"/>
          </ac:spMkLst>
        </pc:spChg>
        <pc:spChg chg="del mod">
          <ac:chgData name="Rooney Ribeiro Albuquerque Coelho" userId="ac74b89b-444e-42c3-a3e1-3795a8d61e25" providerId="ADAL" clId="{BED79D3D-601A-4A94-8D58-C160C38CC610}" dt="2021-03-12T04:15:55.634" v="4577" actId="478"/>
          <ac:spMkLst>
            <pc:docMk/>
            <pc:sldMk cId="0" sldId="309"/>
            <ac:spMk id="2560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76579908" sldId="309"/>
        </pc:sldMkLst>
      </pc:sldChg>
      <pc:sldChg chg="add del">
        <pc:chgData name="Rooney Ribeiro Albuquerque Coelho" userId="ac74b89b-444e-42c3-a3e1-3795a8d61e25" providerId="ADAL" clId="{BED79D3D-601A-4A94-8D58-C160C38CC610}" dt="2021-03-12T04:16:46.448" v="4626" actId="47"/>
        <pc:sldMkLst>
          <pc:docMk/>
          <pc:sldMk cId="332664757" sldId="310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43977943" sldId="310"/>
        </pc:sldMkLst>
      </pc:sldChg>
      <pc:sldChg chg="addSp delSp modSp add del mod modNotesTx">
        <pc:chgData name="Rooney Ribeiro Albuquerque Coelho" userId="ac74b89b-444e-42c3-a3e1-3795a8d61e25" providerId="ADAL" clId="{BED79D3D-601A-4A94-8D58-C160C38CC610}" dt="2021-03-12T04:18:04.885" v="4632"/>
        <pc:sldMkLst>
          <pc:docMk/>
          <pc:sldMk cId="0" sldId="311"/>
        </pc:sldMkLst>
        <pc:spChg chg="add mod">
          <ac:chgData name="Rooney Ribeiro Albuquerque Coelho" userId="ac74b89b-444e-42c3-a3e1-3795a8d61e25" providerId="ADAL" clId="{BED79D3D-601A-4A94-8D58-C160C38CC610}" dt="2021-03-12T04:17:34.516" v="4631" actId="20577"/>
          <ac:spMkLst>
            <pc:docMk/>
            <pc:sldMk cId="0" sldId="311"/>
            <ac:spMk id="20" creationId="{0FC23B8E-4060-42AA-8B62-99D7D5912D0E}"/>
          </ac:spMkLst>
        </pc:spChg>
        <pc:spChg chg="add mod">
          <ac:chgData name="Rooney Ribeiro Albuquerque Coelho" userId="ac74b89b-444e-42c3-a3e1-3795a8d61e25" providerId="ADAL" clId="{BED79D3D-601A-4A94-8D58-C160C38CC610}" dt="2021-03-12T04:12:59.186" v="4544"/>
          <ac:spMkLst>
            <pc:docMk/>
            <pc:sldMk cId="0" sldId="311"/>
            <ac:spMk id="20" creationId="{F2447894-9BD8-47E0-9C19-F32640C2E0CB}"/>
          </ac:spMkLst>
        </pc:spChg>
        <pc:spChg chg="del">
          <ac:chgData name="Rooney Ribeiro Albuquerque Coelho" userId="ac74b89b-444e-42c3-a3e1-3795a8d61e25" providerId="ADAL" clId="{BED79D3D-601A-4A94-8D58-C160C38CC610}" dt="2021-03-12T04:17:21.729" v="4628" actId="478"/>
          <ac:spMkLst>
            <pc:docMk/>
            <pc:sldMk cId="0" sldId="311"/>
            <ac:spMk id="27660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04267092" sldId="311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22:18.856" v="4666" actId="6549"/>
        <pc:sldMkLst>
          <pc:docMk/>
          <pc:sldMk cId="123712292" sldId="312"/>
        </pc:sldMkLst>
        <pc:spChg chg="del mod ord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2" creationId="{808FD03B-C83E-47FE-9EDC-277B9BEDE6AE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3" creationId="{AF9876F3-A6DA-45AF-9AEC-B0F1088D30E3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4" creationId="{6E2044FD-7E40-459C-B055-7F249422D331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5" creationId="{66F2418A-4D0A-4279-BAA2-C754D4175532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6" creationId="{BF2CEDFD-904C-4756-B67A-ED0898E5304A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7" creationId="{5F3F0A72-55E4-4B06-B6C0-F9D827F2BDF1}"/>
          </ac:spMkLst>
        </pc:spChg>
        <pc:spChg chg="add 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8" creationId="{F6E8B0EE-6530-4304-A718-BF10153977D7}"/>
          </ac:spMkLst>
        </pc:spChg>
        <pc:spChg chg="add mod ord">
          <ac:chgData name="Rooney Ribeiro Albuquerque Coelho" userId="ac74b89b-444e-42c3-a3e1-3795a8d61e25" providerId="ADAL" clId="{BED79D3D-601A-4A94-8D58-C160C38CC610}" dt="2021-03-12T04:22:18.856" v="4666" actId="6549"/>
          <ac:spMkLst>
            <pc:docMk/>
            <pc:sldMk cId="123712292" sldId="312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87439766" sldId="312"/>
        </pc:sldMkLst>
      </pc:sldChg>
      <pc:sldChg chg="addSp modSp new mod">
        <pc:chgData name="Rooney Ribeiro Albuquerque Coelho" userId="ac74b89b-444e-42c3-a3e1-3795a8d61e25" providerId="ADAL" clId="{BED79D3D-601A-4A94-8D58-C160C38CC610}" dt="2021-03-12T04:49:05.311" v="5336" actId="207"/>
        <pc:sldMkLst>
          <pc:docMk/>
          <pc:sldMk cId="1312114822" sldId="313"/>
        </pc:sldMkLst>
        <pc:spChg chg="mod">
          <ac:chgData name="Rooney Ribeiro Albuquerque Coelho" userId="ac74b89b-444e-42c3-a3e1-3795a8d61e25" providerId="ADAL" clId="{BED79D3D-601A-4A94-8D58-C160C38CC610}" dt="2021-03-12T04:28:51.175" v="4765"/>
          <ac:spMkLst>
            <pc:docMk/>
            <pc:sldMk cId="1312114822" sldId="313"/>
            <ac:spMk id="2" creationId="{C4C84FBA-2B64-4BDA-A4B4-48D197875B78}"/>
          </ac:spMkLst>
        </pc:spChg>
        <pc:spChg chg="mod">
          <ac:chgData name="Rooney Ribeiro Albuquerque Coelho" userId="ac74b89b-444e-42c3-a3e1-3795a8d61e25" providerId="ADAL" clId="{BED79D3D-601A-4A94-8D58-C160C38CC610}" dt="2021-03-12T04:35:33.195" v="4877" actId="113"/>
          <ac:spMkLst>
            <pc:docMk/>
            <pc:sldMk cId="1312114822" sldId="313"/>
            <ac:spMk id="3" creationId="{269D1BD5-6B6C-40A2-ACF4-7C82A1F6CD0E}"/>
          </ac:spMkLst>
        </pc:spChg>
        <pc:picChg chg="add mod">
          <ac:chgData name="Rooney Ribeiro Albuquerque Coelho" userId="ac74b89b-444e-42c3-a3e1-3795a8d61e25" providerId="ADAL" clId="{BED79D3D-601A-4A94-8D58-C160C38CC610}" dt="2021-03-12T04:46:36.214" v="5224"/>
          <ac:picMkLst>
            <pc:docMk/>
            <pc:sldMk cId="1312114822" sldId="313"/>
            <ac:picMk id="7" creationId="{9C97F7AB-3829-4ECF-880A-9965BE3DBDB4}"/>
          </ac:picMkLst>
        </pc:picChg>
        <pc:picChg chg="add mod">
          <ac:chgData name="Rooney Ribeiro Albuquerque Coelho" userId="ac74b89b-444e-42c3-a3e1-3795a8d61e25" providerId="ADAL" clId="{BED79D3D-601A-4A94-8D58-C160C38CC610}" dt="2021-03-12T04:46:40.130" v="5225"/>
          <ac:picMkLst>
            <pc:docMk/>
            <pc:sldMk cId="1312114822" sldId="313"/>
            <ac:picMk id="8" creationId="{783624BA-3A7B-42D1-93FD-FB16B6B6A609}"/>
          </ac:picMkLst>
        </pc:picChg>
        <pc:picChg chg="add mod">
          <ac:chgData name="Rooney Ribeiro Albuquerque Coelho" userId="ac74b89b-444e-42c3-a3e1-3795a8d61e25" providerId="ADAL" clId="{BED79D3D-601A-4A94-8D58-C160C38CC610}" dt="2021-03-12T04:49:05.311" v="5336" actId="207"/>
          <ac:picMkLst>
            <pc:docMk/>
            <pc:sldMk cId="1312114822" sldId="313"/>
            <ac:picMk id="10" creationId="{05F8B9B6-DC51-43F1-B029-CBE074E42DD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35018662" sldId="31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57609948" sldId="314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4:41:40.140" v="5203" actId="20577"/>
        <pc:sldMkLst>
          <pc:docMk/>
          <pc:sldMk cId="3579404735" sldId="314"/>
        </pc:sldMkLst>
        <pc:spChg chg="mod">
          <ac:chgData name="Rooney Ribeiro Albuquerque Coelho" userId="ac74b89b-444e-42c3-a3e1-3795a8d61e25" providerId="ADAL" clId="{BED79D3D-601A-4A94-8D58-C160C38CC610}" dt="2021-03-12T04:34:01.195" v="4862" actId="207"/>
          <ac:spMkLst>
            <pc:docMk/>
            <pc:sldMk cId="3579404735" sldId="314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446252461" sldId="315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56.499" v="5971"/>
        <pc:sldMkLst>
          <pc:docMk/>
          <pc:sldMk cId="1610039311" sldId="315"/>
        </pc:sldMkLst>
        <pc:spChg chg="mod">
          <ac:chgData name="Rooney Ribeiro Albuquerque Coelho" userId="ac74b89b-444e-42c3-a3e1-3795a8d61e25" providerId="ADAL" clId="{BED79D3D-601A-4A94-8D58-C160C38CC610}" dt="2021-03-12T04:36:11.109" v="4899" actId="20577"/>
          <ac:spMkLst>
            <pc:docMk/>
            <pc:sldMk cId="1610039311" sldId="315"/>
            <ac:spMk id="2" creationId="{56600234-F286-460C-819B-D91B9D408CB9}"/>
          </ac:spMkLst>
        </pc:spChg>
        <pc:spChg chg="mod">
          <ac:chgData name="Rooney Ribeiro Albuquerque Coelho" userId="ac74b89b-444e-42c3-a3e1-3795a8d61e25" providerId="ADAL" clId="{BED79D3D-601A-4A94-8D58-C160C38CC610}" dt="2021-03-12T04:40:14.317" v="5078" actId="5793"/>
          <ac:spMkLst>
            <pc:docMk/>
            <pc:sldMk cId="1610039311" sldId="315"/>
            <ac:spMk id="3" creationId="{5D09897C-B136-4D2D-87E7-D3A02517A22D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52135787" sldId="316"/>
        </pc:sldMkLst>
      </pc:sldChg>
      <pc:sldChg chg="addSp delSp modSp add modNotesTx">
        <pc:chgData name="Rooney Ribeiro Albuquerque Coelho" userId="ac74b89b-444e-42c3-a3e1-3795a8d61e25" providerId="ADAL" clId="{BED79D3D-601A-4A94-8D58-C160C38CC610}" dt="2021-03-12T04:52:03.472" v="5424" actId="20577"/>
        <pc:sldMkLst>
          <pc:docMk/>
          <pc:sldMk cId="3902335818" sldId="316"/>
        </pc:sldMkLst>
        <pc:spChg chg="mod">
          <ac:chgData name="Rooney Ribeiro Albuquerque Coelho" userId="ac74b89b-444e-42c3-a3e1-3795a8d61e25" providerId="ADAL" clId="{BED79D3D-601A-4A94-8D58-C160C38CC610}" dt="2021-03-12T04:52:03.472" v="5424" actId="20577"/>
          <ac:spMkLst>
            <pc:docMk/>
            <pc:sldMk cId="3902335818" sldId="316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4:44:09.663" v="5207"/>
          <ac:graphicFrameMkLst>
            <pc:docMk/>
            <pc:sldMk cId="3902335818" sldId="316"/>
            <ac:graphicFrameMk id="10" creationId="{747BDABC-84DB-42DC-93BE-2872FA80C22E}"/>
          </ac:graphicFrameMkLst>
        </pc:graphicFrameChg>
        <pc:picChg chg="add del mod">
          <ac:chgData name="Rooney Ribeiro Albuquerque Coelho" userId="ac74b89b-444e-42c3-a3e1-3795a8d61e25" providerId="ADAL" clId="{BED79D3D-601A-4A94-8D58-C160C38CC610}" dt="2021-03-12T04:49:22.432" v="5338" actId="478"/>
          <ac:picMkLst>
            <pc:docMk/>
            <pc:sldMk cId="3902335818" sldId="316"/>
            <ac:picMk id="3074" creationId="{893AE0B4-860F-4413-8631-03A2A9BB8293}"/>
          </ac:picMkLst>
        </pc:picChg>
        <pc:picChg chg="add del mod">
          <ac:chgData name="Rooney Ribeiro Albuquerque Coelho" userId="ac74b89b-444e-42c3-a3e1-3795a8d61e25" providerId="ADAL" clId="{BED79D3D-601A-4A94-8D58-C160C38CC610}" dt="2021-03-12T04:49:21.963" v="5337" actId="478"/>
          <ac:picMkLst>
            <pc:docMk/>
            <pc:sldMk cId="3902335818" sldId="316"/>
            <ac:picMk id="3076" creationId="{8468F928-3601-4F86-9E4E-609A8D524414}"/>
          </ac:picMkLst>
        </pc:picChg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4:53:44.252" v="5441" actId="1076"/>
        <pc:sldMkLst>
          <pc:docMk/>
          <pc:sldMk cId="0" sldId="317"/>
        </pc:sldMkLst>
        <pc:spChg chg="add del mod ord">
          <ac:chgData name="Rooney Ribeiro Albuquerque Coelho" userId="ac74b89b-444e-42c3-a3e1-3795a8d61e25" providerId="ADAL" clId="{BED79D3D-601A-4A94-8D58-C160C38CC610}" dt="2021-03-12T04:52:53.321" v="5428" actId="700"/>
          <ac:spMkLst>
            <pc:docMk/>
            <pc:sldMk cId="0" sldId="317"/>
            <ac:spMk id="3" creationId="{0C301068-241B-4A7B-838D-CEF05AAA5735}"/>
          </ac:spMkLst>
        </pc:spChg>
        <pc:spChg chg="add mod ord">
          <ac:chgData name="Rooney Ribeiro Albuquerque Coelho" userId="ac74b89b-444e-42c3-a3e1-3795a8d61e25" providerId="ADAL" clId="{BED79D3D-601A-4A94-8D58-C160C38CC610}" dt="2021-03-12T04:53:17.976" v="5434" actId="700"/>
          <ac:spMkLst>
            <pc:docMk/>
            <pc:sldMk cId="0" sldId="317"/>
            <ac:spMk id="4" creationId="{FBB0C9E0-C182-4F5D-BA8A-85EEF6E8D0A5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03.104" v="5430" actId="478"/>
          <ac:spMkLst>
            <pc:docMk/>
            <pc:sldMk cId="0" sldId="317"/>
            <ac:spMk id="5" creationId="{8F0E4B7F-EEA7-454B-8379-40455C8E9C1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28.184" v="5437" actId="478"/>
          <ac:spMkLst>
            <pc:docMk/>
            <pc:sldMk cId="0" sldId="317"/>
            <ac:spMk id="6" creationId="{8E6248CE-D106-4230-A58A-222B846F2243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5" creationId="{10F6EA8A-88C5-45A3-A0AE-6AB483FE866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6" creationId="{DA0067C6-FD89-4919-9E49-D17EA96160A5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7" creationId="{4C2BE5A3-B145-4CE4-9287-D711E05CEA96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8" creationId="{6D6EAF9E-ED61-49C0-82C1-C64597E6A4A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9" creationId="{E50B7011-6022-46AB-A604-AC92683E674E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1" creationId="{3C96E5CC-0527-449A-955A-F4645BE7BB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2" creationId="{350762D1-2401-4655-B262-420CE51F24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3" creationId="{C9937829-C825-43D1-BC2F-BFF50B33B07A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4" creationId="{3EF7FA83-869F-4B61-8F9F-4D5A93345A4B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5" creationId="{C5A71259-D495-411F-B34B-8DC4F3CA6A8F}"/>
          </ac:spMkLst>
        </pc:spChg>
        <pc:spChg chg="del mod">
          <ac:chgData name="Rooney Ribeiro Albuquerque Coelho" userId="ac74b89b-444e-42c3-a3e1-3795a8d61e25" providerId="ADAL" clId="{BED79D3D-601A-4A94-8D58-C160C38CC610}" dt="2021-03-12T04:52:41.141" v="5427" actId="478"/>
          <ac:spMkLst>
            <pc:docMk/>
            <pc:sldMk cId="0" sldId="317"/>
            <ac:spMk id="64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20" creationId="{00000000-0000-0000-0000-000000000000}"/>
          </ac:spMkLst>
        </pc:spChg>
        <pc:grpChg chg="add mod">
          <ac:chgData name="Rooney Ribeiro Albuquerque Coelho" userId="ac74b89b-444e-42c3-a3e1-3795a8d61e25" providerId="ADAL" clId="{BED79D3D-601A-4A94-8D58-C160C38CC610}" dt="2021-03-12T04:53:44.252" v="5441" actId="1076"/>
          <ac:grpSpMkLst>
            <pc:docMk/>
            <pc:sldMk cId="0" sldId="317"/>
            <ac:grpSpMk id="7" creationId="{B6F3325D-DEA4-4F24-835D-EFF9266F4308}"/>
          </ac:grpSpMkLst>
        </pc:grpChg>
        <pc:picChg chg="add del mod">
          <ac:chgData name="Rooney Ribeiro Albuquerque Coelho" userId="ac74b89b-444e-42c3-a3e1-3795a8d61e25" providerId="ADAL" clId="{BED79D3D-601A-4A94-8D58-C160C38CC610}" dt="2021-03-12T04:53:25.910" v="5436"/>
          <ac:picMkLst>
            <pc:docMk/>
            <pc:sldMk cId="0" sldId="317"/>
            <ac:picMk id="14" creationId="{75E54860-A241-4A0A-8F12-7281CB7AF24A}"/>
          </ac:picMkLst>
        </pc:picChg>
        <pc:picChg chg="add mod">
          <ac:chgData name="Rooney Ribeiro Albuquerque Coelho" userId="ac74b89b-444e-42c3-a3e1-3795a8d61e25" providerId="ADAL" clId="{BED79D3D-601A-4A94-8D58-C160C38CC610}" dt="2021-03-12T04:53:34.175" v="5439" actId="164"/>
          <ac:picMkLst>
            <pc:docMk/>
            <pc:sldMk cId="0" sldId="317"/>
            <ac:picMk id="20" creationId="{6B6D892B-353C-4BFB-B565-4F75B929575B}"/>
          </ac:picMkLst>
        </pc:picChg>
        <pc:picChg chg="add del">
          <ac:chgData name="Rooney Ribeiro Albuquerque Coelho" userId="ac74b89b-444e-42c3-a3e1-3795a8d61e25" providerId="ADAL" clId="{BED79D3D-601A-4A94-8D58-C160C38CC610}" dt="2021-03-12T04:53:13.244" v="5433" actId="478"/>
          <ac:picMkLst>
            <pc:docMk/>
            <pc:sldMk cId="0" sldId="317"/>
            <ac:picMk id="64514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93659482" sldId="317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59:23.207" v="5471" actId="22"/>
        <pc:sldMkLst>
          <pc:docMk/>
          <pc:sldMk cId="3261950826" sldId="318"/>
        </pc:sldMkLst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2" creationId="{297F12D7-FAFE-4EE8-BE79-647F7B9C30D8}"/>
          </ac:spMkLst>
        </pc:spChg>
        <pc:spChg chg="del">
          <ac:chgData name="Rooney Ribeiro Albuquerque Coelho" userId="ac74b89b-444e-42c3-a3e1-3795a8d61e25" providerId="ADAL" clId="{BED79D3D-601A-4A94-8D58-C160C38CC610}" dt="2021-03-12T04:58:33.255" v="5467" actId="22"/>
          <ac:spMkLst>
            <pc:docMk/>
            <pc:sldMk cId="3261950826" sldId="318"/>
            <ac:spMk id="3" creationId="{FDB4E48C-DC2C-420A-815F-A177A701B8C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4" creationId="{591FE867-A351-4B19-A160-3D5DCA79C6A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5" creationId="{22700450-962F-4433-890F-9A4671BBAA97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6" creationId="{4F5F641E-153D-45F9-A49A-04AC56D01048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10" creationId="{A69CD660-4310-45D1-86FF-4F78E8D024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00.708" v="5470"/>
          <ac:spMkLst>
            <pc:docMk/>
            <pc:sldMk cId="3261950826" sldId="318"/>
            <ac:spMk id="11" creationId="{639A8CE5-08CE-4A64-B0A8-35DAD53D532D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23.207" v="5471" actId="22"/>
          <ac:spMkLst>
            <pc:docMk/>
            <pc:sldMk cId="3261950826" sldId="318"/>
            <ac:spMk id="12" creationId="{05CBAA99-436C-40B0-88DE-109C02728CB8}"/>
          </ac:spMkLst>
        </pc:spChg>
        <pc:picChg chg="add del mod ord">
          <ac:chgData name="Rooney Ribeiro Albuquerque Coelho" userId="ac74b89b-444e-42c3-a3e1-3795a8d61e25" providerId="ADAL" clId="{BED79D3D-601A-4A94-8D58-C160C38CC610}" dt="2021-03-12T04:58:55.266" v="5468" actId="21"/>
          <ac:picMkLst>
            <pc:docMk/>
            <pc:sldMk cId="3261950826" sldId="318"/>
            <ac:picMk id="8" creationId="{3D5E70BB-55B1-44D3-A636-5841B637236C}"/>
          </ac:picMkLst>
        </pc:picChg>
        <pc:picChg chg="add mod">
          <ac:chgData name="Rooney Ribeiro Albuquerque Coelho" userId="ac74b89b-444e-42c3-a3e1-3795a8d61e25" providerId="ADAL" clId="{BED79D3D-601A-4A94-8D58-C160C38CC610}" dt="2021-03-12T04:59:00.708" v="5470"/>
          <ac:picMkLst>
            <pc:docMk/>
            <pc:sldMk cId="3261950826" sldId="318"/>
            <ac:picMk id="13" creationId="{895D7302-A926-4766-B173-51C2A90EB5E4}"/>
          </ac:picMkLst>
        </pc:picChg>
        <pc:picChg chg="add mod ord">
          <ac:chgData name="Rooney Ribeiro Albuquerque Coelho" userId="ac74b89b-444e-42c3-a3e1-3795a8d61e25" providerId="ADAL" clId="{BED79D3D-601A-4A94-8D58-C160C38CC610}" dt="2021-03-12T04:59:23.207" v="5471" actId="22"/>
          <ac:picMkLst>
            <pc:docMk/>
            <pc:sldMk cId="3261950826" sldId="318"/>
            <ac:picMk id="15" creationId="{35730FC3-45CA-4928-B154-3461CAE32DC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609404356" sldId="318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04:06.389" v="5492" actId="20577"/>
        <pc:sldMkLst>
          <pc:docMk/>
          <pc:sldMk cId="1203514260" sldId="319"/>
        </pc:sldMkLst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2" creationId="{8DC9E9CB-82A0-433F-95DD-204904F469C9}"/>
          </ac:spMkLst>
        </pc:spChg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3" creationId="{0ADD5173-61E8-4A70-874A-9EF7831126B3}"/>
          </ac:spMkLst>
        </pc:spChg>
        <pc:spChg chg="del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4" creationId="{62642B62-C5C4-41FD-A87A-B9E8DF2E585C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5" creationId="{F02073C6-6DC4-4AEC-A926-B6A55306A6B5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6" creationId="{B8497E50-3C6C-44C3-AC2C-4226BD092E53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7" creationId="{13B5F005-70E8-4170-B29F-474A914A818E}"/>
          </ac:spMkLst>
        </pc:spChg>
        <pc:spChg chg="add mod ord">
          <ac:chgData name="Rooney Ribeiro Albuquerque Coelho" userId="ac74b89b-444e-42c3-a3e1-3795a8d61e25" providerId="ADAL" clId="{BED79D3D-601A-4A94-8D58-C160C38CC610}" dt="2021-03-12T05:03:02.953" v="5474"/>
          <ac:spMkLst>
            <pc:docMk/>
            <pc:sldMk cId="1203514260" sldId="319"/>
            <ac:spMk id="8" creationId="{6A96A958-9D63-45E8-8BDC-7F07815CF819}"/>
          </ac:spMkLst>
        </pc:spChg>
        <pc:spChg chg="add mod ord">
          <ac:chgData name="Rooney Ribeiro Albuquerque Coelho" userId="ac74b89b-444e-42c3-a3e1-3795a8d61e25" providerId="ADAL" clId="{BED79D3D-601A-4A94-8D58-C160C38CC610}" dt="2021-03-12T05:04:06.389" v="5492" actId="20577"/>
          <ac:spMkLst>
            <pc:docMk/>
            <pc:sldMk cId="1203514260" sldId="319"/>
            <ac:spMk id="9" creationId="{B1E8AEAD-C1CD-411B-BBB9-F312E105F30A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5117993" sldId="319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1568038" sldId="320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5:07:36.766" v="5622" actId="20577"/>
        <pc:sldMkLst>
          <pc:docMk/>
          <pc:sldMk cId="3507937319" sldId="320"/>
        </pc:sldMkLst>
        <pc:spChg chg="mod">
          <ac:chgData name="Rooney Ribeiro Albuquerque Coelho" userId="ac74b89b-444e-42c3-a3e1-3795a8d61e25" providerId="ADAL" clId="{BED79D3D-601A-4A94-8D58-C160C38CC610}" dt="2021-03-12T05:06:36.177" v="5516" actId="207"/>
          <ac:spMkLst>
            <pc:docMk/>
            <pc:sldMk cId="3507937319" sldId="320"/>
            <ac:spMk id="9" creationId="{B1E8AEAD-C1CD-411B-BBB9-F312E105F30A}"/>
          </ac:spMkLst>
        </pc:spChg>
      </pc:sldChg>
      <pc:sldChg chg="modSp new mod modAnim modNotesTx">
        <pc:chgData name="Rooney Ribeiro Albuquerque Coelho" userId="ac74b89b-444e-42c3-a3e1-3795a8d61e25" providerId="ADAL" clId="{BED79D3D-601A-4A94-8D58-C160C38CC610}" dt="2021-03-12T05:32:06.978" v="5972"/>
        <pc:sldMkLst>
          <pc:docMk/>
          <pc:sldMk cId="2678754507" sldId="321"/>
        </pc:sldMkLst>
        <pc:spChg chg="mod">
          <ac:chgData name="Rooney Ribeiro Albuquerque Coelho" userId="ac74b89b-444e-42c3-a3e1-3795a8d61e25" providerId="ADAL" clId="{BED79D3D-601A-4A94-8D58-C160C38CC610}" dt="2021-03-12T05:08:02.573" v="5624"/>
          <ac:spMkLst>
            <pc:docMk/>
            <pc:sldMk cId="2678754507" sldId="321"/>
            <ac:spMk id="2" creationId="{D641DAA0-1E4E-4C53-9898-8F73EA8AFC08}"/>
          </ac:spMkLst>
        </pc:spChg>
        <pc:spChg chg="mod">
          <ac:chgData name="Rooney Ribeiro Albuquerque Coelho" userId="ac74b89b-444e-42c3-a3e1-3795a8d61e25" providerId="ADAL" clId="{BED79D3D-601A-4A94-8D58-C160C38CC610}" dt="2021-03-12T05:09:35.537" v="5680" actId="5793"/>
          <ac:spMkLst>
            <pc:docMk/>
            <pc:sldMk cId="2678754507" sldId="321"/>
            <ac:spMk id="3" creationId="{71A6EC25-7E51-413C-88D7-493060141598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70212010" sldId="32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4588339" sldId="32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2:10.263" v="5973"/>
        <pc:sldMkLst>
          <pc:docMk/>
          <pc:sldMk cId="4278835236" sldId="322"/>
        </pc:sldMkLst>
        <pc:spChg chg="mod">
          <ac:chgData name="Rooney Ribeiro Albuquerque Coelho" userId="ac74b89b-444e-42c3-a3e1-3795a8d61e25" providerId="ADAL" clId="{BED79D3D-601A-4A94-8D58-C160C38CC610}" dt="2021-03-12T05:10:08.056" v="5721" actId="20577"/>
          <ac:spMkLst>
            <pc:docMk/>
            <pc:sldMk cId="4278835236" sldId="322"/>
            <ac:spMk id="2" creationId="{C1E0F213-FDB1-453E-ABE5-F460EB19E5F3}"/>
          </ac:spMkLst>
        </pc:spChg>
        <pc:spChg chg="mod">
          <ac:chgData name="Rooney Ribeiro Albuquerque Coelho" userId="ac74b89b-444e-42c3-a3e1-3795a8d61e25" providerId="ADAL" clId="{BED79D3D-601A-4A94-8D58-C160C38CC610}" dt="2021-03-12T05:11:52.168" v="5806" actId="5793"/>
          <ac:spMkLst>
            <pc:docMk/>
            <pc:sldMk cId="4278835236" sldId="322"/>
            <ac:spMk id="3" creationId="{BE49EDD8-41F7-4CC2-8A1D-CEF9223DE176}"/>
          </ac:spMkLst>
        </pc:spChg>
      </pc:sldChg>
      <pc:sldChg chg="modSp add ord">
        <pc:chgData name="Rooney Ribeiro Albuquerque Coelho" userId="ac74b89b-444e-42c3-a3e1-3795a8d61e25" providerId="ADAL" clId="{BED79D3D-601A-4A94-8D58-C160C38CC610}" dt="2021-03-12T05:22:23.255" v="5915" actId="20577"/>
        <pc:sldMkLst>
          <pc:docMk/>
          <pc:sldMk cId="1569663473" sldId="323"/>
        </pc:sldMkLst>
        <pc:spChg chg="mod">
          <ac:chgData name="Rooney Ribeiro Albuquerque Coelho" userId="ac74b89b-444e-42c3-a3e1-3795a8d61e25" providerId="ADAL" clId="{BED79D3D-601A-4A94-8D58-C160C38CC610}" dt="2021-03-12T05:22:23.255" v="5915" actId="20577"/>
          <ac:spMkLst>
            <pc:docMk/>
            <pc:sldMk cId="1569663473" sldId="323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5:14:00.487" v="5810"/>
          <ac:graphicFrameMkLst>
            <pc:docMk/>
            <pc:sldMk cId="1569663473" sldId="323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63266327" sldId="32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29775518" sldId="324"/>
        </pc:sldMkLst>
      </pc:sldChg>
      <pc:sldChg chg="new del">
        <pc:chgData name="Rooney Ribeiro Albuquerque Coelho" userId="ac74b89b-444e-42c3-a3e1-3795a8d61e25" providerId="ADAL" clId="{BED79D3D-601A-4A94-8D58-C160C38CC610}" dt="2021-03-12T05:16:29.052" v="5861" actId="47"/>
        <pc:sldMkLst>
          <pc:docMk/>
          <pc:sldMk cId="3109026775" sldId="324"/>
        </pc:sldMkLst>
      </pc:sldChg>
      <pc:sldChg chg="addSp delSp modSp add mod modClrScheme chgLayout modNotesTx">
        <pc:chgData name="Rooney Ribeiro Albuquerque Coelho" userId="ac74b89b-444e-42c3-a3e1-3795a8d61e25" providerId="ADAL" clId="{BED79D3D-601A-4A94-8D58-C160C38CC610}" dt="2021-03-12T05:39:06.502" v="6059" actId="20577"/>
        <pc:sldMkLst>
          <pc:docMk/>
          <pc:sldMk cId="0" sldId="325"/>
        </pc:sldMkLst>
        <pc:spChg chg="add del mod">
          <ac:chgData name="Rooney Ribeiro Albuquerque Coelho" userId="ac74b89b-444e-42c3-a3e1-3795a8d61e25" providerId="ADAL" clId="{BED79D3D-601A-4A94-8D58-C160C38CC610}" dt="2021-03-12T05:16:39.738" v="5864" actId="478"/>
          <ac:spMkLst>
            <pc:docMk/>
            <pc:sldMk cId="0" sldId="325"/>
            <ac:spMk id="3" creationId="{DF0CD7D2-6742-4524-9B93-D1D1DF27CABA}"/>
          </ac:spMkLst>
        </pc:spChg>
        <pc:spChg chg="add mod ord">
          <ac:chgData name="Rooney Ribeiro Albuquerque Coelho" userId="ac74b89b-444e-42c3-a3e1-3795a8d61e25" providerId="ADAL" clId="{BED79D3D-601A-4A94-8D58-C160C38CC610}" dt="2021-03-12T05:16:47.793" v="5866"/>
          <ac:spMkLst>
            <pc:docMk/>
            <pc:sldMk cId="0" sldId="325"/>
            <ac:spMk id="4" creationId="{768C0B04-4EAE-48B4-91A2-3920941DDDDF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6:50.430" v="5867" actId="478"/>
          <ac:spMkLst>
            <pc:docMk/>
            <pc:sldMk cId="0" sldId="325"/>
            <ac:spMk id="5" creationId="{C5843D1B-EE24-460A-B1C8-902F7214D25C}"/>
          </ac:spMkLst>
        </pc:spChg>
        <pc:spChg chg="add mod">
          <ac:chgData name="Rooney Ribeiro Albuquerque Coelho" userId="ac74b89b-444e-42c3-a3e1-3795a8d61e25" providerId="ADAL" clId="{BED79D3D-601A-4A94-8D58-C160C38CC610}" dt="2021-03-12T05:18:03.392" v="5883" actId="404"/>
          <ac:spMkLst>
            <pc:docMk/>
            <pc:sldMk cId="0" sldId="325"/>
            <ac:spMk id="12" creationId="{60C2261C-7AD1-43E9-902F-224B144865B2}"/>
          </ac:spMkLst>
        </pc:spChg>
        <pc:spChg chg="del mod">
          <ac:chgData name="Rooney Ribeiro Albuquerque Coelho" userId="ac74b89b-444e-42c3-a3e1-3795a8d61e25" providerId="ADAL" clId="{BED79D3D-601A-4A94-8D58-C160C38CC610}" dt="2021-03-12T05:16:37.649" v="5863" actId="478"/>
          <ac:spMkLst>
            <pc:docMk/>
            <pc:sldMk cId="0" sldId="325"/>
            <ac:spMk id="69634" creationId="{00000000-0000-0000-0000-000000000000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18:51.417" v="5904" actId="1076"/>
        <pc:sldMkLst>
          <pc:docMk/>
          <pc:sldMk cId="772501484" sldId="326"/>
        </pc:sldMkLst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2" creationId="{1578F7C5-0096-4C39-A873-2D1FEE6FE847}"/>
          </ac:spMkLst>
        </pc:spChg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3" creationId="{D0EE988C-2F86-43A5-BB02-26C581E0D430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4" creationId="{4610C06D-7D13-4759-A144-0DCBCF08D0BB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5" creationId="{ED9083A8-421F-41DB-9D59-4161E94797E9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6" creationId="{2A482AE4-C8F9-4D03-B27A-F9DB719E91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7" creationId="{4A1154B9-663D-4926-8720-1FB03F74BFD1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8" creationId="{CAF5F35B-1A2C-482D-8DFE-B8FD0B730247}"/>
          </ac:spMkLst>
        </pc:spChg>
        <pc:spChg chg="add mod">
          <ac:chgData name="Rooney Ribeiro Albuquerque Coelho" userId="ac74b89b-444e-42c3-a3e1-3795a8d61e25" providerId="ADAL" clId="{BED79D3D-601A-4A94-8D58-C160C38CC610}" dt="2021-03-12T05:18:51.417" v="5904" actId="1076"/>
          <ac:spMkLst>
            <pc:docMk/>
            <pc:sldMk cId="772501484" sldId="326"/>
            <ac:spMk id="9" creationId="{5BB55CBA-AB4A-4875-80F7-B7F00CEFE4DB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2T05:19:35.261" v="5909" actId="47"/>
        <pc:sldMkLst>
          <pc:docMk/>
          <pc:sldMk cId="4044717240" sldId="327"/>
        </pc:sldMkLst>
        <pc:spChg chg="del">
          <ac:chgData name="Rooney Ribeiro Albuquerque Coelho" userId="ac74b89b-444e-42c3-a3e1-3795a8d61e25" providerId="ADAL" clId="{BED79D3D-601A-4A94-8D58-C160C38CC610}" dt="2021-03-12T05:19:25.392" v="5906"/>
          <ac:spMkLst>
            <pc:docMk/>
            <pc:sldMk cId="4044717240" sldId="327"/>
            <ac:spMk id="3" creationId="{05A63C15-F2DA-474A-AE7D-6A269B2661FC}"/>
          </ac:spMkLst>
        </pc:spChg>
        <pc:picChg chg="add mod">
          <ac:chgData name="Rooney Ribeiro Albuquerque Coelho" userId="ac74b89b-444e-42c3-a3e1-3795a8d61e25" providerId="ADAL" clId="{BED79D3D-601A-4A94-8D58-C160C38CC610}" dt="2021-03-12T05:19:31.406" v="5908" actId="1076"/>
          <ac:picMkLst>
            <pc:docMk/>
            <pc:sldMk cId="4044717240" sldId="327"/>
            <ac:picMk id="7" creationId="{333AD67B-0385-4570-A9FA-0EA98CBF4E8F}"/>
          </ac:picMkLst>
        </pc:picChg>
      </pc:sldChg>
    </pc:docChg>
  </pc:docChgLst>
  <pc:docChgLst>
    <pc:chgData name="Isaac Higuchi" userId="S::ra00306191@pucsp.edu.br::e51098bc-ce76-4bb8-aef4-b2f5e9b5c519" providerId="AD" clId="Web-{20CDC928-6EDC-4A1C-8C7E-2F7FCF01D85B}"/>
    <pc:docChg chg="modSld">
      <pc:chgData name="Isaac Higuchi" userId="S::ra00306191@pucsp.edu.br::e51098bc-ce76-4bb8-aef4-b2f5e9b5c519" providerId="AD" clId="Web-{20CDC928-6EDC-4A1C-8C7E-2F7FCF01D85B}" dt="2022-05-03T20:18:14.180" v="0" actId="20577"/>
      <pc:docMkLst>
        <pc:docMk/>
      </pc:docMkLst>
      <pc:sldChg chg="modSp">
        <pc:chgData name="Isaac Higuchi" userId="S::ra00306191@pucsp.edu.br::e51098bc-ce76-4bb8-aef4-b2f5e9b5c519" providerId="AD" clId="Web-{20CDC928-6EDC-4A1C-8C7E-2F7FCF01D85B}" dt="2022-05-03T20:18:14.180" v="0" actId="20577"/>
        <pc:sldMkLst>
          <pc:docMk/>
          <pc:sldMk cId="321584396" sldId="400"/>
        </pc:sldMkLst>
        <pc:spChg chg="mod">
          <ac:chgData name="Isaac Higuchi" userId="S::ra00306191@pucsp.edu.br::e51098bc-ce76-4bb8-aef4-b2f5e9b5c519" providerId="AD" clId="Web-{20CDC928-6EDC-4A1C-8C7E-2F7FCF01D85B}" dt="2022-05-03T20:18:14.180" v="0" actId="20577"/>
          <ac:spMkLst>
            <pc:docMk/>
            <pc:sldMk cId="321584396" sldId="400"/>
            <ac:spMk id="3" creationId="{5BB64448-D2A3-4A33-A101-4F259002F4D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00EB8-F5DE-4AC1-BFA7-BB80530FE2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6F3F0F-1737-4030-B035-DA3C5AE2F0E4}">
      <dgm:prSet/>
      <dgm:spPr/>
      <dgm:t>
        <a:bodyPr/>
        <a:lstStyle/>
        <a:p>
          <a:r>
            <a:rPr lang="pt-BR"/>
            <a:t>Condição de otimalidade</a:t>
          </a:r>
        </a:p>
      </dgm:t>
    </dgm:pt>
    <dgm:pt modelId="{17ECAB67-C949-414E-9A98-85176BF1BD01}" type="parTrans" cxnId="{9FCC6782-6428-492C-8075-021D00BE6283}">
      <dgm:prSet/>
      <dgm:spPr/>
      <dgm:t>
        <a:bodyPr/>
        <a:lstStyle/>
        <a:p>
          <a:endParaRPr lang="pt-BR"/>
        </a:p>
      </dgm:t>
    </dgm:pt>
    <dgm:pt modelId="{7E816318-7FDA-4735-9F23-605E92527E0C}" type="sibTrans" cxnId="{9FCC6782-6428-492C-8075-021D00BE6283}">
      <dgm:prSet/>
      <dgm:spPr/>
      <dgm:t>
        <a:bodyPr/>
        <a:lstStyle/>
        <a:p>
          <a:endParaRPr lang="pt-BR"/>
        </a:p>
      </dgm:t>
    </dgm:pt>
    <dgm:pt modelId="{9209B9A7-5C4F-46C8-8A0F-066E7399BFFC}">
      <dgm:prSet/>
      <dgm:spPr/>
      <dgm:t>
        <a:bodyPr/>
        <a:lstStyle/>
        <a:p>
          <a:r>
            <a:rPr lang="pt-BR"/>
            <a:t>A variável que entra na base em um problema de maximização (minimização) é a viável não básica que tiver o coeficiente mais negativo (positivo) na linha z.</a:t>
          </a:r>
        </a:p>
      </dgm:t>
    </dgm:pt>
    <dgm:pt modelId="{6ADE742A-A50A-4E17-8FF1-54CE0DD3E975}" type="parTrans" cxnId="{837EA4D0-7AFB-49AA-823C-042E8A78523A}">
      <dgm:prSet/>
      <dgm:spPr/>
      <dgm:t>
        <a:bodyPr/>
        <a:lstStyle/>
        <a:p>
          <a:endParaRPr lang="pt-BR"/>
        </a:p>
      </dgm:t>
    </dgm:pt>
    <dgm:pt modelId="{77983C29-8A0E-456F-9A99-599E5C419B15}" type="sibTrans" cxnId="{837EA4D0-7AFB-49AA-823C-042E8A78523A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B424D436-0993-416A-AB6F-AE30174F6D66}">
          <dgm:prSet/>
          <dgm:spPr/>
          <dgm:t>
            <a:bodyPr/>
            <a:lstStyle/>
            <a:p>
              <a:r>
                <a:rPr lang="pt-BR" dirty="0"/>
                <a:t>O ótimo é alcançado na iteração em que todos os coeficientes da linha </a:t>
              </a:r>
              <a14:m>
                <m:oMath xmlns:m="http://schemas.openxmlformats.org/officeDocument/2006/math">
                  <m:r>
                    <a:rPr lang="pt-BR" b="0" i="1">
                      <a:latin typeface="Cambria Math" panose="02040503050406030204" pitchFamily="18" charset="0"/>
                    </a:rPr>
                    <m:t>𝑧</m:t>
                  </m:r>
                </m:oMath>
              </a14:m>
              <a:r>
                <a:rPr lang="pt-BR" dirty="0"/>
                <a:t> das variáveis não básicas forem não negativos (não positivos).</a:t>
              </a:r>
            </a:p>
          </dgm:t>
        </dgm:pt>
      </mc:Choice>
      <mc:Fallback xmlns="">
        <dgm:pt modelId="{B424D436-0993-416A-AB6F-AE30174F6D66}">
          <dgm:prSet/>
          <dgm:spPr/>
          <dgm:t>
            <a:bodyPr/>
            <a:lstStyle/>
            <a:p>
              <a:r>
                <a:rPr lang="pt-BR" dirty="0"/>
                <a:t>O ótimo é alcançado na iteração em que todos os coeficientes da linha </a:t>
              </a:r>
              <a:r>
                <a:rPr lang="pt-BR" b="0" i="0"/>
                <a:t>𝑧</a:t>
              </a:r>
              <a:r>
                <a:rPr lang="pt-BR" dirty="0"/>
                <a:t> das variáveis não básicas forem não negativos (não positivos).</a:t>
              </a:r>
            </a:p>
          </dgm:t>
        </dgm:pt>
      </mc:Fallback>
    </mc:AlternateContent>
    <dgm:pt modelId="{BF9F9B4F-A2E1-4E73-8764-4542851844BF}" type="parTrans" cxnId="{1407C049-7F23-4179-9FEC-E0839C5767A3}">
      <dgm:prSet/>
      <dgm:spPr/>
      <dgm:t>
        <a:bodyPr/>
        <a:lstStyle/>
        <a:p>
          <a:endParaRPr lang="pt-BR"/>
        </a:p>
      </dgm:t>
    </dgm:pt>
    <dgm:pt modelId="{94F2766F-76B6-4AC8-B0C3-DC440C42100B}" type="sibTrans" cxnId="{1407C049-7F23-4179-9FEC-E0839C5767A3}">
      <dgm:prSet/>
      <dgm:spPr/>
      <dgm:t>
        <a:bodyPr/>
        <a:lstStyle/>
        <a:p>
          <a:endParaRPr lang="pt-BR"/>
        </a:p>
      </dgm:t>
    </dgm:pt>
    <dgm:pt modelId="{830A406E-F03A-4F81-A13C-11C9418A881B}">
      <dgm:prSet/>
      <dgm:spPr/>
      <dgm:t>
        <a:bodyPr/>
        <a:lstStyle/>
        <a:p>
          <a:r>
            <a:rPr lang="pt-BR"/>
            <a:t>Condição de viabilidade</a:t>
          </a:r>
        </a:p>
      </dgm:t>
    </dgm:pt>
    <dgm:pt modelId="{B783C33D-0637-4B4D-A3CC-AE9849E32351}" type="parTrans" cxnId="{AEB1B6FE-94FE-4809-BEC1-63697DFC9B61}">
      <dgm:prSet/>
      <dgm:spPr/>
      <dgm:t>
        <a:bodyPr/>
        <a:lstStyle/>
        <a:p>
          <a:endParaRPr lang="pt-BR"/>
        </a:p>
      </dgm:t>
    </dgm:pt>
    <dgm:pt modelId="{5A752EC2-22BB-4802-8950-399DF73A9C77}" type="sibTrans" cxnId="{AEB1B6FE-94FE-4809-BEC1-63697DFC9B61}">
      <dgm:prSet/>
      <dgm:spPr/>
      <dgm:t>
        <a:bodyPr/>
        <a:lstStyle/>
        <a:p>
          <a:endParaRPr lang="pt-BR"/>
        </a:p>
      </dgm:t>
    </dgm:pt>
    <dgm:pt modelId="{4F44B9FD-7394-4AA2-99CE-D68DFE028540}">
      <dgm:prSet/>
      <dgm:spPr/>
      <dgm:t>
        <a:bodyPr/>
        <a:lstStyle/>
        <a:p>
          <a:r>
            <a:rPr lang="pt-BR" dirty="0"/>
            <a:t>Tanto para os problemas de maximização quanto para os de minimização, a variável que sai da base é a variável básica associada com a menor razão não negativa.</a:t>
          </a:r>
        </a:p>
      </dgm:t>
    </dgm:pt>
    <dgm:pt modelId="{33C479AA-3F50-48AE-9721-EB07B4524E8A}" type="parTrans" cxnId="{B412A32B-558D-439B-9FBA-3AECFFBD43EB}">
      <dgm:prSet/>
      <dgm:spPr/>
      <dgm:t>
        <a:bodyPr/>
        <a:lstStyle/>
        <a:p>
          <a:endParaRPr lang="pt-BR"/>
        </a:p>
      </dgm:t>
    </dgm:pt>
    <dgm:pt modelId="{FCA8DE89-D50A-40A1-B42A-6B89A204A408}" type="sibTrans" cxnId="{B412A32B-558D-439B-9FBA-3AECFFBD43EB}">
      <dgm:prSet/>
      <dgm:spPr/>
      <dgm:t>
        <a:bodyPr/>
        <a:lstStyle/>
        <a:p>
          <a:endParaRPr lang="pt-BR"/>
        </a:p>
      </dgm:t>
    </dgm:pt>
    <dgm:pt modelId="{0DBD90D5-0735-4D72-AF3C-0A8DDB93E558}">
      <dgm:prSet/>
      <dgm:spPr/>
      <dgm:t>
        <a:bodyPr/>
        <a:lstStyle/>
        <a:p>
          <a:endParaRPr lang="pt-BR" dirty="0"/>
        </a:p>
      </dgm:t>
    </dgm:pt>
    <dgm:pt modelId="{55870B09-10EB-4229-9FC4-FEAEC4718D30}" type="parTrans" cxnId="{631089AC-2A8F-4F10-BA6E-C8F1727FE115}">
      <dgm:prSet/>
      <dgm:spPr/>
      <dgm:t>
        <a:bodyPr/>
        <a:lstStyle/>
        <a:p>
          <a:endParaRPr lang="pt-BR"/>
        </a:p>
      </dgm:t>
    </dgm:pt>
    <dgm:pt modelId="{62461288-E18A-40BB-A7AD-4FC9E2C78084}" type="sibTrans" cxnId="{631089AC-2A8F-4F10-BA6E-C8F1727FE115}">
      <dgm:prSet/>
      <dgm:spPr/>
      <dgm:t>
        <a:bodyPr/>
        <a:lstStyle/>
        <a:p>
          <a:endParaRPr lang="pt-BR"/>
        </a:p>
      </dgm:t>
    </dgm:pt>
    <dgm:pt modelId="{D9AD2329-E017-405E-A06D-9A52697D7282}">
      <dgm:prSet/>
      <dgm:spPr/>
      <dgm:t>
        <a:bodyPr/>
        <a:lstStyle/>
        <a:p>
          <a:endParaRPr lang="pt-BR" dirty="0"/>
        </a:p>
      </dgm:t>
    </dgm:pt>
    <dgm:pt modelId="{4F2BE6D0-26CE-4774-84C6-983914891630}" type="parTrans" cxnId="{B5B61846-8460-4265-906D-21DC9FF8B40B}">
      <dgm:prSet/>
      <dgm:spPr/>
      <dgm:t>
        <a:bodyPr/>
        <a:lstStyle/>
        <a:p>
          <a:endParaRPr lang="pt-BR"/>
        </a:p>
      </dgm:t>
    </dgm:pt>
    <dgm:pt modelId="{16C6A5F7-7ABA-480F-A4B1-AE8D4AA98598}" type="sibTrans" cxnId="{B5B61846-8460-4265-906D-21DC9FF8B40B}">
      <dgm:prSet/>
      <dgm:spPr/>
      <dgm:t>
        <a:bodyPr/>
        <a:lstStyle/>
        <a:p>
          <a:endParaRPr lang="pt-BR"/>
        </a:p>
      </dgm:t>
    </dgm:pt>
    <dgm:pt modelId="{095CAF4E-722C-4FC2-AFB6-62733045327E}" type="pres">
      <dgm:prSet presAssocID="{A0D00EB8-F5DE-4AC1-BFA7-BB80530FE277}" presName="linear" presStyleCnt="0">
        <dgm:presLayoutVars>
          <dgm:animLvl val="lvl"/>
          <dgm:resizeHandles val="exact"/>
        </dgm:presLayoutVars>
      </dgm:prSet>
      <dgm:spPr/>
    </dgm:pt>
    <dgm:pt modelId="{F9AA297F-4462-45D2-A508-12A9010E4184}" type="pres">
      <dgm:prSet presAssocID="{966F3F0F-1737-4030-B035-DA3C5AE2F0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806A95-2016-4814-93AC-41131E146AEC}" type="pres">
      <dgm:prSet presAssocID="{966F3F0F-1737-4030-B035-DA3C5AE2F0E4}" presName="childText" presStyleLbl="revTx" presStyleIdx="0" presStyleCnt="2">
        <dgm:presLayoutVars>
          <dgm:bulletEnabled val="1"/>
        </dgm:presLayoutVars>
      </dgm:prSet>
      <dgm:spPr/>
    </dgm:pt>
    <dgm:pt modelId="{F2BA9169-1932-4951-9127-0A6AC0CEBCD5}" type="pres">
      <dgm:prSet presAssocID="{830A406E-F03A-4F81-A13C-11C9418A88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514CB7-E99B-48D0-BE98-1C457F07E9BE}" type="pres">
      <dgm:prSet presAssocID="{830A406E-F03A-4F81-A13C-11C9418A88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412A32B-558D-439B-9FBA-3AECFFBD43EB}" srcId="{830A406E-F03A-4F81-A13C-11C9418A881B}" destId="{4F44B9FD-7394-4AA2-99CE-D68DFE028540}" srcOrd="0" destOrd="0" parTransId="{33C479AA-3F50-48AE-9721-EB07B4524E8A}" sibTransId="{FCA8DE89-D50A-40A1-B42A-6B89A204A408}"/>
    <dgm:cxn modelId="{AECA902D-5C86-4500-9CE2-A245F5520400}" type="presOf" srcId="{A0D00EB8-F5DE-4AC1-BFA7-BB80530FE277}" destId="{095CAF4E-722C-4FC2-AFB6-62733045327E}" srcOrd="0" destOrd="0" presId="urn:microsoft.com/office/officeart/2005/8/layout/vList2"/>
    <dgm:cxn modelId="{E48DA465-7BDA-4CC1-B53C-45739A4D455F}" type="presOf" srcId="{4F44B9FD-7394-4AA2-99CE-D68DFE028540}" destId="{87514CB7-E99B-48D0-BE98-1C457F07E9BE}" srcOrd="0" destOrd="0" presId="urn:microsoft.com/office/officeart/2005/8/layout/vList2"/>
    <dgm:cxn modelId="{B5B61846-8460-4265-906D-21DC9FF8B40B}" srcId="{830A406E-F03A-4F81-A13C-11C9418A881B}" destId="{D9AD2329-E017-405E-A06D-9A52697D7282}" srcOrd="1" destOrd="0" parTransId="{4F2BE6D0-26CE-4774-84C6-983914891630}" sibTransId="{16C6A5F7-7ABA-480F-A4B1-AE8D4AA98598}"/>
    <dgm:cxn modelId="{1407C049-7F23-4179-9FEC-E0839C5767A3}" srcId="{966F3F0F-1737-4030-B035-DA3C5AE2F0E4}" destId="{B424D436-0993-416A-AB6F-AE30174F6D66}" srcOrd="1" destOrd="0" parTransId="{BF9F9B4F-A2E1-4E73-8764-4542851844BF}" sibTransId="{94F2766F-76B6-4AC8-B0C3-DC440C42100B}"/>
    <dgm:cxn modelId="{A78C5451-246F-4E28-AD5E-5ECC59BBD088}" type="presOf" srcId="{9209B9A7-5C4F-46C8-8A0F-066E7399BFFC}" destId="{EF806A95-2016-4814-93AC-41131E146AEC}" srcOrd="0" destOrd="0" presId="urn:microsoft.com/office/officeart/2005/8/layout/vList2"/>
    <dgm:cxn modelId="{3FC6EC79-B9A2-4B6F-A91B-8FEBD53908AE}" type="presOf" srcId="{0DBD90D5-0735-4D72-AF3C-0A8DDB93E558}" destId="{EF806A95-2016-4814-93AC-41131E146AEC}" srcOrd="0" destOrd="2" presId="urn:microsoft.com/office/officeart/2005/8/layout/vList2"/>
    <dgm:cxn modelId="{AD6A4A7C-C739-4159-B534-D3561FED061E}" type="presOf" srcId="{830A406E-F03A-4F81-A13C-11C9418A881B}" destId="{F2BA9169-1932-4951-9127-0A6AC0CEBCD5}" srcOrd="0" destOrd="0" presId="urn:microsoft.com/office/officeart/2005/8/layout/vList2"/>
    <dgm:cxn modelId="{9FCC6782-6428-492C-8075-021D00BE6283}" srcId="{A0D00EB8-F5DE-4AC1-BFA7-BB80530FE277}" destId="{966F3F0F-1737-4030-B035-DA3C5AE2F0E4}" srcOrd="0" destOrd="0" parTransId="{17ECAB67-C949-414E-9A98-85176BF1BD01}" sibTransId="{7E816318-7FDA-4735-9F23-605E92527E0C}"/>
    <dgm:cxn modelId="{631089AC-2A8F-4F10-BA6E-C8F1727FE115}" srcId="{966F3F0F-1737-4030-B035-DA3C5AE2F0E4}" destId="{0DBD90D5-0735-4D72-AF3C-0A8DDB93E558}" srcOrd="2" destOrd="0" parTransId="{55870B09-10EB-4229-9FC4-FEAEC4718D30}" sibTransId="{62461288-E18A-40BB-A7AD-4FC9E2C78084}"/>
    <dgm:cxn modelId="{4EB167C6-1B3C-479B-91DD-42F03364545D}" type="presOf" srcId="{966F3F0F-1737-4030-B035-DA3C5AE2F0E4}" destId="{F9AA297F-4462-45D2-A508-12A9010E4184}" srcOrd="0" destOrd="0" presId="urn:microsoft.com/office/officeart/2005/8/layout/vList2"/>
    <dgm:cxn modelId="{9C104EC8-460E-46BE-8035-CC7FE675134F}" type="presOf" srcId="{B424D436-0993-416A-AB6F-AE30174F6D66}" destId="{EF806A95-2016-4814-93AC-41131E146AEC}" srcOrd="0" destOrd="1" presId="urn:microsoft.com/office/officeart/2005/8/layout/vList2"/>
    <dgm:cxn modelId="{837EA4D0-7AFB-49AA-823C-042E8A78523A}" srcId="{966F3F0F-1737-4030-B035-DA3C5AE2F0E4}" destId="{9209B9A7-5C4F-46C8-8A0F-066E7399BFFC}" srcOrd="0" destOrd="0" parTransId="{6ADE742A-A50A-4E17-8FF1-54CE0DD3E975}" sibTransId="{77983C29-8A0E-456F-9A99-599E5C419B15}"/>
    <dgm:cxn modelId="{C675A8E9-9A31-4C3A-BF44-5F88AEA03779}" type="presOf" srcId="{D9AD2329-E017-405E-A06D-9A52697D7282}" destId="{87514CB7-E99B-48D0-BE98-1C457F07E9BE}" srcOrd="0" destOrd="1" presId="urn:microsoft.com/office/officeart/2005/8/layout/vList2"/>
    <dgm:cxn modelId="{AEB1B6FE-94FE-4809-BEC1-63697DFC9B61}" srcId="{A0D00EB8-F5DE-4AC1-BFA7-BB80530FE277}" destId="{830A406E-F03A-4F81-A13C-11C9418A881B}" srcOrd="1" destOrd="0" parTransId="{B783C33D-0637-4B4D-A3CC-AE9849E32351}" sibTransId="{5A752EC2-22BB-4802-8950-399DF73A9C77}"/>
    <dgm:cxn modelId="{B7297880-9AFE-421C-AA00-6F4655329A9E}" type="presParOf" srcId="{095CAF4E-722C-4FC2-AFB6-62733045327E}" destId="{F9AA297F-4462-45D2-A508-12A9010E4184}" srcOrd="0" destOrd="0" presId="urn:microsoft.com/office/officeart/2005/8/layout/vList2"/>
    <dgm:cxn modelId="{353CBFF9-9F5C-4B60-A0A6-3292D6BD3DAA}" type="presParOf" srcId="{095CAF4E-722C-4FC2-AFB6-62733045327E}" destId="{EF806A95-2016-4814-93AC-41131E146AEC}" srcOrd="1" destOrd="0" presId="urn:microsoft.com/office/officeart/2005/8/layout/vList2"/>
    <dgm:cxn modelId="{AA5FF2CB-EA91-4176-8525-8D76052CD361}" type="presParOf" srcId="{095CAF4E-722C-4FC2-AFB6-62733045327E}" destId="{F2BA9169-1932-4951-9127-0A6AC0CEBCD5}" srcOrd="2" destOrd="0" presId="urn:microsoft.com/office/officeart/2005/8/layout/vList2"/>
    <dgm:cxn modelId="{3819CE3C-8491-4761-AFFD-203CCC8B7384}" type="presParOf" srcId="{095CAF4E-722C-4FC2-AFB6-62733045327E}" destId="{87514CB7-E99B-48D0-BE98-1C457F07E9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00EB8-F5DE-4AC1-BFA7-BB80530FE2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66F3F0F-1737-4030-B035-DA3C5AE2F0E4}">
      <dgm:prSet/>
      <dgm:spPr/>
      <dgm:t>
        <a:bodyPr/>
        <a:lstStyle/>
        <a:p>
          <a:r>
            <a:rPr lang="pt-BR"/>
            <a:t>Condição de otimalidade</a:t>
          </a:r>
        </a:p>
      </dgm:t>
    </dgm:pt>
    <dgm:pt modelId="{17ECAB67-C949-414E-9A98-85176BF1BD01}" type="parTrans" cxnId="{9FCC6782-6428-492C-8075-021D00BE6283}">
      <dgm:prSet/>
      <dgm:spPr/>
      <dgm:t>
        <a:bodyPr/>
        <a:lstStyle/>
        <a:p>
          <a:endParaRPr lang="pt-BR"/>
        </a:p>
      </dgm:t>
    </dgm:pt>
    <dgm:pt modelId="{7E816318-7FDA-4735-9F23-605E92527E0C}" type="sibTrans" cxnId="{9FCC6782-6428-492C-8075-021D00BE6283}">
      <dgm:prSet/>
      <dgm:spPr/>
      <dgm:t>
        <a:bodyPr/>
        <a:lstStyle/>
        <a:p>
          <a:endParaRPr lang="pt-BR"/>
        </a:p>
      </dgm:t>
    </dgm:pt>
    <dgm:pt modelId="{9209B9A7-5C4F-46C8-8A0F-066E7399BFFC}">
      <dgm:prSet/>
      <dgm:spPr>
        <a:blipFill>
          <a:blip xmlns:r="http://schemas.openxmlformats.org/officeDocument/2006/relationships" r:embed="rId1"/>
          <a:stretch>
            <a:fillRect t="-4762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6ADE742A-A50A-4E17-8FF1-54CE0DD3E975}" type="parTrans" cxnId="{837EA4D0-7AFB-49AA-823C-042E8A78523A}">
      <dgm:prSet/>
      <dgm:spPr/>
      <dgm:t>
        <a:bodyPr/>
        <a:lstStyle/>
        <a:p>
          <a:endParaRPr lang="pt-BR"/>
        </a:p>
      </dgm:t>
    </dgm:pt>
    <dgm:pt modelId="{77983C29-8A0E-456F-9A99-599E5C419B15}" type="sibTrans" cxnId="{837EA4D0-7AFB-49AA-823C-042E8A78523A}">
      <dgm:prSet/>
      <dgm:spPr/>
      <dgm:t>
        <a:bodyPr/>
        <a:lstStyle/>
        <a:p>
          <a:endParaRPr lang="pt-BR"/>
        </a:p>
      </dgm:t>
    </dgm:pt>
    <dgm:pt modelId="{B424D436-0993-416A-AB6F-AE30174F6D66}">
      <dgm:prSet/>
      <dgm:spPr/>
      <dgm:t>
        <a:bodyPr/>
        <a:lstStyle/>
        <a:p>
          <a:r>
            <a:rPr lang="pt-BR">
              <a:noFill/>
            </a:rPr>
            <a:t> </a:t>
          </a:r>
        </a:p>
      </dgm:t>
    </dgm:pt>
    <dgm:pt modelId="{BF9F9B4F-A2E1-4E73-8764-4542851844BF}" type="parTrans" cxnId="{1407C049-7F23-4179-9FEC-E0839C5767A3}">
      <dgm:prSet/>
      <dgm:spPr/>
      <dgm:t>
        <a:bodyPr/>
        <a:lstStyle/>
        <a:p>
          <a:endParaRPr lang="pt-BR"/>
        </a:p>
      </dgm:t>
    </dgm:pt>
    <dgm:pt modelId="{94F2766F-76B6-4AC8-B0C3-DC440C42100B}" type="sibTrans" cxnId="{1407C049-7F23-4179-9FEC-E0839C5767A3}">
      <dgm:prSet/>
      <dgm:spPr/>
      <dgm:t>
        <a:bodyPr/>
        <a:lstStyle/>
        <a:p>
          <a:endParaRPr lang="pt-BR"/>
        </a:p>
      </dgm:t>
    </dgm:pt>
    <dgm:pt modelId="{830A406E-F03A-4F81-A13C-11C9418A881B}">
      <dgm:prSet/>
      <dgm:spPr/>
      <dgm:t>
        <a:bodyPr/>
        <a:lstStyle/>
        <a:p>
          <a:r>
            <a:rPr lang="pt-BR"/>
            <a:t>Condição de viabilidade</a:t>
          </a:r>
        </a:p>
      </dgm:t>
    </dgm:pt>
    <dgm:pt modelId="{B783C33D-0637-4B4D-A3CC-AE9849E32351}" type="parTrans" cxnId="{AEB1B6FE-94FE-4809-BEC1-63697DFC9B61}">
      <dgm:prSet/>
      <dgm:spPr/>
      <dgm:t>
        <a:bodyPr/>
        <a:lstStyle/>
        <a:p>
          <a:endParaRPr lang="pt-BR"/>
        </a:p>
      </dgm:t>
    </dgm:pt>
    <dgm:pt modelId="{5A752EC2-22BB-4802-8950-399DF73A9C77}" type="sibTrans" cxnId="{AEB1B6FE-94FE-4809-BEC1-63697DFC9B61}">
      <dgm:prSet/>
      <dgm:spPr/>
      <dgm:t>
        <a:bodyPr/>
        <a:lstStyle/>
        <a:p>
          <a:endParaRPr lang="pt-BR"/>
        </a:p>
      </dgm:t>
    </dgm:pt>
    <dgm:pt modelId="{4F44B9FD-7394-4AA2-99CE-D68DFE028540}">
      <dgm:prSet/>
      <dgm:spPr/>
      <dgm:t>
        <a:bodyPr/>
        <a:lstStyle/>
        <a:p>
          <a:r>
            <a:rPr lang="pt-BR" dirty="0"/>
            <a:t>Tanto para os problemas de maximização quanto para os de minimização, a variável que sai da base é a variável básica associada com a menor razão não negativa.</a:t>
          </a:r>
        </a:p>
      </dgm:t>
    </dgm:pt>
    <dgm:pt modelId="{33C479AA-3F50-48AE-9721-EB07B4524E8A}" type="parTrans" cxnId="{B412A32B-558D-439B-9FBA-3AECFFBD43EB}">
      <dgm:prSet/>
      <dgm:spPr/>
      <dgm:t>
        <a:bodyPr/>
        <a:lstStyle/>
        <a:p>
          <a:endParaRPr lang="pt-BR"/>
        </a:p>
      </dgm:t>
    </dgm:pt>
    <dgm:pt modelId="{FCA8DE89-D50A-40A1-B42A-6B89A204A408}" type="sibTrans" cxnId="{B412A32B-558D-439B-9FBA-3AECFFBD43EB}">
      <dgm:prSet/>
      <dgm:spPr/>
      <dgm:t>
        <a:bodyPr/>
        <a:lstStyle/>
        <a:p>
          <a:endParaRPr lang="pt-BR"/>
        </a:p>
      </dgm:t>
    </dgm:pt>
    <dgm:pt modelId="{0DBD90D5-0735-4D72-AF3C-0A8DDB93E558}">
      <dgm:prSet/>
      <dgm:spPr/>
      <dgm:t>
        <a:bodyPr/>
        <a:lstStyle/>
        <a:p>
          <a:r>
            <a:rPr lang="pt-BR">
              <a:noFill/>
            </a:rPr>
            <a:t> </a:t>
          </a:r>
        </a:p>
      </dgm:t>
    </dgm:pt>
    <dgm:pt modelId="{55870B09-10EB-4229-9FC4-FEAEC4718D30}" type="parTrans" cxnId="{631089AC-2A8F-4F10-BA6E-C8F1727FE115}">
      <dgm:prSet/>
      <dgm:spPr/>
      <dgm:t>
        <a:bodyPr/>
        <a:lstStyle/>
        <a:p>
          <a:endParaRPr lang="pt-BR"/>
        </a:p>
      </dgm:t>
    </dgm:pt>
    <dgm:pt modelId="{62461288-E18A-40BB-A7AD-4FC9E2C78084}" type="sibTrans" cxnId="{631089AC-2A8F-4F10-BA6E-C8F1727FE115}">
      <dgm:prSet/>
      <dgm:spPr/>
      <dgm:t>
        <a:bodyPr/>
        <a:lstStyle/>
        <a:p>
          <a:endParaRPr lang="pt-BR"/>
        </a:p>
      </dgm:t>
    </dgm:pt>
    <dgm:pt modelId="{D9AD2329-E017-405E-A06D-9A52697D7282}">
      <dgm:prSet/>
      <dgm:spPr/>
      <dgm:t>
        <a:bodyPr/>
        <a:lstStyle/>
        <a:p>
          <a:endParaRPr lang="pt-BR" dirty="0"/>
        </a:p>
      </dgm:t>
    </dgm:pt>
    <dgm:pt modelId="{4F2BE6D0-26CE-4774-84C6-983914891630}" type="parTrans" cxnId="{B5B61846-8460-4265-906D-21DC9FF8B40B}">
      <dgm:prSet/>
      <dgm:spPr/>
      <dgm:t>
        <a:bodyPr/>
        <a:lstStyle/>
        <a:p>
          <a:endParaRPr lang="pt-BR"/>
        </a:p>
      </dgm:t>
    </dgm:pt>
    <dgm:pt modelId="{16C6A5F7-7ABA-480F-A4B1-AE8D4AA98598}" type="sibTrans" cxnId="{B5B61846-8460-4265-906D-21DC9FF8B40B}">
      <dgm:prSet/>
      <dgm:spPr/>
      <dgm:t>
        <a:bodyPr/>
        <a:lstStyle/>
        <a:p>
          <a:endParaRPr lang="pt-BR"/>
        </a:p>
      </dgm:t>
    </dgm:pt>
    <dgm:pt modelId="{095CAF4E-722C-4FC2-AFB6-62733045327E}" type="pres">
      <dgm:prSet presAssocID="{A0D00EB8-F5DE-4AC1-BFA7-BB80530FE2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9AA297F-4462-45D2-A508-12A9010E4184}" type="pres">
      <dgm:prSet presAssocID="{966F3F0F-1737-4030-B035-DA3C5AE2F0E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806A95-2016-4814-93AC-41131E146AEC}" type="pres">
      <dgm:prSet presAssocID="{966F3F0F-1737-4030-B035-DA3C5AE2F0E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BA9169-1932-4951-9127-0A6AC0CEBCD5}" type="pres">
      <dgm:prSet presAssocID="{830A406E-F03A-4F81-A13C-11C9418A88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514CB7-E99B-48D0-BE98-1C457F07E9BE}" type="pres">
      <dgm:prSet presAssocID="{830A406E-F03A-4F81-A13C-11C9418A88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48DA465-7BDA-4CC1-B53C-45739A4D455F}" type="presOf" srcId="{4F44B9FD-7394-4AA2-99CE-D68DFE028540}" destId="{87514CB7-E99B-48D0-BE98-1C457F07E9BE}" srcOrd="0" destOrd="0" presId="urn:microsoft.com/office/officeart/2005/8/layout/vList2"/>
    <dgm:cxn modelId="{B5B61846-8460-4265-906D-21DC9FF8B40B}" srcId="{830A406E-F03A-4F81-A13C-11C9418A881B}" destId="{D9AD2329-E017-405E-A06D-9A52697D7282}" srcOrd="1" destOrd="0" parTransId="{4F2BE6D0-26CE-4774-84C6-983914891630}" sibTransId="{16C6A5F7-7ABA-480F-A4B1-AE8D4AA98598}"/>
    <dgm:cxn modelId="{B412A32B-558D-439B-9FBA-3AECFFBD43EB}" srcId="{830A406E-F03A-4F81-A13C-11C9418A881B}" destId="{4F44B9FD-7394-4AA2-99CE-D68DFE028540}" srcOrd="0" destOrd="0" parTransId="{33C479AA-3F50-48AE-9721-EB07B4524E8A}" sibTransId="{FCA8DE89-D50A-40A1-B42A-6B89A204A408}"/>
    <dgm:cxn modelId="{A78C5451-246F-4E28-AD5E-5ECC59BBD088}" type="presOf" srcId="{9209B9A7-5C4F-46C8-8A0F-066E7399BFFC}" destId="{EF806A95-2016-4814-93AC-41131E146AEC}" srcOrd="0" destOrd="0" presId="urn:microsoft.com/office/officeart/2005/8/layout/vList2"/>
    <dgm:cxn modelId="{AD6A4A7C-C739-4159-B534-D3561FED061E}" type="presOf" srcId="{830A406E-F03A-4F81-A13C-11C9418A881B}" destId="{F2BA9169-1932-4951-9127-0A6AC0CEBCD5}" srcOrd="0" destOrd="0" presId="urn:microsoft.com/office/officeart/2005/8/layout/vList2"/>
    <dgm:cxn modelId="{1407C049-7F23-4179-9FEC-E0839C5767A3}" srcId="{966F3F0F-1737-4030-B035-DA3C5AE2F0E4}" destId="{B424D436-0993-416A-AB6F-AE30174F6D66}" srcOrd="1" destOrd="0" parTransId="{BF9F9B4F-A2E1-4E73-8764-4542851844BF}" sibTransId="{94F2766F-76B6-4AC8-B0C3-DC440C42100B}"/>
    <dgm:cxn modelId="{9FCC6782-6428-492C-8075-021D00BE6283}" srcId="{A0D00EB8-F5DE-4AC1-BFA7-BB80530FE277}" destId="{966F3F0F-1737-4030-B035-DA3C5AE2F0E4}" srcOrd="0" destOrd="0" parTransId="{17ECAB67-C949-414E-9A98-85176BF1BD01}" sibTransId="{7E816318-7FDA-4735-9F23-605E92527E0C}"/>
    <dgm:cxn modelId="{631089AC-2A8F-4F10-BA6E-C8F1727FE115}" srcId="{966F3F0F-1737-4030-B035-DA3C5AE2F0E4}" destId="{0DBD90D5-0735-4D72-AF3C-0A8DDB93E558}" srcOrd="2" destOrd="0" parTransId="{55870B09-10EB-4229-9FC4-FEAEC4718D30}" sibTransId="{62461288-E18A-40BB-A7AD-4FC9E2C78084}"/>
    <dgm:cxn modelId="{4EB167C6-1B3C-479B-91DD-42F03364545D}" type="presOf" srcId="{966F3F0F-1737-4030-B035-DA3C5AE2F0E4}" destId="{F9AA297F-4462-45D2-A508-12A9010E4184}" srcOrd="0" destOrd="0" presId="urn:microsoft.com/office/officeart/2005/8/layout/vList2"/>
    <dgm:cxn modelId="{C675A8E9-9A31-4C3A-BF44-5F88AEA03779}" type="presOf" srcId="{D9AD2329-E017-405E-A06D-9A52697D7282}" destId="{87514CB7-E99B-48D0-BE98-1C457F07E9BE}" srcOrd="0" destOrd="1" presId="urn:microsoft.com/office/officeart/2005/8/layout/vList2"/>
    <dgm:cxn modelId="{3FC6EC79-B9A2-4B6F-A91B-8FEBD53908AE}" type="presOf" srcId="{0DBD90D5-0735-4D72-AF3C-0A8DDB93E558}" destId="{EF806A95-2016-4814-93AC-41131E146AEC}" srcOrd="0" destOrd="2" presId="urn:microsoft.com/office/officeart/2005/8/layout/vList2"/>
    <dgm:cxn modelId="{9C104EC8-460E-46BE-8035-CC7FE675134F}" type="presOf" srcId="{B424D436-0993-416A-AB6F-AE30174F6D66}" destId="{EF806A95-2016-4814-93AC-41131E146AEC}" srcOrd="0" destOrd="1" presId="urn:microsoft.com/office/officeart/2005/8/layout/vList2"/>
    <dgm:cxn modelId="{AECA902D-5C86-4500-9CE2-A245F5520400}" type="presOf" srcId="{A0D00EB8-F5DE-4AC1-BFA7-BB80530FE277}" destId="{095CAF4E-722C-4FC2-AFB6-62733045327E}" srcOrd="0" destOrd="0" presId="urn:microsoft.com/office/officeart/2005/8/layout/vList2"/>
    <dgm:cxn modelId="{837EA4D0-7AFB-49AA-823C-042E8A78523A}" srcId="{966F3F0F-1737-4030-B035-DA3C5AE2F0E4}" destId="{9209B9A7-5C4F-46C8-8A0F-066E7399BFFC}" srcOrd="0" destOrd="0" parTransId="{6ADE742A-A50A-4E17-8FF1-54CE0DD3E975}" sibTransId="{77983C29-8A0E-456F-9A99-599E5C419B15}"/>
    <dgm:cxn modelId="{AEB1B6FE-94FE-4809-BEC1-63697DFC9B61}" srcId="{A0D00EB8-F5DE-4AC1-BFA7-BB80530FE277}" destId="{830A406E-F03A-4F81-A13C-11C9418A881B}" srcOrd="1" destOrd="0" parTransId="{B783C33D-0637-4B4D-A3CC-AE9849E32351}" sibTransId="{5A752EC2-22BB-4802-8950-399DF73A9C77}"/>
    <dgm:cxn modelId="{B7297880-9AFE-421C-AA00-6F4655329A9E}" type="presParOf" srcId="{095CAF4E-722C-4FC2-AFB6-62733045327E}" destId="{F9AA297F-4462-45D2-A508-12A9010E4184}" srcOrd="0" destOrd="0" presId="urn:microsoft.com/office/officeart/2005/8/layout/vList2"/>
    <dgm:cxn modelId="{353CBFF9-9F5C-4B60-A0A6-3292D6BD3DAA}" type="presParOf" srcId="{095CAF4E-722C-4FC2-AFB6-62733045327E}" destId="{EF806A95-2016-4814-93AC-41131E146AEC}" srcOrd="1" destOrd="0" presId="urn:microsoft.com/office/officeart/2005/8/layout/vList2"/>
    <dgm:cxn modelId="{AA5FF2CB-EA91-4176-8525-8D76052CD361}" type="presParOf" srcId="{095CAF4E-722C-4FC2-AFB6-62733045327E}" destId="{F2BA9169-1932-4951-9127-0A6AC0CEBCD5}" srcOrd="2" destOrd="0" presId="urn:microsoft.com/office/officeart/2005/8/layout/vList2"/>
    <dgm:cxn modelId="{3819CE3C-8491-4761-AFFD-203CCC8B7384}" type="presParOf" srcId="{095CAF4E-722C-4FC2-AFB6-62733045327E}" destId="{87514CB7-E99B-48D0-BE98-1C457F07E9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A297F-4462-45D2-A508-12A9010E4184}">
      <dsp:nvSpPr>
        <dsp:cNvPr id="0" name=""/>
        <dsp:cNvSpPr/>
      </dsp:nvSpPr>
      <dsp:spPr>
        <a:xfrm>
          <a:off x="0" y="95654"/>
          <a:ext cx="78867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Condição de otimalidade</a:t>
          </a:r>
        </a:p>
      </dsp:txBody>
      <dsp:txXfrm>
        <a:off x="24588" y="120242"/>
        <a:ext cx="7837524" cy="454509"/>
      </dsp:txXfrm>
    </dsp:sp>
    <dsp:sp modelId="{EF806A95-2016-4814-93AC-41131E146AEC}">
      <dsp:nvSpPr>
        <dsp:cNvPr id="0" name=""/>
        <dsp:cNvSpPr/>
      </dsp:nvSpPr>
      <dsp:spPr>
        <a:xfrm>
          <a:off x="0" y="599339"/>
          <a:ext cx="7886700" cy="128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/>
            <a:t>A variável que entra na base em um problema de maximização (minimização) é a viável não básica que tiver o coeficiente mais negativo (positivo) na linha 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O ótimo é alcançado na iteração em que todos os coeficientes da linha </a:t>
          </a:r>
          <a14:m xmlns:a14="http://schemas.microsoft.com/office/drawing/2010/main">
            <m:oMath xmlns:m="http://schemas.openxmlformats.org/officeDocument/2006/math">
              <m:r>
                <a:rPr lang="pt-BR" sz="1600" b="0" i="1" kern="1200">
                  <a:latin typeface="Cambria Math" panose="02040503050406030204" pitchFamily="18" charset="0"/>
                </a:rPr>
                <m:t>𝑧</m:t>
              </m:r>
            </m:oMath>
          </a14:m>
          <a:r>
            <a:rPr lang="pt-BR" sz="1600" kern="1200" dirty="0"/>
            <a:t> das variáveis não básicas forem não negativos (não positivos).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kern="1200" dirty="0"/>
        </a:p>
      </dsp:txBody>
      <dsp:txXfrm>
        <a:off x="0" y="599339"/>
        <a:ext cx="7886700" cy="1282364"/>
      </dsp:txXfrm>
    </dsp:sp>
    <dsp:sp modelId="{F2BA9169-1932-4951-9127-0A6AC0CEBCD5}">
      <dsp:nvSpPr>
        <dsp:cNvPr id="0" name=""/>
        <dsp:cNvSpPr/>
      </dsp:nvSpPr>
      <dsp:spPr>
        <a:xfrm>
          <a:off x="0" y="1881704"/>
          <a:ext cx="78867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Condição de viabilidade</a:t>
          </a:r>
        </a:p>
      </dsp:txBody>
      <dsp:txXfrm>
        <a:off x="24588" y="1906292"/>
        <a:ext cx="7837524" cy="454509"/>
      </dsp:txXfrm>
    </dsp:sp>
    <dsp:sp modelId="{87514CB7-E99B-48D0-BE98-1C457F07E9BE}">
      <dsp:nvSpPr>
        <dsp:cNvPr id="0" name=""/>
        <dsp:cNvSpPr/>
      </dsp:nvSpPr>
      <dsp:spPr>
        <a:xfrm>
          <a:off x="0" y="2385389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Tanto para os problemas de maximização quanto para os de minimização, a variável que sai da base é a variável básica associada com a menor razão não negativa.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600" kern="1200" dirty="0"/>
        </a:p>
      </dsp:txBody>
      <dsp:txXfrm>
        <a:off x="0" y="2385389"/>
        <a:ext cx="7886700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D8C6-1027-4E57-B357-1D895E00415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6F30-881F-4248-A850-FF680F315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2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2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00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0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19/03/2021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Aula 3 - O método simplex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Aula 3</a:t>
            </a:r>
            <a:br>
              <a:rPr lang="pt-BR" dirty="0"/>
            </a:br>
            <a:r>
              <a:rPr lang="pt-BR" dirty="0"/>
              <a:t>O método simplex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Curso: Ciência de Dados e Inteligência Artificial</a:t>
            </a:r>
          </a:p>
          <a:p>
            <a:r>
              <a:rPr lang="pt-BR" b="1" dirty="0"/>
              <a:t>Otimização e Simulação </a:t>
            </a:r>
          </a:p>
          <a:p>
            <a:r>
              <a:rPr lang="pt-BR" dirty="0"/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3CB09-5194-4821-8753-5FCDD4B7F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49" y="4305125"/>
            <a:ext cx="902870" cy="14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60EFC-5B58-473B-9CDD-331905FF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desigualdade em equações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=−3,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Agora multiplicando ambos os lados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teremos um lado direito não negativo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1EE1A-B54B-42E3-87F6-03BB161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72119-BEDF-4306-AE70-EA04E94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AC669-04C7-44F5-997A-BD4340B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31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C158-0C09-41DB-AB8E-6830EB6F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PL em forma de equação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5C5E3-50F5-41E1-9937-523B591C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Precondicionamento</a:t>
            </a:r>
            <a:endParaRPr lang="pt-BR" dirty="0"/>
          </a:p>
          <a:p>
            <a:pPr lvl="1"/>
            <a:r>
              <a:rPr lang="pt-BR" dirty="0"/>
              <a:t>Todas as restrições (com exceção da não-negatividade das variáveis) são equações cujos lados direitos são não negativos</a:t>
            </a:r>
          </a:p>
          <a:p>
            <a:pPr lvl="1"/>
            <a:r>
              <a:rPr lang="pt-BR" dirty="0"/>
              <a:t>Todas as variáveis são não negativas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Todos os pacotes comerciais de PL aceitam diretamente as restrições de igualdade, lados direitos não negativos e variáveis irrestritas.</a:t>
            </a:r>
          </a:p>
          <a:p>
            <a:pPr lvl="2"/>
            <a:r>
              <a:rPr lang="pt-BR" dirty="0"/>
              <a:t>Os </a:t>
            </a:r>
            <a:r>
              <a:rPr lang="pt-BR" dirty="0" err="1"/>
              <a:t>precondicionamentos</a:t>
            </a:r>
            <a:r>
              <a:rPr lang="pt-BR" dirty="0"/>
              <a:t> necessários são feitos automaticamente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6C32E-5BCB-41EB-9E26-418996D2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68426-BB06-4C2D-9158-1E760C73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3369D-2DD1-4E61-A713-4C414F12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4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81EE6-06E6-498A-BB86-04FE0E27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 da solução gráfica para algébrica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E5BF2DE-DF0A-41E4-A920-8FF2DBEBA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Método gráfico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495DF31-66ED-4B48-BC56-360E341810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5" r="50845" b="6780"/>
          <a:stretch/>
        </p:blipFill>
        <p:spPr bwMode="auto">
          <a:xfrm>
            <a:off x="1827372" y="2736056"/>
            <a:ext cx="1788663" cy="335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48889F6-8FE1-4E18-A9CA-814A4860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Método algébrico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C4C7421E-7F00-4E8D-87CA-85CBED97E02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2" t="20470" r="1348" b="6996"/>
          <a:stretch/>
        </p:blipFill>
        <p:spPr bwMode="auto">
          <a:xfrm>
            <a:off x="5500255" y="2736056"/>
            <a:ext cx="1808961" cy="339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648B26-0D56-4765-9557-1DF2131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0B10C-2223-4A66-A5A8-BC986EC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B8FB8-3BA1-4828-AB75-E887D9A6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8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241101B5-7190-478B-BE01-AE9AEFB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 da solução gráfica para algébrica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spaço Reservado para Conteúdo 18">
                <a:extLst>
                  <a:ext uri="{FF2B5EF4-FFF2-40B4-BE49-F238E27FC236}">
                    <a16:creationId xmlns:a16="http://schemas.microsoft.com/office/drawing/2014/main" id="{9CE74B22-3A6B-46C1-BE86-1BF2631F8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número de equações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é sempre menor ou igual ao número de variáveis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Caso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e as equações forem consistentes, o sistema tem somente uma solução.</a:t>
                </a:r>
              </a:p>
              <a:p>
                <a:pPr marL="342900" lvl="1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>
                  <a:solidFill>
                    <a:schemeClr val="tx2"/>
                  </a:solidFill>
                </a:endParaRPr>
              </a:p>
              <a:p>
                <a:pPr algn="ctr"/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dirty="0">
                    <a:solidFill>
                      <a:schemeClr val="tx2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b="0" dirty="0">
                  <a:solidFill>
                    <a:schemeClr val="tx2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9" name="Espaço Reservado para Conteúdo 18">
                <a:extLst>
                  <a:ext uri="{FF2B5EF4-FFF2-40B4-BE49-F238E27FC236}">
                    <a16:creationId xmlns:a16="http://schemas.microsoft.com/office/drawing/2014/main" id="{9CE74B22-3A6B-46C1-BE86-1BF2631F8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ACFC8E-6E1D-43B7-BD6A-C3D11662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B5F0AC-0D04-472A-8B44-0DE4A17F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DB1583-91C9-4B83-A156-2E90C645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6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            s</a:t>
                </a:r>
                <a:r>
                  <a:rPr lang="pt-BR" dirty="0">
                    <a:latin typeface="Cambria Math" panose="02040503050406030204" pitchFamily="18" charset="0"/>
                  </a:rPr>
                  <a:t>.r.</a:t>
                </a: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B7392577-EE2B-4A8A-AB43-A3082F7C70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4872250" y="2429110"/>
            <a:ext cx="3400000" cy="28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Equações das restrições: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 equações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variáveis</a:t>
                </a:r>
              </a:p>
              <a:p>
                <a:r>
                  <a:rPr lang="pt-BR" dirty="0"/>
                  <a:t>Para uma solução, igualamos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variáveis a zero</a:t>
                </a:r>
              </a:p>
              <a:p>
                <a:r>
                  <a:rPr lang="pt-BR" dirty="0"/>
                  <a:t>Resolvemos o sistema para as duas variáveis restantes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b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3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Para o nosso exemplo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Tomando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, as equações  restantes dão a solução (básica) única: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45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30224328-6A80-468C-9355-1728FC06D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2575779" y="1955862"/>
            <a:ext cx="4212790" cy="35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A5C922-0E40-477C-BEF8-CD109B77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E7A5D-063F-4145-BF44-4827B79E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82694-E000-4B08-AC38-61042ECB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D49D7-1676-4EDC-960D-968CEDF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17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22ED25-4C16-4B25-B565-E1979C69DB50}"/>
              </a:ext>
            </a:extLst>
          </p:cNvPr>
          <p:cNvSpPr/>
          <p:nvPr/>
        </p:nvSpPr>
        <p:spPr>
          <a:xfrm>
            <a:off x="3508898" y="3798320"/>
            <a:ext cx="1411550" cy="208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/>
              <p:nvPr/>
            </p:nvSpPr>
            <p:spPr>
              <a:xfrm>
                <a:off x="3873531" y="3082751"/>
                <a:ext cx="1982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(A)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31" y="3082751"/>
                <a:ext cx="1982915" cy="369332"/>
              </a:xfrm>
              <a:prstGeom prst="rect">
                <a:avLst/>
              </a:prstGeom>
              <a:blipFill>
                <a:blip r:embed="rId3"/>
                <a:stretch>
                  <a:fillRect t="-11667" r="-2147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2A97DBA1-91CD-4FAE-917A-C06B94005E38}"/>
              </a:ext>
            </a:extLst>
          </p:cNvPr>
          <p:cNvSpPr/>
          <p:nvPr/>
        </p:nvSpPr>
        <p:spPr>
          <a:xfrm>
            <a:off x="2743200" y="5218406"/>
            <a:ext cx="99874" cy="99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20502C-25AC-4A8F-BD9B-16B73986AFD4}"/>
              </a:ext>
            </a:extLst>
          </p:cNvPr>
          <p:cNvSpPr txBox="1"/>
          <p:nvPr/>
        </p:nvSpPr>
        <p:spPr>
          <a:xfrm>
            <a:off x="2772075" y="5027963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176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9BD0-4CB3-4207-95DB-5267E7CA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Um outro ponto pode ser determinado fazendo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latin typeface="Cambria Math" panose="02040503050406030204" pitchFamily="18" charset="0"/>
                  </a:rPr>
                  <a:t>E resolvendo as duas equações resultantes</a:t>
                </a:r>
                <a:endParaRPr lang="pt-B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O que resulta na solução básica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AA9D03-A92D-4E8A-9F93-A4A102694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B6AAB-321A-4395-92A2-09A25ED2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D13F5A-BD6B-48BE-9B1B-70B1182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28FB5-ED08-4A6D-90D2-4912A68A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18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AC29AF3-976D-4B9E-973E-E14A80AD1D57}"/>
              </a:ext>
            </a:extLst>
          </p:cNvPr>
          <p:cNvCxnSpPr/>
          <p:nvPr/>
        </p:nvCxnSpPr>
        <p:spPr>
          <a:xfrm flipV="1">
            <a:off x="4827233" y="2595054"/>
            <a:ext cx="272988" cy="246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686F35E-A23C-43AC-B546-86BC4C2F66FE}"/>
              </a:ext>
            </a:extLst>
          </p:cNvPr>
          <p:cNvCxnSpPr/>
          <p:nvPr/>
        </p:nvCxnSpPr>
        <p:spPr>
          <a:xfrm flipV="1">
            <a:off x="4827233" y="2909320"/>
            <a:ext cx="272988" cy="246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707FF2-EAAA-45FE-A50A-0675DA8DF889}"/>
              </a:ext>
            </a:extLst>
          </p:cNvPr>
          <p:cNvSpPr txBox="1"/>
          <p:nvPr/>
        </p:nvSpPr>
        <p:spPr>
          <a:xfrm>
            <a:off x="4908823" y="2502721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C7BB59-87AC-4506-877C-E029319D96E2}"/>
              </a:ext>
            </a:extLst>
          </p:cNvPr>
          <p:cNvSpPr txBox="1"/>
          <p:nvPr/>
        </p:nvSpPr>
        <p:spPr>
          <a:xfrm>
            <a:off x="4930488" y="2816988"/>
            <a:ext cx="23756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5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138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4EB8126C-92BE-44A6-82A8-053DD955D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2567697" y="1979094"/>
            <a:ext cx="4212790" cy="35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5342590D-3696-468C-810B-A78F472FD0F8}"/>
              </a:ext>
            </a:extLst>
          </p:cNvPr>
          <p:cNvSpPr/>
          <p:nvPr/>
        </p:nvSpPr>
        <p:spPr>
          <a:xfrm>
            <a:off x="3508898" y="3798320"/>
            <a:ext cx="1411550" cy="208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A5C922-0E40-477C-BEF8-CD109B77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E7A5D-063F-4145-BF44-4827B79E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F82694-E000-4B08-AC38-61042ECB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D49D7-1676-4EDC-960D-968CEDF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19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22ED25-4C16-4B25-B565-E1979C69DB50}"/>
              </a:ext>
            </a:extLst>
          </p:cNvPr>
          <p:cNvSpPr/>
          <p:nvPr/>
        </p:nvSpPr>
        <p:spPr>
          <a:xfrm>
            <a:off x="3903773" y="3920047"/>
            <a:ext cx="1225119" cy="153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/>
              <p:nvPr/>
            </p:nvSpPr>
            <p:spPr>
              <a:xfrm>
                <a:off x="4511624" y="3042840"/>
                <a:ext cx="19829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(A)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(C)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1DFC00-8B32-4B52-8E87-C383FBA5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24" y="3042840"/>
                <a:ext cx="1982915" cy="646331"/>
              </a:xfrm>
              <a:prstGeom prst="rect">
                <a:avLst/>
              </a:prstGeom>
              <a:blipFill>
                <a:blip r:embed="rId3"/>
                <a:stretch>
                  <a:fillRect t="-5660" r="-2462" b="-13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2A97DBA1-91CD-4FAE-917A-C06B94005E38}"/>
              </a:ext>
            </a:extLst>
          </p:cNvPr>
          <p:cNvSpPr/>
          <p:nvPr/>
        </p:nvSpPr>
        <p:spPr>
          <a:xfrm>
            <a:off x="2743200" y="5218406"/>
            <a:ext cx="99874" cy="99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E20502C-25AC-4A8F-BD9B-16B73986AFD4}"/>
              </a:ext>
            </a:extLst>
          </p:cNvPr>
          <p:cNvSpPr txBox="1"/>
          <p:nvPr/>
        </p:nvSpPr>
        <p:spPr>
          <a:xfrm>
            <a:off x="2772075" y="5027963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BDF84F0-2108-4078-B77C-A0B5EDE713D2}"/>
              </a:ext>
            </a:extLst>
          </p:cNvPr>
          <p:cNvSpPr/>
          <p:nvPr/>
        </p:nvSpPr>
        <p:spPr>
          <a:xfrm>
            <a:off x="3377424" y="3973313"/>
            <a:ext cx="99874" cy="998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624FAD-BCEA-42A1-9CA8-109B47F845D4}"/>
              </a:ext>
            </a:extLst>
          </p:cNvPr>
          <p:cNvSpPr txBox="1"/>
          <p:nvPr/>
        </p:nvSpPr>
        <p:spPr>
          <a:xfrm>
            <a:off x="3233737" y="4006603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747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4558-27F6-41C0-AAE8-C148667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F02F-26F3-4475-BB97-7FB4AF56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Problema na forma padrão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 de folga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Conversão de desigualdades em equações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 da solução gráfica para a algébrica</a:t>
            </a:r>
          </a:p>
          <a:p>
            <a:pPr lvl="1"/>
            <a:r>
              <a:rPr lang="pt-BR" dirty="0"/>
              <a:t>Método Simplex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Natureza iterativa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Detalhes de cálculo</a:t>
            </a:r>
          </a:p>
          <a:p>
            <a:pPr lvl="1"/>
            <a:r>
              <a:rPr lang="pt-BR" dirty="0"/>
              <a:t>Solução inicial Artificial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M-grande</a:t>
            </a:r>
          </a:p>
          <a:p>
            <a:pPr lvl="2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das duas fases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ABBF2-01D8-4128-B1F4-CFD832F8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4476E-0BBE-49BA-B7DB-8768E606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AD41D-3997-41ED-B08B-9EC021B7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264B86-97CC-4AE9-B594-D271F7820A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08" y="857250"/>
            <a:ext cx="32420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F33B7-9816-4E22-B1B7-07CC5712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50926A-144E-41E9-826F-182C11E42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resumir a transição da solução gráfica para a solução algébrica, 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variáveis zero são conhecidas como </a:t>
                </a:r>
                <a:r>
                  <a:rPr lang="pt-BR" b="1" dirty="0"/>
                  <a:t>variáveis não básicas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variáveis restantes são denominadas  </a:t>
                </a:r>
                <a:r>
                  <a:rPr lang="pt-BR" b="1" dirty="0"/>
                  <a:t>variáveis básicas</a:t>
                </a:r>
                <a:r>
                  <a:rPr lang="pt-BR" dirty="0"/>
                  <a:t> e sua solução (sistema linear) é denominada </a:t>
                </a:r>
                <a:r>
                  <a:rPr lang="pt-BR" b="1" dirty="0"/>
                  <a:t>solução básica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50926A-144E-41E9-826F-182C11E42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AEB3E-1EC3-4877-946E-BE6FDB75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1160D-1945-439B-8B91-474C328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7337C-4E12-471C-9506-98741332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04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425E61-DB8E-4400-8002-DD7C388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D8ACFD-121A-4326-B519-C55031C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25132-9E53-40F2-9B2B-3F8796D1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326D9-894B-4609-819A-99221B7D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21</a:t>
            </a:fld>
            <a:endParaRPr lang="pt-BR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3A6516F-65CD-4DB6-80D4-DD8EB8262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378556" y="2125267"/>
            <a:ext cx="4002509" cy="336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0EE554A-4A70-4558-96B4-8F602B428F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0"/>
          <a:stretch/>
        </p:blipFill>
        <p:spPr bwMode="auto">
          <a:xfrm>
            <a:off x="3889779" y="2532821"/>
            <a:ext cx="4450543" cy="20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63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7CDDF68-44AB-4CCE-8006-78FD62A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algébrica dos pontos extremos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2123578E-B40A-4397-A6F3-82A2150C3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 que não calcular a solução em todos os pontos extremos?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2!2!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medida que o problema aumenta o procedimento se torna impraticável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=184,756</m:t>
                    </m:r>
                  </m:oMath>
                </a14:m>
                <a:r>
                  <a:rPr lang="pt-BR" dirty="0"/>
                  <a:t> conjuntos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pt-BR" dirty="0"/>
                  <a:t> equações!</a:t>
                </a:r>
              </a:p>
              <a:p>
                <a:r>
                  <a:rPr lang="pt-BR" dirty="0"/>
                  <a:t>Um problema PL de tamanho (10x20) é considerado pequeno.</a:t>
                </a:r>
              </a:p>
              <a:p>
                <a:r>
                  <a:rPr lang="pt-BR" dirty="0"/>
                  <a:t>O método simplex utiliza uma busca inteligente que localiza o ponto extremo ótimo de maneira diferente.</a:t>
                </a:r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2123578E-B40A-4397-A6F3-82A2150C3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1229EB-23A2-49BE-8BB6-46D5548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7766D-A7C2-4D9A-872E-3EBDAD81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82567-06DE-4F7B-B45F-BD84439A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76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A7CDDF68-44AB-4CCE-8006-78FD62A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simplex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123578E-B40A-4397-A6F3-82A2150C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simplex investiga apenas uma fração de todas as possíveis soluções básicas viáveis (pontos extremos) da região de solução</a:t>
            </a:r>
          </a:p>
          <a:p>
            <a:r>
              <a:rPr lang="pt-BR" dirty="0"/>
              <a:t>Ele realiza uma busca inteligente que localiza o ponto extremo ótimo de maneira mais eficiente.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1229EB-23A2-49BE-8BB6-46D5548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7766D-A7C2-4D9A-872E-3EBDAD81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82567-06DE-4F7B-B45F-BD84439A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96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90C673F-2216-4E58-8894-65F6161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Simplex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8B9ABDA-39D4-4D29-83FC-B8065994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pt-BR" sz="1800" dirty="0"/>
              <a:t>Variáveis Básicas</a:t>
            </a:r>
            <a:endParaRPr lang="pt-BR" sz="18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pt-BR" dirty="0"/>
              <a:t>São as variáveis que se encontram do lado esquerdo das expressões.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sz="1800" dirty="0"/>
              <a:t>Variáveis Não Básicas</a:t>
            </a:r>
            <a:endParaRPr lang="pt-BR" sz="18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pt-BR" dirty="0"/>
              <a:t>São as que se encontram do lado direito das expressões.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sz="1800" dirty="0"/>
              <a:t>A cada nova solução, as variáveis básicas e não básicas se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alternam</a:t>
            </a:r>
            <a:r>
              <a:rPr lang="pt-BR" sz="1800" dirty="0"/>
              <a:t>.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pt-BR" dirty="0"/>
              <a:t>Em cada ciclo uma variável entra no conjunto de variáveis básicas e outra o deixa.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B9611F-F967-4A01-B997-338B032F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773EE2-160F-42B3-9119-7D37FB17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369E0-0432-4C84-97C6-1560EDAA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34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C894-56E6-4953-A14F-D0B44759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23E2B-2578-417B-A996-F4292C2F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A quantidade de variáveis </a:t>
            </a:r>
            <a:r>
              <a:rPr lang="pt-BR" b="1" dirty="0"/>
              <a:t>não básicas </a:t>
            </a:r>
            <a:r>
              <a:rPr lang="pt-BR" dirty="0"/>
              <a:t>coincide com o número de </a:t>
            </a:r>
            <a:r>
              <a:rPr lang="pt-BR" dirty="0">
                <a:solidFill>
                  <a:srgbClr val="FF0000"/>
                </a:solidFill>
              </a:rPr>
              <a:t>variáveis originais </a:t>
            </a:r>
            <a:r>
              <a:rPr lang="pt-BR" dirty="0"/>
              <a:t>do problema e a quantidade de variáveis </a:t>
            </a:r>
            <a:r>
              <a:rPr lang="pt-BR" b="1" dirty="0"/>
              <a:t>básicas</a:t>
            </a:r>
            <a:r>
              <a:rPr lang="pt-BR" dirty="0"/>
              <a:t> coincide com a quantidade de </a:t>
            </a:r>
            <a:r>
              <a:rPr lang="pt-BR" dirty="0">
                <a:solidFill>
                  <a:srgbClr val="FF0000"/>
                </a:solidFill>
              </a:rPr>
              <a:t>restrições</a:t>
            </a:r>
            <a:r>
              <a:rPr lang="pt-BR" dirty="0"/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A cada nova solução, uma variável básica trocará de lugar com uma não básica;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O número de elementos dos conjuntos de variáveis básicas e não básicas não se alteram.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pt-BR" dirty="0"/>
              <a:t>Os elementos dos conjuntos é que se alteram.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95C2E-37C3-4788-B0ED-771D2FD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8C92D-8883-45A4-9C67-FFC50E8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B47EC-C83A-40D8-8D1B-620035C3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57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9EFB-5D78-4220-8FF5-36BDF9B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Normalmente o método simplex começa na origem.</a:t>
                </a:r>
              </a:p>
              <a:p>
                <a:r>
                  <a:rPr lang="pt-BR" dirty="0"/>
                  <a:t>Nesse ponto de partida o valor da função objetivo é zero.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Um aumento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ou em ambas melhorará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 método aumenta uma variável por vez e a variável selecionada é a que tem 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melhor taxa de melhora</a:t>
                </a:r>
                <a:r>
                  <a:rPr lang="pt-BR" dirty="0"/>
                  <a:t> em z.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773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5E6AA-64A9-4058-B6FA-B9E2089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3DCC-CD13-415B-B759-9EFE601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D0B95-0618-43DB-8B53-0A47A3C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0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9EFB-5D78-4220-8FF5-36BDF9B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Cada unidade de aumento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2 unidades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Cada unidade de aumento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aumenta 3 unidades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aumentamos a variável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maior taxa de melhora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FB6AE0-D97E-4FBF-BA14-FFEF06525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5E6AA-64A9-4058-B6FA-B9E2089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3DCC-CD13-415B-B759-9EFE601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D0B95-0618-43DB-8B53-0A47A3C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976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9EFB-5D78-4220-8FF5-36BDF9B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31B7CE52-FBE7-4F4A-BD0C-DD5B366D1C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/>
                  <a:t>Do ponto A incrementamos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chagamos em B</a:t>
                </a:r>
              </a:p>
              <a:p>
                <a:r>
                  <a:rPr lang="pt-BR" dirty="0"/>
                  <a:t>Do ponto B alcançamos o ponto extremo melhorado 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Solução ótima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31B7CE52-FBE7-4F4A-BD0C-DD5B366D1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>
            <a:extLst>
              <a:ext uri="{FF2B5EF4-FFF2-40B4-BE49-F238E27FC236}">
                <a16:creationId xmlns:a16="http://schemas.microsoft.com/office/drawing/2014/main" id="{5FD7D465-4BCF-42F9-A494-A5137F40D3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0"/>
          <a:stretch/>
        </p:blipFill>
        <p:spPr bwMode="auto">
          <a:xfrm>
            <a:off x="4861083" y="2404903"/>
            <a:ext cx="3422334" cy="290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5E6AA-64A9-4058-B6FA-B9E20898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3DCC-CD13-415B-B759-9EFE6014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D0B95-0618-43DB-8B53-0A47A3C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7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1E39329-C6C8-4C68-8CC4-19BDD0B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natureza iterativa do método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Cada ponto extremo é associado a uma iteração</a:t>
                </a:r>
              </a:p>
              <a:p>
                <a:r>
                  <a:rPr lang="pt-BR" dirty="0"/>
                  <a:t>O método simplex percorre as bordas da região de soluções</a:t>
                </a:r>
              </a:p>
              <a:p>
                <a:r>
                  <a:rPr lang="pt-BR" dirty="0"/>
                  <a:t>O método não pode ir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pt-BR" dirty="0"/>
                  <a:t> diretamente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variável entra na base </a:t>
                </a:r>
                <a:r>
                  <a:rPr lang="pt-BR" dirty="0"/>
                  <a:t>(entra na solução básica)</a:t>
                </a:r>
              </a:p>
              <a:p>
                <a:r>
                  <a:rPr lang="pt-BR" dirty="0"/>
                  <a:t>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variável sai da base </a:t>
                </a:r>
                <a:r>
                  <a:rPr lang="pt-BR" dirty="0"/>
                  <a:t>(sai da solução básica)</a:t>
                </a:r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67256-056A-4160-8CE6-5CCE7D65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9B669-995D-448B-A213-109081A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A0462-C55B-4341-8E25-4CBBFC1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29</a:t>
            </a:fld>
            <a:endParaRPr lang="pt-B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CCA2F2B-05CE-4B2A-94F4-0E2A1C69D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8"/>
          <a:stretch/>
        </p:blipFill>
        <p:spPr bwMode="auto">
          <a:xfrm>
            <a:off x="2151184" y="3429000"/>
            <a:ext cx="4841632" cy="11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6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4FD35-DC99-4AF3-915C-E7B969F4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na Forma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7297EE-16E2-46B3-BDE0-F433A86EE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Maximizar </a:t>
                </a:r>
                <a:endParaRPr lang="pt-BR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m:rPr>
                          <m:nor/>
                        </m:rP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Sujeito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⋯,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7297EE-16E2-46B3-BDE0-F433A86EE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1018F-7C30-44EC-AB2A-53685019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DA25A-EEF8-47F2-8F5B-BC0D6874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05A80-9AB7-4527-9B03-2ED8D66B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0F41AC-0410-484A-B73A-709AB68D676E}"/>
              </a:ext>
            </a:extLst>
          </p:cNvPr>
          <p:cNvSpPr/>
          <p:nvPr/>
        </p:nvSpPr>
        <p:spPr>
          <a:xfrm>
            <a:off x="840271" y="1937493"/>
            <a:ext cx="1264640" cy="273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B412BF-9E59-4FFA-8DA9-6A671005B192}"/>
              </a:ext>
            </a:extLst>
          </p:cNvPr>
          <p:cNvSpPr/>
          <p:nvPr/>
        </p:nvSpPr>
        <p:spPr>
          <a:xfrm>
            <a:off x="6457950" y="2981763"/>
            <a:ext cx="225979" cy="1239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A15B03-67BB-4A40-A38E-6316269DAE06}"/>
              </a:ext>
            </a:extLst>
          </p:cNvPr>
          <p:cNvSpPr/>
          <p:nvPr/>
        </p:nvSpPr>
        <p:spPr>
          <a:xfrm>
            <a:off x="6725349" y="2981762"/>
            <a:ext cx="355484" cy="1239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2F207F-A0BC-44AC-A6FD-37735B0EA33C}"/>
              </a:ext>
            </a:extLst>
          </p:cNvPr>
          <p:cNvSpPr txBox="1"/>
          <p:nvPr/>
        </p:nvSpPr>
        <p:spPr>
          <a:xfrm>
            <a:off x="7122253" y="3944236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Não negativos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2DC7E0-F377-426A-8B56-E6B89781674B}"/>
              </a:ext>
            </a:extLst>
          </p:cNvPr>
          <p:cNvSpPr/>
          <p:nvPr/>
        </p:nvSpPr>
        <p:spPr>
          <a:xfrm>
            <a:off x="1896436" y="4396436"/>
            <a:ext cx="4398856" cy="30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8824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1E39329-C6C8-4C68-8CC4-19BDD0B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s.r.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F39E9805-563B-4884-B60C-120CDBC4C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67256-056A-4160-8CE6-5CCE7D65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9B669-995D-448B-A213-109081A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A0462-C55B-4341-8E25-4CBBFC1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67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81E39329-C6C8-4C68-8CC4-19BDD0B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17" name="Espaço Reservado para Conteúdo 11">
            <a:extLst>
              <a:ext uri="{FF2B5EF4-FFF2-40B4-BE49-F238E27FC236}">
                <a16:creationId xmlns:a16="http://schemas.microsoft.com/office/drawing/2014/main" id="{70F9ECE4-B2B7-44CC-8D1B-AA1448611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69" y="2295433"/>
            <a:ext cx="6650062" cy="2594597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67256-056A-4160-8CE6-5CCE7D65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9B669-995D-448B-A213-109081A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A0462-C55B-4341-8E25-4CBBFC1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D3CEC65-C714-477D-85A1-A64930897C51}"/>
                  </a:ext>
                </a:extLst>
              </p:cNvPr>
              <p:cNvSpPr txBox="1"/>
              <p:nvPr/>
            </p:nvSpPr>
            <p:spPr>
              <a:xfrm>
                <a:off x="1237649" y="5126779"/>
                <a:ext cx="671324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50" dirty="0"/>
                  <a:t>As variáveis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35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1350" dirty="0"/>
                  <a:t> são as folgas (“slack”) associadas às respectivas restrições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D3CEC65-C714-477D-85A1-A64930897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49" y="5126779"/>
                <a:ext cx="6713248" cy="300082"/>
              </a:xfrm>
              <a:prstGeom prst="rect">
                <a:avLst/>
              </a:prstGeom>
              <a:blipFill>
                <a:blip r:embed="rId3"/>
                <a:stretch>
                  <a:fillRect l="-182" t="-2041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54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C75A-BA1B-4177-A061-ED169DA0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91BA0-44EB-4B55-9E9D-49135D21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Escrevemos a função objetivo como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Dessa maneira a tabela simplex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</a:t>
            </a:r>
            <a:r>
              <a:rPr lang="pt-BR" dirty="0"/>
              <a:t> pode ser representada da seguinte maneira: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F1AF4-B113-4182-AADE-F4D6BCB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B2A8-687B-4855-A8B7-6800684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73499-CFF2-4F63-9A8A-CE5B63B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F3E7EB-02C9-49F8-9DB4-EC1857062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08" y="2668295"/>
            <a:ext cx="2234384" cy="2547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2B7DAF-C626-4616-B899-08F2628DB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6" y="3766723"/>
            <a:ext cx="7066788" cy="15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7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C75A-BA1B-4177-A061-ED169DA0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O arranjo da tabela especifica o conjunto de variáveis básicas e não básicas</a:t>
                </a:r>
              </a:p>
              <a:p>
                <a:pPr lvl="1"/>
                <a:r>
                  <a:rPr lang="pt-BR" dirty="0"/>
                  <a:t>Apresenta também a solução associada</a:t>
                </a:r>
              </a:p>
              <a:p>
                <a:r>
                  <a:rPr lang="pt-BR" dirty="0"/>
                  <a:t>As iterações começam na origem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Na origem</a:t>
                </a:r>
              </a:p>
              <a:p>
                <a:pPr lvl="1"/>
                <a:r>
                  <a:rPr lang="pt-BR" dirty="0"/>
                  <a:t>Variáveis (zero) não básicas: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b="0" dirty="0"/>
              </a:p>
              <a:p>
                <a:pPr lvl="1"/>
                <a:r>
                  <a:rPr lang="pt-BR" b="0" dirty="0"/>
                  <a:t>Variáveis básicas: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pt-BR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Lembre-se: </a:t>
                </a:r>
                <a:r>
                  <a:rPr lang="pt-BR" dirty="0">
                    <a:solidFill>
                      <a:schemeClr val="tx2"/>
                    </a:solidFill>
                  </a:rPr>
                  <a:t>as variáveis não básicas (não aparecem na coluna Base) são sempre iguais a zero.</a:t>
                </a:r>
                <a:endParaRPr lang="pt-BR" b="0" dirty="0">
                  <a:solidFill>
                    <a:schemeClr val="tx2"/>
                  </a:solidFill>
                </a:endParaRPr>
              </a:p>
              <a:p>
                <a:pPr lvl="2"/>
                <a:endParaRPr lang="pt-BR" b="0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3361" r="-1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F1AF4-B113-4182-AADE-F4D6BCB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B2A8-687B-4855-A8B7-6800684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73499-CFF2-4F63-9A8A-CE5B63B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89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C75A-BA1B-4177-A061-ED169DA0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85800" lvl="2" indent="0">
                  <a:buNone/>
                </a:pPr>
                <a:endParaRPr lang="pt-BR" b="0" dirty="0"/>
              </a:p>
              <a:p>
                <a:pPr lvl="1"/>
                <a:r>
                  <a:rPr lang="pt-BR" dirty="0"/>
                  <a:t>A solução inicial é ótima? Não.</a:t>
                </a:r>
              </a:p>
              <a:p>
                <a:pPr lvl="1"/>
                <a:r>
                  <a:rPr lang="pt-BR" dirty="0"/>
                  <a:t>A solução pode ser melhorada aumentando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2"/>
                <a:r>
                  <a:rPr lang="pt-BR" dirty="0"/>
                  <a:t>Quem tem o coeficiente mais positivo é selecionado como variável a entrar na base.</a:t>
                </a:r>
              </a:p>
              <a:p>
                <a:pPr lvl="1"/>
                <a:r>
                  <a:rPr lang="pt-BR" dirty="0"/>
                  <a:t>Como a tabela simplex expressa a função objetivo como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  <a:p>
                <a:pPr marL="342900" lvl="1" indent="0">
                  <a:buNone/>
                </a:pPr>
                <a:r>
                  <a:rPr lang="pt-BR" dirty="0"/>
                  <a:t>A variável a entrar na base é a com o coeficiente mais negativo na equação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condição de </a:t>
                </a:r>
                <a:r>
                  <a:rPr lang="pt-B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otimalidade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5D91BA0-44EB-4B55-9E9D-49135D212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F1AF4-B113-4182-AADE-F4D6BCB3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B2A8-687B-4855-A8B7-68006849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73499-CFF2-4F63-9A8A-CE5B63B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07EB0-85DC-4D58-A9C6-0C5282B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55D6AF0-5F50-4CA9-A81B-EDC7AE79F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8923"/>
            <a:ext cx="7886700" cy="277266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B6DA8-CDA7-4565-B7B1-6660D7A3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8884E-6CC0-493B-9788-80D0B32F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952C3-14AD-4CEE-80FE-6946F956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14EB9AD-1B19-4FDC-8C93-734D1C4D3A95}"/>
                  </a:ext>
                </a:extLst>
              </p:cNvPr>
              <p:cNvSpPr txBox="1"/>
              <p:nvPr/>
            </p:nvSpPr>
            <p:spPr>
              <a:xfrm>
                <a:off x="628651" y="5149552"/>
                <a:ext cx="2420791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Conclusão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entra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pt-BR" sz="135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13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sai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14EB9AD-1B19-4FDC-8C93-734D1C4D3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5149552"/>
                <a:ext cx="2420791" cy="300082"/>
              </a:xfrm>
              <a:prstGeom prst="rect">
                <a:avLst/>
              </a:prstGeom>
              <a:blipFill>
                <a:blip r:embed="rId3"/>
                <a:stretch>
                  <a:fillRect l="-756" t="-4082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7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6B400-9BB5-421C-ADD2-64BCB474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55EDE-8B19-4F48-A10D-43D6131B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D40E-2C2B-413A-80CD-ED80B24C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D5E800-601F-4B95-A0FD-DEBD1E9A7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 r="10318"/>
          <a:stretch/>
        </p:blipFill>
        <p:spPr>
          <a:xfrm>
            <a:off x="2023755" y="1111686"/>
            <a:ext cx="5096490" cy="45128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BDD97C6-ABB5-49E4-B5A6-DF210FB8BC83}"/>
              </a:ext>
            </a:extLst>
          </p:cNvPr>
          <p:cNvSpPr txBox="1"/>
          <p:nvPr/>
        </p:nvSpPr>
        <p:spPr>
          <a:xfrm>
            <a:off x="486053" y="1503100"/>
            <a:ext cx="252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razões calculadas são as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interseções das restrições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 eixo da variável que 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 na base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639908-C18D-4BED-B8E8-10285AA705CA}"/>
              </a:ext>
            </a:extLst>
          </p:cNvPr>
          <p:cNvSpPr txBox="1"/>
          <p:nvPr/>
        </p:nvSpPr>
        <p:spPr>
          <a:xfrm>
            <a:off x="5985214" y="3548295"/>
            <a:ext cx="31470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novo vértice é determinado pela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“troca” entre a variável que entra </a:t>
            </a:r>
          </a:p>
          <a:p>
            <a:r>
              <a:rPr lang="pt-BR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base e a variável que sai da base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07E725-E64F-42CF-88E3-0519E343B1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19692" y="3906086"/>
            <a:ext cx="465522" cy="693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85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13842-068F-44EE-A43B-641FA0D1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82E3D-51B2-4F3D-930E-167E033D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de troca é baseado nas operações de Gauss-Jordan</a:t>
            </a:r>
          </a:p>
          <a:p>
            <a:pPr lvl="1"/>
            <a:r>
              <a:rPr lang="pt-BR" dirty="0"/>
              <a:t>Identifica a coluna da variável que entra na base como a </a:t>
            </a:r>
            <a:r>
              <a:rPr lang="pt-BR" b="1" dirty="0"/>
              <a:t>coluna do pivô</a:t>
            </a:r>
          </a:p>
          <a:p>
            <a:pPr lvl="1"/>
            <a:r>
              <a:rPr lang="pt-BR" dirty="0"/>
              <a:t>Identifica a linha da variável que sai na base como a </a:t>
            </a:r>
            <a:r>
              <a:rPr lang="pt-BR" b="1" dirty="0"/>
              <a:t>linha do pivô</a:t>
            </a:r>
          </a:p>
          <a:p>
            <a:pPr lvl="1"/>
            <a:r>
              <a:rPr lang="pt-BR" dirty="0"/>
              <a:t>A interseção dessa linha e coluna é denominada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 pivô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59C7F-5B47-4A68-8A94-CEE6E87A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FBF30-9173-4924-B4EA-2741C5E1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573EE-C77C-4C7B-91A1-86AC432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65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E2128-A71C-43AB-A1ED-21404B8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29788EE-6AEA-40AA-BFCD-DB647F97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81124"/>
            <a:ext cx="7886700" cy="2754194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68B3D-27C7-4E93-8311-62AEE405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3FCC5-2803-4BFB-9E58-8D7DF68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C5D00-1024-414C-B28B-422B66F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61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65E90-9775-438F-8125-CCE49FE4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44A49C-A9FA-49CC-B59A-327F7C249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5763" indent="-385763">
                  <a:buFont typeface="+mj-lt"/>
                  <a:buAutoNum type="arabicPeriod"/>
                </a:pPr>
                <a:r>
                  <a:rPr lang="pt-BR" dirty="0"/>
                  <a:t>Linha do pivô</a:t>
                </a:r>
              </a:p>
              <a:p>
                <a:pPr marL="728663" lvl="1" indent="-385763">
                  <a:buFont typeface="+mj-lt"/>
                  <a:buAutoNum type="alphaLcPeriod"/>
                </a:pPr>
                <a:r>
                  <a:rPr lang="pt-BR" dirty="0"/>
                  <a:t>Substituir a variável que sai da base na coluna Base pela variável que entra na base</a:t>
                </a:r>
              </a:p>
              <a:p>
                <a:pPr marL="728663" lvl="1" indent="-385763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Nova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linha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piv</m:t>
                    </m:r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ô=</m:t>
                    </m:r>
                    <m:f>
                      <m:f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Linha</m:t>
                        </m:r>
                        <m: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piv</m:t>
                        </m:r>
                        <m: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ô </m:t>
                        </m:r>
                        <m:r>
                          <m:rPr>
                            <m:sty m:val="p"/>
                          </m:rPr>
                          <a:rPr lang="pt-BR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atual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Elemento</m:t>
                        </m:r>
                        <m: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piv</m:t>
                        </m:r>
                        <m:r>
                          <a:rPr lang="pt-B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ô</m:t>
                        </m:r>
                      </m:den>
                    </m:f>
                  </m:oMath>
                </a14:m>
                <a:endParaRPr lang="pt-BR" dirty="0"/>
              </a:p>
              <a:p>
                <a:pPr marL="342900" lvl="1" indent="0">
                  <a:buNone/>
                </a:pPr>
                <a:endParaRPr lang="pt-BR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pt-BR" dirty="0"/>
                  <a:t>Todas as outras linhas, incluindo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pt-BR" dirty="0"/>
              </a:p>
              <a:p>
                <a:pPr marL="385763" indent="-385763">
                  <a:buFont typeface="+mj-lt"/>
                  <a:buAutoNum type="arabicPeriod"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Linha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atual</m:t>
                          </m:r>
                        </m:e>
                      </m:d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seu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coeficiente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coluna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piv</m:t>
                          </m:r>
                          <m:r>
                            <a:rPr lang="pt-BR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ô</m:t>
                          </m:r>
                        </m:e>
                      </m:d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piv</m:t>
                      </m:r>
                      <m:r>
                        <a:rPr lang="pt-BR" sz="15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ô)</m:t>
                      </m:r>
                    </m:oMath>
                  </m:oMathPara>
                </a14:m>
                <a:endParaRPr lang="pt-BR" sz="15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44A49C-A9FA-49CC-B59A-327F7C249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67FE9-1E97-4CE8-8F1A-62EE9504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7FDCF-FE3A-4DBD-8E74-ECB42FA3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4E17D-9571-46CE-8FE5-F79FE202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33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7ED5E-A9E0-44BC-8DC4-1C769AFF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8EBF1-7BFE-4BAD-AE2B-79E8E408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ótima se encontra em um vértice</a:t>
            </a:r>
          </a:p>
          <a:p>
            <a:r>
              <a:rPr lang="pt-BR" dirty="0"/>
              <a:t>A inclinação da reta é a mesma das restrições temos múltiplas soluções ótimas</a:t>
            </a:r>
          </a:p>
          <a:p>
            <a:pPr lvl="1"/>
            <a:r>
              <a:rPr lang="pt-BR" dirty="0"/>
              <a:t>Reta da função objetivo paralela às restrições</a:t>
            </a:r>
          </a:p>
          <a:p>
            <a:r>
              <a:rPr lang="pt-BR" dirty="0"/>
              <a:t>Em que vértice se encontra a solução ótima?</a:t>
            </a:r>
          </a:p>
          <a:p>
            <a:r>
              <a:rPr lang="pt-BR" dirty="0"/>
              <a:t>É necessário testar todos os vértices?</a:t>
            </a:r>
          </a:p>
          <a:p>
            <a:endParaRPr lang="pt-BR" dirty="0"/>
          </a:p>
          <a:p>
            <a:pPr marL="342900" lvl="1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50F41E-3420-48ED-9BA9-323E7DBF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8B9C25-A3AD-4F51-9CFD-04A9B9EE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C4835-8C9E-419D-AE49-D62D2685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060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29788EE-6AEA-40AA-BFCD-DB647F97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39" t="19850" r="14008" b="18745"/>
          <a:stretch/>
        </p:blipFill>
        <p:spPr>
          <a:xfrm>
            <a:off x="545539" y="1939251"/>
            <a:ext cx="8052923" cy="242351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68B3D-27C7-4E93-8311-62AEE405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3FCC5-2803-4BFB-9E58-8D7DF68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C5D00-1024-414C-B28B-422B66F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/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35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B840FB6-5977-4843-9EE0-DCE71ADAC8B7}"/>
              </a:ext>
            </a:extLst>
          </p:cNvPr>
          <p:cNvSpPr txBox="1"/>
          <p:nvPr/>
        </p:nvSpPr>
        <p:spPr>
          <a:xfrm>
            <a:off x="1544076" y="3151005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7B79FD-377B-42C3-BAE7-3A31120B9FEA}"/>
              </a:ext>
            </a:extLst>
          </p:cNvPr>
          <p:cNvSpPr txBox="1"/>
          <p:nvPr/>
        </p:nvSpPr>
        <p:spPr>
          <a:xfrm>
            <a:off x="2669237" y="3105066"/>
            <a:ext cx="40588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6/6</a:t>
            </a:r>
            <a:endParaRPr lang="pt-BR" sz="135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F2FFBD-30B8-4BE9-A8AA-1230388F892F}"/>
              </a:ext>
            </a:extLst>
          </p:cNvPr>
          <p:cNvSpPr txBox="1"/>
          <p:nvPr/>
        </p:nvSpPr>
        <p:spPr>
          <a:xfrm>
            <a:off x="3794397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4/6</a:t>
            </a:r>
            <a:endParaRPr lang="pt-BR" sz="135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1C2BB1-BBA3-47E6-8A9F-554C4E82C8C7}"/>
              </a:ext>
            </a:extLst>
          </p:cNvPr>
          <p:cNvSpPr txBox="1"/>
          <p:nvPr/>
        </p:nvSpPr>
        <p:spPr>
          <a:xfrm>
            <a:off x="4474758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1/6</a:t>
            </a:r>
            <a:endParaRPr lang="pt-BR" sz="13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58C324-98C8-4761-A73D-9387CB68785D}"/>
              </a:ext>
            </a:extLst>
          </p:cNvPr>
          <p:cNvSpPr txBox="1"/>
          <p:nvPr/>
        </p:nvSpPr>
        <p:spPr>
          <a:xfrm>
            <a:off x="5248082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5361C2-768E-434D-9E95-4F41E77A217D}"/>
              </a:ext>
            </a:extLst>
          </p:cNvPr>
          <p:cNvSpPr txBox="1"/>
          <p:nvPr/>
        </p:nvSpPr>
        <p:spPr>
          <a:xfrm>
            <a:off x="6085887" y="3105066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B6144B-C4DC-4323-9E5E-D49284B97D89}"/>
              </a:ext>
            </a:extLst>
          </p:cNvPr>
          <p:cNvSpPr txBox="1"/>
          <p:nvPr/>
        </p:nvSpPr>
        <p:spPr>
          <a:xfrm>
            <a:off x="6766248" y="3093742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0BEA82-C41F-4ADC-8E5D-7F616B8D61B0}"/>
              </a:ext>
            </a:extLst>
          </p:cNvPr>
          <p:cNvSpPr txBox="1"/>
          <p:nvPr/>
        </p:nvSpPr>
        <p:spPr>
          <a:xfrm>
            <a:off x="7838138" y="3105066"/>
            <a:ext cx="492443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24/6</a:t>
            </a:r>
            <a:endParaRPr lang="pt-BR" sz="13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732FEE-7FB1-4F9A-8D8A-F3FCF4A71721}"/>
              </a:ext>
            </a:extLst>
          </p:cNvPr>
          <p:cNvSpPr txBox="1"/>
          <p:nvPr/>
        </p:nvSpPr>
        <p:spPr>
          <a:xfrm>
            <a:off x="1602629" y="3151005"/>
            <a:ext cx="26258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0</a:t>
            </a:r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A34A27-980C-493F-A461-43552099DF6F}"/>
              </a:ext>
            </a:extLst>
          </p:cNvPr>
          <p:cNvSpPr txBox="1"/>
          <p:nvPr/>
        </p:nvSpPr>
        <p:spPr>
          <a:xfrm>
            <a:off x="2707810" y="3105066"/>
            <a:ext cx="294449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1</a:t>
            </a:r>
            <a:endParaRPr lang="pt-BR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/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/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/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/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/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/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0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29788EE-6AEA-40AA-BFCD-DB647F972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39" t="19850" r="14008" b="18745"/>
          <a:stretch/>
        </p:blipFill>
        <p:spPr>
          <a:xfrm>
            <a:off x="545539" y="1939251"/>
            <a:ext cx="8052923" cy="242351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68B3D-27C7-4E93-8311-62AEE405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3FCC5-2803-4BFB-9E58-8D7DF68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C5D00-1024-414C-B28B-422B66F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/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35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8938B59-34E3-4979-B79C-2A0B5FEE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8" y="3036585"/>
                <a:ext cx="515659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B840FB6-5977-4843-9EE0-DCE71ADAC8B7}"/>
              </a:ext>
            </a:extLst>
          </p:cNvPr>
          <p:cNvSpPr txBox="1"/>
          <p:nvPr/>
        </p:nvSpPr>
        <p:spPr>
          <a:xfrm>
            <a:off x="1544076" y="3151005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7B79FD-377B-42C3-BAE7-3A31120B9FEA}"/>
              </a:ext>
            </a:extLst>
          </p:cNvPr>
          <p:cNvSpPr txBox="1"/>
          <p:nvPr/>
        </p:nvSpPr>
        <p:spPr>
          <a:xfrm>
            <a:off x="2669237" y="3105066"/>
            <a:ext cx="40588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6/6</a:t>
            </a:r>
            <a:endParaRPr lang="pt-BR" sz="135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F2FFBD-30B8-4BE9-A8AA-1230388F892F}"/>
              </a:ext>
            </a:extLst>
          </p:cNvPr>
          <p:cNvSpPr txBox="1"/>
          <p:nvPr/>
        </p:nvSpPr>
        <p:spPr>
          <a:xfrm>
            <a:off x="3794397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4/6</a:t>
            </a:r>
            <a:endParaRPr lang="pt-BR" sz="135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1C2BB1-BBA3-47E6-8A9F-554C4E82C8C7}"/>
              </a:ext>
            </a:extLst>
          </p:cNvPr>
          <p:cNvSpPr txBox="1"/>
          <p:nvPr/>
        </p:nvSpPr>
        <p:spPr>
          <a:xfrm>
            <a:off x="4474758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1/6</a:t>
            </a:r>
            <a:endParaRPr lang="pt-BR" sz="13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58C324-98C8-4761-A73D-9387CB68785D}"/>
              </a:ext>
            </a:extLst>
          </p:cNvPr>
          <p:cNvSpPr txBox="1"/>
          <p:nvPr/>
        </p:nvSpPr>
        <p:spPr>
          <a:xfrm>
            <a:off x="5248082" y="3094293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5361C2-768E-434D-9E95-4F41E77A217D}"/>
              </a:ext>
            </a:extLst>
          </p:cNvPr>
          <p:cNvSpPr txBox="1"/>
          <p:nvPr/>
        </p:nvSpPr>
        <p:spPr>
          <a:xfrm>
            <a:off x="6085887" y="3105066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B6144B-C4DC-4323-9E5E-D49284B97D89}"/>
              </a:ext>
            </a:extLst>
          </p:cNvPr>
          <p:cNvSpPr txBox="1"/>
          <p:nvPr/>
        </p:nvSpPr>
        <p:spPr>
          <a:xfrm>
            <a:off x="6766248" y="3093742"/>
            <a:ext cx="405880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0/6</a:t>
            </a:r>
            <a:endParaRPr lang="pt-BR" sz="135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0BEA82-C41F-4ADC-8E5D-7F616B8D61B0}"/>
              </a:ext>
            </a:extLst>
          </p:cNvPr>
          <p:cNvSpPr txBox="1"/>
          <p:nvPr/>
        </p:nvSpPr>
        <p:spPr>
          <a:xfrm>
            <a:off x="7838138" y="3105066"/>
            <a:ext cx="492443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  <a:latin typeface="+mj-lt"/>
              </a:rPr>
              <a:t>24/6</a:t>
            </a:r>
            <a:endParaRPr lang="pt-BR" sz="13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732FEE-7FB1-4F9A-8D8A-F3FCF4A71721}"/>
              </a:ext>
            </a:extLst>
          </p:cNvPr>
          <p:cNvSpPr txBox="1"/>
          <p:nvPr/>
        </p:nvSpPr>
        <p:spPr>
          <a:xfrm>
            <a:off x="1602629" y="3151005"/>
            <a:ext cx="262588" cy="30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0</a:t>
            </a:r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A34A27-980C-493F-A461-43552099DF6F}"/>
              </a:ext>
            </a:extLst>
          </p:cNvPr>
          <p:cNvSpPr txBox="1"/>
          <p:nvPr/>
        </p:nvSpPr>
        <p:spPr>
          <a:xfrm>
            <a:off x="2707810" y="3105066"/>
            <a:ext cx="294449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chemeClr val="tx1"/>
                </a:solidFill>
                <a:latin typeface="+mj-lt"/>
              </a:rPr>
              <a:t>1</a:t>
            </a:r>
            <a:endParaRPr lang="pt-BR" sz="13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/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4CDFD5-778E-4917-BC4D-C68AEC90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05" y="3027112"/>
                <a:ext cx="359714" cy="439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/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04D1A31-8A6C-4705-A96B-90B28FCA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87" y="3027112"/>
                <a:ext cx="359714" cy="439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/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705D427-81CC-4A5C-A858-57127F02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53" y="3128101"/>
                <a:ext cx="359714" cy="277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/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2F307-B02F-4DC7-B574-50932BAC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69" y="3126365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/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FA81185-92FE-473A-8438-C3A6421B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45" y="3133022"/>
                <a:ext cx="359714" cy="277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/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br>
                  <a:rPr lang="pt-BR" sz="1350" dirty="0"/>
                </a:br>
                <a:endParaRPr lang="pt-BR" sz="135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C3BEB0D-46F1-4C13-8332-EA64C6CF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18" y="3116583"/>
                <a:ext cx="359714" cy="277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2CA7BEA5-BA31-4355-A833-D33C639BEE4A}"/>
              </a:ext>
            </a:extLst>
          </p:cNvPr>
          <p:cNvSpPr/>
          <p:nvPr/>
        </p:nvSpPr>
        <p:spPr>
          <a:xfrm>
            <a:off x="2510162" y="2581738"/>
            <a:ext cx="45547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D2BC6DB-E9C4-4566-83F1-29078AEF94BC}"/>
              </a:ext>
            </a:extLst>
          </p:cNvPr>
          <p:cNvSpPr/>
          <p:nvPr/>
        </p:nvSpPr>
        <p:spPr>
          <a:xfrm>
            <a:off x="580662" y="3121505"/>
            <a:ext cx="770375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F759B535-06E3-4CD2-835F-AC2F80AB6212}"/>
              </a:ext>
            </a:extLst>
          </p:cNvPr>
          <p:cNvCxnSpPr>
            <a:stCxn id="3" idx="1"/>
          </p:cNvCxnSpPr>
          <p:nvPr/>
        </p:nvCxnSpPr>
        <p:spPr>
          <a:xfrm rot="10800000" flipH="1">
            <a:off x="545537" y="2721562"/>
            <a:ext cx="166895" cy="522772"/>
          </a:xfrm>
          <a:prstGeom prst="curvedConnector4">
            <a:avLst>
              <a:gd name="adj1" fmla="val -136972"/>
              <a:gd name="adj2" fmla="val 698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BCB850B-26FB-48F5-9388-7409128D7667}"/>
                  </a:ext>
                </a:extLst>
              </p:cNvPr>
              <p:cNvSpPr txBox="1"/>
              <p:nvPr/>
            </p:nvSpPr>
            <p:spPr>
              <a:xfrm>
                <a:off x="408609" y="2772079"/>
                <a:ext cx="36260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35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pt-BR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BCB850B-26FB-48F5-9388-7409128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" y="2772079"/>
                <a:ext cx="362600" cy="300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95BC2229-88DB-4AE8-A380-DB1613900B0E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2293557" y="2720237"/>
            <a:ext cx="216605" cy="40612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D8C83BC-A611-4EEF-BA0E-706FFEC79ED8}"/>
                  </a:ext>
                </a:extLst>
              </p:cNvPr>
              <p:cNvSpPr txBox="1"/>
              <p:nvPr/>
            </p:nvSpPr>
            <p:spPr>
              <a:xfrm>
                <a:off x="2154879" y="2572366"/>
                <a:ext cx="35618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D8C83BC-A611-4EEF-BA0E-706FFEC79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879" y="2572366"/>
                <a:ext cx="356188" cy="3000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B774E27-AB66-4998-9D09-5AC41486C7D2}"/>
                  </a:ext>
                </a:extLst>
              </p:cNvPr>
              <p:cNvSpPr txBox="1"/>
              <p:nvPr/>
            </p:nvSpPr>
            <p:spPr>
              <a:xfrm>
                <a:off x="1607858" y="2501839"/>
                <a:ext cx="6914072" cy="489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1               0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i="1" dirty="0">
                        <a:latin typeface="Cambria Math" panose="02040503050406030204" pitchFamily="18" charset="0"/>
                      </a:rPr>
                      <m:t>             0            0             0  </m:t>
                    </m:r>
                  </m:oMath>
                </a14:m>
                <a:r>
                  <a:rPr lang="pt-BR" dirty="0"/>
                  <a:t>              20</a:t>
                </a: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B774E27-AB66-4998-9D09-5AC41486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58" y="2501839"/>
                <a:ext cx="6914072" cy="489686"/>
              </a:xfrm>
              <a:prstGeom prst="rect">
                <a:avLst/>
              </a:prstGeom>
              <a:blipFill>
                <a:blip r:embed="rId11"/>
                <a:stretch>
                  <a:fillRect l="-794" b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B8CF6F3-3D46-4376-8F7E-4477C1A758D0}"/>
                  </a:ext>
                </a:extLst>
              </p:cNvPr>
              <p:cNvSpPr txBox="1"/>
              <p:nvPr/>
            </p:nvSpPr>
            <p:spPr>
              <a:xfrm>
                <a:off x="1816173" y="4851541"/>
                <a:ext cx="531717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350" dirty="0"/>
                  <a:t>Se repete o mesmo procedimento para as linhas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35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sz="135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B8CF6F3-3D46-4376-8F7E-4477C1A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73" y="4851541"/>
                <a:ext cx="5317170" cy="300082"/>
              </a:xfrm>
              <a:prstGeom prst="rect">
                <a:avLst/>
              </a:prstGeom>
              <a:blipFill>
                <a:blip r:embed="rId12"/>
                <a:stretch>
                  <a:fillRect l="-344" t="-4082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30" grpId="0"/>
      <p:bldP spid="35" grpId="0"/>
      <p:bldP spid="36" grpId="0" animBg="1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61BB9-0B9B-4DDD-9872-B43AD1F7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0D17D36-F2EC-40A8-9FFC-FD41D06A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55854"/>
            <a:ext cx="7886700" cy="300473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E7E1-B07E-4567-B00F-E0690198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C5078-39CB-46A1-B160-3E97E6D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A7788B-5D4C-418B-8184-E86ABCB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01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7CFC-7A78-4C2C-AB3E-C0234891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FC4B882-1D43-4039-B53C-A74447C39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01683"/>
            <a:ext cx="7886700" cy="271307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2578B-124E-4F15-939E-2E61A21C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614A9-3A10-4678-86BB-5A611B1E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3311A-4A69-4C09-9C79-BDC80E8B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22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8D9A08C-A797-422A-BCC0-DB21FCFE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2" r="10318" b="15354"/>
          <a:stretch/>
        </p:blipFill>
        <p:spPr>
          <a:xfrm>
            <a:off x="1964185" y="1203479"/>
            <a:ext cx="5646032" cy="4216193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FFA11-B290-4635-874E-FCCB2AA4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9E4049-EDB0-4E67-8527-695AE3F2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FF43-1B55-4961-923D-0AF7C3CD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0A16BE-7D99-4419-99F0-8E55DE5A5173}"/>
              </a:ext>
            </a:extLst>
          </p:cNvPr>
          <p:cNvSpPr/>
          <p:nvPr/>
        </p:nvSpPr>
        <p:spPr>
          <a:xfrm>
            <a:off x="5488963" y="1539688"/>
            <a:ext cx="1937975" cy="1889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755143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FF1C0-CAD9-48AC-B183-90F40724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D612687-D86A-411F-80BA-6CA34C644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482" y="2611462"/>
            <a:ext cx="7159037" cy="249351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456F3-0F91-4E2A-9801-6656B684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23EAF-F442-4EFD-8D46-6E9DFDC7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59A90-B502-4EA4-B2B3-3C6AE9EF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45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84F601-B51F-43BB-9496-0EA1D9D0B499}"/>
              </a:ext>
            </a:extLst>
          </p:cNvPr>
          <p:cNvSpPr txBox="1"/>
          <p:nvPr/>
        </p:nvSpPr>
        <p:spPr>
          <a:xfrm>
            <a:off x="1964556" y="1974251"/>
            <a:ext cx="52148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>
                <a:solidFill>
                  <a:srgbClr val="FF0000"/>
                </a:solidFill>
              </a:rPr>
              <a:t>Nenhum dos coeficientes da linha z associados com as variáveis </a:t>
            </a:r>
          </a:p>
          <a:p>
            <a:pPr algn="ctr"/>
            <a:r>
              <a:rPr lang="pt-BR" sz="1350" dirty="0">
                <a:solidFill>
                  <a:srgbClr val="FF0000"/>
                </a:solidFill>
              </a:rPr>
              <a:t>não básicas é negativo assim essa tabela é ótima.</a:t>
            </a:r>
          </a:p>
        </p:txBody>
      </p:sp>
    </p:spTree>
    <p:extLst>
      <p:ext uri="{BB962C8B-B14F-4D97-AF65-F5344CB8AC3E}">
        <p14:creationId xmlns:p14="http://schemas.microsoft.com/office/powerpoint/2010/main" val="2762630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5BB6-B3D6-48CB-99B2-31FB9059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50A4C-8A78-4FA5-93B7-B03AEE14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solução obtida também dá a situação dos recursos envolvidos</a:t>
            </a:r>
          </a:p>
          <a:p>
            <a:r>
              <a:rPr lang="pt-BR" dirty="0"/>
              <a:t>Um recurso é designado </a:t>
            </a:r>
            <a:r>
              <a:rPr lang="pt-BR" b="1" dirty="0"/>
              <a:t>escasso</a:t>
            </a:r>
            <a:r>
              <a:rPr lang="pt-BR" dirty="0"/>
              <a:t> se as variáveis do modelo o usarem totalmente</a:t>
            </a:r>
          </a:p>
          <a:p>
            <a:r>
              <a:rPr lang="pt-BR" dirty="0"/>
              <a:t>Caso contrário o recurso é </a:t>
            </a:r>
            <a:r>
              <a:rPr lang="pt-BR" b="1" dirty="0"/>
              <a:t>abundante</a:t>
            </a:r>
          </a:p>
          <a:p>
            <a:endParaRPr lang="pt-BR" b="1" dirty="0"/>
          </a:p>
          <a:p>
            <a:endParaRPr lang="pt-BR" b="1" dirty="0"/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Tal informação é obtida pela análise da folga na tabela ótima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7451D-E4FD-4122-B46A-B15ADC03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29D6F-8B00-4D1B-B63F-91AB28EA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78D0D-92E5-47A0-B491-BAB22573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08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8E720-77CA-48DB-B2E3-A1A4F042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F9504-09DF-4993-88E1-F9DF1FF8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CF9C2-7AAF-4603-A420-2D058F1A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1B7EF-CE3B-4975-A6E3-06236E8C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27A3E-8B91-44DC-BEFC-28199714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47</a:t>
            </a:fld>
            <a:endParaRPr lang="pt-B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377813-5D22-4C9E-A01C-A6539412E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/>
          <a:stretch/>
        </p:blipFill>
        <p:spPr bwMode="auto">
          <a:xfrm>
            <a:off x="2521539" y="3937476"/>
            <a:ext cx="4420674" cy="142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Espaço Reservado para Conteúdo 7">
            <a:extLst>
              <a:ext uri="{FF2B5EF4-FFF2-40B4-BE49-F238E27FC236}">
                <a16:creationId xmlns:a16="http://schemas.microsoft.com/office/drawing/2014/main" id="{C1AB742F-9B2B-4F4D-84B0-EFAD55AA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67" y="2111557"/>
            <a:ext cx="4362020" cy="151930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398E47A-57A4-4478-A80F-390223B35DAF}"/>
              </a:ext>
            </a:extLst>
          </p:cNvPr>
          <p:cNvSpPr/>
          <p:nvPr/>
        </p:nvSpPr>
        <p:spPr>
          <a:xfrm>
            <a:off x="6559236" y="2731317"/>
            <a:ext cx="217283" cy="814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8A676D-AA69-45E4-9701-4CE632F4F4A2}"/>
              </a:ext>
            </a:extLst>
          </p:cNvPr>
          <p:cNvSpPr/>
          <p:nvPr/>
        </p:nvSpPr>
        <p:spPr>
          <a:xfrm>
            <a:off x="4623234" y="4394891"/>
            <a:ext cx="537241" cy="351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61B04C-AC28-46BC-BE3F-178DF2F6C376}"/>
              </a:ext>
            </a:extLst>
          </p:cNvPr>
          <p:cNvSpPr txBox="1"/>
          <p:nvPr/>
        </p:nvSpPr>
        <p:spPr>
          <a:xfrm rot="18220737">
            <a:off x="3905762" y="4229505"/>
            <a:ext cx="1136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Não básicas</a:t>
            </a:r>
          </a:p>
        </p:txBody>
      </p:sp>
    </p:spTree>
    <p:extLst>
      <p:ext uri="{BB962C8B-B14F-4D97-AF65-F5344CB8AC3E}">
        <p14:creationId xmlns:p14="http://schemas.microsoft.com/office/powerpoint/2010/main" val="7487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92378-39F2-49B7-B871-519B420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38425-741C-4D94-8127-89B22287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 tabela simplex oferece uma abundância de informações adicionais, entre elas: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Análise de sensibilidade, que trata da determinação das condições que manterão a solução atual inalterada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Análise pós-otimização, que trata de achar uma nova solução ótima quando os dados do modelo original são alterados.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cálculos de Gauss-Jordan são tediosos, volumosos e maçantes. Ainda assim são os menos importantes, pois na prática são feitos pelo computador.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90439-0E0F-45AC-9582-4E776DAE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D59D1-5C19-49DD-85D7-C8F29260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A2850-5E4D-4737-B0E2-322BFE3D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949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06D31-9D34-4A4B-B13E-FF1CBF83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cálculo do algoritmo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24F9857-DB5D-4AFE-A58D-701937FA2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Em problemas de </a:t>
                </a:r>
                <a:r>
                  <a:rPr lang="pt-BR" b="1" dirty="0"/>
                  <a:t>minimização</a:t>
                </a:r>
                <a:r>
                  <a:rPr lang="pt-BR" dirty="0"/>
                  <a:t>, as condições de </a:t>
                </a:r>
                <a:r>
                  <a:rPr lang="pt-BR" dirty="0" err="1"/>
                  <a:t>otimalidade</a:t>
                </a:r>
                <a:r>
                  <a:rPr lang="pt-BR" dirty="0"/>
                  <a:t> exigem a seleção da variável que entra na base com o coeficiente </a:t>
                </a:r>
                <a:r>
                  <a:rPr lang="pt-BR" b="1" dirty="0"/>
                  <a:t>mais positivo</a:t>
                </a:r>
              </a:p>
              <a:p>
                <a:pPr lvl="1"/>
                <a:r>
                  <a:rPr lang="pt-BR" dirty="0"/>
                  <a:t>O oposto da regra de maximização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é equivalente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24F9857-DB5D-4AFE-A58D-701937FA2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E030D-23D1-48FD-9F29-B5479C0B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01D82-706D-4A40-B2D2-827B5EB8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EF9F7-4406-4597-8ABE-CE1A8751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5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D863F-C9CC-426D-8007-0E35F10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na Forma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BD8B0F1-7780-4D35-8F86-128ED197D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resolvermos um problema de PL precisamos inicialmente colocar o problema na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forma padrão.</a:t>
                </a:r>
              </a:p>
              <a:p>
                <a:endParaRPr lang="pt-BR" dirty="0"/>
              </a:p>
              <a:p>
                <a:r>
                  <a:rPr lang="pt-BR" dirty="0"/>
                  <a:t>Quando afirmamos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b="0" dirty="0"/>
                  <a:t> podemos dizer que existe um valor </a:t>
                </a:r>
                <a:r>
                  <a:rPr lang="pt-BR" b="0" dirty="0">
                    <a:solidFill>
                      <a:srgbClr val="FF0000"/>
                    </a:solidFill>
                  </a:rPr>
                  <a:t>c</a:t>
                </a:r>
                <a:r>
                  <a:rPr lang="pt-BR" b="0" dirty="0"/>
                  <a:t>, não negativo, tal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FF0000"/>
                    </a:solidFill>
                  </a:rPr>
                  <a:t>c</a:t>
                </a:r>
                <a:r>
                  <a:rPr lang="pt-BR" dirty="0"/>
                  <a:t>: </a:t>
                </a:r>
                <a:r>
                  <a:rPr lang="pt-BR" i="1" dirty="0"/>
                  <a:t>folga da inequação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BD8B0F1-7780-4D35-8F86-128ED197D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9F838-DF4F-4125-9573-BA4305CB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6E52D-6D9C-41F0-8E5A-118DCA2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FA646-6CCE-4D5C-9526-65BA2615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034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0AE28-B0DB-4756-8430-56C05311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método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A536B6D-51E0-44DF-9588-AC282E0BBE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1812554"/>
                  </p:ext>
                </p:extLst>
              </p:nvPr>
            </p:nvGraphicFramePr>
            <p:xfrm>
              <a:off x="628650" y="2226469"/>
              <a:ext cx="7886700" cy="32635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A536B6D-51E0-44DF-9588-AC282E0BBE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1812554"/>
                  </p:ext>
                </p:extLst>
              </p:nvPr>
            </p:nvGraphicFramePr>
            <p:xfrm>
              <a:off x="628650" y="2226469"/>
              <a:ext cx="7886700" cy="32635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55B06-4D80-42BC-A5AE-EE89CB5A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42FD0-068B-47A9-80DD-2358BE6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2AFB3-8D70-480D-8FD9-280FF7C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762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5BB3-FCF7-42B6-A4FE-FBD2175C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método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ADC6-3685-4B2E-ACFE-066D7E85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de linha por Gauss-Jordan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Linha pivô</a:t>
            </a:r>
          </a:p>
          <a:p>
            <a:pPr marL="728663" lvl="1" indent="-385763">
              <a:buFont typeface="+mj-lt"/>
              <a:buAutoNum type="alphaLcParenR"/>
            </a:pPr>
            <a:r>
              <a:rPr lang="pt-BR" dirty="0"/>
              <a:t>Substitua a variável que sai da base na coluna Base pela variável que entra na base</a:t>
            </a:r>
          </a:p>
          <a:p>
            <a:pPr marL="728663" lvl="1" indent="-385763">
              <a:buFont typeface="+mj-lt"/>
              <a:buAutoNum type="alphaLcParenR"/>
            </a:pPr>
            <a:r>
              <a:rPr lang="pt-BR" dirty="0"/>
              <a:t>Nova linha pivô = Linha do pivô atual  ÷ Elemento pivô</a:t>
            </a:r>
          </a:p>
          <a:p>
            <a:pPr marL="728663" lvl="1" indent="-385763">
              <a:buFont typeface="+mj-lt"/>
              <a:buAutoNum type="alphaLcParenR"/>
            </a:pPr>
            <a:endParaRPr lang="pt-BR" dirty="0"/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Todas as outras linhas, incluindo z</a:t>
            </a:r>
          </a:p>
          <a:p>
            <a:pPr marL="342900" lvl="1" indent="0" algn="ctr">
              <a:buNone/>
            </a:pPr>
            <a:r>
              <a:rPr lang="pt-BR" dirty="0"/>
              <a:t>Nova linha = (Linha atual)-(Coeficiente da coluna pivô)</a:t>
            </a:r>
          </a:p>
          <a:p>
            <a:pPr marL="342900" lvl="1" indent="0" algn="ctr">
              <a:buNone/>
            </a:pPr>
            <a:r>
              <a:rPr lang="pt-BR" dirty="0"/>
              <a:t>x(Nova linha do pivô)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47A39D-985F-4E87-B920-010D8414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D6F8D-094C-4565-B0CB-00449DB6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60187-8C25-45BC-A9BA-E91C77B0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590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DFC4-4C06-4DA6-B17F-3C7AA4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método simplex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DA298-B226-4F3F-ABB7-00A57398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As etapas do método simplex são:</a:t>
            </a:r>
          </a:p>
          <a:p>
            <a:pPr marL="0" indent="0">
              <a:buNone/>
            </a:pPr>
            <a:r>
              <a:rPr lang="pt-BR" b="1" dirty="0"/>
              <a:t>Etapa 1:</a:t>
            </a:r>
            <a:r>
              <a:rPr lang="pt-BR" dirty="0"/>
              <a:t> Determine uma solução básica inicial viável.</a:t>
            </a:r>
          </a:p>
          <a:p>
            <a:pPr marL="0" indent="0">
              <a:buNone/>
            </a:pPr>
            <a:r>
              <a:rPr lang="pt-BR" b="1" dirty="0"/>
              <a:t>Etapa 2: </a:t>
            </a:r>
            <a:r>
              <a:rPr lang="pt-BR" dirty="0"/>
              <a:t>Selecione uma variável para entrar na base usando a condição de </a:t>
            </a:r>
            <a:r>
              <a:rPr lang="pt-BR" dirty="0" err="1"/>
              <a:t>otimalidade</a:t>
            </a:r>
            <a:r>
              <a:rPr lang="pt-BR" dirty="0"/>
              <a:t>. Pare aqui se não houver nenhuma variável para entrar na base; a última solução é a ótima. Senão, passe para a etapa 3.</a:t>
            </a:r>
          </a:p>
          <a:p>
            <a:pPr marL="0" indent="0">
              <a:buNone/>
            </a:pPr>
            <a:r>
              <a:rPr lang="pt-BR" b="1" dirty="0"/>
              <a:t>Etapa 3: </a:t>
            </a:r>
            <a:r>
              <a:rPr lang="pt-BR" dirty="0"/>
              <a:t>Selecione uma variável para sair da base usando a condição de viabilidade.</a:t>
            </a:r>
          </a:p>
          <a:p>
            <a:pPr marL="0" indent="0">
              <a:buNone/>
            </a:pPr>
            <a:r>
              <a:rPr lang="pt-BR" b="1" dirty="0"/>
              <a:t>Etapa 4: </a:t>
            </a:r>
            <a:r>
              <a:rPr lang="pt-BR" dirty="0"/>
              <a:t>Determine a nova solução básica usando os cálculos de Gauss-Jordan adequados. Passe para a etapa 2.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66451F-679F-4860-A4F0-F9BE4E3D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AD3B1-601D-4E84-A712-AC23479E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32FC9-6620-4693-A009-07FF7BF5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2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DA203-B8D6-4E90-ABCC-4A6906C4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inicial artificial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DB64E5-C2C8-4572-8322-FB8C4A2BC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Éstudamos problemas que envolvem soluções somente com restrições envolvendo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≤)</m:t>
                    </m:r>
                  </m:oMath>
                </a14:m>
                <a:r>
                  <a:rPr lang="pt-BR" dirty="0"/>
                  <a:t> e com lados direitos não negativos.</a:t>
                </a:r>
              </a:p>
              <a:p>
                <a:r>
                  <a:rPr lang="pt-BR" dirty="0"/>
                  <a:t>Isso não acontece com modelos que envolvem restrições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) e/ou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esses tipos de problema podemos usar </a:t>
                </a:r>
                <a:r>
                  <a:rPr lang="pt-BR" b="1" dirty="0"/>
                  <a:t>variáveis artificiais.</a:t>
                </a:r>
              </a:p>
              <a:p>
                <a:r>
                  <a:rPr lang="pt-BR" dirty="0"/>
                  <a:t>Dois métodos, fortemente relacionados, são o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M-grande</a:t>
                </a:r>
                <a:r>
                  <a:rPr lang="pt-BR" dirty="0"/>
                  <a:t> e o método das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duas fases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DB64E5-C2C8-4572-8322-FB8C4A2BC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23ED0-01F6-4233-BFEF-5C033FE4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C7974-4086-4CDA-AC29-C507A502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2152BE-EDED-4296-BC1B-F72A6C51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30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4ECDC-88BF-4EB2-B008-04376FA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593ED4-6844-4140-822A-AD4504024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Regra da penalização das variáveis artificiais</a:t>
                </a:r>
              </a:p>
              <a:p>
                <a:r>
                  <a:rPr lang="pt-BR" dirty="0"/>
                  <a:t>Dado M um valor positivo suficientemente alto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dirty="0"/>
                  <a:t>), o coeficiente na função objetivo de uma variável artificial representa uma </a:t>
                </a:r>
                <a:r>
                  <a:rPr lang="pt-BR" b="1" dirty="0"/>
                  <a:t>punição</a:t>
                </a:r>
                <a:r>
                  <a:rPr lang="pt-BR" dirty="0"/>
                  <a:t> adequada se: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Coeficiente na função objetivo da variável artificial:</a:t>
                </a:r>
              </a:p>
              <a:p>
                <a:r>
                  <a:rPr lang="pt-BR" dirty="0"/>
                  <a:t>-M em problemas de maximização</a:t>
                </a:r>
              </a:p>
              <a:p>
                <a:r>
                  <a:rPr lang="pt-BR" dirty="0"/>
                  <a:t>+M em problemas de minimização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593ED4-6844-4140-822A-AD4504024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1FB34-4410-4285-BA04-1526E759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91E35-D5BC-46B7-BE00-3E0F5666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37B64-C2CE-4674-A837-14A42C0A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874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C9471-AA8D-4AA2-B2F6-83D9BDF7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s.r.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3E102-6D6C-425C-9A3B-7C887152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0E417-51F3-4608-A6AF-CF1D5FE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77826-7736-42EE-85B8-68815A0E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175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C9471-AA8D-4AA2-B2F6-83D9BDF7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0" dirty="0">
                    <a:latin typeface="Cambria Math" panose="02040503050406030204" pitchFamily="18" charset="0"/>
                  </a:rPr>
                  <a:t>Usando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como uma sobra na segunda restrição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b="0" dirty="0">
                    <a:latin typeface="Cambria Math" panose="02040503050406030204" pitchFamily="18" charset="0"/>
                  </a:rPr>
                  <a:t> como uma folga na terceira restri</a:t>
                </a:r>
                <a:r>
                  <a:rPr lang="pt-BR" dirty="0">
                    <a:latin typeface="Cambria Math" panose="02040503050406030204" pitchFamily="18" charset="0"/>
                  </a:rPr>
                  <a:t>ção, a forma de equações do problema é dada como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s.r.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A terceira equação tem sua variável de folga, mas a primeira e a segunda não têm.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EE8845-72F4-46F2-86DF-7F54E6614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 r="-1700" b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3E102-6D6C-425C-9A3B-7C887152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0E417-51F3-4608-A6AF-CF1D5FE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77826-7736-42EE-85B8-68815A0E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747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789E1-A593-4914-A112-C9E21A68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3E3094-D305-4488-8CAD-8A55B7C92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adicionamos as variáveis ​​artificiais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nas primeiras duas equações e as penalizamos na função objetivo 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(porque estamos </a:t>
                </a:r>
                <a:r>
                  <a:rPr lang="pt-BR" b="1" dirty="0"/>
                  <a:t>minimizando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83E3094-D305-4488-8CAD-8A55B7C92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8468E-3808-472E-B879-C3D8CAC2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ACB4F-25E2-4E77-BDD8-CC0E56E9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E818D-3542-403F-B7D1-DA99454F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57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F960618-2394-4FBD-93A1-B7861455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10" y="3152430"/>
            <a:ext cx="4251125" cy="24720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49529B-6F88-44AD-B399-FA1571D960BB}"/>
              </a:ext>
            </a:extLst>
          </p:cNvPr>
          <p:cNvSpPr txBox="1"/>
          <p:nvPr/>
        </p:nvSpPr>
        <p:spPr>
          <a:xfrm>
            <a:off x="2686051" y="3581221"/>
            <a:ext cx="415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s.r.</a:t>
            </a:r>
          </a:p>
        </p:txBody>
      </p:sp>
    </p:spTree>
    <p:extLst>
      <p:ext uri="{BB962C8B-B14F-4D97-AF65-F5344CB8AC3E}">
        <p14:creationId xmlns:p14="http://schemas.microsoft.com/office/powerpoint/2010/main" val="1881007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A3C3-8C62-4C2A-8CF4-CF41B48F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78161-939E-40EC-9B9B-106B54EB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Do ponto de vista computacional, resolver esse problema requer a substituição de M com um valor numérico (suficientemente grande). </a:t>
            </a:r>
          </a:p>
          <a:p>
            <a:r>
              <a:rPr lang="pt-BR" dirty="0"/>
              <a:t>De forma didática se pode manipular M algebricamente no quadro simplex.</a:t>
            </a:r>
          </a:p>
          <a:p>
            <a:r>
              <a:rPr lang="pt-BR" dirty="0"/>
              <a:t>O valor de M depende do problema, ele deve ter uma ordem de grandeza relativamente superior aos demais coeficientes.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D0DFA-7F94-4962-A80A-D819A919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1700B-810D-4AC2-A06E-8C9B52E9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786D2-280E-4E10-8341-E53CA03D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46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3A3C3-8C62-4C2A-8CF4-CF41B48F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5D21D56-7A10-44EA-A6E9-FC837F9C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72" y="2850811"/>
            <a:ext cx="6587457" cy="2014819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D0DFA-7F94-4962-A80A-D819A919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1700B-810D-4AC2-A06E-8C9B52E9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786D2-280E-4E10-8341-E53CA03D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59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817EE8-87EF-4545-BF17-09934F76F840}"/>
              </a:ext>
            </a:extLst>
          </p:cNvPr>
          <p:cNvSpPr/>
          <p:nvPr/>
        </p:nvSpPr>
        <p:spPr>
          <a:xfrm>
            <a:off x="4447713" y="2987891"/>
            <a:ext cx="1604639" cy="845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5326D4-0D70-4C92-88EB-511FF7EAF190}"/>
              </a:ext>
            </a:extLst>
          </p:cNvPr>
          <p:cNvSpPr txBox="1"/>
          <p:nvPr/>
        </p:nvSpPr>
        <p:spPr>
          <a:xfrm>
            <a:off x="7486651" y="3479365"/>
            <a:ext cx="17908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Não resulta em zero!</a:t>
            </a:r>
          </a:p>
        </p:txBody>
      </p:sp>
    </p:spTree>
    <p:extLst>
      <p:ext uri="{BB962C8B-B14F-4D97-AF65-F5344CB8AC3E}">
        <p14:creationId xmlns:p14="http://schemas.microsoft.com/office/powerpoint/2010/main" val="294908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0E36-8735-4BD4-A1A4-FB30EEE5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desigualdade em equações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A30D5D-3EF8-4507-9D04-4F9F9205D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Em restrições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, o lado direito pode ser considerado como a representação do limite imposto à disponibilidade de um recurso.</a:t>
                </a:r>
              </a:p>
              <a:p>
                <a:r>
                  <a:rPr lang="pt-BR" dirty="0"/>
                  <a:t>A diferença entre o lado direito e o lado esquerdo da inequação representaria uma quantidade de recurso </a:t>
                </a:r>
                <a:r>
                  <a:rPr lang="pt-BR" dirty="0">
                    <a:solidFill>
                      <a:srgbClr val="FF0000"/>
                    </a:solidFill>
                  </a:rPr>
                  <a:t>não utilizada ou folga.</a:t>
                </a:r>
              </a:p>
              <a:p>
                <a:r>
                  <a:rPr lang="pt-BR" dirty="0"/>
                  <a:t>Para converter uma desigualdade em equação é necessário adicionar uma </a:t>
                </a:r>
                <a:r>
                  <a:rPr lang="pt-B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variável de folga </a:t>
                </a:r>
                <a:r>
                  <a:rPr lang="pt-BR" dirty="0"/>
                  <a:t>não negativa.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A30D5D-3EF8-4507-9D04-4F9F9205D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11EED-F09C-47A5-8FA2-18B253DC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2D621-0044-4E1C-BCCD-12EC468E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43055-70A0-4E94-87A3-B991610B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220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FD206-984E-4F52-9077-2F7387E1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BCED91-E59B-41DB-A100-EC7841B65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579356"/>
                <a:ext cx="788670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anterior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+(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sz="1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  <a:p>
                <a:pPr marL="0" indent="0">
                  <a:buNone/>
                </a:pPr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BCED91-E59B-41DB-A100-EC7841B65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579356"/>
                <a:ext cx="7886700" cy="32635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B801D-6802-42AD-A75D-5E97B4B8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509D68-87B0-4A21-A22F-93247B0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29F7D-F23F-46B8-AA6A-F9B919F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60</a:t>
            </a:fld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36AF66D-6DF7-46C1-9171-D5E522CE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40891"/>
              </p:ext>
            </p:extLst>
          </p:nvPr>
        </p:nvGraphicFramePr>
        <p:xfrm>
          <a:off x="1429554" y="3294170"/>
          <a:ext cx="6284896" cy="122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12">
                  <a:extLst>
                    <a:ext uri="{9D8B030D-6E8A-4147-A177-3AD203B41FA5}">
                      <a16:colId xmlns:a16="http://schemas.microsoft.com/office/drawing/2014/main" val="3145193050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396796267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4233162226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167507452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1157599333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955125133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3602871931"/>
                    </a:ext>
                  </a:extLst>
                </a:gridCol>
                <a:gridCol w="785612">
                  <a:extLst>
                    <a:ext uri="{9D8B030D-6E8A-4147-A177-3AD203B41FA5}">
                      <a16:colId xmlns:a16="http://schemas.microsoft.com/office/drawing/2014/main" val="861201999"/>
                    </a:ext>
                  </a:extLst>
                </a:gridCol>
              </a:tblGrid>
              <a:tr h="245504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x4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Solução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2053637256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z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1142369318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100xR1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2244884787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100xR2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672971933"/>
                  </a:ext>
                </a:extLst>
              </a:tr>
              <a:tr h="2455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z'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696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-100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75" marR="12275" marT="12275" marB="0" anchor="b"/>
                </a:tc>
                <a:extLst>
                  <a:ext uri="{0D108BD9-81ED-4DB2-BD59-A6C34878D82A}">
                    <a16:rowId xmlns:a16="http://schemas.microsoft.com/office/drawing/2014/main" val="265305845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9EF3C-7CE1-4BDC-8F25-3FF5F5F80899}"/>
              </a:ext>
            </a:extLst>
          </p:cNvPr>
          <p:cNvSpPr txBox="1"/>
          <p:nvPr/>
        </p:nvSpPr>
        <p:spPr>
          <a:xfrm>
            <a:off x="1296139" y="2248721"/>
            <a:ext cx="65517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Tornar a linha z consistente com o resto da tabela com a correção para o M imposto</a:t>
            </a:r>
          </a:p>
        </p:txBody>
      </p:sp>
    </p:spTree>
    <p:extLst>
      <p:ext uri="{BB962C8B-B14F-4D97-AF65-F5344CB8AC3E}">
        <p14:creationId xmlns:p14="http://schemas.microsoft.com/office/powerpoint/2010/main" val="4042026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DCBFD-52CC-4185-9D8C-C2F7B4D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844C294-C9D4-42A5-8668-D0033C1B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00" y="2123936"/>
            <a:ext cx="7344800" cy="224345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4A802-44C6-495C-BD50-5E1FE54C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24D12-2C79-4D6A-9391-1EF276F8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19997-28A7-480D-B6D6-0AA029EA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90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24E13-AF21-421A-8E4B-C653D28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M-grande: última iteração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A89F1C-1457-4479-9A9B-76BD4574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263504"/>
          </a:xfrm>
        </p:spPr>
        <p:txBody>
          <a:bodyPr/>
          <a:lstStyle/>
          <a:p>
            <a:r>
              <a:rPr lang="pt-BR" dirty="0"/>
              <a:t>Na última iteração, as variáveis artificiais saem da solução básica (zero).</a:t>
            </a:r>
          </a:p>
          <a:p>
            <a:r>
              <a:rPr lang="pt-BR" dirty="0"/>
              <a:t>Essas variáveis saem logo na primeira e segunda iterações das soluções básicas.</a:t>
            </a:r>
          </a:p>
          <a:p>
            <a:r>
              <a:rPr lang="pt-BR" dirty="0"/>
              <a:t>Isso acontece devido à punição aplicada.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C655B-5ECE-4F1D-8278-02BBD1D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F6217-0AD0-4069-890F-4DD7677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6E1C2-D1CB-49C9-871B-D591FCA7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454FD68-EA1F-46EF-B6EA-D3ED3D3069E9}"/>
                  </a:ext>
                </a:extLst>
              </p:cNvPr>
              <p:cNvSpPr txBox="1"/>
              <p:nvPr/>
            </p:nvSpPr>
            <p:spPr>
              <a:xfrm>
                <a:off x="3408749" y="4279593"/>
                <a:ext cx="2369175" cy="551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1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2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pt-BR" sz="2100" dirty="0"/>
                      <m:t>= </m:t>
                    </m:r>
                    <m:f>
                      <m:f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100" i="1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pt-BR" sz="2100" dirty="0"/>
                      <m:t>= </m:t>
                    </m:r>
                    <m:f>
                      <m:f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135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454FD68-EA1F-46EF-B6EA-D3ED3D306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749" y="4279593"/>
                <a:ext cx="2369175" cy="55130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397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CD9EE-B13B-43A2-8581-B82B76C5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– Resolver o mesmo problema no TORA usando M-grande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8E94C2A-FB16-4B69-9CEB-08E6AE76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387" y="2461423"/>
            <a:ext cx="2479227" cy="279359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1344A-2AA9-45EC-ABCB-2909BFD0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5EF15-36F3-4178-B567-FFC40722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AF159-B8AA-49D5-AF3F-851BEC6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37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EA281-4E92-4CA3-9232-80DF0300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64448-D2A3-4A33-A101-4F259002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No método M, o uso da penalidade M pode resultar em erro de arredondamento do computador. </a:t>
            </a:r>
          </a:p>
          <a:p>
            <a:pPr lvl="1"/>
            <a:r>
              <a:rPr lang="pt-BR" dirty="0"/>
              <a:t>Valores muito grandes</a:t>
            </a:r>
          </a:p>
          <a:p>
            <a:r>
              <a:rPr lang="pt-BR" dirty="0"/>
              <a:t>O método de duas fases elimina o uso da constante M completamente. </a:t>
            </a:r>
          </a:p>
          <a:p>
            <a:r>
              <a:rPr lang="pt-BR" dirty="0"/>
              <a:t>Como o nome </a:t>
            </a:r>
            <a:r>
              <a:rPr lang="pt-BR"/>
              <a:t>sugere, o</a:t>
            </a:r>
            <a:r>
              <a:rPr lang="pt-BR" dirty="0"/>
              <a:t> método resolve o PL em duas fases: a Fase I tenta encontrar uma solução viável inicial e, se for encontrada, a Fase II é invocada para resolver o problema original.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FBC55-8D54-4EEA-8AF0-E17F6970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264F2-44D0-4B21-890A-4CD3A8C2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FBB2D-5CEF-40CE-B345-4DD75AF2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4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C71E2-64E8-413D-A688-D833C73E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104EB-3920-4FD7-AAB0-69FFFBA2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I</a:t>
            </a:r>
          </a:p>
          <a:p>
            <a:pPr algn="just"/>
            <a:r>
              <a:rPr lang="pt-BR" dirty="0"/>
              <a:t>Coloque o problema na forma de equação e adicione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artificiais</a:t>
            </a:r>
            <a:r>
              <a:rPr lang="pt-BR" dirty="0"/>
              <a:t> necessárias às restrições (exatamente como no método M) para garantir uma solução básica inicial. </a:t>
            </a:r>
          </a:p>
          <a:p>
            <a:pPr algn="just"/>
            <a:r>
              <a:rPr lang="pt-BR" dirty="0"/>
              <a:t>Em seguida, encontre uma solução básica para as equações resultantes que sempre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minimiza a soma das variáveis artificiais</a:t>
            </a:r>
            <a:r>
              <a:rPr lang="pt-BR" dirty="0"/>
              <a:t>, independentemente de se o PL é maximização ou minimização. </a:t>
            </a:r>
          </a:p>
          <a:p>
            <a:pPr algn="just"/>
            <a:r>
              <a:rPr lang="pt-BR" dirty="0"/>
              <a:t>Se o valor mínimo da soma for positiva, o problema de PL não tem solução viável. De outra forma, prossiga para a Fase II.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A77DE-A108-42E9-B84F-6B87F32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FFCD13-98C0-4478-AAF6-F719A84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5EFB6-63F1-452A-92FB-D4A58FF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736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C71E2-64E8-413D-A688-D833C73E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104EB-3920-4FD7-AAB0-69FFFBA2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II</a:t>
            </a:r>
          </a:p>
          <a:p>
            <a:r>
              <a:rPr lang="pt-BR" dirty="0"/>
              <a:t>Use a solução viável da Fase I como uma solução básica inicial para o problema original.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A77DE-A108-42E9-B84F-6B87F32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FFCD13-98C0-4478-AAF6-F719A84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5EFB6-63F1-452A-92FB-D4A58FFF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40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10968-702C-4B8E-B4C7-FB58E34D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5F349A6C-C61B-4758-AE14-8C6E546C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Fase I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9F1B4-E9EB-43CD-B57F-C8A5CDA7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4D9142-3CED-4C8F-9FF5-EB57695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D9092-EBEF-4BA8-A11C-1C35D68B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67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8E88C71-160B-4967-AC4A-17056166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55" y="2379891"/>
            <a:ext cx="4229690" cy="27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7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DB9C5-2156-4C45-B6D0-A9ABDC4E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331B731-D033-4ED2-927E-451024DF9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89" y="2750785"/>
            <a:ext cx="6566023" cy="22148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CB9D9-0DB4-43BC-81CE-4422F7BC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13697-4985-4D5A-8484-BFD292EF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44E98-7149-4624-81C4-25DF8BE4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76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919F-1330-471E-96C4-31E27111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35E66-B816-4402-BB47-D4950EEB6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Antiga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+(1×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+1×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35E66-B816-4402-BB47-D4950EEB6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630A9-E7C5-4D64-A87D-F6BF708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DF70E-AF7F-47F0-A45C-782BFD4E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51E1D-3C7D-4705-8845-CC081EE0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69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9408C43-3E47-494C-AC81-BEA13FFCA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0670"/>
              </p:ext>
            </p:extLst>
          </p:nvPr>
        </p:nvGraphicFramePr>
        <p:xfrm>
          <a:off x="1827858" y="2925371"/>
          <a:ext cx="5488288" cy="1500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036">
                  <a:extLst>
                    <a:ext uri="{9D8B030D-6E8A-4147-A177-3AD203B41FA5}">
                      <a16:colId xmlns:a16="http://schemas.microsoft.com/office/drawing/2014/main" val="816147160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3113280983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2914442923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2911722962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754024068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3665961367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3539440429"/>
                    </a:ext>
                  </a:extLst>
                </a:gridCol>
                <a:gridCol w="686036">
                  <a:extLst>
                    <a:ext uri="{9D8B030D-6E8A-4147-A177-3AD203B41FA5}">
                      <a16:colId xmlns:a16="http://schemas.microsoft.com/office/drawing/2014/main" val="4196935636"/>
                    </a:ext>
                  </a:extLst>
                </a:gridCol>
              </a:tblGrid>
              <a:tr h="214386"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x4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Solução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407967086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3142258339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3584886017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6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275545829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1638687265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R1+R2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9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810630552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r'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-1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</a:rPr>
                        <a:t>9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719" marR="10719" marT="10719" marB="0" anchor="b"/>
                </a:tc>
                <a:extLst>
                  <a:ext uri="{0D108BD9-81ED-4DB2-BD59-A6C34878D82A}">
                    <a16:rowId xmlns:a16="http://schemas.microsoft.com/office/drawing/2014/main" val="309910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3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E5128-8A1D-4C9C-9231-3DD5316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da Folga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A68AC-BDB9-47BD-856B-90578FF6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portanto introduzir variáveis de folga e transformar as inequações em equações;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folgas em cada uma das restrições não são obrigatoriamente iguais,</a:t>
            </a:r>
          </a:p>
          <a:p>
            <a:pPr lvl="1"/>
            <a:r>
              <a:rPr lang="pt-BR" dirty="0"/>
              <a:t>As variáveis de folga são diferentes.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E2EF4-CA1E-4C4E-9725-C0EBE33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C74E9-E4A7-4511-A537-EC7EFAE7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F9F02-D003-4B67-830F-0C78AADA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ECF400E-F77F-4902-B4AA-3D62B7DBFAC1}"/>
                  </a:ext>
                </a:extLst>
              </p:cNvPr>
              <p:cNvSpPr txBox="1"/>
              <p:nvPr/>
            </p:nvSpPr>
            <p:spPr>
              <a:xfrm>
                <a:off x="1781039" y="3129379"/>
                <a:ext cx="26795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ECF400E-F77F-4902-B4AA-3D62B7DB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39" y="3129379"/>
                <a:ext cx="2679516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893629-5085-4307-964F-E007770D4DEA}"/>
                  </a:ext>
                </a:extLst>
              </p:cNvPr>
              <p:cNvSpPr txBox="1"/>
              <p:nvPr/>
            </p:nvSpPr>
            <p:spPr>
              <a:xfrm>
                <a:off x="5339353" y="3129379"/>
                <a:ext cx="22947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≤42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4893629-5085-4307-964F-E007770D4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53" y="3129379"/>
                <a:ext cx="229479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8074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0DBF-B13D-42F1-981F-6D15641D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3874261-234D-4EBE-A161-E2A088098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13" y="2775791"/>
            <a:ext cx="6494575" cy="2164859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A06843-8F75-4635-9FAD-85B6C0D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2B850-4B0D-43CA-B8EE-D61E2B42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1A4268-9EFC-48F6-89E6-5CB5292B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DA681C-80A6-4614-BB34-336239DA0C2F}"/>
              </a:ext>
            </a:extLst>
          </p:cNvPr>
          <p:cNvSpPr txBox="1"/>
          <p:nvPr/>
        </p:nvSpPr>
        <p:spPr>
          <a:xfrm>
            <a:off x="1324713" y="2295361"/>
            <a:ext cx="41472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Na última iteração, temos a seguinte tabela 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807BA73-F38C-4E6E-ADEA-FDD2ED5E4EBA}"/>
                  </a:ext>
                </a:extLst>
              </p:cNvPr>
              <p:cNvSpPr txBox="1"/>
              <p:nvPr/>
            </p:nvSpPr>
            <p:spPr>
              <a:xfrm>
                <a:off x="1324712" y="5100415"/>
                <a:ext cx="2572820" cy="387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350" dirty="0"/>
                  <a:t>Solução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135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sz="135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13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sz="135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807BA73-F38C-4E6E-ADEA-FDD2ED5E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12" y="5100415"/>
                <a:ext cx="2572820" cy="387414"/>
              </a:xfrm>
              <a:prstGeom prst="rect">
                <a:avLst/>
              </a:prstGeom>
              <a:blipFill>
                <a:blip r:embed="rId3"/>
                <a:stretch>
                  <a:fillRect l="-474"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7074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B7CE-4045-4599-BAFE-0153D83D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40DE4-8BD6-4BDF-BBDC-7CF1E841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apagar</a:t>
            </a:r>
            <a:r>
              <a:rPr lang="pt-BR" dirty="0"/>
              <a:t> as variáveis artificiais (remover as colunas da tabela) podemos escrever o problema original: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AC135-C23E-4A60-A7B7-FB78F5A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38C59-DD79-4B09-9E34-FFEEE8DA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542F3-8409-4D80-BBE5-BB0B0962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2040CD-5F03-4A6B-B6FE-4CD9C21E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74" y="2882140"/>
            <a:ext cx="2493517" cy="26078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16A9965-9AB7-4227-A1EA-AA8B9EB63327}"/>
              </a:ext>
            </a:extLst>
          </p:cNvPr>
          <p:cNvSpPr txBox="1"/>
          <p:nvPr/>
        </p:nvSpPr>
        <p:spPr>
          <a:xfrm>
            <a:off x="4933601" y="1848267"/>
            <a:ext cx="36279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Isso é possível porque elas não são básicas!</a:t>
            </a:r>
          </a:p>
        </p:txBody>
      </p:sp>
    </p:spTree>
    <p:extLst>
      <p:ext uri="{BB962C8B-B14F-4D97-AF65-F5344CB8AC3E}">
        <p14:creationId xmlns:p14="http://schemas.microsoft.com/office/powerpoint/2010/main" val="2209630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6D6C8-D2D8-41DF-B007-118E914A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EE4A1-65D5-414B-9535-A016D1B7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maneira geral a Fase I transformou as equações de restrições originais de tal maneira que exista uma solução inicial viável para o problema.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4FCB1-568B-47B8-ABF4-9697D04D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575E75-1153-4F7F-A752-6C588143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DFEBA-CBDB-4F58-A832-8DB0867E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2981AC-6ED1-494B-9760-B8F33254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59" y="3313462"/>
            <a:ext cx="4922731" cy="21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8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C782D-20BC-4375-8024-604BA509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E44348-0669-4F71-B37D-79128B319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Novamente, como as variáveis básicas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coeficientes não nulos na linha z, eles devem ser substituídos pela operação: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Nova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Antiga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+(4×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+1×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Linha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2E44348-0669-4F71-B37D-79128B319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2854A-13C5-4D19-AA47-7C0B016A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D0A93-B028-4C67-B98A-C4CDCDA9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1B446-6006-401B-81FC-FFA3FBDF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86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718DB-658F-43B9-9BD5-3161FF30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CE0CBD9-3C93-4B83-A323-A24B996E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628" y="2779364"/>
            <a:ext cx="4972744" cy="215771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A4F84-437F-44B4-8528-13EE1B4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93BD3-C5DA-433D-800A-DEA5AEE0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A2163-DE4A-4431-8686-DB6D11CB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74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A0B028-A2A5-461A-85D2-BE63E507DDA1}"/>
              </a:ext>
            </a:extLst>
          </p:cNvPr>
          <p:cNvSpPr txBox="1"/>
          <p:nvPr/>
        </p:nvSpPr>
        <p:spPr>
          <a:xfrm>
            <a:off x="628651" y="2125266"/>
            <a:ext cx="29161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Essa é a tabela inicial para a fase II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8A9217-06B1-442E-B2FC-EA971CA064CA}"/>
              </a:ext>
            </a:extLst>
          </p:cNvPr>
          <p:cNvSpPr txBox="1"/>
          <p:nvPr/>
        </p:nvSpPr>
        <p:spPr>
          <a:xfrm>
            <a:off x="628650" y="5163594"/>
            <a:ext cx="37818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O ótimo é encontrado após mais uma iteração.</a:t>
            </a:r>
          </a:p>
        </p:txBody>
      </p:sp>
    </p:spTree>
    <p:extLst>
      <p:ext uri="{BB962C8B-B14F-4D97-AF65-F5344CB8AC3E}">
        <p14:creationId xmlns:p14="http://schemas.microsoft.com/office/powerpoint/2010/main" val="1643400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CD9EE-B13B-43A2-8581-B82B76C5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 – Resolver o mesmo problema no TORA usando o método das duas fases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8E94C2A-FB16-4B69-9CEB-08E6AE76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387" y="2461423"/>
            <a:ext cx="2479227" cy="279359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1344A-2AA9-45EC-ABCB-2909BFD0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5EF15-36F3-4178-B567-FFC40722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AF159-B8AA-49D5-AF3F-851BEC6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65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0C06D-7D13-4759-A144-0DCBCF08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083A8-421F-41DB-9D59-4161E94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82AE4-C8F9-4D03-B27A-F9DB719E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76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B55CBA-AB4A-4875-80F7-B7F00CEFE4DB}"/>
              </a:ext>
            </a:extLst>
          </p:cNvPr>
          <p:cNvSpPr txBox="1"/>
          <p:nvPr/>
        </p:nvSpPr>
        <p:spPr>
          <a:xfrm>
            <a:off x="2449905" y="3048126"/>
            <a:ext cx="428835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500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77250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93C46-440F-46C0-A15F-86943FA9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da Folga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5456273-9A25-419D-8C9F-EB6260616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Logo: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Obtemos a expressão que determina a variável de folga, que deve ser não negativa, para que a inequação seja equivalente à equação.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5456273-9A25-419D-8C9F-EB6260616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37AF7-B2BE-4B49-87C3-FB5DF0C6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76B17-FFDE-4F5F-95C3-AF0A8AD1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B7E6D-061A-45C1-9B1C-FDCC9F67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85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60EFC-5B58-473B-9CDD-331905FF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desigualdade em equações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Defina-se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como folga, a restrição pode ser convertida na seguinte 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Consegue-se a conversão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com a subtração de uma variável de sobra não negativa.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≥800,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=800,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F28988-C864-45F2-9967-3E8FBDF48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1EE1A-B54B-42E3-87F6-03BB161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19/03/2021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72119-BEDF-4306-AE70-EA04E94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Aula 3 - O método simplex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AC669-04C7-44F5-997A-BD4340B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49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DB1D8-F1AD-46F0-A830-08AE96073814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2" ma:contentTypeDescription="Crie um novo documento." ma:contentTypeScope="" ma:versionID="196c3fb718068f71d38fc8e13b356d6a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032c959646082701ee5011371c0c448b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130744-ED6E-4D76-B32A-BA91FF451D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09266c-95cd-4b32-8db0-f857f9419375"/>
    <ds:schemaRef ds:uri="cca09660-1814-4874-b1d8-f6bb9731f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CAD20F-D3FA-4E22-AD3B-57E76A62D0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8F4BD6-1A79-42D1-A1F4-59D38F5775C9}">
  <ds:schemaRefs>
    <ds:schemaRef ds:uri="http://schemas.microsoft.com/office/2006/metadata/properties"/>
    <ds:schemaRef ds:uri="http://schemas.microsoft.com/office/infopath/2007/PartnerControls"/>
    <ds:schemaRef ds:uri="cca09660-1814-4874-b1d8-f6bb9731f068"/>
    <ds:schemaRef ds:uri="e709266c-95cd-4b32-8db0-f857f941937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4065</TotalTime>
  <Words>2861</Words>
  <Application>Microsoft Office PowerPoint</Application>
  <PresentationFormat>Apresentação na tela (4:3)</PresentationFormat>
  <Paragraphs>728</Paragraphs>
  <Slides>76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77" baseType="lpstr">
      <vt:lpstr>Tema do Office</vt:lpstr>
      <vt:lpstr>Aula 3 O método simplex</vt:lpstr>
      <vt:lpstr>Roteiro</vt:lpstr>
      <vt:lpstr>Problema na Forma Padrão</vt:lpstr>
      <vt:lpstr>Problema de otimização</vt:lpstr>
      <vt:lpstr>Problema na Forma Padrão</vt:lpstr>
      <vt:lpstr>Conversão de desigualdade em equações</vt:lpstr>
      <vt:lpstr>Determinação da Folga</vt:lpstr>
      <vt:lpstr>Determinação da Folga</vt:lpstr>
      <vt:lpstr>Conversão de desigualdade em equações</vt:lpstr>
      <vt:lpstr>Conversão de desigualdade em equações</vt:lpstr>
      <vt:lpstr>Modelo de PL em forma de equação </vt:lpstr>
      <vt:lpstr>Transição da solução gráfica para algébrica</vt:lpstr>
      <vt:lpstr>Transição da solução gráfica para algébrica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Determinação algébrica dos pontos extremos</vt:lpstr>
      <vt:lpstr>O método simplex</vt:lpstr>
      <vt:lpstr>Método Simplex</vt:lpstr>
      <vt:lpstr>Método Simplex</vt:lpstr>
      <vt:lpstr>A natureza iterativa do método simplex</vt:lpstr>
      <vt:lpstr>A natureza iterativa do método simplex</vt:lpstr>
      <vt:lpstr>A natureza iterativa do método simplex</vt:lpstr>
      <vt:lpstr>A natureza iterativa do método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Apresentação do PowerPoint</vt:lpstr>
      <vt:lpstr>Detalhes de cálculo do algoritmo simplex</vt:lpstr>
      <vt:lpstr>Detalhes de cálculo do algoritmo simplex</vt:lpstr>
      <vt:lpstr>Detalhes de cálculo do algoritmo simplex</vt:lpstr>
      <vt:lpstr>Apresentação do PowerPoint</vt:lpstr>
      <vt:lpstr>Apresentação do PowerPoint</vt:lpstr>
      <vt:lpstr>Detalhes de cálculo do algoritmo simplex</vt:lpstr>
      <vt:lpstr>Detalhes de cálculo do algoritmo simplex</vt:lpstr>
      <vt:lpstr>Apresentação do PowerPoint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Detalhes de cálculo do algoritmo simplex</vt:lpstr>
      <vt:lpstr>Resumo do método simplex</vt:lpstr>
      <vt:lpstr>Resumo do método simplex</vt:lpstr>
      <vt:lpstr>Resumo do método simplex</vt:lpstr>
      <vt:lpstr>Solução inicial artificial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</vt:lpstr>
      <vt:lpstr>Método do M-grande: última iteração</vt:lpstr>
      <vt:lpstr>Exercício – Resolver o mesmo problema no TORA usando M-grande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Método das duas fases</vt:lpstr>
      <vt:lpstr>Exercício – Resolver o mesmo problema no TORA usando o método das duas fases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 Simulação</dc:title>
  <dc:creator>Rooney Coelho</dc:creator>
  <cp:lastModifiedBy>Usuário do Windows</cp:lastModifiedBy>
  <cp:revision>151</cp:revision>
  <dcterms:created xsi:type="dcterms:W3CDTF">2021-03-03T20:01:15Z</dcterms:created>
  <dcterms:modified xsi:type="dcterms:W3CDTF">2022-05-03T20:18:23Z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  <property fmtid="{D5CDD505-2E9C-101B-9397-08002B2CF9AE}" pid="3" name="MediaServiceImageTags">
    <vt:lpwstr/>
  </property>
</Properties>
</file>