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5.xml" ContentType="application/vnd.openxmlformats-officedocument.presentationml.slideLayout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webextensions/taskpanes.xml" ContentType="application/vnd.ms-office.webextensiontaskpan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68"/>
  </p:notesMasterIdLst>
  <p:sldIdLst>
    <p:sldId id="256" r:id="rId2"/>
    <p:sldId id="293" r:id="rId3"/>
    <p:sldId id="327" r:id="rId4"/>
    <p:sldId id="330" r:id="rId5"/>
    <p:sldId id="33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32" r:id="rId27"/>
    <p:sldId id="285" r:id="rId28"/>
    <p:sldId id="286" r:id="rId29"/>
    <p:sldId id="296" r:id="rId30"/>
    <p:sldId id="333" r:id="rId31"/>
    <p:sldId id="298" r:id="rId32"/>
    <p:sldId id="334" r:id="rId33"/>
    <p:sldId id="371" r:id="rId34"/>
    <p:sldId id="311" r:id="rId35"/>
    <p:sldId id="312" r:id="rId36"/>
    <p:sldId id="313" r:id="rId37"/>
    <p:sldId id="314" r:id="rId38"/>
    <p:sldId id="335" r:id="rId39"/>
    <p:sldId id="261" r:id="rId40"/>
    <p:sldId id="262" r:id="rId41"/>
    <p:sldId id="263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4" r:id="rId50"/>
    <p:sldId id="356" r:id="rId51"/>
    <p:sldId id="357" r:id="rId52"/>
    <p:sldId id="359" r:id="rId53"/>
    <p:sldId id="360" r:id="rId54"/>
    <p:sldId id="316" r:id="rId55"/>
    <p:sldId id="317" r:id="rId56"/>
    <p:sldId id="318" r:id="rId57"/>
    <p:sldId id="319" r:id="rId58"/>
    <p:sldId id="321" r:id="rId59"/>
    <p:sldId id="322" r:id="rId60"/>
    <p:sldId id="323" r:id="rId61"/>
    <p:sldId id="324" r:id="rId62"/>
    <p:sldId id="325" r:id="rId63"/>
    <p:sldId id="326" r:id="rId64"/>
    <p:sldId id="368" r:id="rId65"/>
    <p:sldId id="369" r:id="rId66"/>
    <p:sldId id="370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978EDB5-8543-4193-BB52-05995142767F}">
          <p14:sldIdLst>
            <p14:sldId id="256"/>
          </p14:sldIdLst>
        </p14:section>
        <p14:section name="Roteiro" id="{99D1B850-5E33-4DAC-85CD-1B18E933CACA}">
          <p14:sldIdLst>
            <p14:sldId id="293"/>
          </p14:sldIdLst>
        </p14:section>
        <p14:section name="O Problema Dual" id="{5C4B68C0-FC90-43D7-9299-7614CE862335}">
          <p14:sldIdLst>
            <p14:sldId id="327"/>
            <p14:sldId id="330"/>
            <p14:sldId id="33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Montagem do Problema Dual" id="{08130DDC-A694-4FFD-B3E3-CEAFC248B7C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32"/>
            <p14:sldId id="285"/>
            <p14:sldId id="286"/>
          </p14:sldIdLst>
        </p14:section>
        <p14:section name="Teoremas" id="{A9719EEC-D34A-483E-8AD9-8E2E5A4A2859}">
          <p14:sldIdLst>
            <p14:sldId id="296"/>
            <p14:sldId id="333"/>
            <p14:sldId id="298"/>
            <p14:sldId id="334"/>
            <p14:sldId id="371"/>
          </p14:sldIdLst>
        </p14:section>
        <p14:section name="Interpretação Econômica do problema Dual" id="{590027F6-27D9-4913-B99A-34AEE0C92796}">
          <p14:sldIdLst>
            <p14:sldId id="311"/>
            <p14:sldId id="312"/>
            <p14:sldId id="313"/>
            <p14:sldId id="314"/>
            <p14:sldId id="335"/>
            <p14:sldId id="261"/>
            <p14:sldId id="262"/>
            <p14:sldId id="263"/>
            <p14:sldId id="336"/>
            <p14:sldId id="337"/>
            <p14:sldId id="338"/>
            <p14:sldId id="339"/>
            <p14:sldId id="340"/>
            <p14:sldId id="341"/>
            <p14:sldId id="343"/>
            <p14:sldId id="344"/>
            <p14:sldId id="356"/>
            <p14:sldId id="357"/>
            <p14:sldId id="359"/>
            <p14:sldId id="360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  <p14:sldId id="325"/>
            <p14:sldId id="326"/>
            <p14:sldId id="368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E4B4F9B7-A54A-4733-AC5A-91900A442CBD}"/>
    <pc:docChg chg="delSld modSld delSection modSection">
      <pc:chgData name="Rooney Ribeiro Albuquerque Coelho" userId="ac74b89b-444e-42c3-a3e1-3795a8d61e25" providerId="ADAL" clId="{E4B4F9B7-A54A-4733-AC5A-91900A442CBD}" dt="2022-04-07T21:34:02.533" v="40" actId="114"/>
      <pc:docMkLst>
        <pc:docMk/>
      </pc:docMkLst>
      <pc:sldChg chg="del">
        <pc:chgData name="Rooney Ribeiro Albuquerque Coelho" userId="ac74b89b-444e-42c3-a3e1-3795a8d61e25" providerId="ADAL" clId="{E4B4F9B7-A54A-4733-AC5A-91900A442CBD}" dt="2022-04-07T21:27:39.786" v="9" actId="47"/>
        <pc:sldMkLst>
          <pc:docMk/>
          <pc:sldMk cId="0" sldId="260"/>
        </pc:sldMkLst>
      </pc:sldChg>
      <pc:sldChg chg="modSp">
        <pc:chgData name="Rooney Ribeiro Albuquerque Coelho" userId="ac74b89b-444e-42c3-a3e1-3795a8d61e25" providerId="ADAL" clId="{E4B4F9B7-A54A-4733-AC5A-91900A442CBD}" dt="2022-04-07T21:22:09.070" v="7" actId="207"/>
        <pc:sldMkLst>
          <pc:docMk/>
          <pc:sldMk cId="0" sldId="281"/>
        </pc:sldMkLst>
        <pc:spChg chg="mod">
          <ac:chgData name="Rooney Ribeiro Albuquerque Coelho" userId="ac74b89b-444e-42c3-a3e1-3795a8d61e25" providerId="ADAL" clId="{E4B4F9B7-A54A-4733-AC5A-91900A442CBD}" dt="2022-04-07T21:22:09.070" v="7" actId="207"/>
          <ac:spMkLst>
            <pc:docMk/>
            <pc:sldMk cId="0" sldId="281"/>
            <ac:spMk id="45059" creationId="{00000000-0000-0000-0000-000000000000}"/>
          </ac:spMkLst>
        </pc:spChg>
      </pc:sldChg>
      <pc:sldChg chg="modSp mod">
        <pc:chgData name="Rooney Ribeiro Albuquerque Coelho" userId="ac74b89b-444e-42c3-a3e1-3795a8d61e25" providerId="ADAL" clId="{E4B4F9B7-A54A-4733-AC5A-91900A442CBD}" dt="2022-04-07T21:34:02.533" v="40" actId="114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E4B4F9B7-A54A-4733-AC5A-91900A442CBD}" dt="2022-04-07T21:34:02.533" v="40" actId="114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E4B4F9B7-A54A-4733-AC5A-91900A442CBD}" dt="2022-04-07T21:25:05.620" v="8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E4B4F9B7-A54A-4733-AC5A-91900A442CBD}" dt="2022-04-07T21:30:56.088" v="11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E4B4F9B7-A54A-4733-AC5A-91900A442CBD}" dt="2022-04-07T15:18:12.022" v="6" actId="47"/>
        <pc:sldMkLst>
          <pc:docMk/>
          <pc:sldMk cId="291060472" sldId="328"/>
        </pc:sldMkLst>
      </pc:sldChg>
      <pc:sldChg chg="del">
        <pc:chgData name="Rooney Ribeiro Albuquerque Coelho" userId="ac74b89b-444e-42c3-a3e1-3795a8d61e25" providerId="ADAL" clId="{E4B4F9B7-A54A-4733-AC5A-91900A442CBD}" dt="2022-04-07T15:18:08.702" v="5" actId="47"/>
        <pc:sldMkLst>
          <pc:docMk/>
          <pc:sldMk cId="838926899" sldId="329"/>
        </pc:sldMkLst>
      </pc:sldChg>
      <pc:sldChg chg="del">
        <pc:chgData name="Rooney Ribeiro Albuquerque Coelho" userId="ac74b89b-444e-42c3-a3e1-3795a8d61e25" providerId="ADAL" clId="{E4B4F9B7-A54A-4733-AC5A-91900A442CBD}" dt="2022-04-07T15:06:52.691" v="2" actId="47"/>
        <pc:sldMkLst>
          <pc:docMk/>
          <pc:sldMk cId="0" sldId="342"/>
        </pc:sldMkLst>
      </pc:sldChg>
      <pc:sldChg chg="modSp modAnim">
        <pc:chgData name="Rooney Ribeiro Albuquerque Coelho" userId="ac74b89b-444e-42c3-a3e1-3795a8d61e25" providerId="ADAL" clId="{E4B4F9B7-A54A-4733-AC5A-91900A442CBD}" dt="2022-04-07T21:29:49.286" v="10" actId="20577"/>
        <pc:sldMkLst>
          <pc:docMk/>
          <pc:sldMk cId="0" sldId="343"/>
        </pc:sldMkLst>
        <pc:spChg chg="mod">
          <ac:chgData name="Rooney Ribeiro Albuquerque Coelho" userId="ac74b89b-444e-42c3-a3e1-3795a8d61e25" providerId="ADAL" clId="{E4B4F9B7-A54A-4733-AC5A-91900A442CBD}" dt="2022-04-07T21:29:49.286" v="10" actId="20577"/>
          <ac:spMkLst>
            <pc:docMk/>
            <pc:sldMk cId="0" sldId="343"/>
            <ac:spMk id="37891" creationId="{00000000-0000-0000-0000-000000000000}"/>
          </ac:spMkLst>
        </pc:spChg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3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4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5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76"/>
        </pc:sldMkLst>
      </pc:sldChg>
      <pc:sldChg chg="del">
        <pc:chgData name="Rooney Ribeiro Albuquerque Coelho" userId="ac74b89b-444e-42c3-a3e1-3795a8d61e25" providerId="ADAL" clId="{E4B4F9B7-A54A-4733-AC5A-91900A442CBD}" dt="2022-04-07T15:07:54.811" v="3" actId="47"/>
        <pc:sldMkLst>
          <pc:docMk/>
          <pc:sldMk cId="0" sldId="391"/>
        </pc:sldMkLst>
      </pc:sldChg>
      <pc:sldChg chg="del">
        <pc:chgData name="Rooney Ribeiro Albuquerque Coelho" userId="ac74b89b-444e-42c3-a3e1-3795a8d61e25" providerId="ADAL" clId="{E4B4F9B7-A54A-4733-AC5A-91900A442CBD}" dt="2022-04-07T15:05:56.152" v="0" actId="2696"/>
        <pc:sldMkLst>
          <pc:docMk/>
          <pc:sldMk cId="2285818016" sldId="393"/>
        </pc:sldMkLst>
      </pc:sldChg>
      <pc:sldChg chg="del">
        <pc:chgData name="Rooney Ribeiro Albuquerque Coelho" userId="ac74b89b-444e-42c3-a3e1-3795a8d61e25" providerId="ADAL" clId="{E4B4F9B7-A54A-4733-AC5A-91900A442CBD}" dt="2022-04-07T15:05:56.152" v="0" actId="2696"/>
        <pc:sldMkLst>
          <pc:docMk/>
          <pc:sldMk cId="3966209054" sldId="394"/>
        </pc:sldMkLst>
      </pc:sldChg>
      <pc:sldChg chg="del">
        <pc:chgData name="Rooney Ribeiro Albuquerque Coelho" userId="ac74b89b-444e-42c3-a3e1-3795a8d61e25" providerId="ADAL" clId="{E4B4F9B7-A54A-4733-AC5A-91900A442CBD}" dt="2022-04-07T15:06:52.691" v="2" actId="47"/>
        <pc:sldMkLst>
          <pc:docMk/>
          <pc:sldMk cId="2952013348" sldId="395"/>
        </pc:sldMkLst>
      </pc:sldChg>
    </pc:docChg>
  </pc:docChgLst>
  <pc:docChgLst>
    <pc:chgData name="Rooney Ribeiro Albuquerque Coelho" userId="ac74b89b-444e-42c3-a3e1-3795a8d61e25" providerId="ADAL" clId="{81FD0C80-7DE2-457F-90F6-CA5F56898ACC}"/>
    <pc:docChg chg="undo custSel addSld delSld modSld sldOrd modMainMaster addSection delSection modSection">
      <pc:chgData name="Rooney Ribeiro Albuquerque Coelho" userId="ac74b89b-444e-42c3-a3e1-3795a8d61e25" providerId="ADAL" clId="{81FD0C80-7DE2-457F-90F6-CA5F56898ACC}" dt="2021-04-16T05:41:33.580" v="4792" actId="17851"/>
      <pc:docMkLst>
        <pc:docMk/>
      </pc:docMkLst>
      <pc:sldChg chg="modSp mod">
        <pc:chgData name="Rooney Ribeiro Albuquerque Coelho" userId="ac74b89b-444e-42c3-a3e1-3795a8d61e25" providerId="ADAL" clId="{81FD0C80-7DE2-457F-90F6-CA5F56898ACC}" dt="2021-04-16T05:41:21.055" v="4791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81FD0C80-7DE2-457F-90F6-CA5F56898ACC}" dt="2021-04-16T05:41:21.055" v="4791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20:08.334" v="4406"/>
        <pc:sldMkLst>
          <pc:docMk/>
          <pc:sldMk cId="0" sldId="260"/>
        </pc:sldMkLst>
        <pc:spChg chg="add del mod">
          <ac:chgData name="Rooney Ribeiro Albuquerque Coelho" userId="ac74b89b-444e-42c3-a3e1-3795a8d61e25" providerId="ADAL" clId="{81FD0C80-7DE2-457F-90F6-CA5F56898ACC}" dt="2021-04-08T22:44:28.855" v="3220" actId="6264"/>
          <ac:spMkLst>
            <pc:docMk/>
            <pc:sldMk cId="0" sldId="260"/>
            <ac:spMk id="2" creationId="{53441345-BB4C-4A5D-B8C6-580BC763106A}"/>
          </ac:spMkLst>
        </pc:spChg>
        <pc:spChg chg="add del mod">
          <ac:chgData name="Rooney Ribeiro Albuquerque Coelho" userId="ac74b89b-444e-42c3-a3e1-3795a8d61e25" providerId="ADAL" clId="{81FD0C80-7DE2-457F-90F6-CA5F56898ACC}" dt="2021-04-08T22:44:28.855" v="3220" actId="6264"/>
          <ac:spMkLst>
            <pc:docMk/>
            <pc:sldMk cId="0" sldId="260"/>
            <ac:spMk id="3" creationId="{2BBCDA8E-4D21-4779-88A4-DE20476312F8}"/>
          </ac:spMkLst>
        </pc:spChg>
        <pc:spChg chg="add del mod">
          <ac:chgData name="Rooney Ribeiro Albuquerque Coelho" userId="ac74b89b-444e-42c3-a3e1-3795a8d61e25" providerId="ADAL" clId="{81FD0C80-7DE2-457F-90F6-CA5F56898ACC}" dt="2021-04-08T22:44:38.868" v="3227" actId="6264"/>
          <ac:spMkLst>
            <pc:docMk/>
            <pc:sldMk cId="0" sldId="260"/>
            <ac:spMk id="4" creationId="{26EFDF94-6F93-48B9-8E87-8E8E7B388ACD}"/>
          </ac:spMkLst>
        </pc:spChg>
        <pc:spChg chg="add mod ord">
          <ac:chgData name="Rooney Ribeiro Albuquerque Coelho" userId="ac74b89b-444e-42c3-a3e1-3795a8d61e25" providerId="ADAL" clId="{81FD0C80-7DE2-457F-90F6-CA5F56898ACC}" dt="2021-04-08T22:44:40.120" v="3228"/>
          <ac:spMkLst>
            <pc:docMk/>
            <pc:sldMk cId="0" sldId="260"/>
            <ac:spMk id="5" creationId="{E9A55EB1-1F1D-4E2D-AABE-A4C76D096630}"/>
          </ac:spMkLst>
        </pc:spChg>
        <pc:spChg chg="del mod ord">
          <ac:chgData name="Rooney Ribeiro Albuquerque Coelho" userId="ac74b89b-444e-42c3-a3e1-3795a8d61e25" providerId="ADAL" clId="{81FD0C80-7DE2-457F-90F6-CA5F56898ACC}" dt="2021-04-08T22:44:36.153" v="3226" actId="478"/>
          <ac:spMkLst>
            <pc:docMk/>
            <pc:sldMk cId="0" sldId="260"/>
            <ac:spMk id="225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19:59.395" v="4405" actId="207"/>
          <ac:spMkLst>
            <pc:docMk/>
            <pc:sldMk cId="0" sldId="260"/>
            <ac:spMk id="70656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4:21:19.378" v="4411" actId="207"/>
        <pc:sldMkLst>
          <pc:docMk/>
          <pc:sldMk cId="0" sldId="261"/>
        </pc:sldMkLst>
        <pc:spChg chg="add del mod">
          <ac:chgData name="Rooney Ribeiro Albuquerque Coelho" userId="ac74b89b-444e-42c3-a3e1-3795a8d61e25" providerId="ADAL" clId="{81FD0C80-7DE2-457F-90F6-CA5F56898ACC}" dt="2021-04-08T23:34:55.216" v="3441" actId="6264"/>
          <ac:spMkLst>
            <pc:docMk/>
            <pc:sldMk cId="0" sldId="261"/>
            <ac:spMk id="2" creationId="{3D9CE17A-FF6D-41D5-99E2-676B6828BE35}"/>
          </ac:spMkLst>
        </pc:spChg>
        <pc:spChg chg="add del mod">
          <ac:chgData name="Rooney Ribeiro Albuquerque Coelho" userId="ac74b89b-444e-42c3-a3e1-3795a8d61e25" providerId="ADAL" clId="{81FD0C80-7DE2-457F-90F6-CA5F56898ACC}" dt="2021-04-08T23:34:55.216" v="3441" actId="6264"/>
          <ac:spMkLst>
            <pc:docMk/>
            <pc:sldMk cId="0" sldId="261"/>
            <ac:spMk id="3" creationId="{C013FF90-C19E-4699-9C02-3AB05A72DA90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04.200" v="3444" actId="6264"/>
          <ac:spMkLst>
            <pc:docMk/>
            <pc:sldMk cId="0" sldId="261"/>
            <ac:spMk id="4" creationId="{2657AFA6-10D4-4797-BAD0-1736765D0494}"/>
          </ac:spMkLst>
        </pc:spChg>
        <pc:spChg chg="add mod ord">
          <ac:chgData name="Rooney Ribeiro Albuquerque Coelho" userId="ac74b89b-444e-42c3-a3e1-3795a8d61e25" providerId="ADAL" clId="{81FD0C80-7DE2-457F-90F6-CA5F56898ACC}" dt="2021-04-08T23:35:05.545" v="3445"/>
          <ac:spMkLst>
            <pc:docMk/>
            <pc:sldMk cId="0" sldId="261"/>
            <ac:spMk id="5" creationId="{68D59D1F-3421-47EB-9A7C-9DBA98324ED5}"/>
          </ac:spMkLst>
        </pc:spChg>
        <pc:spChg chg="del mod ord">
          <ac:chgData name="Rooney Ribeiro Albuquerque Coelho" userId="ac74b89b-444e-42c3-a3e1-3795a8d61e25" providerId="ADAL" clId="{81FD0C80-7DE2-457F-90F6-CA5F56898ACC}" dt="2021-04-08T23:35:02.167" v="3443" actId="478"/>
          <ac:spMkLst>
            <pc:docMk/>
            <pc:sldMk cId="0" sldId="261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1:19.378" v="4411" actId="207"/>
          <ac:spMkLst>
            <pc:docMk/>
            <pc:sldMk cId="0" sldId="261"/>
            <ac:spMk id="708611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23:57.867" v="4435"/>
        <pc:sldMkLst>
          <pc:docMk/>
          <pc:sldMk cId="0" sldId="262"/>
        </pc:sldMkLst>
        <pc:spChg chg="add mod">
          <ac:chgData name="Rooney Ribeiro Albuquerque Coelho" userId="ac74b89b-444e-42c3-a3e1-3795a8d61e25" providerId="ADAL" clId="{81FD0C80-7DE2-457F-90F6-CA5F56898ACC}" dt="2021-04-08T23:35:24.126" v="3450"/>
          <ac:spMkLst>
            <pc:docMk/>
            <pc:sldMk cId="0" sldId="262"/>
            <ac:spMk id="4" creationId="{AC8D489A-DDDD-4445-BF83-8AD18F03C59E}"/>
          </ac:spMkLst>
        </pc:spChg>
        <pc:spChg chg="del mod">
          <ac:chgData name="Rooney Ribeiro Albuquerque Coelho" userId="ac74b89b-444e-42c3-a3e1-3795a8d61e25" providerId="ADAL" clId="{81FD0C80-7DE2-457F-90F6-CA5F56898ACC}" dt="2021-04-08T23:35:22.655" v="3449" actId="478"/>
          <ac:spMkLst>
            <pc:docMk/>
            <pc:sldMk cId="0" sldId="262"/>
            <ac:spMk id="10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1:18:47.888" v="2650" actId="27636"/>
          <ac:spMkLst>
            <pc:docMk/>
            <pc:sldMk cId="0" sldId="262"/>
            <ac:spMk id="1047" creationId="{00000000-0000-0000-0000-000000000000}"/>
          </ac:spMkLst>
        </pc:spChg>
      </pc:sldChg>
      <pc:sldChg chg="addSp delSp modSp add mod modTransition">
        <pc:chgData name="Rooney Ribeiro Albuquerque Coelho" userId="ac74b89b-444e-42c3-a3e1-3795a8d61e25" providerId="ADAL" clId="{81FD0C80-7DE2-457F-90F6-CA5F56898ACC}" dt="2021-04-08T23:35:28.873" v="3452"/>
        <pc:sldMkLst>
          <pc:docMk/>
          <pc:sldMk cId="0" sldId="263"/>
        </pc:sldMkLst>
        <pc:spChg chg="add mod">
          <ac:chgData name="Rooney Ribeiro Albuquerque Coelho" userId="ac74b89b-444e-42c3-a3e1-3795a8d61e25" providerId="ADAL" clId="{81FD0C80-7DE2-457F-90F6-CA5F56898ACC}" dt="2021-04-08T23:35:28.873" v="3452"/>
          <ac:spMkLst>
            <pc:docMk/>
            <pc:sldMk cId="0" sldId="263"/>
            <ac:spMk id="3" creationId="{32C5E585-66EC-4051-B5B6-38734407F201}"/>
          </ac:spMkLst>
        </pc:spChg>
        <pc:spChg chg="del">
          <ac:chgData name="Rooney Ribeiro Albuquerque Coelho" userId="ac74b89b-444e-42c3-a3e1-3795a8d61e25" providerId="ADAL" clId="{81FD0C80-7DE2-457F-90F6-CA5F56898ACC}" dt="2021-04-08T23:35:27.668" v="3451" actId="478"/>
          <ac:spMkLst>
            <pc:docMk/>
            <pc:sldMk cId="0" sldId="263"/>
            <ac:spMk id="112" creationId="{00000000-0000-0000-0000-000000000000}"/>
          </ac:spMkLst>
        </pc:spChg>
      </pc:sldChg>
      <pc:sldChg chg="addSp delSp modSp add mod delAnim">
        <pc:chgData name="Rooney Ribeiro Albuquerque Coelho" userId="ac74b89b-444e-42c3-a3e1-3795a8d61e25" providerId="ADAL" clId="{81FD0C80-7DE2-457F-90F6-CA5F56898ACC}" dt="2021-04-08T14:33:08.810" v="790" actId="1076"/>
        <pc:sldMkLst>
          <pc:docMk/>
          <pc:sldMk cId="0" sldId="264"/>
        </pc:sldMkLst>
        <pc:spChg chg="add del mod">
          <ac:chgData name="Rooney Ribeiro Albuquerque Coelho" userId="ac74b89b-444e-42c3-a3e1-3795a8d61e25" providerId="ADAL" clId="{81FD0C80-7DE2-457F-90F6-CA5F56898ACC}" dt="2021-04-08T02:47:04.284" v="455" actId="478"/>
          <ac:spMkLst>
            <pc:docMk/>
            <pc:sldMk cId="0" sldId="264"/>
            <ac:spMk id="7" creationId="{3881728E-D617-4D8C-B916-A8DA5C2B3942}"/>
          </ac:spMkLst>
        </pc:spChg>
        <pc:spChg chg="add del mod">
          <ac:chgData name="Rooney Ribeiro Albuquerque Coelho" userId="ac74b89b-444e-42c3-a3e1-3795a8d61e25" providerId="ADAL" clId="{81FD0C80-7DE2-457F-90F6-CA5F56898ACC}" dt="2021-04-08T02:47:08.153" v="458" actId="478"/>
          <ac:spMkLst>
            <pc:docMk/>
            <pc:sldMk cId="0" sldId="264"/>
            <ac:spMk id="9" creationId="{B6873F0B-3E9D-404F-8DB6-D7FAEE719AC2}"/>
          </ac:spMkLst>
        </pc:spChg>
        <pc:spChg chg="add mod">
          <ac:chgData name="Rooney Ribeiro Albuquerque Coelho" userId="ac74b89b-444e-42c3-a3e1-3795a8d61e25" providerId="ADAL" clId="{81FD0C80-7DE2-457F-90F6-CA5F56898ACC}" dt="2021-04-08T02:47:14.752" v="459"/>
          <ac:spMkLst>
            <pc:docMk/>
            <pc:sldMk cId="0" sldId="264"/>
            <ac:spMk id="67" creationId="{B7209A77-81F6-4801-BB6F-F7D8AB390315}"/>
          </ac:spMkLst>
        </pc:spChg>
        <pc:spChg chg="add mod">
          <ac:chgData name="Rooney Ribeiro Albuquerque Coelho" userId="ac74b89b-444e-42c3-a3e1-3795a8d61e25" providerId="ADAL" clId="{81FD0C80-7DE2-457F-90F6-CA5F56898ACC}" dt="2021-04-08T14:33:08.810" v="790" actId="1076"/>
          <ac:spMkLst>
            <pc:docMk/>
            <pc:sldMk cId="0" sldId="264"/>
            <ac:spMk id="69" creationId="{52AF3D97-137C-46C3-97EA-3951D118E9EB}"/>
          </ac:spMkLst>
        </pc:spChg>
        <pc:spChg chg="del mod">
          <ac:chgData name="Rooney Ribeiro Albuquerque Coelho" userId="ac74b89b-444e-42c3-a3e1-3795a8d61e25" providerId="ADAL" clId="{81FD0C80-7DE2-457F-90F6-CA5F56898ACC}" dt="2021-04-08T02:47:06.988" v="457" actId="478"/>
          <ac:spMkLst>
            <pc:docMk/>
            <pc:sldMk cId="0" sldId="264"/>
            <ac:spMk id="348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7:25.714" v="498" actId="14100"/>
          <ac:spMkLst>
            <pc:docMk/>
            <pc:sldMk cId="0" sldId="264"/>
            <ac:spMk id="348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46:30.104" v="452" actId="121"/>
          <ac:spMkLst>
            <pc:docMk/>
            <pc:sldMk cId="0" sldId="264"/>
            <ac:spMk id="3487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02:47:02.362" v="454" actId="478"/>
          <ac:spMkLst>
            <pc:docMk/>
            <pc:sldMk cId="0" sldId="264"/>
            <ac:spMk id="479234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02:47:25.714" v="498" actId="14100"/>
          <ac:grpSpMkLst>
            <pc:docMk/>
            <pc:sldMk cId="0" sldId="264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46:20.652" v="449" actId="478"/>
          <ac:grpSpMkLst>
            <pc:docMk/>
            <pc:sldMk cId="0" sldId="264"/>
            <ac:grpSpMk id="3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8T02:47:25.714" v="498" actId="14100"/>
          <ac:grpSpMkLst>
            <pc:docMk/>
            <pc:sldMk cId="0" sldId="264"/>
            <ac:grpSpMk id="4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02:45:42.932" v="447" actId="13822"/>
          <ac:cxnSpMkLst>
            <pc:docMk/>
            <pc:sldMk cId="0" sldId="264"/>
            <ac:cxnSpMk id="34824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02:45:20.700" v="445" actId="13822"/>
          <ac:cxnSpMkLst>
            <pc:docMk/>
            <pc:sldMk cId="0" sldId="264"/>
            <ac:cxnSpMk id="34831" creationId="{00000000-0000-0000-0000-000000000000}"/>
          </ac:cxnSpMkLst>
        </pc:cxnChg>
      </pc:sldChg>
      <pc:sldChg chg="addSp delSp modSp add mod modAnim">
        <pc:chgData name="Rooney Ribeiro Albuquerque Coelho" userId="ac74b89b-444e-42c3-a3e1-3795a8d61e25" providerId="ADAL" clId="{81FD0C80-7DE2-457F-90F6-CA5F56898ACC}" dt="2021-04-09T03:18:48.793" v="3895"/>
        <pc:sldMkLst>
          <pc:docMk/>
          <pc:sldMk cId="0" sldId="265"/>
        </pc:sldMkLst>
        <pc:spChg chg="add del mod">
          <ac:chgData name="Rooney Ribeiro Albuquerque Coelho" userId="ac74b89b-444e-42c3-a3e1-3795a8d61e25" providerId="ADAL" clId="{81FD0C80-7DE2-457F-90F6-CA5F56898ACC}" dt="2021-04-08T02:51:21.124" v="517" actId="478"/>
          <ac:spMkLst>
            <pc:docMk/>
            <pc:sldMk cId="0" sldId="265"/>
            <ac:spMk id="7" creationId="{FD2E77B5-90F3-46DF-A10D-2631AD74A086}"/>
          </ac:spMkLst>
        </pc:spChg>
        <pc:spChg chg="add 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3" creationId="{4CDEE8EF-31F7-46D4-A932-EC0DD9252BD6}"/>
          </ac:spMkLst>
        </pc:spChg>
        <pc:spChg chg="add mod">
          <ac:chgData name="Rooney Ribeiro Albuquerque Coelho" userId="ac74b89b-444e-42c3-a3e1-3795a8d61e25" providerId="ADAL" clId="{81FD0C80-7DE2-457F-90F6-CA5F56898ACC}" dt="2021-04-08T02:51:22.173" v="518"/>
          <ac:spMkLst>
            <pc:docMk/>
            <pc:sldMk cId="0" sldId="265"/>
            <ac:spMk id="55" creationId="{28F40EBA-905E-4F7A-AF0F-D10A56728A68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6" creationId="{98D5C439-EF96-4446-9903-2425A396AD4E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7" creationId="{EE4AA63D-F7B2-4B7B-887D-13AAB34B491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8" creationId="{A1D03CE4-B753-4C50-9772-26FA79EA8BA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59" creationId="{10D2396C-AA86-4344-A2DB-DA789A68C90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0" creationId="{C77716B5-63EE-46D2-9A60-324B563E056E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1" creationId="{B91CEB97-33C7-4EEF-A540-6E92A487B451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2" creationId="{743CF43A-D263-45DD-B196-53EF79CD313B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3" creationId="{F88DCF9C-239E-48DF-A388-BD6208DC6AD6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4" creationId="{54E4F22C-C2D4-4271-9829-5EE45B7C1BBC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5" creationId="{E8A1623C-967F-4518-BB34-DA61205BAE37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6" creationId="{33752E0B-1E5E-43BF-A772-8EB5541E2245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7" creationId="{70ED1F9E-4467-4947-87A0-1254485FBE53}"/>
          </ac:spMkLst>
        </pc:spChg>
        <pc:spChg chg="mod">
          <ac:chgData name="Rooney Ribeiro Albuquerque Coelho" userId="ac74b89b-444e-42c3-a3e1-3795a8d61e25" providerId="ADAL" clId="{81FD0C80-7DE2-457F-90F6-CA5F56898ACC}" dt="2021-04-09T03:16:26.044" v="3879" actId="571"/>
          <ac:spMkLst>
            <pc:docMk/>
            <pc:sldMk cId="0" sldId="265"/>
            <ac:spMk id="68" creationId="{B85BFC30-8ED9-48FA-9BA5-EAFA90CAF4D5}"/>
          </ac:spMkLst>
        </pc:spChg>
        <pc:spChg chg="mod">
          <ac:chgData name="Rooney Ribeiro Albuquerque Coelho" userId="ac74b89b-444e-42c3-a3e1-3795a8d61e25" providerId="ADAL" clId="{81FD0C80-7DE2-457F-90F6-CA5F56898ACC}" dt="2021-04-09T03:17:03.348" v="3884" actId="14100"/>
          <ac:spMkLst>
            <pc:docMk/>
            <pc:sldMk cId="0" sldId="265"/>
            <ac:spMk id="3584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2:51:19.736" v="516" actId="478"/>
          <ac:spMkLst>
            <pc:docMk/>
            <pc:sldMk cId="0" sldId="265"/>
            <ac:spMk id="358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42.550" v="521" actId="207"/>
          <ac:spMkLst>
            <pc:docMk/>
            <pc:sldMk cId="0" sldId="265"/>
            <ac:spMk id="35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3:41.225" v="525" actId="207"/>
          <ac:spMkLst>
            <pc:docMk/>
            <pc:sldMk cId="0" sldId="265"/>
            <ac:spMk id="358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1:33.899" v="520" actId="207"/>
          <ac:spMkLst>
            <pc:docMk/>
            <pc:sldMk cId="0" sldId="265"/>
            <ac:spMk id="3589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17:11.373" v="3885" actId="1076"/>
          <ac:grpSpMkLst>
            <pc:docMk/>
            <pc:sldMk cId="0" sldId="265"/>
            <ac:grpSpMk id="2" creationId="{00000000-0000-0000-0000-000000000000}"/>
          </ac:grpSpMkLst>
        </pc:grpChg>
        <pc:grpChg chg="add mod">
          <ac:chgData name="Rooney Ribeiro Albuquerque Coelho" userId="ac74b89b-444e-42c3-a3e1-3795a8d61e25" providerId="ADAL" clId="{81FD0C80-7DE2-457F-90F6-CA5F56898ACC}" dt="2021-04-09T03:16:26.044" v="3879" actId="571"/>
          <ac:grpSpMkLst>
            <pc:docMk/>
            <pc:sldMk cId="0" sldId="265"/>
            <ac:grpSpMk id="54" creationId="{094E503F-E461-40C1-BC97-AF0D70AACB88}"/>
          </ac:grpSpMkLst>
        </pc:grpChg>
        <pc:cxnChg chg="mod">
          <ac:chgData name="Rooney Ribeiro Albuquerque Coelho" userId="ac74b89b-444e-42c3-a3e1-3795a8d61e25" providerId="ADAL" clId="{81FD0C80-7DE2-457F-90F6-CA5F56898ACC}" dt="2021-04-08T02:51:47.675" v="522" actId="13822"/>
          <ac:cxnSpMkLst>
            <pc:docMk/>
            <pc:sldMk cId="0" sldId="265"/>
            <ac:cxnSpMk id="35853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02:51:50.450" v="523" actId="13822"/>
          <ac:cxnSpMkLst>
            <pc:docMk/>
            <pc:sldMk cId="0" sldId="265"/>
            <ac:cxnSpMk id="35856" creationId="{00000000-0000-0000-0000-000000000000}"/>
          </ac:cxnSpMkLst>
        </pc:cxnChg>
      </pc:sldChg>
      <pc:sldChg chg="addSp delSp modSp add mod addAnim delAnim">
        <pc:chgData name="Rooney Ribeiro Albuquerque Coelho" userId="ac74b89b-444e-42c3-a3e1-3795a8d61e25" providerId="ADAL" clId="{81FD0C80-7DE2-457F-90F6-CA5F56898ACC}" dt="2021-04-08T14:32:43.022" v="787" actId="1076"/>
        <pc:sldMkLst>
          <pc:docMk/>
          <pc:sldMk cId="0" sldId="266"/>
        </pc:sldMkLst>
        <pc:spChg chg="add del mod">
          <ac:chgData name="Rooney Ribeiro Albuquerque Coelho" userId="ac74b89b-444e-42c3-a3e1-3795a8d61e25" providerId="ADAL" clId="{81FD0C80-7DE2-457F-90F6-CA5F56898ACC}" dt="2021-04-08T02:54:07.667" v="528" actId="478"/>
          <ac:spMkLst>
            <pc:docMk/>
            <pc:sldMk cId="0" sldId="266"/>
            <ac:spMk id="9" creationId="{FED741F8-AC3C-48CE-968D-1A7D46665787}"/>
          </ac:spMkLst>
        </pc:spChg>
        <pc:spChg chg="add mod">
          <ac:chgData name="Rooney Ribeiro Albuquerque Coelho" userId="ac74b89b-444e-42c3-a3e1-3795a8d61e25" providerId="ADAL" clId="{81FD0C80-7DE2-457F-90F6-CA5F56898ACC}" dt="2021-04-08T02:55:08.922" v="535"/>
          <ac:spMkLst>
            <pc:docMk/>
            <pc:sldMk cId="0" sldId="266"/>
            <ac:spMk id="82" creationId="{920B521B-B8FC-4F9B-8044-50E318FFB6D3}"/>
          </ac:spMkLst>
        </pc:spChg>
        <pc:spChg chg="del">
          <ac:chgData name="Rooney Ribeiro Albuquerque Coelho" userId="ac74b89b-444e-42c3-a3e1-3795a8d61e25" providerId="ADAL" clId="{81FD0C80-7DE2-457F-90F6-CA5F56898ACC}" dt="2021-04-08T02:54:06.379" v="527" actId="478"/>
          <ac:spMkLst>
            <pc:docMk/>
            <pc:sldMk cId="0" sldId="266"/>
            <ac:spMk id="36870" creationId="{00000000-0000-0000-0000-000000000000}"/>
          </ac:spMkLst>
        </pc:spChg>
        <pc:spChg chg="add del mod topLvl">
          <ac:chgData name="Rooney Ribeiro Albuquerque Coelho" userId="ac74b89b-444e-42c3-a3e1-3795a8d61e25" providerId="ADAL" clId="{81FD0C80-7DE2-457F-90F6-CA5F56898ACC}" dt="2021-04-08T02:59:45.920" v="567" actId="17032"/>
          <ac:spMkLst>
            <pc:docMk/>
            <pc:sldMk cId="0" sldId="266"/>
            <ac:spMk id="36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32.258" v="533" actId="207"/>
          <ac:spMkLst>
            <pc:docMk/>
            <pc:sldMk cId="0" sldId="266"/>
            <ac:spMk id="36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4:14.905" v="530" actId="207"/>
          <ac:spMkLst>
            <pc:docMk/>
            <pc:sldMk cId="0" sldId="266"/>
            <ac:spMk id="36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2:43.022" v="787" actId="1076"/>
          <ac:spMkLst>
            <pc:docMk/>
            <pc:sldMk cId="0" sldId="266"/>
            <ac:spMk id="482306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02:55:03.558" v="534" actId="478"/>
          <ac:grpSpMkLst>
            <pc:docMk/>
            <pc:sldMk cId="0" sldId="266"/>
            <ac:grpSpMk id="3" creationId="{00000000-0000-0000-0000-000000000000}"/>
          </ac:grpSpMkLst>
        </pc:grpChg>
        <pc:grpChg chg="add del">
          <ac:chgData name="Rooney Ribeiro Albuquerque Coelho" userId="ac74b89b-444e-42c3-a3e1-3795a8d61e25" providerId="ADAL" clId="{81FD0C80-7DE2-457F-90F6-CA5F56898ACC}" dt="2021-04-08T02:58:51.702" v="559" actId="478"/>
          <ac:grpSpMkLst>
            <pc:docMk/>
            <pc:sldMk cId="0" sldId="266"/>
            <ac:grpSpMk id="4" creationId="{00000000-0000-0000-0000-000000000000}"/>
          </ac:grpSpMkLst>
        </pc:grpChg>
        <pc:grpChg chg="mod topLvl">
          <ac:chgData name="Rooney Ribeiro Albuquerque Coelho" userId="ac74b89b-444e-42c3-a3e1-3795a8d61e25" providerId="ADAL" clId="{81FD0C80-7DE2-457F-90F6-CA5F56898ACC}" dt="2021-04-08T02:58:51.702" v="559" actId="478"/>
          <ac:grpSpMkLst>
            <pc:docMk/>
            <pc:sldMk cId="0" sldId="266"/>
            <ac:grpSpMk id="5" creationId="{00000000-0000-0000-0000-000000000000}"/>
          </ac:grpSpMkLst>
        </pc:grpChg>
      </pc:sldChg>
      <pc:sldChg chg="addSp delSp modSp add mod">
        <pc:chgData name="Rooney Ribeiro Albuquerque Coelho" userId="ac74b89b-444e-42c3-a3e1-3795a8d61e25" providerId="ADAL" clId="{81FD0C80-7DE2-457F-90F6-CA5F56898ACC}" dt="2021-04-09T03:27:05.821" v="3901" actId="1076"/>
        <pc:sldMkLst>
          <pc:docMk/>
          <pc:sldMk cId="0" sldId="267"/>
        </pc:sldMkLst>
        <pc:spChg chg="add del mod">
          <ac:chgData name="Rooney Ribeiro Albuquerque Coelho" userId="ac74b89b-444e-42c3-a3e1-3795a8d61e25" providerId="ADAL" clId="{81FD0C80-7DE2-457F-90F6-CA5F56898ACC}" dt="2021-04-08T03:02:13.302" v="586" actId="478"/>
          <ac:spMkLst>
            <pc:docMk/>
            <pc:sldMk cId="0" sldId="267"/>
            <ac:spMk id="9" creationId="{8FFBF74E-182E-4723-A561-A2D978E5B8F6}"/>
          </ac:spMkLst>
        </pc:spChg>
        <pc:spChg chg="add mod">
          <ac:chgData name="Rooney Ribeiro Albuquerque Coelho" userId="ac74b89b-444e-42c3-a3e1-3795a8d61e25" providerId="ADAL" clId="{81FD0C80-7DE2-457F-90F6-CA5F56898ACC}" dt="2021-04-08T03:02:44.148" v="593"/>
          <ac:spMkLst>
            <pc:docMk/>
            <pc:sldMk cId="0" sldId="267"/>
            <ac:spMk id="40" creationId="{7CEBD66F-62A3-4476-9558-39DABC98CBE9}"/>
          </ac:spMkLst>
        </pc:spChg>
        <pc:spChg chg="add del mod">
          <ac:chgData name="Rooney Ribeiro Albuquerque Coelho" userId="ac74b89b-444e-42c3-a3e1-3795a8d61e25" providerId="ADAL" clId="{81FD0C80-7DE2-457F-90F6-CA5F56898ACC}" dt="2021-04-09T03:26:35.162" v="3898" actId="1076"/>
          <ac:spMkLst>
            <pc:docMk/>
            <pc:sldMk cId="0" sldId="267"/>
            <ac:spMk id="10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26:59.955" v="3900" actId="20577"/>
          <ac:spMkLst>
            <pc:docMk/>
            <pc:sldMk cId="0" sldId="267"/>
            <ac:spMk id="102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3:02:11.930" v="585" actId="478"/>
          <ac:spMkLst>
            <pc:docMk/>
            <pc:sldMk cId="0" sldId="267"/>
            <ac:spMk id="10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2:37.239" v="592" actId="207"/>
          <ac:spMkLst>
            <pc:docMk/>
            <pc:sldMk cId="0" sldId="267"/>
            <ac:spMk id="10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13.895" v="572" actId="207"/>
          <ac:spMkLst>
            <pc:docMk/>
            <pc:sldMk cId="0" sldId="267"/>
            <ac:spMk id="10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29.545" v="575" actId="207"/>
          <ac:spMkLst>
            <pc:docMk/>
            <pc:sldMk cId="0" sldId="267"/>
            <ac:spMk id="10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17.149" v="573" actId="207"/>
          <ac:spMkLst>
            <pc:docMk/>
            <pc:sldMk cId="0" sldId="267"/>
            <ac:spMk id="10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3:01:25.436" v="574" actId="207"/>
          <ac:spMkLst>
            <pc:docMk/>
            <pc:sldMk cId="0" sldId="267"/>
            <ac:spMk id="105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27:05.821" v="3901" actId="1076"/>
          <ac:grpSpMkLst>
            <pc:docMk/>
            <pc:sldMk cId="0" sldId="267"/>
            <ac:grpSpMk id="2" creationId="{00000000-0000-0000-0000-000000000000}"/>
          </ac:grpSpMkLst>
        </pc:grpChg>
        <pc:graphicFrameChg chg="add del mod replId">
          <ac:chgData name="Rooney Ribeiro Albuquerque Coelho" userId="ac74b89b-444e-42c3-a3e1-3795a8d61e25" providerId="ADAL" clId="{81FD0C80-7DE2-457F-90F6-CA5F56898ACC}" dt="2021-04-08T03:02:00.659" v="580"/>
          <ac:graphicFrameMkLst>
            <pc:docMk/>
            <pc:sldMk cId="0" sldId="267"/>
            <ac:graphicFrameMk id="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82418687" sldId="267"/>
        </pc:sldMkLst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28:36.198" v="3905"/>
        <pc:sldMkLst>
          <pc:docMk/>
          <pc:sldMk cId="0" sldId="268"/>
        </pc:sldMkLst>
        <pc:spChg chg="add mod">
          <ac:chgData name="Rooney Ribeiro Albuquerque Coelho" userId="ac74b89b-444e-42c3-a3e1-3795a8d61e25" providerId="ADAL" clId="{81FD0C80-7DE2-457F-90F6-CA5F56898ACC}" dt="2021-04-08T03:13:27.172" v="611"/>
          <ac:spMkLst>
            <pc:docMk/>
            <pc:sldMk cId="0" sldId="268"/>
            <ac:spMk id="4" creationId="{C81385DF-07BE-462E-9B44-987DBA9938B5}"/>
          </ac:spMkLst>
        </pc:spChg>
        <pc:spChg chg="del">
          <ac:chgData name="Rooney Ribeiro Albuquerque Coelho" userId="ac74b89b-444e-42c3-a3e1-3795a8d61e25" providerId="ADAL" clId="{81FD0C80-7DE2-457F-90F6-CA5F56898ACC}" dt="2021-04-08T03:03:40.131" v="595" actId="478"/>
          <ac:spMkLst>
            <pc:docMk/>
            <pc:sldMk cId="0" sldId="268"/>
            <ac:spMk id="37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8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6:50.657" v="808" actId="1038"/>
          <ac:spMkLst>
            <pc:docMk/>
            <pc:sldMk cId="0" sldId="268"/>
            <ac:spMk id="37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79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18.206" v="791" actId="207"/>
          <ac:spMkLst>
            <pc:docMk/>
            <pc:sldMk cId="0" sldId="268"/>
            <ac:spMk id="380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28:28.632" v="3904" actId="207"/>
          <ac:spMkLst>
            <pc:docMk/>
            <pc:sldMk cId="0" sldId="268"/>
            <ac:spMk id="485379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29:27.002" v="3907"/>
        <pc:sldMkLst>
          <pc:docMk/>
          <pc:sldMk cId="0" sldId="269"/>
        </pc:sldMkLst>
        <pc:spChg chg="add del mod">
          <ac:chgData name="Rooney Ribeiro Albuquerque Coelho" userId="ac74b89b-444e-42c3-a3e1-3795a8d61e25" providerId="ADAL" clId="{81FD0C80-7DE2-457F-90F6-CA5F56898ACC}" dt="2021-04-08T23:43:59.977" v="3669" actId="478"/>
          <ac:spMkLst>
            <pc:docMk/>
            <pc:sldMk cId="0" sldId="269"/>
            <ac:spMk id="4" creationId="{368193EC-5765-4309-8729-B50500028E10}"/>
          </ac:spMkLst>
        </pc:spChg>
        <pc:spChg chg="add mod">
          <ac:chgData name="Rooney Ribeiro Albuquerque Coelho" userId="ac74b89b-444e-42c3-a3e1-3795a8d61e25" providerId="ADAL" clId="{81FD0C80-7DE2-457F-90F6-CA5F56898ACC}" dt="2021-04-08T23:44:05.645" v="3671" actId="404"/>
          <ac:spMkLst>
            <pc:docMk/>
            <pc:sldMk cId="0" sldId="269"/>
            <ac:spMk id="5" creationId="{50C58262-8CC8-4E6E-8334-83494C0A5FD6}"/>
          </ac:spMkLst>
        </pc:spChg>
        <pc:spChg chg="del">
          <ac:chgData name="Rooney Ribeiro Albuquerque Coelho" userId="ac74b89b-444e-42c3-a3e1-3795a8d61e25" providerId="ADAL" clId="{81FD0C80-7DE2-457F-90F6-CA5F56898ACC}" dt="2021-04-08T03:13:48.472" v="614" actId="478"/>
          <ac:spMkLst>
            <pc:docMk/>
            <pc:sldMk cId="0" sldId="269"/>
            <ac:spMk id="38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4:47.932" v="792" actId="207"/>
          <ac:spMkLst>
            <pc:docMk/>
            <pc:sldMk cId="0" sldId="269"/>
            <ac:spMk id="38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6:29.665" v="799" actId="14100"/>
          <ac:spMkLst>
            <pc:docMk/>
            <pc:sldMk cId="0" sldId="269"/>
            <ac:spMk id="487427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1:12.634" v="3909"/>
        <pc:sldMkLst>
          <pc:docMk/>
          <pc:sldMk cId="0" sldId="270"/>
        </pc:sldMkLst>
        <pc:spChg chg="add mod">
          <ac:chgData name="Rooney Ribeiro Albuquerque Coelho" userId="ac74b89b-444e-42c3-a3e1-3795a8d61e25" providerId="ADAL" clId="{81FD0C80-7DE2-457F-90F6-CA5F56898ACC}" dt="2021-04-08T03:19:58.821" v="640"/>
          <ac:spMkLst>
            <pc:docMk/>
            <pc:sldMk cId="0" sldId="270"/>
            <ac:spMk id="5" creationId="{CA2BBE82-F15A-4C51-814D-9ADD680257FF}"/>
          </ac:spMkLst>
        </pc:spChg>
        <pc:spChg chg="del">
          <ac:chgData name="Rooney Ribeiro Albuquerque Coelho" userId="ac74b89b-444e-42c3-a3e1-3795a8d61e25" providerId="ADAL" clId="{81FD0C80-7DE2-457F-90F6-CA5F56898ACC}" dt="2021-04-08T03:19:51.326" v="639" actId="478"/>
          <ac:spMkLst>
            <pc:docMk/>
            <pc:sldMk cId="0" sldId="270"/>
            <ac:spMk id="39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25.836" v="825" actId="1035"/>
          <ac:spMkLst>
            <pc:docMk/>
            <pc:sldMk cId="0" sldId="270"/>
            <ac:spMk id="39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37:11.118" v="810" actId="207"/>
          <ac:spMkLst>
            <pc:docMk/>
            <pc:sldMk cId="0" sldId="270"/>
            <ac:spMk id="39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30:43.456" v="3908" actId="207"/>
          <ac:spMkLst>
            <pc:docMk/>
            <pc:sldMk cId="0" sldId="270"/>
            <ac:spMk id="489475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14:37:25.836" v="825" actId="1035"/>
          <ac:grpSpMkLst>
            <pc:docMk/>
            <pc:sldMk cId="0" sldId="270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8T14:37:25.836" v="825" actId="1035"/>
          <ac:grpSpMkLst>
            <pc:docMk/>
            <pc:sldMk cId="0" sldId="270"/>
            <ac:grpSpMk id="3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14:37:25.836" v="825" actId="1035"/>
          <ac:cxnSpMkLst>
            <pc:docMk/>
            <pc:sldMk cId="0" sldId="270"/>
            <ac:cxnSpMk id="39947" creationId="{00000000-0000-0000-0000-000000000000}"/>
          </ac:cxnSpMkLst>
        </pc:cxnChg>
        <pc:cxnChg chg="mod">
          <ac:chgData name="Rooney Ribeiro Albuquerque Coelho" userId="ac74b89b-444e-42c3-a3e1-3795a8d61e25" providerId="ADAL" clId="{81FD0C80-7DE2-457F-90F6-CA5F56898ACC}" dt="2021-04-08T14:37:25.836" v="825" actId="1035"/>
          <ac:cxnSpMkLst>
            <pc:docMk/>
            <pc:sldMk cId="0" sldId="270"/>
            <ac:cxnSpMk id="39948" creationId="{00000000-0000-0000-0000-000000000000}"/>
          </ac:cxnSpMkLst>
        </pc:cxn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2:35.021" v="3912" actId="1076"/>
        <pc:sldMkLst>
          <pc:docMk/>
          <pc:sldMk cId="0" sldId="271"/>
        </pc:sldMkLst>
        <pc:spChg chg="add mod">
          <ac:chgData name="Rooney Ribeiro Albuquerque Coelho" userId="ac74b89b-444e-42c3-a3e1-3795a8d61e25" providerId="ADAL" clId="{81FD0C80-7DE2-457F-90F6-CA5F56898ACC}" dt="2021-04-08T03:20:59.303" v="646"/>
          <ac:spMkLst>
            <pc:docMk/>
            <pc:sldMk cId="0" sldId="271"/>
            <ac:spMk id="4" creationId="{D296C6CE-6881-406A-BDEC-D505FD7F723B}"/>
          </ac:spMkLst>
        </pc:spChg>
        <pc:spChg chg="del">
          <ac:chgData name="Rooney Ribeiro Albuquerque Coelho" userId="ac74b89b-444e-42c3-a3e1-3795a8d61e25" providerId="ADAL" clId="{81FD0C80-7DE2-457F-90F6-CA5F56898ACC}" dt="2021-04-08T03:20:57.938" v="645" actId="478"/>
          <ac:spMkLst>
            <pc:docMk/>
            <pc:sldMk cId="0" sldId="271"/>
            <ac:spMk id="40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15.157" v="828" actId="207"/>
          <ac:spMkLst>
            <pc:docMk/>
            <pc:sldMk cId="0" sldId="271"/>
            <ac:spMk id="40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03.916" v="827" actId="207"/>
          <ac:spMkLst>
            <pc:docMk/>
            <pc:sldMk cId="0" sldId="271"/>
            <ac:spMk id="49152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3:32:35.021" v="3912" actId="1076"/>
          <ac:grpSpMkLst>
            <pc:docMk/>
            <pc:sldMk cId="0" sldId="271"/>
            <ac:grpSpMk id="2" creationId="{00000000-0000-0000-0000-000000000000}"/>
          </ac:grpSpMkLst>
        </pc:gr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3:24.751" v="3913"/>
        <pc:sldMkLst>
          <pc:docMk/>
          <pc:sldMk cId="0" sldId="272"/>
        </pc:sldMkLst>
        <pc:spChg chg="add mod">
          <ac:chgData name="Rooney Ribeiro Albuquerque Coelho" userId="ac74b89b-444e-42c3-a3e1-3795a8d61e25" providerId="ADAL" clId="{81FD0C80-7DE2-457F-90F6-CA5F56898ACC}" dt="2021-04-08T03:21:56.249" v="653"/>
          <ac:spMkLst>
            <pc:docMk/>
            <pc:sldMk cId="0" sldId="272"/>
            <ac:spMk id="3" creationId="{BD974F54-66ED-4B43-801F-14C630B5A3E7}"/>
          </ac:spMkLst>
        </pc:spChg>
        <pc:spChg chg="add mod">
          <ac:chgData name="Rooney Ribeiro Albuquerque Coelho" userId="ac74b89b-444e-42c3-a3e1-3795a8d61e25" providerId="ADAL" clId="{81FD0C80-7DE2-457F-90F6-CA5F56898ACC}" dt="2021-04-08T14:43:45.435" v="1013" actId="1076"/>
          <ac:spMkLst>
            <pc:docMk/>
            <pc:sldMk cId="0" sldId="272"/>
            <ac:spMk id="4" creationId="{2494C776-FD18-49BE-958C-2780633AD018}"/>
          </ac:spMkLst>
        </pc:spChg>
        <pc:spChg chg="del">
          <ac:chgData name="Rooney Ribeiro Albuquerque Coelho" userId="ac74b89b-444e-42c3-a3e1-3795a8d61e25" providerId="ADAL" clId="{81FD0C80-7DE2-457F-90F6-CA5F56898ACC}" dt="2021-04-08T03:21:55.009" v="652" actId="478"/>
          <ac:spMkLst>
            <pc:docMk/>
            <pc:sldMk cId="0" sldId="272"/>
            <ac:spMk id="20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3:45.435" v="1013" actId="1076"/>
          <ac:spMkLst>
            <pc:docMk/>
            <pc:sldMk cId="0" sldId="272"/>
            <ac:spMk id="20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0:58.010" v="834" actId="1076"/>
          <ac:spMkLst>
            <pc:docMk/>
            <pc:sldMk cId="0" sldId="272"/>
            <ac:spMk id="493571" creationId="{00000000-0000-0000-0000-000000000000}"/>
          </ac:spMkLst>
        </pc:spChg>
        <pc:graphicFrameChg chg="del mod">
          <ac:chgData name="Rooney Ribeiro Albuquerque Coelho" userId="ac74b89b-444e-42c3-a3e1-3795a8d61e25" providerId="ADAL" clId="{81FD0C80-7DE2-457F-90F6-CA5F56898ACC}" dt="2021-04-08T14:43:12.495" v="974" actId="478"/>
          <ac:graphicFrameMkLst>
            <pc:docMk/>
            <pc:sldMk cId="0" sldId="272"/>
            <ac:graphicFrameMk id="2050" creationId="{00000000-0000-0000-0000-000000000000}"/>
          </ac:graphicFrameMkLst>
        </pc:graphicFrame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38:49.329" v="3922" actId="20577"/>
        <pc:sldMkLst>
          <pc:docMk/>
          <pc:sldMk cId="0" sldId="273"/>
        </pc:sldMkLst>
        <pc:spChg chg="add mod">
          <ac:chgData name="Rooney Ribeiro Albuquerque Coelho" userId="ac74b89b-444e-42c3-a3e1-3795a8d61e25" providerId="ADAL" clId="{81FD0C80-7DE2-457F-90F6-CA5F56898ACC}" dt="2021-04-08T03:23:08.936" v="659"/>
          <ac:spMkLst>
            <pc:docMk/>
            <pc:sldMk cId="0" sldId="273"/>
            <ac:spMk id="4" creationId="{6FCDE31D-647B-4331-8B1A-416348C2058B}"/>
          </ac:spMkLst>
        </pc:spChg>
        <pc:spChg chg="add del mod">
          <ac:chgData name="Rooney Ribeiro Albuquerque Coelho" userId="ac74b89b-444e-42c3-a3e1-3795a8d61e25" providerId="ADAL" clId="{81FD0C80-7DE2-457F-90F6-CA5F56898ACC}" dt="2021-04-08T14:44:42.830" v="1020"/>
          <ac:spMkLst>
            <pc:docMk/>
            <pc:sldMk cId="0" sldId="273"/>
            <ac:spMk id="51" creationId="{E4F33995-303F-41D3-BA4E-A5DBE1C199D9}"/>
          </ac:spMkLst>
        </pc:spChg>
        <pc:spChg chg="add mod">
          <ac:chgData name="Rooney Ribeiro Albuquerque Coelho" userId="ac74b89b-444e-42c3-a3e1-3795a8d61e25" providerId="ADAL" clId="{81FD0C80-7DE2-457F-90F6-CA5F56898ACC}" dt="2021-04-08T14:47:54.448" v="1145" actId="1037"/>
          <ac:spMkLst>
            <pc:docMk/>
            <pc:sldMk cId="0" sldId="273"/>
            <ac:spMk id="52" creationId="{1D0204CB-5CDD-44FA-9F45-BA9C784F39C6}"/>
          </ac:spMkLst>
        </pc:spChg>
        <pc:spChg chg="add mod">
          <ac:chgData name="Rooney Ribeiro Albuquerque Coelho" userId="ac74b89b-444e-42c3-a3e1-3795a8d61e25" providerId="ADAL" clId="{81FD0C80-7DE2-457F-90F6-CA5F56898ACC}" dt="2021-04-09T03:38:49.329" v="3922" actId="20577"/>
          <ac:spMkLst>
            <pc:docMk/>
            <pc:sldMk cId="0" sldId="273"/>
            <ac:spMk id="53" creationId="{D241F0FD-1EA2-403D-A154-BA0BA0A1C2F8}"/>
          </ac:spMkLst>
        </pc:spChg>
        <pc:spChg chg="del mod">
          <ac:chgData name="Rooney Ribeiro Albuquerque Coelho" userId="ac74b89b-444e-42c3-a3e1-3795a8d61e25" providerId="ADAL" clId="{81FD0C80-7DE2-457F-90F6-CA5F56898ACC}" dt="2021-04-08T03:23:07.495" v="658" actId="478"/>
          <ac:spMkLst>
            <pc:docMk/>
            <pc:sldMk cId="0" sldId="273"/>
            <ac:spMk id="30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4:48:24.065" v="1149" actId="207"/>
          <ac:spMkLst>
            <pc:docMk/>
            <pc:sldMk cId="0" sldId="273"/>
            <ac:spMk id="30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3:58.376" v="3440" actId="1037"/>
          <ac:spMkLst>
            <pc:docMk/>
            <pc:sldMk cId="0" sldId="273"/>
            <ac:spMk id="30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3:34:00.811" v="3917" actId="113"/>
          <ac:spMkLst>
            <pc:docMk/>
            <pc:sldMk cId="0" sldId="273"/>
            <ac:spMk id="49561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47:25.971" v="1110" actId="478"/>
          <ac:grpSpMkLst>
            <pc:docMk/>
            <pc:sldMk cId="0" sldId="273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44:39.765" v="1018" actId="478"/>
          <ac:graphicFrameMkLst>
            <pc:docMk/>
            <pc:sldMk cId="0" sldId="273"/>
            <ac:graphicFrameMk id="3074" creationId="{00000000-0000-0000-0000-000000000000}"/>
          </ac:graphicFrameMkLst>
        </pc:graphicFrameChg>
      </pc:sldChg>
      <pc:sldChg chg="addSp delSp modSp add mod modTransition modClrScheme modAnim chgLayout">
        <pc:chgData name="Rooney Ribeiro Albuquerque Coelho" userId="ac74b89b-444e-42c3-a3e1-3795a8d61e25" providerId="ADAL" clId="{81FD0C80-7DE2-457F-90F6-CA5F56898ACC}" dt="2021-04-09T03:39:14.283" v="3924"/>
        <pc:sldMkLst>
          <pc:docMk/>
          <pc:sldMk cId="0" sldId="274"/>
        </pc:sldMkLst>
        <pc:spChg chg="add mod ord">
          <ac:chgData name="Rooney Ribeiro Albuquerque Coelho" userId="ac74b89b-444e-42c3-a3e1-3795a8d61e25" providerId="ADAL" clId="{81FD0C80-7DE2-457F-90F6-CA5F56898ACC}" dt="2021-04-08T14:52:16.704" v="1189" actId="700"/>
          <ac:spMkLst>
            <pc:docMk/>
            <pc:sldMk cId="0" sldId="274"/>
            <ac:spMk id="4" creationId="{16B7CD5F-6E22-4E02-AE84-E629D78BAB08}"/>
          </ac:spMkLst>
        </pc:spChg>
        <pc:spChg chg="del mod">
          <ac:chgData name="Rooney Ribeiro Albuquerque Coelho" userId="ac74b89b-444e-42c3-a3e1-3795a8d61e25" providerId="ADAL" clId="{81FD0C80-7DE2-457F-90F6-CA5F56898ACC}" dt="2021-04-08T03:24:20.895" v="668" actId="478"/>
          <ac:spMkLst>
            <pc:docMk/>
            <pc:sldMk cId="0" sldId="274"/>
            <ac:spMk id="4099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4:51:58.300" v="1185" actId="478"/>
          <ac:spMkLst>
            <pc:docMk/>
            <pc:sldMk cId="0" sldId="274"/>
            <ac:spMk id="4100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01.826" v="1188" actId="478"/>
          <ac:spMkLst>
            <pc:docMk/>
            <pc:sldMk cId="0" sldId="274"/>
            <ac:spMk id="410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14:52:33.827" v="1194" actId="20577"/>
          <ac:spMkLst>
            <pc:docMk/>
            <pc:sldMk cId="0" sldId="274"/>
            <ac:spMk id="410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1:59.565" v="1186" actId="478"/>
          <ac:spMkLst>
            <pc:docMk/>
            <pc:sldMk cId="0" sldId="274"/>
            <ac:spMk id="4103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19.379" v="1191" actId="478"/>
          <ac:spMkLst>
            <pc:docMk/>
            <pc:sldMk cId="0" sldId="274"/>
            <ac:spMk id="4104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1:55.842" v="1183" actId="478"/>
          <ac:grpSpMkLst>
            <pc:docMk/>
            <pc:sldMk cId="0" sldId="274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2:01.022" v="1187" actId="478"/>
          <ac:graphicFrameMkLst>
            <pc:docMk/>
            <pc:sldMk cId="0" sldId="274"/>
            <ac:graphicFrameMk id="4098" creationId="{00000000-0000-0000-0000-000000000000}"/>
          </ac:graphicFrameMkLst>
        </pc:graphicFrameChg>
      </pc:sldChg>
      <pc:sldChg chg="addSp delSp modSp add mod modTransition modClrScheme modAnim chgLayout">
        <pc:chgData name="Rooney Ribeiro Albuquerque Coelho" userId="ac74b89b-444e-42c3-a3e1-3795a8d61e25" providerId="ADAL" clId="{81FD0C80-7DE2-457F-90F6-CA5F56898ACC}" dt="2021-04-09T03:41:08.298" v="3938" actId="113"/>
        <pc:sldMkLst>
          <pc:docMk/>
          <pc:sldMk cId="0" sldId="275"/>
        </pc:sldMkLst>
        <pc:spChg chg="add mod ord">
          <ac:chgData name="Rooney Ribeiro Albuquerque Coelho" userId="ac74b89b-444e-42c3-a3e1-3795a8d61e25" providerId="ADAL" clId="{81FD0C80-7DE2-457F-90F6-CA5F56898ACC}" dt="2021-04-08T14:53:06.250" v="1202" actId="700"/>
          <ac:spMkLst>
            <pc:docMk/>
            <pc:sldMk cId="0" sldId="275"/>
            <ac:spMk id="4" creationId="{611AADEE-7ADE-4575-A1F6-AA5CB4AC178F}"/>
          </ac:spMkLst>
        </pc:spChg>
        <pc:spChg chg="del">
          <ac:chgData name="Rooney Ribeiro Albuquerque Coelho" userId="ac74b89b-444e-42c3-a3e1-3795a8d61e25" providerId="ADAL" clId="{81FD0C80-7DE2-457F-90F6-CA5F56898ACC}" dt="2021-04-08T03:25:28.705" v="672" actId="478"/>
          <ac:spMkLst>
            <pc:docMk/>
            <pc:sldMk cId="0" sldId="275"/>
            <ac:spMk id="512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1:08.298" v="3938" actId="113"/>
          <ac:spMkLst>
            <pc:docMk/>
            <pc:sldMk cId="0" sldId="275"/>
            <ac:spMk id="5124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5.303" v="1198" actId="478"/>
          <ac:spMkLst>
            <pc:docMk/>
            <pc:sldMk cId="0" sldId="275"/>
            <ac:spMk id="512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1.010" v="1195" actId="478"/>
          <ac:spMkLst>
            <pc:docMk/>
            <pc:sldMk cId="0" sldId="275"/>
            <ac:spMk id="5126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2:59.596" v="1201" actId="478"/>
          <ac:spMkLst>
            <pc:docMk/>
            <pc:sldMk cId="0" sldId="275"/>
            <ac:spMk id="5127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4:52:54.323" v="1197" actId="478"/>
          <ac:spMkLst>
            <pc:docMk/>
            <pc:sldMk cId="0" sldId="275"/>
            <ac:spMk id="512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2:57.908" v="1200" actId="478"/>
          <ac:grpSpMkLst>
            <pc:docMk/>
            <pc:sldMk cId="0" sldId="275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2:56.389" v="1199" actId="478"/>
          <ac:graphicFrameMkLst>
            <pc:docMk/>
            <pc:sldMk cId="0" sldId="275"/>
            <ac:graphicFrameMk id="5122" creationId="{00000000-0000-0000-0000-000000000000}"/>
          </ac:graphicFrameMkLst>
        </pc:graphicFrameChg>
      </pc:sldChg>
      <pc:sldChg chg="addSp delSp modSp add mod modTransition">
        <pc:chgData name="Rooney Ribeiro Albuquerque Coelho" userId="ac74b89b-444e-42c3-a3e1-3795a8d61e25" providerId="ADAL" clId="{81FD0C80-7DE2-457F-90F6-CA5F56898ACC}" dt="2021-04-09T03:41:27.923" v="3942" actId="6549"/>
        <pc:sldMkLst>
          <pc:docMk/>
          <pc:sldMk cId="0" sldId="276"/>
        </pc:sldMkLst>
        <pc:spChg chg="add mod">
          <ac:chgData name="Rooney Ribeiro Albuquerque Coelho" userId="ac74b89b-444e-42c3-a3e1-3795a8d61e25" providerId="ADAL" clId="{81FD0C80-7DE2-457F-90F6-CA5F56898ACC}" dt="2021-04-08T03:26:54.741" v="683" actId="20577"/>
          <ac:spMkLst>
            <pc:docMk/>
            <pc:sldMk cId="0" sldId="276"/>
            <ac:spMk id="4" creationId="{2DF4A966-D3D9-4C4A-90E4-779218B6D913}"/>
          </ac:spMkLst>
        </pc:spChg>
        <pc:spChg chg="add mod">
          <ac:chgData name="Rooney Ribeiro Albuquerque Coelho" userId="ac74b89b-444e-42c3-a3e1-3795a8d61e25" providerId="ADAL" clId="{81FD0C80-7DE2-457F-90F6-CA5F56898ACC}" dt="2021-04-08T14:56:00.371" v="1229" actId="1076"/>
          <ac:spMkLst>
            <pc:docMk/>
            <pc:sldMk cId="0" sldId="276"/>
            <ac:spMk id="51" creationId="{41E4E85F-EE27-4CFA-8D6E-8C35626B53F9}"/>
          </ac:spMkLst>
        </pc:spChg>
        <pc:spChg chg="add mod">
          <ac:chgData name="Rooney Ribeiro Albuquerque Coelho" userId="ac74b89b-444e-42c3-a3e1-3795a8d61e25" providerId="ADAL" clId="{81FD0C80-7DE2-457F-90F6-CA5F56898ACC}" dt="2021-04-08T14:56:50.175" v="1238" actId="14100"/>
          <ac:spMkLst>
            <pc:docMk/>
            <pc:sldMk cId="0" sldId="276"/>
            <ac:spMk id="52" creationId="{3593597B-170E-49FB-A2AB-3DE5C28A303C}"/>
          </ac:spMkLst>
        </pc:spChg>
        <pc:spChg chg="add mod">
          <ac:chgData name="Rooney Ribeiro Albuquerque Coelho" userId="ac74b89b-444e-42c3-a3e1-3795a8d61e25" providerId="ADAL" clId="{81FD0C80-7DE2-457F-90F6-CA5F56898ACC}" dt="2021-04-08T14:57:23.127" v="1241" actId="1076"/>
          <ac:spMkLst>
            <pc:docMk/>
            <pc:sldMk cId="0" sldId="276"/>
            <ac:spMk id="53" creationId="{159B2AA1-9AB5-430E-9007-920FFEEB42E5}"/>
          </ac:spMkLst>
        </pc:spChg>
        <pc:spChg chg="add mod">
          <ac:chgData name="Rooney Ribeiro Albuquerque Coelho" userId="ac74b89b-444e-42c3-a3e1-3795a8d61e25" providerId="ADAL" clId="{81FD0C80-7DE2-457F-90F6-CA5F56898ACC}" dt="2021-04-09T03:41:27.923" v="3942" actId="6549"/>
          <ac:spMkLst>
            <pc:docMk/>
            <pc:sldMk cId="0" sldId="276"/>
            <ac:spMk id="54" creationId="{DA6BF907-6692-4334-B711-179E6BAE9070}"/>
          </ac:spMkLst>
        </pc:spChg>
        <pc:spChg chg="add mod">
          <ac:chgData name="Rooney Ribeiro Albuquerque Coelho" userId="ac74b89b-444e-42c3-a3e1-3795a8d61e25" providerId="ADAL" clId="{81FD0C80-7DE2-457F-90F6-CA5F56898ACC}" dt="2021-04-08T14:55:48.312" v="1228" actId="1076"/>
          <ac:spMkLst>
            <pc:docMk/>
            <pc:sldMk cId="0" sldId="276"/>
            <ac:spMk id="55" creationId="{F9B750FB-45B3-4AEA-A29D-9BD0172490AF}"/>
          </ac:spMkLst>
        </pc:spChg>
        <pc:spChg chg="del mod">
          <ac:chgData name="Rooney Ribeiro Albuquerque Coelho" userId="ac74b89b-444e-42c3-a3e1-3795a8d61e25" providerId="ADAL" clId="{81FD0C80-7DE2-457F-90F6-CA5F56898ACC}" dt="2021-04-08T03:26:52.337" v="676" actId="478"/>
          <ac:spMkLst>
            <pc:docMk/>
            <pc:sldMk cId="0" sldId="276"/>
            <ac:spMk id="614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4:45.114" v="1215" actId="478"/>
          <ac:spMkLst>
            <pc:docMk/>
            <pc:sldMk cId="0" sldId="276"/>
            <ac:spMk id="6148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4:54:45.114" v="1215" actId="478"/>
          <ac:spMkLst>
            <pc:docMk/>
            <pc:sldMk cId="0" sldId="276"/>
            <ac:spMk id="6149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4:54:45.114" v="1215" actId="478"/>
          <ac:grpSpMkLst>
            <pc:docMk/>
            <pc:sldMk cId="0" sldId="276"/>
            <ac:grpSpMk id="2" creationId="{00000000-0000-0000-0000-000000000000}"/>
          </ac:grpSpMkLst>
        </pc:grpChg>
        <pc:graphicFrameChg chg="del">
          <ac:chgData name="Rooney Ribeiro Albuquerque Coelho" userId="ac74b89b-444e-42c3-a3e1-3795a8d61e25" providerId="ADAL" clId="{81FD0C80-7DE2-457F-90F6-CA5F56898ACC}" dt="2021-04-08T14:54:45.114" v="1215" actId="478"/>
          <ac:graphicFrameMkLst>
            <pc:docMk/>
            <pc:sldMk cId="0" sldId="276"/>
            <ac:graphicFrameMk id="6146" creationId="{00000000-0000-0000-0000-000000000000}"/>
          </ac:graphicFrameMkLst>
        </pc:graphicFrame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3:42:28.644" v="3949"/>
        <pc:sldMkLst>
          <pc:docMk/>
          <pc:sldMk cId="0" sldId="277"/>
        </pc:sldMkLst>
        <pc:spChg chg="add mod ord">
          <ac:chgData name="Rooney Ribeiro Albuquerque Coelho" userId="ac74b89b-444e-42c3-a3e1-3795a8d61e25" providerId="ADAL" clId="{81FD0C80-7DE2-457F-90F6-CA5F56898ACC}" dt="2021-04-08T14:57:12.743" v="1239" actId="700"/>
          <ac:spMkLst>
            <pc:docMk/>
            <pc:sldMk cId="0" sldId="277"/>
            <ac:spMk id="3" creationId="{6A892B5F-902A-481D-AFF5-3BD6A1B7E2FC}"/>
          </ac:spMkLst>
        </pc:spChg>
        <pc:spChg chg="del mod">
          <ac:chgData name="Rooney Ribeiro Albuquerque Coelho" userId="ac74b89b-444e-42c3-a3e1-3795a8d61e25" providerId="ADAL" clId="{81FD0C80-7DE2-457F-90F6-CA5F56898ACC}" dt="2021-04-08T03:27:55.420" v="687" actId="478"/>
          <ac:spMkLst>
            <pc:docMk/>
            <pc:sldMk cId="0" sldId="277"/>
            <ac:spMk id="4198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2:23.513" v="3948" actId="207"/>
          <ac:spMkLst>
            <pc:docMk/>
            <pc:sldMk cId="0" sldId="277"/>
            <ac:spMk id="41987" creationId="{00000000-0000-0000-0000-000000000000}"/>
          </ac:spMkLst>
        </pc:spChg>
      </pc:sldChg>
      <pc:sldChg chg="addSp delSp modSp add mod modTransition delAnim modAnim">
        <pc:chgData name="Rooney Ribeiro Albuquerque Coelho" userId="ac74b89b-444e-42c3-a3e1-3795a8d61e25" providerId="ADAL" clId="{81FD0C80-7DE2-457F-90F6-CA5F56898ACC}" dt="2021-04-09T03:46:04.172" v="3966" actId="20577"/>
        <pc:sldMkLst>
          <pc:docMk/>
          <pc:sldMk cId="0" sldId="278"/>
        </pc:sldMkLst>
        <pc:spChg chg="add del mod">
          <ac:chgData name="Rooney Ribeiro Albuquerque Coelho" userId="ac74b89b-444e-42c3-a3e1-3795a8d61e25" providerId="ADAL" clId="{81FD0C80-7DE2-457F-90F6-CA5F56898ACC}" dt="2021-04-09T03:43:44.145" v="3956" actId="478"/>
          <ac:spMkLst>
            <pc:docMk/>
            <pc:sldMk cId="0" sldId="278"/>
            <ac:spMk id="3" creationId="{206476BE-744A-4B59-86C9-9A0999B80A16}"/>
          </ac:spMkLst>
        </pc:spChg>
        <pc:spChg chg="add mod">
          <ac:chgData name="Rooney Ribeiro Albuquerque Coelho" userId="ac74b89b-444e-42c3-a3e1-3795a8d61e25" providerId="ADAL" clId="{81FD0C80-7DE2-457F-90F6-CA5F56898ACC}" dt="2021-04-09T03:46:04.172" v="3966" actId="20577"/>
          <ac:spMkLst>
            <pc:docMk/>
            <pc:sldMk cId="0" sldId="278"/>
            <ac:spMk id="5" creationId="{7B450B9E-A516-4151-B847-C08F6F9115CE}"/>
          </ac:spMkLst>
        </pc:spChg>
        <pc:spChg chg="add mod">
          <ac:chgData name="Rooney Ribeiro Albuquerque Coelho" userId="ac74b89b-444e-42c3-a3e1-3795a8d61e25" providerId="ADAL" clId="{81FD0C80-7DE2-457F-90F6-CA5F56898ACC}" dt="2021-04-08T15:05:37.034" v="1267" actId="1076"/>
          <ac:spMkLst>
            <pc:docMk/>
            <pc:sldMk cId="0" sldId="278"/>
            <ac:spMk id="717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5:06:47.751" v="1287" actId="20577"/>
          <ac:spMkLst>
            <pc:docMk/>
            <pc:sldMk cId="0" sldId="278"/>
            <ac:spMk id="7171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9T03:43:49.251" v="3958" actId="478"/>
          <ac:spMkLst>
            <pc:docMk/>
            <pc:sldMk cId="0" sldId="278"/>
            <ac:spMk id="7172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5:07:15.213" v="1288" actId="478"/>
          <ac:spMkLst>
            <pc:docMk/>
            <pc:sldMk cId="0" sldId="278"/>
            <ac:spMk id="7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06:40.184" v="1285" actId="208"/>
          <ac:spMkLst>
            <pc:docMk/>
            <pc:sldMk cId="0" sldId="278"/>
            <ac:spMk id="717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5:04:19.461" v="1251" actId="478"/>
          <ac:spMkLst>
            <pc:docMk/>
            <pc:sldMk cId="0" sldId="278"/>
            <ac:spMk id="505860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5:05:02.909" v="1259"/>
          <ac:graphicFrameMkLst>
            <pc:docMk/>
            <pc:sldMk cId="0" sldId="278"/>
            <ac:graphicFrameMk id="2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5:05:08.818" v="1261"/>
          <ac:graphicFrameMkLst>
            <pc:docMk/>
            <pc:sldMk cId="0" sldId="278"/>
            <ac:graphicFrameMk id="4" creationId="{00000000-0000-0000-0000-000000000000}"/>
          </ac:graphicFrameMkLst>
        </pc:graphicFrameChg>
      </pc:sldChg>
      <pc:sldChg chg="addSp delSp modSp add mod modTransition">
        <pc:chgData name="Rooney Ribeiro Albuquerque Coelho" userId="ac74b89b-444e-42c3-a3e1-3795a8d61e25" providerId="ADAL" clId="{81FD0C80-7DE2-457F-90F6-CA5F56898ACC}" dt="2021-04-09T03:46:07.047" v="3967" actId="20577"/>
        <pc:sldMkLst>
          <pc:docMk/>
          <pc:sldMk cId="0" sldId="279"/>
        </pc:sldMkLst>
        <pc:spChg chg="add mod">
          <ac:chgData name="Rooney Ribeiro Albuquerque Coelho" userId="ac74b89b-444e-42c3-a3e1-3795a8d61e25" providerId="ADAL" clId="{81FD0C80-7DE2-457F-90F6-CA5F56898ACC}" dt="2021-04-09T03:46:07.047" v="3967" actId="20577"/>
          <ac:spMkLst>
            <pc:docMk/>
            <pc:sldMk cId="0" sldId="279"/>
            <ac:spMk id="8" creationId="{32325FFF-FAF3-433C-B850-BB109BCF250E}"/>
          </ac:spMkLst>
        </pc:spChg>
        <pc:spChg chg="mod">
          <ac:chgData name="Rooney Ribeiro Albuquerque Coelho" userId="ac74b89b-444e-42c3-a3e1-3795a8d61e25" providerId="ADAL" clId="{81FD0C80-7DE2-457F-90F6-CA5F56898ACC}" dt="2021-04-08T15:07:35.643" v="1297" actId="5793"/>
          <ac:spMkLst>
            <pc:docMk/>
            <pc:sldMk cId="0" sldId="279"/>
            <ac:spMk id="430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07:41.859" v="1299" actId="207"/>
          <ac:spMkLst>
            <pc:docMk/>
            <pc:sldMk cId="0" sldId="279"/>
            <ac:spMk id="4306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5:07:28.582" v="1289" actId="478"/>
          <ac:spMkLst>
            <pc:docMk/>
            <pc:sldMk cId="0" sldId="279"/>
            <ac:spMk id="43066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3:46:18.642" v="3970"/>
        <pc:sldMkLst>
          <pc:docMk/>
          <pc:sldMk cId="0" sldId="280"/>
        </pc:sldMkLst>
        <pc:spChg chg="add mod">
          <ac:chgData name="Rooney Ribeiro Albuquerque Coelho" userId="ac74b89b-444e-42c3-a3e1-3795a8d61e25" providerId="ADAL" clId="{81FD0C80-7DE2-457F-90F6-CA5F56898ACC}" dt="2021-04-09T03:46:09.112" v="3968" actId="20577"/>
          <ac:spMkLst>
            <pc:docMk/>
            <pc:sldMk cId="0" sldId="280"/>
            <ac:spMk id="6" creationId="{4B3B6779-07F5-4DE8-9C33-1822FE351BB7}"/>
          </ac:spMkLst>
        </pc:spChg>
        <pc:spChg chg="add mod">
          <ac:chgData name="Rooney Ribeiro Albuquerque Coelho" userId="ac74b89b-444e-42c3-a3e1-3795a8d61e25" providerId="ADAL" clId="{81FD0C80-7DE2-457F-90F6-CA5F56898ACC}" dt="2021-04-08T16:48:27.170" v="1536" actId="20577"/>
          <ac:spMkLst>
            <pc:docMk/>
            <pc:sldMk cId="0" sldId="280"/>
            <ac:spMk id="7" creationId="{FD8F5DCD-75CB-4292-BA14-817FE0E4B966}"/>
          </ac:spMkLst>
        </pc:spChg>
        <pc:spChg chg="del mod">
          <ac:chgData name="Rooney Ribeiro Albuquerque Coelho" userId="ac74b89b-444e-42c3-a3e1-3795a8d61e25" providerId="ADAL" clId="{81FD0C80-7DE2-457F-90F6-CA5F56898ACC}" dt="2021-04-08T15:09:12.013" v="1301" actId="478"/>
          <ac:spMkLst>
            <pc:docMk/>
            <pc:sldMk cId="0" sldId="280"/>
            <ac:spMk id="440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5:13:32.839" v="1533" actId="207"/>
          <ac:spMkLst>
            <pc:docMk/>
            <pc:sldMk cId="0" sldId="280"/>
            <ac:spMk id="4403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5:12:42.847" v="1517" actId="478"/>
          <ac:grpSpMkLst>
            <pc:docMk/>
            <pc:sldMk cId="0" sldId="280"/>
            <ac:grpSpMk id="2" creationId="{00000000-0000-0000-0000-000000000000}"/>
          </ac:grpSpMkLst>
        </pc:grpChg>
      </pc:sldChg>
      <pc:sldChg chg="modSp add mod modAnim chgLayout">
        <pc:chgData name="Rooney Ribeiro Albuquerque Coelho" userId="ac74b89b-444e-42c3-a3e1-3795a8d61e25" providerId="ADAL" clId="{81FD0C80-7DE2-457F-90F6-CA5F56898ACC}" dt="2021-04-09T03:47:12.624" v="3977" actId="207"/>
        <pc:sldMkLst>
          <pc:docMk/>
          <pc:sldMk cId="0" sldId="281"/>
        </pc:sldMkLst>
        <pc:spChg chg="mod ord">
          <ac:chgData name="Rooney Ribeiro Albuquerque Coelho" userId="ac74b89b-444e-42c3-a3e1-3795a8d61e25" providerId="ADAL" clId="{81FD0C80-7DE2-457F-90F6-CA5F56898ACC}" dt="2021-04-08T16:48:52.271" v="1540" actId="27636"/>
          <ac:spMkLst>
            <pc:docMk/>
            <pc:sldMk cId="0" sldId="281"/>
            <ac:spMk id="45058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47:12.624" v="3977" actId="207"/>
          <ac:spMkLst>
            <pc:docMk/>
            <pc:sldMk cId="0" sldId="281"/>
            <ac:spMk id="45059" creationId="{00000000-0000-0000-0000-000000000000}"/>
          </ac:spMkLst>
        </pc:spChg>
      </pc:sldChg>
      <pc:sldChg chg="addSp delSp modSp add mod modTransition addAnim delAnim modAnim chgLayout">
        <pc:chgData name="Rooney Ribeiro Albuquerque Coelho" userId="ac74b89b-444e-42c3-a3e1-3795a8d61e25" providerId="ADAL" clId="{81FD0C80-7DE2-457F-90F6-CA5F56898ACC}" dt="2021-04-08T16:50:31.130" v="1561" actId="33423"/>
        <pc:sldMkLst>
          <pc:docMk/>
          <pc:sldMk cId="0" sldId="282"/>
        </pc:sldMkLst>
        <pc:spChg chg="add mod ord">
          <ac:chgData name="Rooney Ribeiro Albuquerque Coelho" userId="ac74b89b-444e-42c3-a3e1-3795a8d61e25" providerId="ADAL" clId="{81FD0C80-7DE2-457F-90F6-CA5F56898ACC}" dt="2021-04-08T16:49:28.043" v="1548"/>
          <ac:spMkLst>
            <pc:docMk/>
            <pc:sldMk cId="0" sldId="282"/>
            <ac:spMk id="2" creationId="{3E702A90-8178-48C9-AD69-140773E494CF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49:29.420" v="1549" actId="478"/>
          <ac:spMkLst>
            <pc:docMk/>
            <pc:sldMk cId="0" sldId="282"/>
            <ac:spMk id="3" creationId="{C9F23EBE-8628-4660-8458-EB0D88F6F981}"/>
          </ac:spMkLst>
        </pc:spChg>
        <pc:spChg chg="add del mod">
          <ac:chgData name="Rooney Ribeiro Albuquerque Coelho" userId="ac74b89b-444e-42c3-a3e1-3795a8d61e25" providerId="ADAL" clId="{81FD0C80-7DE2-457F-90F6-CA5F56898ACC}" dt="2021-04-08T16:50:31.130" v="1561" actId="33423"/>
          <ac:spMkLst>
            <pc:docMk/>
            <pc:sldMk cId="0" sldId="282"/>
            <ac:spMk id="819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49:21.783" v="1546" actId="478"/>
          <ac:spMkLst>
            <pc:docMk/>
            <pc:sldMk cId="0" sldId="282"/>
            <ac:spMk id="81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8197" creationId="{00000000-0000-0000-0000-000000000000}"/>
          </ac:spMkLst>
        </pc:spChg>
        <pc:spChg chg="add del">
          <ac:chgData name="Rooney Ribeiro Albuquerque Coelho" userId="ac74b89b-444e-42c3-a3e1-3795a8d61e25" providerId="ADAL" clId="{81FD0C80-7DE2-457F-90F6-CA5F56898ACC}" dt="2021-04-08T16:50:15.801" v="1557" actId="33423"/>
          <ac:spMkLst>
            <pc:docMk/>
            <pc:sldMk cId="0" sldId="282"/>
            <ac:spMk id="512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49:35.719" v="1550" actId="207"/>
          <ac:spMkLst>
            <pc:docMk/>
            <pc:sldMk cId="0" sldId="282"/>
            <ac:spMk id="512008" creationId="{00000000-0000-0000-0000-000000000000}"/>
          </ac:spMkLst>
        </pc:spChg>
        <pc:graphicFrameChg chg="add del mod replId">
          <ac:chgData name="Rooney Ribeiro Albuquerque Coelho" userId="ac74b89b-444e-42c3-a3e1-3795a8d61e25" providerId="ADAL" clId="{81FD0C80-7DE2-457F-90F6-CA5F56898ACC}" dt="2021-04-08T16:50:31.130" v="1561" actId="33423"/>
          <ac:graphicFrameMkLst>
            <pc:docMk/>
            <pc:sldMk cId="0" sldId="282"/>
            <ac:graphicFrameMk id="8194" creationId="{00000000-0000-0000-0000-000000000000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6:50:15.801" v="1557" actId="33423"/>
          <ac:graphicFrameMkLst>
            <pc:docMk/>
            <pc:sldMk cId="0" sldId="282"/>
            <ac:graphicFrameMk id="512005" creationId="{00000000-0000-0000-0000-000000000000}"/>
          </ac:graphicFrameMkLst>
        </pc:graphicFrameChg>
        <pc:cxnChg chg="mod">
          <ac:chgData name="Rooney Ribeiro Albuquerque Coelho" userId="ac74b89b-444e-42c3-a3e1-3795a8d61e25" providerId="ADAL" clId="{81FD0C80-7DE2-457F-90F6-CA5F56898ACC}" dt="2021-04-08T16:49:35.719" v="1550" actId="207"/>
          <ac:cxnSpMkLst>
            <pc:docMk/>
            <pc:sldMk cId="0" sldId="282"/>
            <ac:cxnSpMk id="512009" creationId="{00000000-0000-0000-0000-000000000000}"/>
          </ac:cxnSpMkLst>
        </pc:cxnChg>
      </pc:sldChg>
      <pc:sldChg chg="addSp delSp modSp add mod modTransition">
        <pc:chgData name="Rooney Ribeiro Albuquerque Coelho" userId="ac74b89b-444e-42c3-a3e1-3795a8d61e25" providerId="ADAL" clId="{81FD0C80-7DE2-457F-90F6-CA5F56898ACC}" dt="2021-04-08T16:50:56.292" v="1564" actId="6549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81FD0C80-7DE2-457F-90F6-CA5F56898ACC}" dt="2021-04-08T16:50:56.292" v="1564" actId="6549"/>
          <ac:spMkLst>
            <pc:docMk/>
            <pc:sldMk cId="0" sldId="283"/>
            <ac:spMk id="7" creationId="{9A28EF00-1A0C-4EC4-8C54-4E2275709474}"/>
          </ac:spMkLst>
        </pc:spChg>
        <pc:spChg chg="del">
          <ac:chgData name="Rooney Ribeiro Albuquerque Coelho" userId="ac74b89b-444e-42c3-a3e1-3795a8d61e25" providerId="ADAL" clId="{81FD0C80-7DE2-457F-90F6-CA5F56898ACC}" dt="2021-04-08T16:50:53.204" v="1562" actId="478"/>
          <ac:spMkLst>
            <pc:docMk/>
            <pc:sldMk cId="0" sldId="283"/>
            <ac:spMk id="46082" creationId="{00000000-0000-0000-0000-000000000000}"/>
          </ac:spMkLst>
        </pc:spChg>
      </pc:sldChg>
      <pc:sldChg chg="addSp delSp modSp add del mod modTransition chgLayout">
        <pc:chgData name="Rooney Ribeiro Albuquerque Coelho" userId="ac74b89b-444e-42c3-a3e1-3795a8d61e25" providerId="ADAL" clId="{81FD0C80-7DE2-457F-90F6-CA5F56898ACC}" dt="2021-04-08T22:01:22.966" v="2693" actId="47"/>
        <pc:sldMkLst>
          <pc:docMk/>
          <pc:sldMk cId="0" sldId="284"/>
        </pc:sldMkLst>
        <pc:spChg chg="add mod ord">
          <ac:chgData name="Rooney Ribeiro Albuquerque Coelho" userId="ac74b89b-444e-42c3-a3e1-3795a8d61e25" providerId="ADAL" clId="{81FD0C80-7DE2-457F-90F6-CA5F56898ACC}" dt="2021-04-08T16:52:19.010" v="1571" actId="6549"/>
          <ac:spMkLst>
            <pc:docMk/>
            <pc:sldMk cId="0" sldId="284"/>
            <ac:spMk id="3" creationId="{29C026F2-908D-43FE-9882-FE458B3D6D5E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52:17.413" v="1570" actId="478"/>
          <ac:spMkLst>
            <pc:docMk/>
            <pc:sldMk cId="0" sldId="284"/>
            <ac:spMk id="4" creationId="{973EA29D-8D3A-491A-BD18-55D3FA402D0A}"/>
          </ac:spMkLst>
        </pc:spChg>
        <pc:spChg chg="add del mod">
          <ac:chgData name="Rooney Ribeiro Albuquerque Coelho" userId="ac74b89b-444e-42c3-a3e1-3795a8d61e25" providerId="ADAL" clId="{81FD0C80-7DE2-457F-90F6-CA5F56898ACC}" dt="2021-04-08T16:53:43.087" v="1604"/>
          <ac:spMkLst>
            <pc:docMk/>
            <pc:sldMk cId="0" sldId="284"/>
            <ac:spMk id="53" creationId="{15D1ED29-F9DD-4E3E-B5BF-CDB367328412}"/>
          </ac:spMkLst>
        </pc:spChg>
        <pc:spChg chg="add mod">
          <ac:chgData name="Rooney Ribeiro Albuquerque Coelho" userId="ac74b89b-444e-42c3-a3e1-3795a8d61e25" providerId="ADAL" clId="{81FD0C80-7DE2-457F-90F6-CA5F56898ACC}" dt="2021-04-08T16:52:46.028" v="1575" actId="27636"/>
          <ac:spMkLst>
            <pc:docMk/>
            <pc:sldMk cId="0" sldId="284"/>
            <ac:spMk id="921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52:10.623" v="1567" actId="478"/>
          <ac:spMkLst>
            <pc:docMk/>
            <pc:sldMk cId="0" sldId="284"/>
            <ac:spMk id="9219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6:52:29.336" v="1573"/>
          <ac:graphicFrameMkLst>
            <pc:docMk/>
            <pc:sldMk cId="0" sldId="284"/>
            <ac:graphicFrameMk id="5" creationId="{00000000-0000-0000-0000-000000000000}"/>
          </ac:graphicFrameMkLst>
        </pc:graphicFrameChg>
      </pc:sldChg>
      <pc:sldChg chg="addSp delSp modSp add mod chgLayout">
        <pc:chgData name="Rooney Ribeiro Albuquerque Coelho" userId="ac74b89b-444e-42c3-a3e1-3795a8d61e25" providerId="ADAL" clId="{81FD0C80-7DE2-457F-90F6-CA5F56898ACC}" dt="2021-04-09T03:50:20.792" v="3985" actId="14100"/>
        <pc:sldMkLst>
          <pc:docMk/>
          <pc:sldMk cId="0" sldId="285"/>
        </pc:sldMkLst>
        <pc:spChg chg="add mod ord">
          <ac:chgData name="Rooney Ribeiro Albuquerque Coelho" userId="ac74b89b-444e-42c3-a3e1-3795a8d61e25" providerId="ADAL" clId="{81FD0C80-7DE2-457F-90F6-CA5F56898ACC}" dt="2021-04-08T19:37:50.086" v="2612" actId="700"/>
          <ac:spMkLst>
            <pc:docMk/>
            <pc:sldMk cId="0" sldId="285"/>
            <ac:spMk id="4" creationId="{381C87FE-2A80-4E85-8DCD-7EAEB7E7A5CB}"/>
          </ac:spMkLst>
        </pc:spChg>
        <pc:spChg chg="del">
          <ac:chgData name="Rooney Ribeiro Albuquerque Coelho" userId="ac74b89b-444e-42c3-a3e1-3795a8d61e25" providerId="ADAL" clId="{81FD0C80-7DE2-457F-90F6-CA5F56898ACC}" dt="2021-04-08T17:02:14.379" v="1686" actId="478"/>
          <ac:spMkLst>
            <pc:docMk/>
            <pc:sldMk cId="0" sldId="285"/>
            <ac:spMk id="4710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50:20.792" v="3985" actId="14100"/>
          <ac:spMkLst>
            <pc:docMk/>
            <pc:sldMk cId="0" sldId="285"/>
            <ac:spMk id="471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8:20.715" v="2617" actId="207"/>
          <ac:spMkLst>
            <pc:docMk/>
            <pc:sldMk cId="0" sldId="285"/>
            <ac:spMk id="47144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19:38:02.929" v="2613" actId="1076"/>
          <ac:grpSpMkLst>
            <pc:docMk/>
            <pc:sldMk cId="0" sldId="285"/>
            <ac:grpSpMk id="2" creationId="{00000000-0000-0000-0000-000000000000}"/>
          </ac:grpSpMkLst>
        </pc:grpChg>
        <pc:picChg chg="add del mod">
          <ac:chgData name="Rooney Ribeiro Albuquerque Coelho" userId="ac74b89b-444e-42c3-a3e1-3795a8d61e25" providerId="ADAL" clId="{81FD0C80-7DE2-457F-90F6-CA5F56898ACC}" dt="2021-04-08T19:41:38.107" v="2644" actId="478"/>
          <ac:picMkLst>
            <pc:docMk/>
            <pc:sldMk cId="0" sldId="285"/>
            <ac:picMk id="1026" creationId="{C22A4054-FE9E-4D73-8B7B-F0E1D2DFB7A5}"/>
          </ac:picMkLst>
        </pc:picChg>
      </pc:sldChg>
      <pc:sldChg chg="addSp delSp modSp add del mod">
        <pc:chgData name="Rooney Ribeiro Albuquerque Coelho" userId="ac74b89b-444e-42c3-a3e1-3795a8d61e25" providerId="ADAL" clId="{81FD0C80-7DE2-457F-90F6-CA5F56898ACC}" dt="2021-04-08T17:06:50.873" v="1750" actId="47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81FD0C80-7DE2-457F-90F6-CA5F56898ACC}" dt="2021-04-08T17:02:52.443" v="1725" actId="20577"/>
          <ac:spMkLst>
            <pc:docMk/>
            <pc:sldMk cId="0" sldId="286"/>
            <ac:spMk id="10" creationId="{E8397CE3-18BD-4CCB-B529-14F2B1DE324A}"/>
          </ac:spMkLst>
        </pc:spChg>
        <pc:spChg chg="del">
          <ac:chgData name="Rooney Ribeiro Albuquerque Coelho" userId="ac74b89b-444e-42c3-a3e1-3795a8d61e25" providerId="ADAL" clId="{81FD0C80-7DE2-457F-90F6-CA5F56898ACC}" dt="2021-04-08T17:02:43.431" v="1704" actId="478"/>
          <ac:spMkLst>
            <pc:docMk/>
            <pc:sldMk cId="0" sldId="286"/>
            <ac:spMk id="10244" creationId="{00000000-0000-0000-0000-000000000000}"/>
          </ac:spMkLst>
        </pc:spChg>
      </pc:sldChg>
      <pc:sldChg chg="add del modTransition">
        <pc:chgData name="Rooney Ribeiro Albuquerque Coelho" userId="ac74b89b-444e-42c3-a3e1-3795a8d61e25" providerId="ADAL" clId="{81FD0C80-7DE2-457F-90F6-CA5F56898ACC}" dt="2021-04-08T22:01:29.448" v="2694" actId="47"/>
        <pc:sldMkLst>
          <pc:docMk/>
          <pc:sldMk cId="0" sldId="28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1:29.448" v="2694" actId="47"/>
        <pc:sldMkLst>
          <pc:docMk/>
          <pc:sldMk cId="0" sldId="288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89"/>
        </pc:sldMkLst>
        <pc:spChg chg="mod">
          <ac:chgData name="Rooney Ribeiro Albuquerque Coelho" userId="ac74b89b-444e-42c3-a3e1-3795a8d61e25" providerId="ADAL" clId="{81FD0C80-7DE2-457F-90F6-CA5F56898ACC}" dt="2021-04-08T21:59:43.848" v="2673" actId="27636"/>
          <ac:spMkLst>
            <pc:docMk/>
            <pc:sldMk cId="0" sldId="289"/>
            <ac:spMk id="4505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0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1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2"/>
        </pc:sldMkLst>
        <pc:spChg chg="mod">
          <ac:chgData name="Rooney Ribeiro Albuquerque Coelho" userId="ac74b89b-444e-42c3-a3e1-3795a8d61e25" providerId="ADAL" clId="{81FD0C80-7DE2-457F-90F6-CA5F56898ACC}" dt="2021-04-08T21:59:43.864" v="2674" actId="27636"/>
          <ac:spMkLst>
            <pc:docMk/>
            <pc:sldMk cId="0" sldId="292"/>
            <ac:spMk id="48131" creationId="{00000000-0000-0000-0000-000000000000}"/>
          </ac:spMkLst>
        </pc:spChg>
      </pc:sldChg>
      <pc:sldChg chg="addSp delSp modSp mod">
        <pc:chgData name="Rooney Ribeiro Albuquerque Coelho" userId="ac74b89b-444e-42c3-a3e1-3795a8d61e25" providerId="ADAL" clId="{81FD0C80-7DE2-457F-90F6-CA5F56898ACC}" dt="2021-04-16T05:41:10.411" v="4770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81FD0C80-7DE2-457F-90F6-CA5F56898ACC}" dt="2021-04-16T05:41:10.411" v="4770" actId="20577"/>
          <ac:spMkLst>
            <pc:docMk/>
            <pc:sldMk cId="2133982734" sldId="293"/>
            <ac:spMk id="3" creationId="{6760F02F-26F3-4475-BB97-7FB4AF569018}"/>
          </ac:spMkLst>
        </pc:spChg>
        <pc:spChg chg="mod">
          <ac:chgData name="Rooney Ribeiro Albuquerque Coelho" userId="ac74b89b-444e-42c3-a3e1-3795a8d61e25" providerId="ADAL" clId="{81FD0C80-7DE2-457F-90F6-CA5F56898ACC}" dt="2021-04-08T02:27:29.701" v="26" actId="20577"/>
          <ac:spMkLst>
            <pc:docMk/>
            <pc:sldMk cId="2133982734" sldId="293"/>
            <ac:spMk id="4" creationId="{DAEABBF2-01D8-4128-B1F4-CFD832F8AEFF}"/>
          </ac:spMkLst>
        </pc:spChg>
        <pc:graphicFrameChg chg="add del mod">
          <ac:chgData name="Rooney Ribeiro Albuquerque Coelho" userId="ac74b89b-444e-42c3-a3e1-3795a8d61e25" providerId="ADAL" clId="{81FD0C80-7DE2-457F-90F6-CA5F56898ACC}" dt="2021-04-08T02:27:24.605" v="20" actId="478"/>
          <ac:graphicFrameMkLst>
            <pc:docMk/>
            <pc:sldMk cId="2133982734" sldId="293"/>
            <ac:graphicFrameMk id="8" creationId="{56F0F1E8-C2E9-400F-AAC5-93E404BE610E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4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5"/>
        </pc:sldMkLst>
      </pc:sldChg>
      <pc:sldChg chg="addSp delSp modSp add del mod modClrScheme modAnim chgLayout">
        <pc:chgData name="Rooney Ribeiro Albuquerque Coelho" userId="ac74b89b-444e-42c3-a3e1-3795a8d61e25" providerId="ADAL" clId="{81FD0C80-7DE2-457F-90F6-CA5F56898ACC}" dt="2021-04-09T03:51:37.811" v="3992"/>
        <pc:sldMkLst>
          <pc:docMk/>
          <pc:sldMk cId="0" sldId="296"/>
        </pc:sldMkLst>
        <pc:spChg chg="add del mod">
          <ac:chgData name="Rooney Ribeiro Albuquerque Coelho" userId="ac74b89b-444e-42c3-a3e1-3795a8d61e25" providerId="ADAL" clId="{81FD0C80-7DE2-457F-90F6-CA5F56898ACC}" dt="2021-04-08T17:03:16.465" v="1727" actId="478"/>
          <ac:spMkLst>
            <pc:docMk/>
            <pc:sldMk cId="0" sldId="296"/>
            <ac:spMk id="4" creationId="{0E306A48-536C-458F-B642-931F5412B51A}"/>
          </ac:spMkLst>
        </pc:spChg>
        <pc:spChg chg="add mod ord">
          <ac:chgData name="Rooney Ribeiro Albuquerque Coelho" userId="ac74b89b-444e-42c3-a3e1-3795a8d61e25" providerId="ADAL" clId="{81FD0C80-7DE2-457F-90F6-CA5F56898ACC}" dt="2021-04-08T17:03:22.755" v="1729"/>
          <ac:spMkLst>
            <pc:docMk/>
            <pc:sldMk cId="0" sldId="296"/>
            <ac:spMk id="5" creationId="{5DD3EA62-A664-4113-8292-4104849D838B}"/>
          </ac:spMkLst>
        </pc:spChg>
        <pc:spChg chg="add mod">
          <ac:chgData name="Rooney Ribeiro Albuquerque Coelho" userId="ac74b89b-444e-42c3-a3e1-3795a8d61e25" providerId="ADAL" clId="{81FD0C80-7DE2-457F-90F6-CA5F56898ACC}" dt="2021-04-08T17:06:24.143" v="1746" actId="1076"/>
          <ac:spMkLst>
            <pc:docMk/>
            <pc:sldMk cId="0" sldId="296"/>
            <ac:spMk id="11266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12.876" v="1726" actId="478"/>
          <ac:spMkLst>
            <pc:docMk/>
            <pc:sldMk cId="0" sldId="296"/>
            <ac:spMk id="11269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3:51:32.323" v="3991" actId="207"/>
          <ac:spMkLst>
            <pc:docMk/>
            <pc:sldMk cId="0" sldId="296"/>
            <ac:spMk id="11270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1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36.590" v="1730" actId="478"/>
          <ac:spMkLst>
            <pc:docMk/>
            <pc:sldMk cId="0" sldId="296"/>
            <ac:spMk id="11273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03:41.775" v="1732" actId="478"/>
          <ac:spMkLst>
            <pc:docMk/>
            <pc:sldMk cId="0" sldId="296"/>
            <ac:spMk id="11275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7:03:36.590" v="1730" actId="478"/>
          <ac:grpSpMkLst>
            <pc:docMk/>
            <pc:sldMk cId="0" sldId="296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81FD0C80-7DE2-457F-90F6-CA5F56898ACC}" dt="2021-04-08T17:03:44.876" v="1734"/>
          <ac:graphicFrameMkLst>
            <pc:docMk/>
            <pc:sldMk cId="0" sldId="296"/>
            <ac:graphicFrameMk id="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81FD0C80-7DE2-457F-90F6-CA5F56898ACC}" dt="2021-04-08T17:03:40.417" v="1731" actId="478"/>
          <ac:graphicFrameMkLst>
            <pc:docMk/>
            <pc:sldMk cId="0" sldId="296"/>
            <ac:graphicFrameMk id="1126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81FD0C80-7DE2-457F-90F6-CA5F56898ACC}" dt="2021-04-08T17:03:36.590" v="1730" actId="478"/>
          <ac:graphicFrameMkLst>
            <pc:docMk/>
            <pc:sldMk cId="0" sldId="296"/>
            <ac:graphicFrameMk id="11268" creationId="{00000000-0000-0000-0000-000000000000}"/>
          </ac:graphicFrameMkLst>
        </pc:graphicFrameChg>
      </pc:sldChg>
      <pc:sldChg chg="modSp add del mod modTransition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7"/>
        </pc:sldMkLst>
        <pc:spChg chg="mod">
          <ac:chgData name="Rooney Ribeiro Albuquerque Coelho" userId="ac74b89b-444e-42c3-a3e1-3795a8d61e25" providerId="ADAL" clId="{81FD0C80-7DE2-457F-90F6-CA5F56898ACC}" dt="2021-04-08T03:39:29.156" v="712" actId="27636"/>
          <ac:spMkLst>
            <pc:docMk/>
            <pc:sldMk cId="0" sldId="297"/>
            <ac:spMk id="56322" creationId="{00000000-0000-0000-0000-000000000000}"/>
          </ac:spMkLst>
        </pc:spChg>
      </pc:sldChg>
      <pc:sldChg chg="addSp delSp modSp add del mod modClrScheme modAnim chgLayout">
        <pc:chgData name="Rooney Ribeiro Albuquerque Coelho" userId="ac74b89b-444e-42c3-a3e1-3795a8d61e25" providerId="ADAL" clId="{81FD0C80-7DE2-457F-90F6-CA5F56898ACC}" dt="2021-04-09T03:56:16.791" v="3998"/>
        <pc:sldMkLst>
          <pc:docMk/>
          <pc:sldMk cId="0" sldId="298"/>
        </pc:sldMkLst>
        <pc:spChg chg="add del mod">
          <ac:chgData name="Rooney Ribeiro Albuquerque Coelho" userId="ac74b89b-444e-42c3-a3e1-3795a8d61e25" providerId="ADAL" clId="{81FD0C80-7DE2-457F-90F6-CA5F56898ACC}" dt="2021-04-08T17:17:28.719" v="1891" actId="478"/>
          <ac:spMkLst>
            <pc:docMk/>
            <pc:sldMk cId="0" sldId="298"/>
            <ac:spMk id="3" creationId="{0343CE16-2B55-4EE5-8DE9-FAC5FCDE891E}"/>
          </ac:spMkLst>
        </pc:spChg>
        <pc:spChg chg="add del mod">
          <ac:chgData name="Rooney Ribeiro Albuquerque Coelho" userId="ac74b89b-444e-42c3-a3e1-3795a8d61e25" providerId="ADAL" clId="{81FD0C80-7DE2-457F-90F6-CA5F56898ACC}" dt="2021-04-08T17:17:30.516" v="1892" actId="478"/>
          <ac:spMkLst>
            <pc:docMk/>
            <pc:sldMk cId="0" sldId="298"/>
            <ac:spMk id="5" creationId="{34AB0F40-1183-4CE6-A08C-7EBB818ED72B}"/>
          </ac:spMkLst>
        </pc:spChg>
        <pc:spChg chg="add mod ord">
          <ac:chgData name="Rooney Ribeiro Albuquerque Coelho" userId="ac74b89b-444e-42c3-a3e1-3795a8d61e25" providerId="ADAL" clId="{81FD0C80-7DE2-457F-90F6-CA5F56898ACC}" dt="2021-04-08T17:17:36.072" v="1894"/>
          <ac:spMkLst>
            <pc:docMk/>
            <pc:sldMk cId="0" sldId="298"/>
            <ac:spMk id="6" creationId="{FDECF4BE-ED30-4618-A151-30BEE3834863}"/>
          </ac:spMkLst>
        </pc:spChg>
        <pc:spChg chg="add del mod">
          <ac:chgData name="Rooney Ribeiro Albuquerque Coelho" userId="ac74b89b-444e-42c3-a3e1-3795a8d61e25" providerId="ADAL" clId="{81FD0C80-7DE2-457F-90F6-CA5F56898ACC}" dt="2021-04-08T17:17:38.847" v="1896" actId="478"/>
          <ac:spMkLst>
            <pc:docMk/>
            <pc:sldMk cId="0" sldId="298"/>
            <ac:spMk id="8" creationId="{6625FE4B-A4CB-40CC-9951-7EAF20E141E1}"/>
          </ac:spMkLst>
        </pc:spChg>
        <pc:spChg chg="add mod">
          <ac:chgData name="Rooney Ribeiro Albuquerque Coelho" userId="ac74b89b-444e-42c3-a3e1-3795a8d61e25" providerId="ADAL" clId="{81FD0C80-7DE2-457F-90F6-CA5F56898ACC}" dt="2021-04-08T17:19:31.990" v="1957" actId="403"/>
          <ac:spMkLst>
            <pc:docMk/>
            <pc:sldMk cId="0" sldId="298"/>
            <ac:spMk id="1229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7:19:38.762" v="1959" actId="27636"/>
          <ac:spMkLst>
            <pc:docMk/>
            <pc:sldMk cId="0" sldId="298"/>
            <ac:spMk id="12291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17:24:33.895" v="2104" actId="255"/>
          <ac:spMkLst>
            <pc:docMk/>
            <pc:sldMk cId="0" sldId="298"/>
            <ac:spMk id="1229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7:17:17.560" v="1889" actId="478"/>
          <ac:spMkLst>
            <pc:docMk/>
            <pc:sldMk cId="0" sldId="298"/>
            <ac:spMk id="122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06.876" v="1926" actId="1038"/>
          <ac:spMkLst>
            <pc:docMk/>
            <pc:sldMk cId="0" sldId="298"/>
            <ac:spMk id="122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5.969" v="1952" actId="1076"/>
          <ac:spMkLst>
            <pc:docMk/>
            <pc:sldMk cId="0" sldId="298"/>
            <ac:spMk id="122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0.493" v="1951" actId="1037"/>
          <ac:spMkLst>
            <pc:docMk/>
            <pc:sldMk cId="0" sldId="298"/>
            <ac:spMk id="122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7:19:19.990" v="1953" actId="1076"/>
          <ac:spMkLst>
            <pc:docMk/>
            <pc:sldMk cId="0" sldId="298"/>
            <ac:spMk id="12298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17:17:37.623" v="1895" actId="478"/>
          <ac:spMkLst>
            <pc:docMk/>
            <pc:sldMk cId="0" sldId="298"/>
            <ac:spMk id="534531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17:48.620" v="1898"/>
          <ac:graphicFrameMkLst>
            <pc:docMk/>
            <pc:sldMk cId="0" sldId="298"/>
            <ac:graphicFrameMk id="9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7:17:52.639" v="1901"/>
          <ac:graphicFrameMkLst>
            <pc:docMk/>
            <pc:sldMk cId="0" sldId="298"/>
            <ac:graphicFrameMk id="11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7:17:57.797" v="1904"/>
          <ac:graphicFrameMkLst>
            <pc:docMk/>
            <pc:sldMk cId="0" sldId="298"/>
            <ac:graphicFrameMk id="13" creationId="{00000000-0000-0000-0000-000000000000}"/>
          </ac:graphicFrameMkLst>
        </pc:graphicFrameChg>
      </pc:sldChg>
      <pc:sldChg chg="addSp delSp modSp add del mod modTransition chgLayout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299"/>
        </pc:sldMkLst>
        <pc:spChg chg="add mod ord">
          <ac:chgData name="Rooney Ribeiro Albuquerque Coelho" userId="ac74b89b-444e-42c3-a3e1-3795a8d61e25" providerId="ADAL" clId="{81FD0C80-7DE2-457F-90F6-CA5F56898ACC}" dt="2021-04-08T17:25:13.129" v="2111"/>
          <ac:spMkLst>
            <pc:docMk/>
            <pc:sldMk cId="0" sldId="299"/>
            <ac:spMk id="3" creationId="{3F2BAFCA-81E8-4A65-89A1-CBF888BFE0A8}"/>
          </ac:spMkLst>
        </pc:spChg>
        <pc:spChg chg="add del mod">
          <ac:chgData name="Rooney Ribeiro Albuquerque Coelho" userId="ac74b89b-444e-42c3-a3e1-3795a8d61e25" providerId="ADAL" clId="{81FD0C80-7DE2-457F-90F6-CA5F56898ACC}" dt="2021-04-08T17:25:11.911" v="2110" actId="478"/>
          <ac:spMkLst>
            <pc:docMk/>
            <pc:sldMk cId="0" sldId="299"/>
            <ac:spMk id="5" creationId="{2D1CC3F8-6EAA-4DD0-BD43-AAC7DE9F18D9}"/>
          </ac:spMkLst>
        </pc:spChg>
        <pc:spChg chg="add">
          <ac:chgData name="Rooney Ribeiro Albuquerque Coelho" userId="ac74b89b-444e-42c3-a3e1-3795a8d61e25" providerId="ADAL" clId="{81FD0C80-7DE2-457F-90F6-CA5F56898ACC}" dt="2021-04-08T17:25:49.110" v="2118"/>
          <ac:spMkLst>
            <pc:docMk/>
            <pc:sldMk cId="0" sldId="299"/>
            <ac:spMk id="1331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7:24:58.966" v="2107" actId="478"/>
          <ac:spMkLst>
            <pc:docMk/>
            <pc:sldMk cId="0" sldId="299"/>
            <ac:spMk id="13316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17:25:10.023" v="2109" actId="478"/>
          <ac:spMkLst>
            <pc:docMk/>
            <pc:sldMk cId="0" sldId="299"/>
            <ac:spMk id="13317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25:49.110" v="2118"/>
          <ac:graphicFrameMkLst>
            <pc:docMk/>
            <pc:sldMk cId="0" sldId="299"/>
            <ac:graphicFrameMk id="6" creationId="{00000000-0000-0000-0000-000000000000}"/>
          </ac:graphicFrameMkLst>
        </pc:graphicFrameChg>
      </pc:sldChg>
      <pc:sldChg chg="add del modTransition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0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1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2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3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4"/>
        </pc:sldMkLst>
      </pc:sldChg>
      <pc:sldChg chg="addSp delSp modSp add del mod modClrScheme chgLayout">
        <pc:chgData name="Rooney Ribeiro Albuquerque Coelho" userId="ac74b89b-444e-42c3-a3e1-3795a8d61e25" providerId="ADAL" clId="{81FD0C80-7DE2-457F-90F6-CA5F56898ACC}" dt="2021-04-09T04:07:47.482" v="4177" actId="207"/>
        <pc:sldMkLst>
          <pc:docMk/>
          <pc:sldMk cId="0" sldId="305"/>
        </pc:sldMkLst>
        <pc:spChg chg="add del mod ord">
          <ac:chgData name="Rooney Ribeiro Albuquerque Coelho" userId="ac74b89b-444e-42c3-a3e1-3795a8d61e25" providerId="ADAL" clId="{81FD0C80-7DE2-457F-90F6-CA5F56898ACC}" dt="2021-04-09T04:07:14.251" v="4145" actId="478"/>
          <ac:spMkLst>
            <pc:docMk/>
            <pc:sldMk cId="0" sldId="305"/>
            <ac:spMk id="9" creationId="{64111DB8-90BF-478F-A5A8-303AB6473D29}"/>
          </ac:spMkLst>
        </pc:spChg>
        <pc:spChg chg="mod ord">
          <ac:chgData name="Rooney Ribeiro Albuquerque Coelho" userId="ac74b89b-444e-42c3-a3e1-3795a8d61e25" providerId="ADAL" clId="{81FD0C80-7DE2-457F-90F6-CA5F56898ACC}" dt="2021-04-09T04:07:21.904" v="4173" actId="20577"/>
          <ac:spMkLst>
            <pc:docMk/>
            <pc:sldMk cId="0" sldId="305"/>
            <ac:spMk id="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07:47.482" v="4177" actId="207"/>
          <ac:spMkLst>
            <pc:docMk/>
            <pc:sldMk cId="0" sldId="305"/>
            <ac:spMk id="164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07:46.210" v="4176" actId="207"/>
          <ac:spMkLst>
            <pc:docMk/>
            <pc:sldMk cId="0" sldId="305"/>
            <ac:spMk id="16438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06"/>
        </pc:sldMkLst>
      </pc:sldChg>
      <pc:sldChg chg="addSp delSp modSp add del mod modNotesTx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81FD0C80-7DE2-457F-90F6-CA5F56898ACC}" dt="2021-04-08T22:26:23.016" v="2844"/>
          <ac:spMkLst>
            <pc:docMk/>
            <pc:sldMk cId="0" sldId="307"/>
            <ac:spMk id="3" creationId="{1C5B6CDC-2D80-408E-B4CF-066133BFF6B6}"/>
          </ac:spMkLst>
        </pc:spChg>
        <pc:spChg chg="add mod">
          <ac:chgData name="Rooney Ribeiro Albuquerque Coelho" userId="ac74b89b-444e-42c3-a3e1-3795a8d61e25" providerId="ADAL" clId="{81FD0C80-7DE2-457F-90F6-CA5F56898ACC}" dt="2021-04-08T22:27:50.301" v="2864" actId="27636"/>
          <ac:spMkLst>
            <pc:docMk/>
            <pc:sldMk cId="0" sldId="307"/>
            <ac:spMk id="5" creationId="{8F569DA8-B16F-47E5-BB07-8380D1AE4152}"/>
          </ac:spMkLst>
        </pc:spChg>
        <pc:spChg chg="del">
          <ac:chgData name="Rooney Ribeiro Albuquerque Coelho" userId="ac74b89b-444e-42c3-a3e1-3795a8d61e25" providerId="ADAL" clId="{81FD0C80-7DE2-457F-90F6-CA5F56898ACC}" dt="2021-04-08T22:26:21.637" v="2843" actId="478"/>
          <ac:spMkLst>
            <pc:docMk/>
            <pc:sldMk cId="0" sldId="307"/>
            <ac:spMk id="63490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26:43.938" v="2845" actId="478"/>
          <ac:spMkLst>
            <pc:docMk/>
            <pc:sldMk cId="0" sldId="307"/>
            <ac:spMk id="63518" creationId="{00000000-0000-0000-0000-000000000000}"/>
          </ac:spMkLst>
        </pc:spChg>
        <pc:graphicFrameChg chg="del">
          <ac:chgData name="Rooney Ribeiro Albuquerque Coelho" userId="ac74b89b-444e-42c3-a3e1-3795a8d61e25" providerId="ADAL" clId="{81FD0C80-7DE2-457F-90F6-CA5F56898ACC}" dt="2021-04-08T22:28:13.999" v="2869" actId="478"/>
          <ac:graphicFrameMkLst>
            <pc:docMk/>
            <pc:sldMk cId="0" sldId="307"/>
            <ac:graphicFrameMk id="773192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8"/>
        </pc:sldMkLst>
        <pc:spChg chg="add mod ord">
          <ac:chgData name="Rooney Ribeiro Albuquerque Coelho" userId="ac74b89b-444e-42c3-a3e1-3795a8d61e25" providerId="ADAL" clId="{81FD0C80-7DE2-457F-90F6-CA5F56898ACC}" dt="2021-04-08T22:29:04.053" v="2875" actId="700"/>
          <ac:spMkLst>
            <pc:docMk/>
            <pc:sldMk cId="0" sldId="308"/>
            <ac:spMk id="3" creationId="{ABB87B64-587B-4C9E-848A-9DB45927FEFA}"/>
          </ac:spMkLst>
        </pc:spChg>
        <pc:spChg chg="del">
          <ac:chgData name="Rooney Ribeiro Albuquerque Coelho" userId="ac74b89b-444e-42c3-a3e1-3795a8d61e25" providerId="ADAL" clId="{81FD0C80-7DE2-457F-90F6-CA5F56898ACC}" dt="2021-04-08T22:28:57.869" v="2873" actId="478"/>
          <ac:spMkLst>
            <pc:docMk/>
            <pc:sldMk cId="0" sldId="308"/>
            <ac:spMk id="6451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29:04.053" v="2875" actId="700"/>
          <ac:spMkLst>
            <pc:docMk/>
            <pc:sldMk cId="0" sldId="308"/>
            <ac:spMk id="64515" creationId="{00000000-0000-0000-0000-000000000000}"/>
          </ac:spMkLst>
        </pc:spChg>
      </pc:sldChg>
      <pc:sldChg chg="addSp delSp modSp add del mod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81FD0C80-7DE2-457F-90F6-CA5F56898ACC}" dt="2021-04-08T22:29:20.380" v="2877"/>
          <ac:spMkLst>
            <pc:docMk/>
            <pc:sldMk cId="0" sldId="309"/>
            <ac:spMk id="4" creationId="{4FB32D0B-FBEF-4E23-9A7D-942584A61312}"/>
          </ac:spMkLst>
        </pc:spChg>
        <pc:spChg chg="del">
          <ac:chgData name="Rooney Ribeiro Albuquerque Coelho" userId="ac74b89b-444e-42c3-a3e1-3795a8d61e25" providerId="ADAL" clId="{81FD0C80-7DE2-457F-90F6-CA5F56898ACC}" dt="2021-04-08T22:29:19.207" v="2876" actId="478"/>
          <ac:spMkLst>
            <pc:docMk/>
            <pc:sldMk cId="0" sldId="309"/>
            <ac:spMk id="655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40:53.901" v="3629" actId="20577"/>
          <ac:spMkLst>
            <pc:docMk/>
            <pc:sldMk cId="0" sldId="309"/>
            <ac:spMk id="655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40:51.003" v="3627" actId="20577"/>
          <ac:spMkLst>
            <pc:docMk/>
            <pc:sldMk cId="0" sldId="309"/>
            <ac:spMk id="655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5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29:33.230" v="2880" actId="207"/>
          <ac:spMkLst>
            <pc:docMk/>
            <pc:sldMk cId="0" sldId="309"/>
            <ac:spMk id="6560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10"/>
        </pc:sldMkLst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36:25.620" v="4662" actId="20577"/>
        <pc:sldMkLst>
          <pc:docMk/>
          <pc:sldMk cId="0" sldId="311"/>
        </pc:sldMkLst>
        <pc:spChg chg="add mod ord">
          <ac:chgData name="Rooney Ribeiro Albuquerque Coelho" userId="ac74b89b-444e-42c3-a3e1-3795a8d61e25" providerId="ADAL" clId="{81FD0C80-7DE2-457F-90F6-CA5F56898ACC}" dt="2021-04-08T17:38:58.380" v="2162" actId="6549"/>
          <ac:spMkLst>
            <pc:docMk/>
            <pc:sldMk cId="0" sldId="311"/>
            <ac:spMk id="2" creationId="{F90622CE-91E8-44B0-B76C-68BA1A360FDE}"/>
          </ac:spMkLst>
        </pc:spChg>
        <pc:spChg chg="del mod">
          <ac:chgData name="Rooney Ribeiro Albuquerque Coelho" userId="ac74b89b-444e-42c3-a3e1-3795a8d61e25" providerId="ADAL" clId="{81FD0C80-7DE2-457F-90F6-CA5F56898ACC}" dt="2021-04-08T17:38:50.199" v="2158" actId="478"/>
          <ac:spMkLst>
            <pc:docMk/>
            <pc:sldMk cId="0" sldId="311"/>
            <ac:spMk id="6246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08:22.689" v="4178" actId="207"/>
          <ac:spMkLst>
            <pc:docMk/>
            <pc:sldMk cId="0" sldId="311"/>
            <ac:spMk id="62467" creationId="{00000000-0000-0000-0000-000000000000}"/>
          </ac:spMkLst>
        </pc:sp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2:11.854" v="4419" actId="12"/>
        <pc:sldMkLst>
          <pc:docMk/>
          <pc:sldMk cId="0" sldId="312"/>
        </pc:sldMkLst>
        <pc:spChg chg="add mod">
          <ac:chgData name="Rooney Ribeiro Albuquerque Coelho" userId="ac74b89b-444e-42c3-a3e1-3795a8d61e25" providerId="ADAL" clId="{81FD0C80-7DE2-457F-90F6-CA5F56898ACC}" dt="2021-04-08T19:15:00.404" v="2205" actId="1076"/>
          <ac:spMkLst>
            <pc:docMk/>
            <pc:sldMk cId="0" sldId="312"/>
            <ac:spMk id="2048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2:11.854" v="4419" actId="12"/>
          <ac:spMkLst>
            <pc:docMk/>
            <pc:sldMk cId="0" sldId="312"/>
            <ac:spMk id="2048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17:40:09.809" v="2168" actId="6549"/>
          <ac:spMkLst>
            <pc:docMk/>
            <pc:sldMk cId="0" sldId="312"/>
            <ac:spMk id="20484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7:40:21.974" v="2170"/>
          <ac:graphicFrameMkLst>
            <pc:docMk/>
            <pc:sldMk cId="0" sldId="312"/>
            <ac:graphicFrameMk id="2" creationId="{00000000-0000-0000-0000-000000000000}"/>
          </ac:graphicFrameMkLst>
        </pc:graphicFrameChg>
      </pc:sldChg>
      <pc:sldChg chg="addSp delSp modSp add mod modTransition modAnim modNotesTx">
        <pc:chgData name="Rooney Ribeiro Albuquerque Coelho" userId="ac74b89b-444e-42c3-a3e1-3795a8d61e25" providerId="ADAL" clId="{81FD0C80-7DE2-457F-90F6-CA5F56898ACC}" dt="2021-04-09T04:22:15.687" v="4420" actId="12"/>
        <pc:sldMkLst>
          <pc:docMk/>
          <pc:sldMk cId="0" sldId="313"/>
        </pc:sldMkLst>
        <pc:spChg chg="add mod">
          <ac:chgData name="Rooney Ribeiro Albuquerque Coelho" userId="ac74b89b-444e-42c3-a3e1-3795a8d61e25" providerId="ADAL" clId="{81FD0C80-7DE2-457F-90F6-CA5F56898ACC}" dt="2021-04-08T19:16:31.690" v="2207"/>
          <ac:spMkLst>
            <pc:docMk/>
            <pc:sldMk cId="0" sldId="313"/>
            <ac:spMk id="3" creationId="{7F032ADE-D4AD-4D42-A956-7FD499B92495}"/>
          </ac:spMkLst>
        </pc:spChg>
        <pc:spChg chg="add mod">
          <ac:chgData name="Rooney Ribeiro Albuquerque Coelho" userId="ac74b89b-444e-42c3-a3e1-3795a8d61e25" providerId="ADAL" clId="{81FD0C80-7DE2-457F-90F6-CA5F56898ACC}" dt="2021-04-08T19:17:11.314" v="2214" actId="1076"/>
          <ac:spMkLst>
            <pc:docMk/>
            <pc:sldMk cId="0" sldId="313"/>
            <ac:spMk id="215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4:22:15.687" v="4420" actId="12"/>
          <ac:spMkLst>
            <pc:docMk/>
            <pc:sldMk cId="0" sldId="313"/>
            <ac:spMk id="2150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16:30.286" v="2206" actId="478"/>
          <ac:spMkLst>
            <pc:docMk/>
            <pc:sldMk cId="0" sldId="313"/>
            <ac:spMk id="21508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16:45.474" v="2210"/>
          <ac:graphicFrameMkLst>
            <pc:docMk/>
            <pc:sldMk cId="0" sldId="313"/>
            <ac:graphicFrameMk id="4" creationId="{00000000-0000-0000-0000-000000000000}"/>
          </ac:graphicFrameMkLst>
        </pc:graphicFrame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2:21.133" v="4421" actId="12"/>
        <pc:sldMkLst>
          <pc:docMk/>
          <pc:sldMk cId="0" sldId="314"/>
        </pc:sldMkLst>
        <pc:spChg chg="add mod ord">
          <ac:chgData name="Rooney Ribeiro Albuquerque Coelho" userId="ac74b89b-444e-42c3-a3e1-3795a8d61e25" providerId="ADAL" clId="{81FD0C80-7DE2-457F-90F6-CA5F56898ACC}" dt="2021-04-08T19:21:36.436" v="2217" actId="700"/>
          <ac:spMkLst>
            <pc:docMk/>
            <pc:sldMk cId="0" sldId="314"/>
            <ac:spMk id="3" creationId="{C066D955-4DD9-457F-BB04-62AE26298B43}"/>
          </ac:spMkLst>
        </pc:spChg>
        <pc:spChg chg="add mod">
          <ac:chgData name="Rooney Ribeiro Albuquerque Coelho" userId="ac74b89b-444e-42c3-a3e1-3795a8d61e25" providerId="ADAL" clId="{81FD0C80-7DE2-457F-90F6-CA5F56898ACC}" dt="2021-04-08T19:23:53.118" v="2339" actId="1035"/>
          <ac:spMkLst>
            <pc:docMk/>
            <pc:sldMk cId="0" sldId="314"/>
            <ac:spMk id="22530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8T19:23:02.847" v="2323" actId="478"/>
          <ac:spMkLst>
            <pc:docMk/>
            <pc:sldMk cId="0" sldId="314"/>
            <ac:spMk id="2253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2:21.133" v="4421" actId="12"/>
          <ac:spMkLst>
            <pc:docMk/>
            <pc:sldMk cId="0" sldId="314"/>
            <ac:spMk id="22532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18:22.955" v="2215" actId="478"/>
          <ac:spMkLst>
            <pc:docMk/>
            <pc:sldMk cId="0" sldId="314"/>
            <ac:spMk id="22533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21:48.290" v="2221"/>
          <ac:graphicFrameMkLst>
            <pc:docMk/>
            <pc:sldMk cId="0" sldId="314"/>
            <ac:graphicFrameMk id="4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19:21:50.679" v="2223"/>
          <ac:graphicFrameMkLst>
            <pc:docMk/>
            <pc:sldMk cId="0" sldId="314"/>
            <ac:graphicFrameMk id="6" creationId="{00000000-0000-0000-0000-000000000000}"/>
          </ac:graphicFrameMkLst>
        </pc:graphicFrameChg>
      </pc:sldChg>
      <pc:sldChg chg="add del modTransition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15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2:19.691" v="4706"/>
        <pc:sldMkLst>
          <pc:docMk/>
          <pc:sldMk cId="0" sldId="316"/>
        </pc:sldMkLst>
        <pc:spChg chg="add mod ord">
          <ac:chgData name="Rooney Ribeiro Albuquerque Coelho" userId="ac74b89b-444e-42c3-a3e1-3795a8d61e25" providerId="ADAL" clId="{81FD0C80-7DE2-457F-90F6-CA5F56898ACC}" dt="2021-04-08T22:30:39.801" v="2885" actId="700"/>
          <ac:spMkLst>
            <pc:docMk/>
            <pc:sldMk cId="0" sldId="316"/>
            <ac:spMk id="3" creationId="{510D1A8D-3925-4A72-8E3B-6E7AE3FE55E9}"/>
          </ac:spMkLst>
        </pc:spChg>
        <pc:spChg chg="del">
          <ac:chgData name="Rooney Ribeiro Albuquerque Coelho" userId="ac74b89b-444e-42c3-a3e1-3795a8d61e25" providerId="ADAL" clId="{81FD0C80-7DE2-457F-90F6-CA5F56898ACC}" dt="2021-04-08T22:30:24.138" v="2881" actId="478"/>
          <ac:spMkLst>
            <pc:docMk/>
            <pc:sldMk cId="0" sldId="316"/>
            <ac:spMk id="72706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0:47.063" v="4694" actId="207"/>
          <ac:spMkLst>
            <pc:docMk/>
            <pc:sldMk cId="0" sldId="316"/>
            <ac:spMk id="72707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2:13.048" v="4704"/>
        <pc:sldMkLst>
          <pc:docMk/>
          <pc:sldMk cId="0" sldId="317"/>
        </pc:sldMkLst>
        <pc:spChg chg="add del mod">
          <ac:chgData name="Rooney Ribeiro Albuquerque Coelho" userId="ac74b89b-444e-42c3-a3e1-3795a8d61e25" providerId="ADAL" clId="{81FD0C80-7DE2-457F-90F6-CA5F56898ACC}" dt="2021-04-08T22:31:09.862" v="2894" actId="6264"/>
          <ac:spMkLst>
            <pc:docMk/>
            <pc:sldMk cId="0" sldId="317"/>
            <ac:spMk id="2" creationId="{C8B82A89-7883-4084-9816-831380D4D1F7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09.862" v="2894" actId="6264"/>
          <ac:spMkLst>
            <pc:docMk/>
            <pc:sldMk cId="0" sldId="317"/>
            <ac:spMk id="3" creationId="{7CBF9F03-30B0-4594-A84C-02B92C495C1E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10.067" v="2897" actId="6264"/>
          <ac:spMkLst>
            <pc:docMk/>
            <pc:sldMk cId="0" sldId="317"/>
            <ac:spMk id="4" creationId="{22EA5BC5-2CD2-4FE8-B74E-479121D170F2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10.067" v="2897" actId="6264"/>
          <ac:spMkLst>
            <pc:docMk/>
            <pc:sldMk cId="0" sldId="317"/>
            <ac:spMk id="5" creationId="{573FC2DE-549A-43C4-93F9-DADE3843A146}"/>
          </ac:spMkLst>
        </pc:spChg>
        <pc:spChg chg="mod ord">
          <ac:chgData name="Rooney Ribeiro Albuquerque Coelho" userId="ac74b89b-444e-42c3-a3e1-3795a8d61e25" providerId="ADAL" clId="{81FD0C80-7DE2-457F-90F6-CA5F56898ACC}" dt="2021-04-08T22:31:23.139" v="2905" actId="404"/>
          <ac:spMkLst>
            <pc:docMk/>
            <pc:sldMk cId="0" sldId="317"/>
            <ac:spMk id="737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1:35.444" v="4699" actId="20577"/>
          <ac:spMkLst>
            <pc:docMk/>
            <pc:sldMk cId="0" sldId="317"/>
            <ac:spMk id="73731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2:27.035" v="4707"/>
        <pc:sldMkLst>
          <pc:docMk/>
          <pc:sldMk cId="0" sldId="318"/>
        </pc:sldMkLst>
        <pc:spChg chg="add del mo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2" creationId="{50694834-EF44-4AC4-B11C-7C72AAFE233C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3" creationId="{FD0198FB-F89E-4188-A280-5F691A557E3C}"/>
          </ac:spMkLst>
        </pc:spChg>
        <pc:spChg chg="mod ord">
          <ac:chgData name="Rooney Ribeiro Albuquerque Coelho" userId="ac74b89b-444e-42c3-a3e1-3795a8d61e25" providerId="ADAL" clId="{81FD0C80-7DE2-457F-90F6-CA5F56898ACC}" dt="2021-04-08T22:31:35.147" v="2908" actId="6264"/>
          <ac:spMkLst>
            <pc:docMk/>
            <pc:sldMk cId="0" sldId="318"/>
            <ac:spMk id="747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1:49.881" v="4700" actId="207"/>
          <ac:spMkLst>
            <pc:docMk/>
            <pc:sldMk cId="0" sldId="318"/>
            <ac:spMk id="74755" creationId="{00000000-0000-0000-0000-000000000000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5:04:05.113" v="4719" actId="207"/>
        <pc:sldMkLst>
          <pc:docMk/>
          <pc:sldMk cId="0" sldId="319"/>
        </pc:sldMkLst>
        <pc:spChg chg="add del mo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2" creationId="{BCC2FD70-9A92-475F-A0C2-32BA86481D9E}"/>
          </ac:spMkLst>
        </pc:spChg>
        <pc:spChg chg="add del mo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3" creationId="{DE65DF5F-25A3-4ABF-A3B1-56D1DBF5350E}"/>
          </ac:spMkLst>
        </pc:spChg>
        <pc:spChg chg="mod ord">
          <ac:chgData name="Rooney Ribeiro Albuquerque Coelho" userId="ac74b89b-444e-42c3-a3e1-3795a8d61e25" providerId="ADAL" clId="{81FD0C80-7DE2-457F-90F6-CA5F56898ACC}" dt="2021-04-08T22:31:41.873" v="2910" actId="6264"/>
          <ac:spMkLst>
            <pc:docMk/>
            <pc:sldMk cId="0" sldId="319"/>
            <ac:spMk id="75778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4:05.113" v="4719" actId="207"/>
          <ac:spMkLst>
            <pc:docMk/>
            <pc:sldMk cId="0" sldId="319"/>
            <ac:spMk id="75779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3:38.940" v="4715" actId="207"/>
        <pc:sldMkLst>
          <pc:docMk/>
          <pc:sldMk cId="0" sldId="320"/>
        </pc:sldMkLst>
        <pc:spChg chg="add del mod">
          <ac:chgData name="Rooney Ribeiro Albuquerque Coelho" userId="ac74b89b-444e-42c3-a3e1-3795a8d61e25" providerId="ADAL" clId="{81FD0C80-7DE2-457F-90F6-CA5F56898ACC}" dt="2021-04-08T22:32:15.218" v="2914" actId="6264"/>
          <ac:spMkLst>
            <pc:docMk/>
            <pc:sldMk cId="0" sldId="320"/>
            <ac:spMk id="2" creationId="{1C3228AC-6921-49DE-AFA8-E7655E831812}"/>
          </ac:spMkLst>
        </pc:spChg>
        <pc:spChg chg="add del mod">
          <ac:chgData name="Rooney Ribeiro Albuquerque Coelho" userId="ac74b89b-444e-42c3-a3e1-3795a8d61e25" providerId="ADAL" clId="{81FD0C80-7DE2-457F-90F6-CA5F56898ACC}" dt="2021-04-08T22:32:15.218" v="2914" actId="6264"/>
          <ac:spMkLst>
            <pc:docMk/>
            <pc:sldMk cId="0" sldId="320"/>
            <ac:spMk id="3" creationId="{ABFDD029-A156-44FA-AB10-F0F88B2EBFAA}"/>
          </ac:spMkLst>
        </pc:spChg>
        <pc:spChg chg="mod ord">
          <ac:chgData name="Rooney Ribeiro Albuquerque Coelho" userId="ac74b89b-444e-42c3-a3e1-3795a8d61e25" providerId="ADAL" clId="{81FD0C80-7DE2-457F-90F6-CA5F56898ACC}" dt="2021-04-08T22:32:42.063" v="2922" actId="404"/>
          <ac:spMkLst>
            <pc:docMk/>
            <pc:sldMk cId="0" sldId="320"/>
            <ac:spMk id="7680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3:38.940" v="4715" actId="207"/>
          <ac:spMkLst>
            <pc:docMk/>
            <pc:sldMk cId="0" sldId="320"/>
            <ac:spMk id="7680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1:19.292" v="3631"/>
        <pc:sldMkLst>
          <pc:docMk/>
          <pc:sldMk cId="0" sldId="321"/>
        </pc:sldMkLst>
        <pc:spChg chg="add del mod">
          <ac:chgData name="Rooney Ribeiro Albuquerque Coelho" userId="ac74b89b-444e-42c3-a3e1-3795a8d61e25" providerId="ADAL" clId="{81FD0C80-7DE2-457F-90F6-CA5F56898ACC}" dt="2021-04-08T22:33:17.686" v="2929" actId="6264"/>
          <ac:spMkLst>
            <pc:docMk/>
            <pc:sldMk cId="0" sldId="321"/>
            <ac:spMk id="4" creationId="{9D4D18A8-41AC-439A-8EE7-B3416765CB6F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3:21.134" v="2931" actId="478"/>
          <ac:spMkLst>
            <pc:docMk/>
            <pc:sldMk cId="0" sldId="321"/>
            <ac:spMk id="5" creationId="{E84B3BC7-BC99-4C0C-ACAC-DEA942F0A2FD}"/>
          </ac:spMkLst>
        </pc:spChg>
        <pc:spChg chg="add mod">
          <ac:chgData name="Rooney Ribeiro Albuquerque Coelho" userId="ac74b89b-444e-42c3-a3e1-3795a8d61e25" providerId="ADAL" clId="{81FD0C80-7DE2-457F-90F6-CA5F56898ACC}" dt="2021-04-08T23:41:19.292" v="3631"/>
          <ac:spMkLst>
            <pc:docMk/>
            <pc:sldMk cId="0" sldId="321"/>
            <ac:spMk id="7" creationId="{A3D1E2A5-BB02-4697-9323-D97ACE60697C}"/>
          </ac:spMkLst>
        </pc:spChg>
        <pc:spChg chg="del mod ord">
          <ac:chgData name="Rooney Ribeiro Albuquerque Coelho" userId="ac74b89b-444e-42c3-a3e1-3795a8d61e25" providerId="ADAL" clId="{81FD0C80-7DE2-457F-90F6-CA5F56898ACC}" dt="2021-04-08T23:41:17.774" v="3630" actId="478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3:38.996" v="2933" actId="1076"/>
          <ac:spMkLst>
            <pc:docMk/>
            <pc:sldMk cId="0" sldId="321"/>
            <ac:spMk id="82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55.791" v="2996" actId="20577"/>
          <ac:spMkLst>
            <pc:docMk/>
            <pc:sldMk cId="0" sldId="321"/>
            <ac:spMk id="82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09.767" v="2971" actId="1037"/>
          <ac:spMkLst>
            <pc:docMk/>
            <pc:sldMk cId="0" sldId="321"/>
            <ac:spMk id="82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06.873" v="2967" actId="1038"/>
          <ac:spMkLst>
            <pc:docMk/>
            <pc:sldMk cId="0" sldId="321"/>
            <ac:spMk id="82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19.330" v="2980" actId="1037"/>
          <ac:spMkLst>
            <pc:docMk/>
            <pc:sldMk cId="0" sldId="321"/>
            <ac:spMk id="8234" creationId="{00000000-0000-0000-0000-000000000000}"/>
          </ac:spMkLst>
        </pc:spChg>
        <pc:spChg chg="add del mod">
          <ac:chgData name="Rooney Ribeiro Albuquerque Coelho" userId="ac74b89b-444e-42c3-a3e1-3795a8d61e25" providerId="ADAL" clId="{81FD0C80-7DE2-457F-90F6-CA5F56898ACC}" dt="2021-04-08T22:35:23.939" v="3001" actId="1076"/>
          <ac:spMkLst>
            <pc:docMk/>
            <pc:sldMk cId="0" sldId="321"/>
            <ac:spMk id="82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29.641" v="2986" actId="1037"/>
          <ac:spMkLst>
            <pc:docMk/>
            <pc:sldMk cId="0" sldId="321"/>
            <ac:spMk id="82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29.641" v="2986" actId="1037"/>
          <ac:spMkLst>
            <pc:docMk/>
            <pc:sldMk cId="0" sldId="321"/>
            <ac:spMk id="82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35.790" v="2990" actId="1038"/>
          <ac:spMkLst>
            <pc:docMk/>
            <pc:sldMk cId="0" sldId="321"/>
            <ac:spMk id="82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44.360" v="2994" actId="1038"/>
          <ac:spMkLst>
            <pc:docMk/>
            <pc:sldMk cId="0" sldId="321"/>
            <ac:spMk id="82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44.360" v="2994" actId="1038"/>
          <ac:spMkLst>
            <pc:docMk/>
            <pc:sldMk cId="0" sldId="321"/>
            <ac:spMk id="82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4:52.249" v="2995" actId="20577"/>
          <ac:spMkLst>
            <pc:docMk/>
            <pc:sldMk cId="0" sldId="321"/>
            <ac:spMk id="8270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2:33:50.440" v="2961" actId="1076"/>
          <ac:grpSpMkLst>
            <pc:docMk/>
            <pc:sldMk cId="0" sldId="321"/>
            <ac:grpSpMk id="2" creationId="{00000000-0000-0000-0000-000000000000}"/>
          </ac:grpSpMkLst>
        </pc:gr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1:23.898" v="3633"/>
        <pc:sldMkLst>
          <pc:docMk/>
          <pc:sldMk cId="0" sldId="322"/>
        </pc:sldMkLst>
        <pc:spChg chg="add del mod">
          <ac:chgData name="Rooney Ribeiro Albuquerque Coelho" userId="ac74b89b-444e-42c3-a3e1-3795a8d61e25" providerId="ADAL" clId="{81FD0C80-7DE2-457F-90F6-CA5F56898ACC}" dt="2021-04-08T22:35:54.470" v="3004" actId="6264"/>
          <ac:spMkLst>
            <pc:docMk/>
            <pc:sldMk cId="0" sldId="322"/>
            <ac:spMk id="6" creationId="{3C726BFC-9DEE-403B-8986-611AA9DD0042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6:07.121" v="3010" actId="478"/>
          <ac:spMkLst>
            <pc:docMk/>
            <pc:sldMk cId="0" sldId="322"/>
            <ac:spMk id="7" creationId="{6751F597-6ED1-423B-A505-95EC5DFDA002}"/>
          </ac:spMkLst>
        </pc:spChg>
        <pc:spChg chg="add mod">
          <ac:chgData name="Rooney Ribeiro Albuquerque Coelho" userId="ac74b89b-444e-42c3-a3e1-3795a8d61e25" providerId="ADAL" clId="{81FD0C80-7DE2-457F-90F6-CA5F56898ACC}" dt="2021-04-08T23:41:23.898" v="3633"/>
          <ac:spMkLst>
            <pc:docMk/>
            <pc:sldMk cId="0" sldId="322"/>
            <ac:spMk id="9" creationId="{886720F9-CA8F-402D-8419-12D0350D78FD}"/>
          </ac:spMkLst>
        </pc:spChg>
        <pc:spChg chg="del mod ord">
          <ac:chgData name="Rooney Ribeiro Albuquerque Coelho" userId="ac74b89b-444e-42c3-a3e1-3795a8d61e25" providerId="ADAL" clId="{81FD0C80-7DE2-457F-90F6-CA5F56898ACC}" dt="2021-04-08T23:41:22.647" v="3632" actId="478"/>
          <ac:spMkLst>
            <pc:docMk/>
            <pc:sldMk cId="0" sldId="322"/>
            <ac:spMk id="89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4:57.658" v="4727"/>
        <pc:sldMkLst>
          <pc:docMk/>
          <pc:sldMk cId="0" sldId="323"/>
        </pc:sldMkLst>
        <pc:spChg chg="add del mod">
          <ac:chgData name="Rooney Ribeiro Albuquerque Coelho" userId="ac74b89b-444e-42c3-a3e1-3795a8d61e25" providerId="ADAL" clId="{81FD0C80-7DE2-457F-90F6-CA5F56898ACC}" dt="2021-04-08T22:36:55.973" v="3011" actId="6264"/>
          <ac:spMkLst>
            <pc:docMk/>
            <pc:sldMk cId="0" sldId="323"/>
            <ac:spMk id="2" creationId="{D087C8B8-607D-4FBA-A812-A68E19894FED}"/>
          </ac:spMkLst>
        </pc:spChg>
        <pc:spChg chg="add del mod">
          <ac:chgData name="Rooney Ribeiro Albuquerque Coelho" userId="ac74b89b-444e-42c3-a3e1-3795a8d61e25" providerId="ADAL" clId="{81FD0C80-7DE2-457F-90F6-CA5F56898ACC}" dt="2021-04-08T22:36:55.973" v="3011" actId="6264"/>
          <ac:spMkLst>
            <pc:docMk/>
            <pc:sldMk cId="0" sldId="323"/>
            <ac:spMk id="3" creationId="{D9FF1C6E-BAF1-4CC2-B67A-8A02EA56A64C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7:00.014" v="3015" actId="478"/>
          <ac:spMkLst>
            <pc:docMk/>
            <pc:sldMk cId="0" sldId="323"/>
            <ac:spMk id="4" creationId="{7F11AD5F-9B3D-489B-B1AB-448624324F74}"/>
          </ac:spMkLst>
        </pc:spChg>
        <pc:spChg chg="add del mod">
          <ac:chgData name="Rooney Ribeiro Albuquerque Coelho" userId="ac74b89b-444e-42c3-a3e1-3795a8d61e25" providerId="ADAL" clId="{81FD0C80-7DE2-457F-90F6-CA5F56898ACC}" dt="2021-04-08T23:41:37.104" v="3637" actId="478"/>
          <ac:spMkLst>
            <pc:docMk/>
            <pc:sldMk cId="0" sldId="323"/>
            <ac:spMk id="6" creationId="{C1488995-CB75-4664-BE59-628AC42A0554}"/>
          </ac:spMkLst>
        </pc:spChg>
        <pc:spChg chg="add mod">
          <ac:chgData name="Rooney Ribeiro Albuquerque Coelho" userId="ac74b89b-444e-42c3-a3e1-3795a8d61e25" providerId="ADAL" clId="{81FD0C80-7DE2-457F-90F6-CA5F56898ACC}" dt="2021-04-08T23:41:44.794" v="3639"/>
          <ac:spMkLst>
            <pc:docMk/>
            <pc:sldMk cId="0" sldId="323"/>
            <ac:spMk id="8" creationId="{11F79C08-7099-4B29-9197-AEECB78CFE7E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41:43.371" v="3638" actId="478"/>
          <ac:spMkLst>
            <pc:docMk/>
            <pc:sldMk cId="0" sldId="323"/>
            <ac:spMk id="922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4:26.032" v="4720" actId="207"/>
          <ac:spMkLst>
            <pc:docMk/>
            <pc:sldMk cId="0" sldId="323"/>
            <ac:spMk id="9243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09.958" v="3651" actId="20577"/>
        <pc:sldMkLst>
          <pc:docMk/>
          <pc:sldMk cId="0" sldId="324"/>
        </pc:sldMkLst>
        <pc:spChg chg="add del mo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2" creationId="{031FB877-7C71-4660-B9E5-89B0949A0E7A}"/>
          </ac:spMkLst>
        </pc:spChg>
        <pc:spChg chg="add del mo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3" creationId="{F8A926B6-D3C8-46EF-A6CB-D51F59AEF1B9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37:20.863" v="3024" actId="6264"/>
          <ac:spMkLst>
            <pc:docMk/>
            <pc:sldMk cId="0" sldId="324"/>
            <ac:spMk id="4" creationId="{F789E47C-890E-4DCA-AD63-3151BA46809A}"/>
          </ac:spMkLst>
        </pc:spChg>
        <pc:spChg chg="add del mod">
          <ac:chgData name="Rooney Ribeiro Albuquerque Coelho" userId="ac74b89b-444e-42c3-a3e1-3795a8d61e25" providerId="ADAL" clId="{81FD0C80-7DE2-457F-90F6-CA5F56898ACC}" dt="2021-04-08T23:41:53.110" v="3640" actId="478"/>
          <ac:spMkLst>
            <pc:docMk/>
            <pc:sldMk cId="0" sldId="324"/>
            <ac:spMk id="6" creationId="{CD1D6D1C-02D3-482C-8468-C4395D948B26}"/>
          </ac:spMkLst>
        </pc:spChg>
        <pc:spChg chg="add mod">
          <ac:chgData name="Rooney Ribeiro Albuquerque Coelho" userId="ac74b89b-444e-42c3-a3e1-3795a8d61e25" providerId="ADAL" clId="{81FD0C80-7DE2-457F-90F6-CA5F56898ACC}" dt="2021-04-08T23:42:09.958" v="3651" actId="20577"/>
          <ac:spMkLst>
            <pc:docMk/>
            <pc:sldMk cId="0" sldId="324"/>
            <ac:spMk id="8" creationId="{0438E6AB-777E-4B5C-80EA-9468DD813D0F}"/>
          </ac:spMkLst>
        </pc:spChg>
        <pc:spChg chg="del mod ord">
          <ac:chgData name="Rooney Ribeiro Albuquerque Coelho" userId="ac74b89b-444e-42c3-a3e1-3795a8d61e25" providerId="ADAL" clId="{81FD0C80-7DE2-457F-90F6-CA5F56898ACC}" dt="2021-04-08T22:37:27.273" v="3026" actId="478"/>
          <ac:spMkLst>
            <pc:docMk/>
            <pc:sldMk cId="0" sldId="324"/>
            <ac:spMk id="1024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37:56.471" v="3031" actId="20577"/>
          <ac:spMkLst>
            <pc:docMk/>
            <pc:sldMk cId="0" sldId="324"/>
            <ac:spMk id="10245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13.985" v="3653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2" creationId="{AB5AEB7C-4A75-430A-BED5-2E4DA736CC21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3" creationId="{CA6AB32D-99BB-4359-AE2A-681565BFAF7C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4" creationId="{D6AA3EE8-CDE4-42A0-A32C-09B2774E6DF5}"/>
          </ac:spMkLst>
        </pc:spChg>
        <pc:spChg chg="mod or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11269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38:02.021" v="3032" actId="6264"/>
          <ac:spMkLst>
            <pc:docMk/>
            <pc:sldMk cId="0" sldId="325"/>
            <ac:spMk id="1127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42:13.985" v="3653" actId="20577"/>
          <ac:spMkLst>
            <pc:docMk/>
            <pc:sldMk cId="0" sldId="325"/>
            <ac:spMk id="112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112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8017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38:38.250" v="3037" actId="207"/>
          <ac:spMkLst>
            <pc:docMk/>
            <pc:sldMk cId="0" sldId="325"/>
            <ac:spMk id="801802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38:38.250" v="3037" actId="207"/>
          <ac:graphicFrameMkLst>
            <pc:docMk/>
            <pc:sldMk cId="0" sldId="325"/>
            <ac:graphicFrameMk id="801796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38:38.250" v="3037" actId="207"/>
          <ac:graphicFrameMkLst>
            <pc:docMk/>
            <pc:sldMk cId="0" sldId="325"/>
            <ac:graphicFrameMk id="801797" creationId="{00000000-0000-0000-0000-000000000000}"/>
          </ac:graphicFrameMkLst>
        </pc:graphicFrame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17.021" v="3655" actId="20577"/>
        <pc:sldMkLst>
          <pc:docMk/>
          <pc:sldMk cId="0" sldId="326"/>
        </pc:sldMkLst>
        <pc:spChg chg="add del mod">
          <ac:chgData name="Rooney Ribeiro Albuquerque Coelho" userId="ac74b89b-444e-42c3-a3e1-3795a8d61e25" providerId="ADAL" clId="{81FD0C80-7DE2-457F-90F6-CA5F56898ACC}" dt="2021-04-08T22:38:50.529" v="3038" actId="6264"/>
          <ac:spMkLst>
            <pc:docMk/>
            <pc:sldMk cId="0" sldId="326"/>
            <ac:spMk id="2" creationId="{3DB508A7-D36C-42D9-AFD9-628A3CB38B9E}"/>
          </ac:spMkLst>
        </pc:spChg>
        <pc:spChg chg="add del mod">
          <ac:chgData name="Rooney Ribeiro Albuquerque Coelho" userId="ac74b89b-444e-42c3-a3e1-3795a8d61e25" providerId="ADAL" clId="{81FD0C80-7DE2-457F-90F6-CA5F56898ACC}" dt="2021-04-08T22:38:50.529" v="3038" actId="6264"/>
          <ac:spMkLst>
            <pc:docMk/>
            <pc:sldMk cId="0" sldId="326"/>
            <ac:spMk id="3" creationId="{6CDE26D3-9C47-4581-8ACC-09331A5F1CBD}"/>
          </ac:spMkLst>
        </pc:spChg>
        <pc:spChg chg="add del mod">
          <ac:chgData name="Rooney Ribeiro Albuquerque Coelho" userId="ac74b89b-444e-42c3-a3e1-3795a8d61e25" providerId="ADAL" clId="{81FD0C80-7DE2-457F-90F6-CA5F56898ACC}" dt="2021-04-08T22:40:36.435" v="3079" actId="1076"/>
          <ac:spMkLst>
            <pc:docMk/>
            <pc:sldMk cId="0" sldId="326"/>
            <ac:spMk id="12290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22:40:41.904" v="3108" actId="1035"/>
          <ac:spMkLst>
            <pc:docMk/>
            <pc:sldMk cId="0" sldId="326"/>
            <ac:spMk id="12291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0:51.968" v="3113" actId="20577"/>
          <ac:spMkLst>
            <pc:docMk/>
            <pc:sldMk cId="0" sldId="326"/>
            <ac:spMk id="1229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42:17.021" v="3655" actId="20577"/>
          <ac:spMkLst>
            <pc:docMk/>
            <pc:sldMk cId="0" sldId="326"/>
            <ac:spMk id="12293" creationId="{00000000-0000-0000-0000-000000000000}"/>
          </ac:spMkLst>
        </pc:spChg>
        <pc:graphicFrameChg chg="add del mod replId">
          <ac:chgData name="Rooney Ribeiro Albuquerque Coelho" userId="ac74b89b-444e-42c3-a3e1-3795a8d61e25" providerId="ADAL" clId="{81FD0C80-7DE2-457F-90F6-CA5F56898ACC}" dt="2021-04-08T22:39:26.657" v="3044"/>
          <ac:graphicFrameMkLst>
            <pc:docMk/>
            <pc:sldMk cId="0" sldId="326"/>
            <ac:graphicFrameMk id="4" creationId="{00000000-0000-0000-0000-000000000000}"/>
          </ac:graphicFrameMkLst>
        </pc:graphicFrameChg>
        <pc:graphicFrameChg chg="del mod replId">
          <ac:chgData name="Rooney Ribeiro Albuquerque Coelho" userId="ac74b89b-444e-42c3-a3e1-3795a8d61e25" providerId="ADAL" clId="{81FD0C80-7DE2-457F-90F6-CA5F56898ACC}" dt="2021-04-08T22:39:30.720" v="3046"/>
          <ac:graphicFrameMkLst>
            <pc:docMk/>
            <pc:sldMk cId="0" sldId="326"/>
            <ac:graphicFrameMk id="7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48:30.585" v="507" actId="47"/>
        <pc:sldMkLst>
          <pc:docMk/>
          <pc:sldMk cId="772501484" sldId="326"/>
        </pc:sldMkLst>
      </pc:sldChg>
      <pc:sldChg chg="modSp new mod modAnim">
        <pc:chgData name="Rooney Ribeiro Albuquerque Coelho" userId="ac74b89b-444e-42c3-a3e1-3795a8d61e25" providerId="ADAL" clId="{81FD0C80-7DE2-457F-90F6-CA5F56898ACC}" dt="2021-04-09T03:10:21.375" v="3866"/>
        <pc:sldMkLst>
          <pc:docMk/>
          <pc:sldMk cId="2977540507" sldId="327"/>
        </pc:sldMkLst>
        <pc:spChg chg="mod">
          <ac:chgData name="Rooney Ribeiro Albuquerque Coelho" userId="ac74b89b-444e-42c3-a3e1-3795a8d61e25" providerId="ADAL" clId="{81FD0C80-7DE2-457F-90F6-CA5F56898ACC}" dt="2021-04-08T02:32:45.408" v="125"/>
          <ac:spMkLst>
            <pc:docMk/>
            <pc:sldMk cId="2977540507" sldId="327"/>
            <ac:spMk id="2" creationId="{46417FB1-5EF0-4E14-AD49-5E9FF3A8DD7A}"/>
          </ac:spMkLst>
        </pc:spChg>
        <pc:spChg chg="mod">
          <ac:chgData name="Rooney Ribeiro Albuquerque Coelho" userId="ac74b89b-444e-42c3-a3e1-3795a8d61e25" providerId="ADAL" clId="{81FD0C80-7DE2-457F-90F6-CA5F56898ACC}" dt="2021-04-09T03:10:21.375" v="3866"/>
          <ac:spMkLst>
            <pc:docMk/>
            <pc:sldMk cId="2977540507" sldId="327"/>
            <ac:spMk id="3" creationId="{7C9EEC62-7115-4BA0-899F-DBA685549A9D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137034372" sldId="327"/>
        </pc:sldMkLst>
      </pc:sldChg>
      <pc:sldChg chg="addSp delSp modSp add mod modClrScheme modAnim chgLayout">
        <pc:chgData name="Rooney Ribeiro Albuquerque Coelho" userId="ac74b89b-444e-42c3-a3e1-3795a8d61e25" providerId="ADAL" clId="{81FD0C80-7DE2-457F-90F6-CA5F56898ACC}" dt="2021-04-09T03:27:56.798" v="3903" actId="207"/>
        <pc:sldMkLst>
          <pc:docMk/>
          <pc:sldMk cId="291060472" sldId="328"/>
        </pc:sldMkLst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2" creationId="{46417FB1-5EF0-4E14-AD49-5E9FF3A8DD7A}"/>
          </ac:spMkLst>
        </pc:spChg>
        <pc:spChg chg="mod ord">
          <ac:chgData name="Rooney Ribeiro Albuquerque Coelho" userId="ac74b89b-444e-42c3-a3e1-3795a8d61e25" providerId="ADAL" clId="{81FD0C80-7DE2-457F-90F6-CA5F56898ACC}" dt="2021-04-09T03:27:56.798" v="3903" actId="207"/>
          <ac:spMkLst>
            <pc:docMk/>
            <pc:sldMk cId="291060472" sldId="328"/>
            <ac:spMk id="3" creationId="{7C9EEC62-7115-4BA0-899F-DBA685549A9D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4" creationId="{4E282090-4AFC-4B12-AD66-E6AEF647EDEC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5" creationId="{4423BC75-4674-4597-9E63-C5EE75A6532A}"/>
          </ac:spMkLst>
        </pc:spChg>
        <pc:spChg chg="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6" creationId="{C58B4D27-6B39-416B-A5E9-7DFB725F78D9}"/>
          </ac:spMkLst>
        </pc:spChg>
        <pc:spChg chg="add del mod ord">
          <ac:chgData name="Rooney Ribeiro Albuquerque Coelho" userId="ac74b89b-444e-42c3-a3e1-3795a8d61e25" providerId="ADAL" clId="{81FD0C80-7DE2-457F-90F6-CA5F56898ACC}" dt="2021-04-08T02:34:49.318" v="166" actId="700"/>
          <ac:spMkLst>
            <pc:docMk/>
            <pc:sldMk cId="291060472" sldId="328"/>
            <ac:spMk id="7" creationId="{0133B9FE-ED1D-473C-9D15-77A77B53A70E}"/>
          </ac:spMkLst>
        </pc:spChg>
        <pc:spChg chg="add mod">
          <ac:chgData name="Rooney Ribeiro Albuquerque Coelho" userId="ac74b89b-444e-42c3-a3e1-3795a8d61e25" providerId="ADAL" clId="{81FD0C80-7DE2-457F-90F6-CA5F56898ACC}" dt="2021-04-08T14:26:38.766" v="773" actId="1036"/>
          <ac:spMkLst>
            <pc:docMk/>
            <pc:sldMk cId="291060472" sldId="328"/>
            <ac:spMk id="8" creationId="{E55546FF-6A71-43E4-9B92-FF5104EFD562}"/>
          </ac:spMkLst>
        </pc:spChg>
        <pc:spChg chg="add mod">
          <ac:chgData name="Rooney Ribeiro Albuquerque Coelho" userId="ac74b89b-444e-42c3-a3e1-3795a8d61e25" providerId="ADAL" clId="{81FD0C80-7DE2-457F-90F6-CA5F56898ACC}" dt="2021-04-08T14:26:47.216" v="774" actId="1076"/>
          <ac:spMkLst>
            <pc:docMk/>
            <pc:sldMk cId="291060472" sldId="328"/>
            <ac:spMk id="9" creationId="{585809BE-643A-4196-9043-9E940BAEE41C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01807430" sldId="328"/>
        </pc:sldMkLst>
      </pc:sldChg>
      <pc:sldChg chg="modSp add mod ord modAnim">
        <pc:chgData name="Rooney Ribeiro Albuquerque Coelho" userId="ac74b89b-444e-42c3-a3e1-3795a8d61e25" providerId="ADAL" clId="{81FD0C80-7DE2-457F-90F6-CA5F56898ACC}" dt="2021-04-09T03:12:30.881" v="3872"/>
        <pc:sldMkLst>
          <pc:docMk/>
          <pc:sldMk cId="838926899" sldId="329"/>
        </pc:sldMkLst>
        <pc:spChg chg="mod">
          <ac:chgData name="Rooney Ribeiro Albuquerque Coelho" userId="ac74b89b-444e-42c3-a3e1-3795a8d61e25" providerId="ADAL" clId="{81FD0C80-7DE2-457F-90F6-CA5F56898ACC}" dt="2021-04-08T14:28:59.143" v="780" actId="5793"/>
          <ac:spMkLst>
            <pc:docMk/>
            <pc:sldMk cId="838926899" sldId="329"/>
            <ac:spMk id="3" creationId="{7C9EEC62-7115-4BA0-899F-DBA685549A9D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5851650" sldId="32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94060899" sldId="330"/>
        </pc:sldMkLst>
      </pc:sldChg>
      <pc:sldChg chg="addSp delSp modSp add mod modAnim">
        <pc:chgData name="Rooney Ribeiro Albuquerque Coelho" userId="ac74b89b-444e-42c3-a3e1-3795a8d61e25" providerId="ADAL" clId="{81FD0C80-7DE2-457F-90F6-CA5F56898ACC}" dt="2021-04-09T03:13:20.798" v="3873"/>
        <pc:sldMkLst>
          <pc:docMk/>
          <pc:sldMk cId="1791404306" sldId="330"/>
        </pc:sldMkLst>
        <pc:spChg chg="mod">
          <ac:chgData name="Rooney Ribeiro Albuquerque Coelho" userId="ac74b89b-444e-42c3-a3e1-3795a8d61e25" providerId="ADAL" clId="{81FD0C80-7DE2-457F-90F6-CA5F56898ACC}" dt="2021-04-08T02:57:31.547" v="536" actId="20577"/>
          <ac:spMkLst>
            <pc:docMk/>
            <pc:sldMk cId="1791404306" sldId="330"/>
            <ac:spMk id="3" creationId="{7C9EEC62-7115-4BA0-899F-DBA685549A9D}"/>
          </ac:spMkLst>
        </pc:spChg>
        <pc:spChg chg="add del">
          <ac:chgData name="Rooney Ribeiro Albuquerque Coelho" userId="ac74b89b-444e-42c3-a3e1-3795a8d61e25" providerId="ADAL" clId="{81FD0C80-7DE2-457F-90F6-CA5F56898ACC}" dt="2021-04-08T02:39:05.818" v="311" actId="22"/>
          <ac:spMkLst>
            <pc:docMk/>
            <pc:sldMk cId="1791404306" sldId="330"/>
            <ac:spMk id="8" creationId="{BFDEF57B-CDAC-40EC-8816-D3A60E8DADB0}"/>
          </ac:spMkLst>
        </pc:spChg>
        <pc:spChg chg="add mod">
          <ac:chgData name="Rooney Ribeiro Albuquerque Coelho" userId="ac74b89b-444e-42c3-a3e1-3795a8d61e25" providerId="ADAL" clId="{81FD0C80-7DE2-457F-90F6-CA5F56898ACC}" dt="2021-04-08T02:57:35.723" v="548" actId="1036"/>
          <ac:spMkLst>
            <pc:docMk/>
            <pc:sldMk cId="1791404306" sldId="330"/>
            <ac:spMk id="9" creationId="{21E17B3A-D4F0-4C02-B47A-781673228A17}"/>
          </ac:spMkLst>
        </pc:spChg>
      </pc:sldChg>
      <pc:sldChg chg="delSp modSp add mod modAnim">
        <pc:chgData name="Rooney Ribeiro Albuquerque Coelho" userId="ac74b89b-444e-42c3-a3e1-3795a8d61e25" providerId="ADAL" clId="{81FD0C80-7DE2-457F-90F6-CA5F56898ACC}" dt="2021-04-09T03:13:54.512" v="3876" actId="113"/>
        <pc:sldMkLst>
          <pc:docMk/>
          <pc:sldMk cId="2771061210" sldId="331"/>
        </pc:sldMkLst>
        <pc:spChg chg="mod">
          <ac:chgData name="Rooney Ribeiro Albuquerque Coelho" userId="ac74b89b-444e-42c3-a3e1-3795a8d61e25" providerId="ADAL" clId="{81FD0C80-7DE2-457F-90F6-CA5F56898ACC}" dt="2021-04-09T03:13:54.512" v="3876" actId="113"/>
          <ac:spMkLst>
            <pc:docMk/>
            <pc:sldMk cId="2771061210" sldId="331"/>
            <ac:spMk id="3" creationId="{7C9EEC62-7115-4BA0-899F-DBA685549A9D}"/>
          </ac:spMkLst>
        </pc:spChg>
        <pc:spChg chg="del">
          <ac:chgData name="Rooney Ribeiro Albuquerque Coelho" userId="ac74b89b-444e-42c3-a3e1-3795a8d61e25" providerId="ADAL" clId="{81FD0C80-7DE2-457F-90F6-CA5F56898ACC}" dt="2021-04-08T02:40:03.793" v="315" actId="478"/>
          <ac:spMkLst>
            <pc:docMk/>
            <pc:sldMk cId="2771061210" sldId="331"/>
            <ac:spMk id="9" creationId="{21E17B3A-D4F0-4C02-B47A-781673228A17}"/>
          </ac:spMkLst>
        </pc:spChg>
      </pc:sldChg>
      <pc:sldChg chg="addSp delSp modSp add mod modAnim chgLayout">
        <pc:chgData name="Rooney Ribeiro Albuquerque Coelho" userId="ac74b89b-444e-42c3-a3e1-3795a8d61e25" providerId="ADAL" clId="{81FD0C80-7DE2-457F-90F6-CA5F56898ACC}" dt="2021-04-09T03:49:48.139" v="3983"/>
        <pc:sldMkLst>
          <pc:docMk/>
          <pc:sldMk cId="0" sldId="332"/>
        </pc:sldMkLst>
        <pc:spChg chg="add mod ord">
          <ac:chgData name="Rooney Ribeiro Albuquerque Coelho" userId="ac74b89b-444e-42c3-a3e1-3795a8d61e25" providerId="ADAL" clId="{81FD0C80-7DE2-457F-90F6-CA5F56898ACC}" dt="2021-04-08T16:59:03.718" v="1684" actId="6549"/>
          <ac:spMkLst>
            <pc:docMk/>
            <pc:sldMk cId="0" sldId="332"/>
            <ac:spMk id="3" creationId="{65D5965C-B6AD-4775-8613-B78E756A6860}"/>
          </ac:spMkLst>
        </pc:spChg>
        <pc:spChg chg="add del mod ord">
          <ac:chgData name="Rooney Ribeiro Albuquerque Coelho" userId="ac74b89b-444e-42c3-a3e1-3795a8d61e25" providerId="ADAL" clId="{81FD0C80-7DE2-457F-90F6-CA5F56898ACC}" dt="2021-04-08T16:59:00.550" v="1682" actId="478"/>
          <ac:spMkLst>
            <pc:docMk/>
            <pc:sldMk cId="0" sldId="332"/>
            <ac:spMk id="4" creationId="{8DE57E94-C234-4085-B916-29F444A05C44}"/>
          </ac:spMkLst>
        </pc:spChg>
        <pc:spChg chg="add mod">
          <ac:chgData name="Rooney Ribeiro Albuquerque Coelho" userId="ac74b89b-444e-42c3-a3e1-3795a8d61e25" providerId="ADAL" clId="{81FD0C80-7DE2-457F-90F6-CA5F56898ACC}" dt="2021-04-08T19:35:58.947" v="2549" actId="403"/>
          <ac:spMkLst>
            <pc:docMk/>
            <pc:sldMk cId="0" sldId="332"/>
            <ac:spMk id="7" creationId="{713741AE-50AE-46F8-B7DF-8594FFF4A555}"/>
          </ac:spMkLst>
        </pc:spChg>
        <pc:spChg chg="add del mod">
          <ac:chgData name="Rooney Ribeiro Albuquerque Coelho" userId="ac74b89b-444e-42c3-a3e1-3795a8d61e25" providerId="ADAL" clId="{81FD0C80-7DE2-457F-90F6-CA5F56898ACC}" dt="2021-04-08T19:35:49.601" v="2544" actId="478"/>
          <ac:spMkLst>
            <pc:docMk/>
            <pc:sldMk cId="0" sldId="332"/>
            <ac:spMk id="53" creationId="{306B817B-E6F1-423D-A8B7-9D6FFAB530AA}"/>
          </ac:spMkLst>
        </pc:spChg>
        <pc:spChg chg="add mod">
          <ac:chgData name="Rooney Ribeiro Albuquerque Coelho" userId="ac74b89b-444e-42c3-a3e1-3795a8d61e25" providerId="ADAL" clId="{81FD0C80-7DE2-457F-90F6-CA5F56898ACC}" dt="2021-04-08T19:37:00.842" v="2608" actId="1035"/>
          <ac:spMkLst>
            <pc:docMk/>
            <pc:sldMk cId="0" sldId="332"/>
            <ac:spMk id="9218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6:58:54.882" v="1680" actId="478"/>
          <ac:spMkLst>
            <pc:docMk/>
            <pc:sldMk cId="0" sldId="332"/>
            <ac:spMk id="92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6:48.215" v="2582" actId="1076"/>
          <ac:spMkLst>
            <pc:docMk/>
            <pc:sldMk cId="0" sldId="332"/>
            <ac:spMk id="92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6:58:45.243" v="1676" actId="207"/>
          <ac:spMkLst>
            <pc:docMk/>
            <pc:sldMk cId="0" sldId="332"/>
            <ac:spMk id="92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19:36:52.477" v="2583" actId="1076"/>
          <ac:spMkLst>
            <pc:docMk/>
            <pc:sldMk cId="0" sldId="332"/>
            <ac:spMk id="514051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19:35:51.847" v="2545" actId="478"/>
          <ac:grpSpMkLst>
            <pc:docMk/>
            <pc:sldMk cId="0" sldId="332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81FD0C80-7DE2-457F-90F6-CA5F56898ACC}" dt="2021-04-08T19:33:02.254" v="2386"/>
          <ac:graphicFrameMkLst>
            <pc:docMk/>
            <pc:sldMk cId="0" sldId="332"/>
            <ac:graphicFrameMk id="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14:30:07.707" v="781" actId="47"/>
        <pc:sldMkLst>
          <pc:docMk/>
          <pc:sldMk cId="2255408659" sldId="332"/>
        </pc:sldMkLst>
      </pc:sldChg>
      <pc:sldChg chg="new del">
        <pc:chgData name="Rooney Ribeiro Albuquerque Coelho" userId="ac74b89b-444e-42c3-a3e1-3795a8d61e25" providerId="ADAL" clId="{81FD0C80-7DE2-457F-90F6-CA5F56898ACC}" dt="2021-04-08T16:48:54.202" v="1541" actId="47"/>
        <pc:sldMkLst>
          <pc:docMk/>
          <pc:sldMk cId="2991131005" sldId="332"/>
        </pc:sldMkLst>
      </pc:sldChg>
      <pc:sldChg chg="addSp delSp modSp add del mod modAnim">
        <pc:chgData name="Rooney Ribeiro Albuquerque Coelho" userId="ac74b89b-444e-42c3-a3e1-3795a8d61e25" providerId="ADAL" clId="{81FD0C80-7DE2-457F-90F6-CA5F56898ACC}" dt="2021-04-09T03:52:41.313" v="3996"/>
        <pc:sldMkLst>
          <pc:docMk/>
          <pc:sldMk cId="2793986924" sldId="333"/>
        </pc:sldMkLst>
        <pc:spChg chg="add mod">
          <ac:chgData name="Rooney Ribeiro Albuquerque Coelho" userId="ac74b89b-444e-42c3-a3e1-3795a8d61e25" providerId="ADAL" clId="{81FD0C80-7DE2-457F-90F6-CA5F56898ACC}" dt="2021-04-08T17:10:53.259" v="1848" actId="207"/>
          <ac:spMkLst>
            <pc:docMk/>
            <pc:sldMk cId="2793986924" sldId="333"/>
            <ac:spMk id="6" creationId="{AA3AC9EE-5105-4DC4-A7B9-519716C9AFCA}"/>
          </ac:spMkLst>
        </pc:spChg>
        <pc:spChg chg="add mod">
          <ac:chgData name="Rooney Ribeiro Albuquerque Coelho" userId="ac74b89b-444e-42c3-a3e1-3795a8d61e25" providerId="ADAL" clId="{81FD0C80-7DE2-457F-90F6-CA5F56898ACC}" dt="2021-04-08T17:10:53.259" v="1848" actId="207"/>
          <ac:spMkLst>
            <pc:docMk/>
            <pc:sldMk cId="2793986924" sldId="333"/>
            <ac:spMk id="7" creationId="{ACA2D73B-B51E-4C2B-BC78-D78F527CEBB3}"/>
          </ac:spMkLst>
        </pc:spChg>
        <pc:spChg chg="add 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8" creationId="{AEBADC89-E8FD-4CDF-8035-1B276BC1D71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0" creationId="{9A44014F-B3FB-4015-8B8B-9483116092F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1" creationId="{53EDFDE3-95D2-4326-9760-B1AB038C40B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2" creationId="{86BAA81F-8D02-4DC8-947A-93C4314C0B71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3" creationId="{1C1912E7-8B35-4370-93FE-9C5345B2ED22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4" creationId="{4F20CD2E-F778-4EBF-857B-250F57137B4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5" creationId="{C897F8D1-A6CD-4CF8-8701-766A2473839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6" creationId="{F06BB4EC-7C56-499A-8A59-A93587CC81F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7" creationId="{70F023CE-838B-4E21-8E24-641C3B0F6A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8" creationId="{373879DF-3A1D-4FC2-8A70-8128615A899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19" creationId="{AFF9A560-9B2D-4522-9D9C-D77FEBBD66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0" creationId="{989B3C5B-0AB6-4C94-A2EF-B18FFD4A05B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1" creationId="{974AC09C-C1CC-4A28-A33C-36EDB3AA4A8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2" creationId="{B03793C0-BA7A-4D0C-B3D6-7C4AAECA990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3" creationId="{A9386467-F832-46C9-A36F-939EE3FFA97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4" creationId="{1FA9A5CD-35A3-4C19-A01E-B8FF71CD71D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5" creationId="{439B10D7-E505-44D0-A84A-13EF502A841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6" creationId="{9D550573-8FDB-4414-AEF2-96C8A0A23158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7" creationId="{A898666A-E839-4DAC-867C-FDA6B2448A06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8" creationId="{C9464B89-98C1-4823-8783-D6599593EAEF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29" creationId="{ABD07674-669F-4871-887A-C53F07773D6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0" creationId="{E1C78614-77E4-45D5-A7D4-98006D2D73D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1" creationId="{0DCAC457-0EC1-426A-A535-80B5F88FEF94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2" creationId="{9388770D-F2CA-491A-AD3B-9A451F19702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3" creationId="{97DE2701-D846-47BA-A572-3D933CE39A6F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4" creationId="{20D6DC04-E457-4E1D-B347-C15B22ADC03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5" creationId="{1ADB9038-E75F-4280-B462-C5D58DBA98A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6" creationId="{96F969FB-7224-4549-9BE4-D2023F9D198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7" creationId="{D62AE92E-97CD-4717-B7B4-1DE03400AA61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8" creationId="{2F56E3C6-6AA2-43BB-9428-283CBFD594AE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39" creationId="{565CB92E-E0F6-4B25-8F15-2BD3EB749D6C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0" creationId="{71830E26-6D89-48EF-9785-C6C8156E99E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1" creationId="{29961EF1-8CEE-426F-A2E4-B6E3B852DB1A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2" creationId="{111CD967-AA04-4959-AD09-6BC8FB5A2B1B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3" creationId="{19FDC66A-DAAA-4B5E-BC89-5EA314F06E8D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4" creationId="{1002F610-7702-4416-8BEB-EB877FA04A86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5" creationId="{FB0D470B-207D-4D95-ABA2-E040C6298A97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6" creationId="{5AA65E3A-B3B7-407E-AA69-B4A630084D3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7" creationId="{123805D7-2F58-40D0-83C7-82BCA873CF93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8" creationId="{51D201F2-F070-4767-9A88-3E4F9EF957B9}"/>
          </ac:spMkLst>
        </pc:spChg>
        <pc:spChg chg="mod">
          <ac:chgData name="Rooney Ribeiro Albuquerque Coelho" userId="ac74b89b-444e-42c3-a3e1-3795a8d61e25" providerId="ADAL" clId="{81FD0C80-7DE2-457F-90F6-CA5F56898ACC}" dt="2021-04-08T17:07:53.965" v="1758"/>
          <ac:spMkLst>
            <pc:docMk/>
            <pc:sldMk cId="2793986924" sldId="333"/>
            <ac:spMk id="49" creationId="{2C38734A-77E6-408A-AAE6-2B5E5E448B9D}"/>
          </ac:spMkLst>
        </pc:spChg>
        <pc:spChg chg="add del mod">
          <ac:chgData name="Rooney Ribeiro Albuquerque Coelho" userId="ac74b89b-444e-42c3-a3e1-3795a8d61e25" providerId="ADAL" clId="{81FD0C80-7DE2-457F-90F6-CA5F56898ACC}" dt="2021-04-08T17:12:33.972" v="1886" actId="20577"/>
          <ac:spMkLst>
            <pc:docMk/>
            <pc:sldMk cId="2793986924" sldId="333"/>
            <ac:spMk id="50" creationId="{9AC9C864-3FFA-4329-8C3D-455054AE67B8}"/>
          </ac:spMkLst>
        </pc:spChg>
        <pc:spChg chg="add mod">
          <ac:chgData name="Rooney Ribeiro Albuquerque Coelho" userId="ac74b89b-444e-42c3-a3e1-3795a8d61e25" providerId="ADAL" clId="{81FD0C80-7DE2-457F-90F6-CA5F56898ACC}" dt="2021-04-08T17:11:53.783" v="1872" actId="1076"/>
          <ac:spMkLst>
            <pc:docMk/>
            <pc:sldMk cId="2793986924" sldId="333"/>
            <ac:spMk id="51" creationId="{56C3C541-5011-4AB3-95C1-8C3466F185C7}"/>
          </ac:spMkLst>
        </pc:spChg>
        <pc:spChg chg="add mod">
          <ac:chgData name="Rooney Ribeiro Albuquerque Coelho" userId="ac74b89b-444e-42c3-a3e1-3795a8d61e25" providerId="ADAL" clId="{81FD0C80-7DE2-457F-90F6-CA5F56898ACC}" dt="2021-04-08T17:12:36.345" v="1888" actId="20577"/>
          <ac:spMkLst>
            <pc:docMk/>
            <pc:sldMk cId="2793986924" sldId="333"/>
            <ac:spMk id="52" creationId="{440ED219-21AB-48F8-86AC-0FB7BB491E65}"/>
          </ac:spMkLst>
        </pc:spChg>
        <pc:spChg chg="add mod">
          <ac:chgData name="Rooney Ribeiro Albuquerque Coelho" userId="ac74b89b-444e-42c3-a3e1-3795a8d61e25" providerId="ADAL" clId="{81FD0C80-7DE2-457F-90F6-CA5F56898ACC}" dt="2021-04-08T17:11:30.870" v="1856" actId="1076"/>
          <ac:spMkLst>
            <pc:docMk/>
            <pc:sldMk cId="2793986924" sldId="333"/>
            <ac:spMk id="58" creationId="{2E12A6E9-130E-4755-B5CB-E5B261A6AED7}"/>
          </ac:spMkLst>
        </pc:spChg>
        <pc:spChg chg="del">
          <ac:chgData name="Rooney Ribeiro Albuquerque Coelho" userId="ac74b89b-444e-42c3-a3e1-3795a8d61e25" providerId="ADAL" clId="{81FD0C80-7DE2-457F-90F6-CA5F56898ACC}" dt="2021-04-08T17:07:34.933" v="1755" actId="478"/>
          <ac:spMkLst>
            <pc:docMk/>
            <pc:sldMk cId="2793986924" sldId="333"/>
            <ac:spMk id="11266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17:07:36.556" v="1756" actId="478"/>
          <ac:spMkLst>
            <pc:docMk/>
            <pc:sldMk cId="2793986924" sldId="333"/>
            <ac:spMk id="11270" creationId="{00000000-0000-0000-0000-000000000000}"/>
          </ac:spMkLst>
        </pc:spChg>
        <pc:grpChg chg="add del mod">
          <ac:chgData name="Rooney Ribeiro Albuquerque Coelho" userId="ac74b89b-444e-42c3-a3e1-3795a8d61e25" providerId="ADAL" clId="{81FD0C80-7DE2-457F-90F6-CA5F56898ACC}" dt="2021-04-08T17:10:31.248" v="1841" actId="478"/>
          <ac:grpSpMkLst>
            <pc:docMk/>
            <pc:sldMk cId="2793986924" sldId="333"/>
            <ac:grpSpMk id="9" creationId="{5954D9AF-5E90-42E0-AEBC-FAA8695193E0}"/>
          </ac:grpSpMkLst>
        </pc:grpChg>
        <pc:graphicFrameChg chg="add del mod replId">
          <ac:chgData name="Rooney Ribeiro Albuquerque Coelho" userId="ac74b89b-444e-42c3-a3e1-3795a8d61e25" providerId="ADAL" clId="{81FD0C80-7DE2-457F-90F6-CA5F56898ACC}" dt="2021-04-08T17:08:44.144" v="1768"/>
          <ac:graphicFrameMkLst>
            <pc:docMk/>
            <pc:sldMk cId="2793986924" sldId="333"/>
            <ac:graphicFrameMk id="2" creationId="{440ED219-21AB-48F8-86AC-0FB7BB491E65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7:10:34.213" v="1843"/>
          <ac:graphicFrameMkLst>
            <pc:docMk/>
            <pc:sldMk cId="2793986924" sldId="333"/>
            <ac:graphicFrameMk id="53" creationId="{9AC9C864-3FFA-4329-8C3D-455054AE67B8}"/>
          </ac:graphicFrameMkLst>
        </pc:graphicFrameChg>
        <pc:graphicFrameChg chg="add del mod replId">
          <ac:chgData name="Rooney Ribeiro Albuquerque Coelho" userId="ac74b89b-444e-42c3-a3e1-3795a8d61e25" providerId="ADAL" clId="{81FD0C80-7DE2-457F-90F6-CA5F56898ACC}" dt="2021-04-08T17:11:36.444" v="1858"/>
          <ac:graphicFrameMkLst>
            <pc:docMk/>
            <pc:sldMk cId="2793986924" sldId="333"/>
            <ac:graphicFrameMk id="55" creationId="{56C3C541-5011-4AB3-95C1-8C3466F185C7}"/>
          </ac:graphicFrameMkLst>
        </pc:graphicFrameChg>
        <pc:graphicFrameChg chg="add del mod">
          <ac:chgData name="Rooney Ribeiro Albuquerque Coelho" userId="ac74b89b-444e-42c3-a3e1-3795a8d61e25" providerId="ADAL" clId="{81FD0C80-7DE2-457F-90F6-CA5F56898ACC}" dt="2021-04-08T17:11:13.018" v="1852" actId="478"/>
          <ac:graphicFrameMkLst>
            <pc:docMk/>
            <pc:sldMk cId="2793986924" sldId="333"/>
            <ac:graphicFrameMk id="57" creationId="{E0B1905D-54BA-444E-9869-615F2A6A3617}"/>
          </ac:graphicFrameMkLst>
        </pc:graphicFrameChg>
      </pc:sldChg>
      <pc:sldChg chg="addSp delSp modSp add del mod ord">
        <pc:chgData name="Rooney Ribeiro Albuquerque Coelho" userId="ac74b89b-444e-42c3-a3e1-3795a8d61e25" providerId="ADAL" clId="{81FD0C80-7DE2-457F-90F6-CA5F56898ACC}" dt="2021-04-08T13:58:04" v="733" actId="47"/>
        <pc:sldMkLst>
          <pc:docMk/>
          <pc:sldMk cId="4051799181" sldId="333"/>
        </pc:sldMkLst>
        <pc:spChg chg="del">
          <ac:chgData name="Rooney Ribeiro Albuquerque Coelho" userId="ac74b89b-444e-42c3-a3e1-3795a8d61e25" providerId="ADAL" clId="{81FD0C80-7DE2-457F-90F6-CA5F56898ACC}" dt="2021-04-08T02:48:22.036" v="502" actId="478"/>
          <ac:spMkLst>
            <pc:docMk/>
            <pc:sldMk cId="4051799181" sldId="333"/>
            <ac:spMk id="2" creationId="{46417FB1-5EF0-4E14-AD49-5E9FF3A8DD7A}"/>
          </ac:spMkLst>
        </pc:spChg>
        <pc:spChg chg="del">
          <ac:chgData name="Rooney Ribeiro Albuquerque Coelho" userId="ac74b89b-444e-42c3-a3e1-3795a8d61e25" providerId="ADAL" clId="{81FD0C80-7DE2-457F-90F6-CA5F56898ACC}" dt="2021-04-08T02:48:25.945" v="504" actId="478"/>
          <ac:spMkLst>
            <pc:docMk/>
            <pc:sldMk cId="4051799181" sldId="333"/>
            <ac:spMk id="3" creationId="{7C9EEC62-7115-4BA0-899F-DBA685549A9D}"/>
          </ac:spMkLst>
        </pc:spChg>
        <pc:spChg chg="add del mod">
          <ac:chgData name="Rooney Ribeiro Albuquerque Coelho" userId="ac74b89b-444e-42c3-a3e1-3795a8d61e25" providerId="ADAL" clId="{81FD0C80-7DE2-457F-90F6-CA5F56898ACC}" dt="2021-04-08T02:48:23.499" v="503" actId="478"/>
          <ac:spMkLst>
            <pc:docMk/>
            <pc:sldMk cId="4051799181" sldId="333"/>
            <ac:spMk id="8" creationId="{9A91241E-F442-4952-8B1D-8363C135F271}"/>
          </ac:spMkLst>
        </pc:spChg>
        <pc:spChg chg="add del mod">
          <ac:chgData name="Rooney Ribeiro Albuquerque Coelho" userId="ac74b89b-444e-42c3-a3e1-3795a8d61e25" providerId="ADAL" clId="{81FD0C80-7DE2-457F-90F6-CA5F56898ACC}" dt="2021-04-08T02:48:27.394" v="505" actId="478"/>
          <ac:spMkLst>
            <pc:docMk/>
            <pc:sldMk cId="4051799181" sldId="333"/>
            <ac:spMk id="10" creationId="{E84E640B-87B6-4C52-BCED-3F328C8039A5}"/>
          </ac:spMkLst>
        </pc:spChg>
        <pc:spChg chg="add mod">
          <ac:chgData name="Rooney Ribeiro Albuquerque Coelho" userId="ac74b89b-444e-42c3-a3e1-3795a8d61e25" providerId="ADAL" clId="{81FD0C80-7DE2-457F-90F6-CA5F56898ACC}" dt="2021-04-08T02:48:28.496" v="506"/>
          <ac:spMkLst>
            <pc:docMk/>
            <pc:sldMk cId="4051799181" sldId="333"/>
            <ac:spMk id="11" creationId="{985B7B8D-2CE2-4151-8C73-834153B2F79B}"/>
          </ac:spMkLst>
        </pc:spChg>
      </pc:sldChg>
      <pc:sldChg chg="addSp modSp add del">
        <pc:chgData name="Rooney Ribeiro Albuquerque Coelho" userId="ac74b89b-444e-42c3-a3e1-3795a8d61e25" providerId="ADAL" clId="{81FD0C80-7DE2-457F-90F6-CA5F56898ACC}" dt="2021-04-08T14:31:15.387" v="786" actId="47"/>
        <pc:sldMkLst>
          <pc:docMk/>
          <pc:sldMk cId="540998484" sldId="334"/>
        </pc:sldMkLst>
        <pc:spChg chg="add mod">
          <ac:chgData name="Rooney Ribeiro Albuquerque Coelho" userId="ac74b89b-444e-42c3-a3e1-3795a8d61e25" providerId="ADAL" clId="{81FD0C80-7DE2-457F-90F6-CA5F56898ACC}" dt="2021-04-08T14:31:10.878" v="785"/>
          <ac:spMkLst>
            <pc:docMk/>
            <pc:sldMk cId="540998484" sldId="334"/>
            <ac:spMk id="59" creationId="{C1B20784-AC56-4EA4-B84C-56B66CFF880F}"/>
          </ac:spMkLst>
        </pc:spChg>
      </pc:sldChg>
      <pc:sldChg chg="addSp delSp modSp add mod ord">
        <pc:chgData name="Rooney Ribeiro Albuquerque Coelho" userId="ac74b89b-444e-42c3-a3e1-3795a8d61e25" providerId="ADAL" clId="{81FD0C80-7DE2-457F-90F6-CA5F56898ACC}" dt="2021-04-08T17:31:23.009" v="2155"/>
        <pc:sldMkLst>
          <pc:docMk/>
          <pc:sldMk cId="4228860844" sldId="334"/>
        </pc:sldMkLst>
        <pc:spChg chg="add mod">
          <ac:chgData name="Rooney Ribeiro Albuquerque Coelho" userId="ac74b89b-444e-42c3-a3e1-3795a8d61e25" providerId="ADAL" clId="{81FD0C80-7DE2-457F-90F6-CA5F56898ACC}" dt="2021-04-08T17:28:53.011" v="2153" actId="113"/>
          <ac:spMkLst>
            <pc:docMk/>
            <pc:sldMk cId="4228860844" sldId="334"/>
            <ac:spMk id="2" creationId="{10886324-52B5-488C-928D-90417CF9876A}"/>
          </ac:spMkLst>
        </pc:spChg>
        <pc:spChg chg="add del mod">
          <ac:chgData name="Rooney Ribeiro Albuquerque Coelho" userId="ac74b89b-444e-42c3-a3e1-3795a8d61e25" providerId="ADAL" clId="{81FD0C80-7DE2-457F-90F6-CA5F56898ACC}" dt="2021-04-08T17:26:19.235" v="2130" actId="767"/>
          <ac:spMkLst>
            <pc:docMk/>
            <pc:sldMk cId="4228860844" sldId="334"/>
            <ac:spMk id="3" creationId="{D307332D-B4FC-4E63-AD87-BE6E204484A0}"/>
          </ac:spMkLst>
        </pc:spChg>
        <pc:spChg chg="mod">
          <ac:chgData name="Rooney Ribeiro Albuquerque Coelho" userId="ac74b89b-444e-42c3-a3e1-3795a8d61e25" providerId="ADAL" clId="{81FD0C80-7DE2-457F-90F6-CA5F56898ACC}" dt="2021-04-08T17:31:23.009" v="2155"/>
          <ac:spMkLst>
            <pc:docMk/>
            <pc:sldMk cId="4228860844" sldId="334"/>
            <ac:spMk id="5" creationId="{5DD3EA62-A664-4113-8292-4104849D838B}"/>
          </ac:spMkLst>
        </pc:spChg>
        <pc:spChg chg="add mod">
          <ac:chgData name="Rooney Ribeiro Albuquerque Coelho" userId="ac74b89b-444e-42c3-a3e1-3795a8d61e25" providerId="ADAL" clId="{81FD0C80-7DE2-457F-90F6-CA5F56898ACC}" dt="2021-04-08T17:28:07.108" v="2152" actId="207"/>
          <ac:spMkLst>
            <pc:docMk/>
            <pc:sldMk cId="4228860844" sldId="334"/>
            <ac:spMk id="10" creationId="{C26CC13B-605A-45AF-BCD2-F7A84675C61D}"/>
          </ac:spMkLst>
        </pc:spChg>
        <pc:spChg chg="del">
          <ac:chgData name="Rooney Ribeiro Albuquerque Coelho" userId="ac74b89b-444e-42c3-a3e1-3795a8d61e25" providerId="ADAL" clId="{81FD0C80-7DE2-457F-90F6-CA5F56898ACC}" dt="2021-04-08T17:25:39.743" v="2116" actId="478"/>
          <ac:spMkLst>
            <pc:docMk/>
            <pc:sldMk cId="4228860844" sldId="334"/>
            <ac:spMk id="51" creationId="{56C3C541-5011-4AB3-95C1-8C3466F185C7}"/>
          </ac:spMkLst>
        </pc:spChg>
        <pc:spChg chg="del">
          <ac:chgData name="Rooney Ribeiro Albuquerque Coelho" userId="ac74b89b-444e-42c3-a3e1-3795a8d61e25" providerId="ADAL" clId="{81FD0C80-7DE2-457F-90F6-CA5F56898ACC}" dt="2021-04-08T17:25:38.387" v="2115" actId="478"/>
          <ac:spMkLst>
            <pc:docMk/>
            <pc:sldMk cId="4228860844" sldId="334"/>
            <ac:spMk id="58" creationId="{2E12A6E9-130E-4755-B5CB-E5B261A6AED7}"/>
          </ac:spMkLst>
        </pc:spChg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4:23:06.090" v="4433" actId="20577"/>
        <pc:sldMkLst>
          <pc:docMk/>
          <pc:sldMk cId="0" sldId="335"/>
        </pc:sldMkLst>
        <pc:spChg chg="add mod ord">
          <ac:chgData name="Rooney Ribeiro Albuquerque Coelho" userId="ac74b89b-444e-42c3-a3e1-3795a8d61e25" providerId="ADAL" clId="{81FD0C80-7DE2-457F-90F6-CA5F56898ACC}" dt="2021-04-08T19:27:57.036" v="2384" actId="6549"/>
          <ac:spMkLst>
            <pc:docMk/>
            <pc:sldMk cId="0" sldId="335"/>
            <ac:spMk id="3" creationId="{02144D14-035B-4AE9-B397-3ADC7CF52FCE}"/>
          </ac:spMkLst>
        </pc:spChg>
        <pc:spChg chg="add del">
          <ac:chgData name="Rooney Ribeiro Albuquerque Coelho" userId="ac74b89b-444e-42c3-a3e1-3795a8d61e25" providerId="ADAL" clId="{81FD0C80-7DE2-457F-90F6-CA5F56898ACC}" dt="2021-04-08T19:26:27.455" v="2350" actId="478"/>
          <ac:spMkLst>
            <pc:docMk/>
            <pc:sldMk cId="0" sldId="335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3:06.090" v="4433" actId="20577"/>
          <ac:spMkLst>
            <pc:docMk/>
            <pc:sldMk cId="0" sldId="335"/>
            <ac:spMk id="23555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19:26:07.096" v="2341" actId="478"/>
          <ac:spMkLst>
            <pc:docMk/>
            <pc:sldMk cId="0" sldId="335"/>
            <ac:spMk id="23556" creationId="{00000000-0000-0000-0000-000000000000}"/>
          </ac:spMkLst>
        </pc:spChg>
        <pc:graphicFrameChg chg="del mod replId">
          <ac:chgData name="Rooney Ribeiro Albuquerque Coelho" userId="ac74b89b-444e-42c3-a3e1-3795a8d61e25" providerId="ADAL" clId="{81FD0C80-7DE2-457F-90F6-CA5F56898ACC}" dt="2021-04-08T19:26:21.474" v="2349"/>
          <ac:graphicFrameMkLst>
            <pc:docMk/>
            <pc:sldMk cId="0" sldId="335"/>
            <ac:graphicFrameMk id="4" creationId="{00000000-0000-0000-0000-000000000000}"/>
          </ac:graphicFrameMkLst>
        </pc:graphicFrameChg>
      </pc:sldChg>
      <pc:sldChg chg="addSp delSp modSp add del mod delAnim">
        <pc:chgData name="Rooney Ribeiro Albuquerque Coelho" userId="ac74b89b-444e-42c3-a3e1-3795a8d61e25" providerId="ADAL" clId="{81FD0C80-7DE2-457F-90F6-CA5F56898ACC}" dt="2021-04-08T03:00:04.423" v="569" actId="47"/>
        <pc:sldMkLst>
          <pc:docMk/>
          <pc:sldMk cId="2658231441" sldId="335"/>
        </pc:sldMkLst>
        <pc:spChg chg="add del mod">
          <ac:chgData name="Rooney Ribeiro Albuquerque Coelho" userId="ac74b89b-444e-42c3-a3e1-3795a8d61e25" providerId="ADAL" clId="{81FD0C80-7DE2-457F-90F6-CA5F56898ACC}" dt="2021-04-08T02:51:02.131" v="512"/>
          <ac:spMkLst>
            <pc:docMk/>
            <pc:sldMk cId="2658231441" sldId="335"/>
            <ac:spMk id="59" creationId="{ECB84549-0758-408D-AADA-2058A8D6CF0A}"/>
          </ac:spMkLst>
        </pc:spChg>
        <pc:spChg chg="add del mod">
          <ac:chgData name="Rooney Ribeiro Albuquerque Coelho" userId="ac74b89b-444e-42c3-a3e1-3795a8d61e25" providerId="ADAL" clId="{81FD0C80-7DE2-457F-90F6-CA5F56898ACC}" dt="2021-04-08T02:51:06.423" v="514"/>
          <ac:spMkLst>
            <pc:docMk/>
            <pc:sldMk cId="2658231441" sldId="335"/>
            <ac:spMk id="60" creationId="{22EDAC3D-66B4-4EE0-BA6C-41DF11C94563}"/>
          </ac:spMkLst>
        </pc:spChg>
        <pc:spChg chg="del">
          <ac:chgData name="Rooney Ribeiro Albuquerque Coelho" userId="ac74b89b-444e-42c3-a3e1-3795a8d61e25" providerId="ADAL" clId="{81FD0C80-7DE2-457F-90F6-CA5F56898ACC}" dt="2021-04-08T02:50:43.220" v="510" actId="478"/>
          <ac:spMkLst>
            <pc:docMk/>
            <pc:sldMk cId="2658231441" sldId="335"/>
            <ac:spMk id="34821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02:50:43.220" v="510" actId="478"/>
          <ac:grpSpMkLst>
            <pc:docMk/>
            <pc:sldMk cId="2658231441" sldId="335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50:43.220" v="510" actId="478"/>
          <ac:grpSpMkLst>
            <pc:docMk/>
            <pc:sldMk cId="2658231441" sldId="335"/>
            <ac:grpSpMk id="4" creationId="{00000000-0000-0000-0000-000000000000}"/>
          </ac:grpSpMkLst>
        </pc:grpChg>
        <pc:cxnChg chg="mod">
          <ac:chgData name="Rooney Ribeiro Albuquerque Coelho" userId="ac74b89b-444e-42c3-a3e1-3795a8d61e25" providerId="ADAL" clId="{81FD0C80-7DE2-457F-90F6-CA5F56898ACC}" dt="2021-04-08T02:50:43.220" v="510" actId="478"/>
          <ac:cxnSpMkLst>
            <pc:docMk/>
            <pc:sldMk cId="2658231441" sldId="335"/>
            <ac:cxnSpMk id="34831" creationId="{00000000-0000-0000-0000-000000000000}"/>
          </ac:cxnSpMkLst>
        </pc:cxnChg>
      </pc:sldChg>
      <pc:sldChg chg="addSp delSp modSp add del mod modTransition delAnim modAnim chgLayout">
        <pc:chgData name="Rooney Ribeiro Albuquerque Coelho" userId="ac74b89b-444e-42c3-a3e1-3795a8d61e25" providerId="ADAL" clId="{81FD0C80-7DE2-457F-90F6-CA5F56898ACC}" dt="2021-04-09T04:28:59.041" v="4444"/>
        <pc:sldMkLst>
          <pc:docMk/>
          <pc:sldMk cId="0" sldId="336"/>
        </pc:sldMkLst>
        <pc:spChg chg="add mod or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5" creationId="{EECEAAED-1C71-4D8E-A9E9-B131BF50CBB6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6" creationId="{326D0A58-D0D5-461B-A1CD-47D26F12C4CD}"/>
          </ac:spMkLst>
        </pc:spChg>
        <pc:spChg chg="add del mod">
          <ac:chgData name="Rooney Ribeiro Albuquerque Coelho" userId="ac74b89b-444e-42c3-a3e1-3795a8d61e25" providerId="ADAL" clId="{81FD0C80-7DE2-457F-90F6-CA5F56898ACC}" dt="2021-04-08T23:35:34.394" v="3455" actId="6264"/>
          <ac:spMkLst>
            <pc:docMk/>
            <pc:sldMk cId="0" sldId="336"/>
            <ac:spMk id="7" creationId="{EDB88347-D2CF-4E60-B377-04173585CA3B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15.395" v="554" actId="478"/>
          <ac:spMkLst>
            <pc:docMk/>
            <pc:sldMk cId="0" sldId="336"/>
            <ac:spMk id="9" creationId="{AA0D50B6-EB82-47AD-863A-5A2EA72F4CEA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58.664" v="562" actId="478"/>
          <ac:spMkLst>
            <pc:docMk/>
            <pc:sldMk cId="0" sldId="336"/>
            <ac:spMk id="11" creationId="{1D47AEFD-A590-4981-8A64-18EE83A785A7}"/>
          </ac:spMkLst>
        </pc:spChg>
        <pc:spChg chg="add del mod">
          <ac:chgData name="Rooney Ribeiro Albuquerque Coelho" userId="ac74b89b-444e-42c3-a3e1-3795a8d61e25" providerId="ADAL" clId="{81FD0C80-7DE2-457F-90F6-CA5F56898ACC}" dt="2021-04-08T02:58:52.751" v="560"/>
          <ac:spMkLst>
            <pc:docMk/>
            <pc:sldMk cId="0" sldId="336"/>
            <ac:spMk id="84" creationId="{1DC6CE1A-99AB-406D-B7F5-47F461016D1F}"/>
          </ac:spMkLst>
        </pc:spChg>
        <pc:spChg chg="del">
          <ac:chgData name="Rooney Ribeiro Albuquerque Coelho" userId="ac74b89b-444e-42c3-a3e1-3795a8d61e25" providerId="ADAL" clId="{81FD0C80-7DE2-457F-90F6-CA5F56898ACC}" dt="2021-04-08T23:35:31.965" v="3453" actId="478"/>
          <ac:spMkLst>
            <pc:docMk/>
            <pc:sldMk cId="0" sldId="336"/>
            <ac:spMk id="85" creationId="{00000000-0000-0000-0000-000000000000}"/>
          </ac:spMkLst>
        </pc:spChg>
        <pc:spChg chg="add mod">
          <ac:chgData name="Rooney Ribeiro Albuquerque Coelho" userId="ac74b89b-444e-42c3-a3e1-3795a8d61e25" providerId="ADAL" clId="{81FD0C80-7DE2-457F-90F6-CA5F56898ACC}" dt="2021-04-08T02:59:03.500" v="563"/>
          <ac:spMkLst>
            <pc:docMk/>
            <pc:sldMk cId="0" sldId="336"/>
            <ac:spMk id="85" creationId="{D918198B-C969-4F57-8C62-9FF4A6CA3867}"/>
          </ac:spMkLst>
        </pc:spChg>
        <pc:spChg chg="mod ord">
          <ac:chgData name="Rooney Ribeiro Albuquerque Coelho" userId="ac74b89b-444e-42c3-a3e1-3795a8d61e25" providerId="ADAL" clId="{81FD0C80-7DE2-457F-90F6-CA5F56898ACC}" dt="2021-04-08T23:35:43.234" v="3456" actId="2710"/>
          <ac:spMkLst>
            <pc:docMk/>
            <pc:sldMk cId="0" sldId="336"/>
            <ac:spMk id="20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5:56.767" v="3475" actId="1036"/>
          <ac:spMkLst>
            <pc:docMk/>
            <pc:sldMk cId="0" sldId="336"/>
            <ac:spMk id="2077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02:58:13.824" v="553" actId="478"/>
          <ac:spMkLst>
            <pc:docMk/>
            <pc:sldMk cId="0" sldId="336"/>
            <ac:spMk id="36870" creationId="{00000000-0000-0000-0000-000000000000}"/>
          </ac:spMkLst>
        </pc:spChg>
        <pc:spChg chg="del topLvl">
          <ac:chgData name="Rooney Ribeiro Albuquerque Coelho" userId="ac74b89b-444e-42c3-a3e1-3795a8d61e25" providerId="ADAL" clId="{81FD0C80-7DE2-457F-90F6-CA5F56898ACC}" dt="2021-04-08T02:57:53.546" v="551" actId="478"/>
          <ac:spMkLst>
            <pc:docMk/>
            <pc:sldMk cId="0" sldId="336"/>
            <ac:spMk id="368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8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02:58:07.462" v="552" actId="207"/>
          <ac:spMkLst>
            <pc:docMk/>
            <pc:sldMk cId="0" sldId="336"/>
            <ac:spMk id="36943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02:58:16.914" v="555" actId="478"/>
          <ac:spMkLst>
            <pc:docMk/>
            <pc:sldMk cId="0" sldId="336"/>
            <ac:spMk id="482306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3:35:56.767" v="3475" actId="1036"/>
          <ac:grpSpMkLst>
            <pc:docMk/>
            <pc:sldMk cId="0" sldId="336"/>
            <ac:grpSpMk id="2" creationId="{00000000-0000-0000-0000-000000000000}"/>
          </ac:grpSpMkLst>
        </pc:grpChg>
        <pc:grpChg chg="del mod">
          <ac:chgData name="Rooney Ribeiro Albuquerque Coelho" userId="ac74b89b-444e-42c3-a3e1-3795a8d61e25" providerId="ADAL" clId="{81FD0C80-7DE2-457F-90F6-CA5F56898ACC}" dt="2021-04-08T23:35:56.767" v="3475" actId="1036"/>
          <ac:grpSpMkLst>
            <pc:docMk/>
            <pc:sldMk cId="0" sldId="336"/>
            <ac:grpSpMk id="3" creationId="{00000000-0000-0000-0000-000000000000}"/>
          </ac:grpSpMkLst>
        </pc:grpChg>
        <pc:grpChg chg="del">
          <ac:chgData name="Rooney Ribeiro Albuquerque Coelho" userId="ac74b89b-444e-42c3-a3e1-3795a8d61e25" providerId="ADAL" clId="{81FD0C80-7DE2-457F-90F6-CA5F56898ACC}" dt="2021-04-08T02:57:53.546" v="551" actId="478"/>
          <ac:grpSpMkLst>
            <pc:docMk/>
            <pc:sldMk cId="0" sldId="336"/>
            <ac:grpSpMk id="4" creationId="{00000000-0000-0000-0000-000000000000}"/>
          </ac:grpSpMkLst>
        </pc:grpChg>
        <pc:grpChg chg="topLvl">
          <ac:chgData name="Rooney Ribeiro Albuquerque Coelho" userId="ac74b89b-444e-42c3-a3e1-3795a8d61e25" providerId="ADAL" clId="{81FD0C80-7DE2-457F-90F6-CA5F56898ACC}" dt="2021-04-08T02:57:53.546" v="551" actId="478"/>
          <ac:grpSpMkLst>
            <pc:docMk/>
            <pc:sldMk cId="0" sldId="336"/>
            <ac:grpSpMk id="5" creationId="{00000000-0000-0000-0000-000000000000}"/>
          </ac:grpSpMkLst>
        </pc:grpChg>
        <pc:graphicFrameChg chg="mod">
          <ac:chgData name="Rooney Ribeiro Albuquerque Coelho" userId="ac74b89b-444e-42c3-a3e1-3795a8d61e25" providerId="ADAL" clId="{81FD0C80-7DE2-457F-90F6-CA5F56898ACC}" dt="2021-04-08T23:35:56.767" v="3475" actId="1036"/>
          <ac:graphicFrameMkLst>
            <pc:docMk/>
            <pc:sldMk cId="0" sldId="336"/>
            <ac:graphicFrameMk id="205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3:35:56.767" v="3475" actId="1036"/>
          <ac:graphicFrameMkLst>
            <pc:docMk/>
            <pc:sldMk cId="0" sldId="336"/>
            <ac:graphicFrameMk id="2051" creationId="{00000000-0000-0000-0000-000000000000}"/>
          </ac:graphicFrameMkLst>
        </pc:graphicFrame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4:30:10.371" v="4474" actId="1076"/>
        <pc:sldMkLst>
          <pc:docMk/>
          <pc:sldMk cId="0" sldId="337"/>
        </pc:sldMkLst>
        <pc:spChg chg="add del mod">
          <ac:chgData name="Rooney Ribeiro Albuquerque Coelho" userId="ac74b89b-444e-42c3-a3e1-3795a8d61e25" providerId="ADAL" clId="{81FD0C80-7DE2-457F-90F6-CA5F56898ACC}" dt="2021-04-08T23:36:43.406" v="3513" actId="6264"/>
          <ac:spMkLst>
            <pc:docMk/>
            <pc:sldMk cId="0" sldId="337"/>
            <ac:spMk id="4" creationId="{D3B2E240-BD68-4E4C-B3D2-BDC12EE7DF55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3.406" v="3513" actId="6264"/>
          <ac:spMkLst>
            <pc:docMk/>
            <pc:sldMk cId="0" sldId="337"/>
            <ac:spMk id="5" creationId="{31887DCF-D1C7-4B48-90F8-26853F31EC34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1.195" v="3510" actId="6264"/>
          <ac:spMkLst>
            <pc:docMk/>
            <pc:sldMk cId="0" sldId="337"/>
            <ac:spMk id="6" creationId="{F6722F8E-1C35-4F54-B62D-B10857ADA6C4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6:41.195" v="3510" actId="6264"/>
          <ac:spMkLst>
            <pc:docMk/>
            <pc:sldMk cId="0" sldId="337"/>
            <ac:spMk id="7" creationId="{8AE3A10D-8476-4D0D-801B-D6A9884BB004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7.593" v="3514" actId="6264"/>
          <ac:spMkLst>
            <pc:docMk/>
            <pc:sldMk cId="0" sldId="337"/>
            <ac:spMk id="8" creationId="{E1AEA473-3164-4DCA-B836-E984C608576F}"/>
          </ac:spMkLst>
        </pc:spChg>
        <pc:spChg chg="add del mod">
          <ac:chgData name="Rooney Ribeiro Albuquerque Coelho" userId="ac74b89b-444e-42c3-a3e1-3795a8d61e25" providerId="ADAL" clId="{81FD0C80-7DE2-457F-90F6-CA5F56898ACC}" dt="2021-04-08T23:36:47.593" v="3514" actId="6264"/>
          <ac:spMkLst>
            <pc:docMk/>
            <pc:sldMk cId="0" sldId="337"/>
            <ac:spMk id="9" creationId="{0BEE1A3A-20F4-4884-B3AD-962E208EFFA9}"/>
          </ac:spMkLst>
        </pc:spChg>
        <pc:spChg chg="add mod">
          <ac:chgData name="Rooney Ribeiro Albuquerque Coelho" userId="ac74b89b-444e-42c3-a3e1-3795a8d61e25" providerId="ADAL" clId="{81FD0C80-7DE2-457F-90F6-CA5F56898ACC}" dt="2021-04-08T23:36:52.568" v="3519"/>
          <ac:spMkLst>
            <pc:docMk/>
            <pc:sldMk cId="0" sldId="337"/>
            <ac:spMk id="11" creationId="{22DDC96B-784A-48EF-93DA-118F9202A36B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6:51.137" v="3518" actId="478"/>
          <ac:spMkLst>
            <pc:docMk/>
            <pc:sldMk cId="0" sldId="337"/>
            <ac:spMk id="27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29:29.801" v="4468" actId="27636"/>
          <ac:spMkLst>
            <pc:docMk/>
            <pc:sldMk cId="0" sldId="337"/>
            <ac:spMk id="3076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4:30:10.371" v="4474" actId="1076"/>
          <ac:grpSpMkLst>
            <pc:docMk/>
            <pc:sldMk cId="0" sldId="337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81FD0C80-7DE2-457F-90F6-CA5F56898ACC}" dt="2021-04-09T04:29:56.689" v="4473" actId="1076"/>
          <ac:grpSpMkLst>
            <pc:docMk/>
            <pc:sldMk cId="0" sldId="337"/>
            <ac:grpSpMk id="3" creationId="{00000000-0000-0000-0000-000000000000}"/>
          </ac:grpSpMkLst>
        </pc:grpChg>
        <pc:graphicFrameChg chg="mod">
          <ac:chgData name="Rooney Ribeiro Albuquerque Coelho" userId="ac74b89b-444e-42c3-a3e1-3795a8d61e25" providerId="ADAL" clId="{81FD0C80-7DE2-457F-90F6-CA5F56898ACC}" dt="2021-04-09T04:29:42.858" v="4471" actId="1076"/>
          <ac:graphicFrameMkLst>
            <pc:docMk/>
            <pc:sldMk cId="0" sldId="337"/>
            <ac:graphicFrameMk id="3074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9T04:29:34.661" v="4470" actId="1076"/>
          <ac:graphicFrameMkLst>
            <pc:docMk/>
            <pc:sldMk cId="0" sldId="337"/>
            <ac:graphicFrameMk id="307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015347029" sldId="337"/>
        </pc:sldMkLst>
      </pc:sldChg>
      <pc:sldChg chg="addSp delSp modSp add mod chgLayout modNotesTx">
        <pc:chgData name="Rooney Ribeiro Albuquerque Coelho" userId="ac74b89b-444e-42c3-a3e1-3795a8d61e25" providerId="ADAL" clId="{81FD0C80-7DE2-457F-90F6-CA5F56898ACC}" dt="2021-04-09T04:30:56.957" v="4515" actId="20577"/>
        <pc:sldMkLst>
          <pc:docMk/>
          <pc:sldMk cId="0" sldId="338"/>
        </pc:sldMkLst>
        <pc:spChg chg="add del mo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3" creationId="{195FA31D-C3AF-4B32-A08D-567754FB1294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4" creationId="{CD3CA9E6-246C-4C09-B60C-67B83CF906AF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5" creationId="{F8D62FAC-D1C1-44D6-A8B3-4B0FEB79ADFD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1.312" v="3521" actId="6264"/>
          <ac:spMkLst>
            <pc:docMk/>
            <pc:sldMk cId="0" sldId="338"/>
            <ac:spMk id="6" creationId="{7F3184DE-B3C1-4717-8FD4-EB26CA622EBB}"/>
          </ac:spMkLst>
        </pc:spChg>
        <pc:spChg chg="add del mod">
          <ac:chgData name="Rooney Ribeiro Albuquerque Coelho" userId="ac74b89b-444e-42c3-a3e1-3795a8d61e25" providerId="ADAL" clId="{81FD0C80-7DE2-457F-90F6-CA5F56898ACC}" dt="2021-04-08T23:37:08.688" v="3525" actId="478"/>
          <ac:spMkLst>
            <pc:docMk/>
            <pc:sldMk cId="0" sldId="338"/>
            <ac:spMk id="8" creationId="{EB530317-D703-441B-A99D-E827AF40A79D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9" creationId="{17A632BF-4C95-4B51-9F51-B618FA3BD0EE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0" creationId="{50AD4D19-4B62-4E84-B8DE-377A1D9C5AD6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1" creationId="{ED330545-C937-493E-B92C-D100B6A72CE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05.970" v="3524" actId="6264"/>
          <ac:spMkLst>
            <pc:docMk/>
            <pc:sldMk cId="0" sldId="338"/>
            <ac:spMk id="12" creationId="{6A692E0C-4F5A-44B6-8B59-2096A012D1C9}"/>
          </ac:spMkLst>
        </pc:spChg>
        <pc:spChg chg="add mod ord">
          <ac:chgData name="Rooney Ribeiro Albuquerque Coelho" userId="ac74b89b-444e-42c3-a3e1-3795a8d61e25" providerId="ADAL" clId="{81FD0C80-7DE2-457F-90F6-CA5F56898ACC}" dt="2021-04-08T23:37:16.153" v="3528" actId="14100"/>
          <ac:spMkLst>
            <pc:docMk/>
            <pc:sldMk cId="0" sldId="338"/>
            <ac:spMk id="13" creationId="{52D8BF12-54E5-4F01-B0C3-3F2349C79207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18.500" v="3529" actId="478"/>
          <ac:spMkLst>
            <pc:docMk/>
            <pc:sldMk cId="0" sldId="338"/>
            <ac:spMk id="14" creationId="{85A2381B-D61E-435E-858E-932B49E31F02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20.175" v="3530" actId="478"/>
          <ac:spMkLst>
            <pc:docMk/>
            <pc:sldMk cId="0" sldId="338"/>
            <ac:spMk id="15" creationId="{CC451D88-F8C7-4D35-9A41-6E7A6E3346E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3:37:22.226" v="3531" actId="478"/>
          <ac:spMkLst>
            <pc:docMk/>
            <pc:sldMk cId="0" sldId="338"/>
            <ac:spMk id="16" creationId="{277022AE-A0A4-475E-8F22-BFBEB86AF788}"/>
          </ac:spMkLst>
        </pc:spChg>
        <pc:spChg chg="del mod ord">
          <ac:chgData name="Rooney Ribeiro Albuquerque Coelho" userId="ac74b89b-444e-42c3-a3e1-3795a8d61e25" providerId="ADAL" clId="{81FD0C80-7DE2-457F-90F6-CA5F56898ACC}" dt="2021-04-08T23:37:03.085" v="3522" actId="478"/>
          <ac:spMkLst>
            <pc:docMk/>
            <pc:sldMk cId="0" sldId="338"/>
            <ac:spMk id="11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87257323" sldId="338"/>
        </pc:sldMkLst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31:50.324" v="4522"/>
        <pc:sldMkLst>
          <pc:docMk/>
          <pc:sldMk cId="0" sldId="339"/>
        </pc:sldMkLst>
        <pc:spChg chg="add mod">
          <ac:chgData name="Rooney Ribeiro Albuquerque Coelho" userId="ac74b89b-444e-42c3-a3e1-3795a8d61e25" providerId="ADAL" clId="{81FD0C80-7DE2-457F-90F6-CA5F56898ACC}" dt="2021-04-08T23:37:29.285" v="3533"/>
          <ac:spMkLst>
            <pc:docMk/>
            <pc:sldMk cId="0" sldId="339"/>
            <ac:spMk id="5" creationId="{04BCDBCC-EDF4-4E35-9531-BEB60AF10DE2}"/>
          </ac:spMkLst>
        </pc:spChg>
        <pc:spChg chg="del">
          <ac:chgData name="Rooney Ribeiro Albuquerque Coelho" userId="ac74b89b-444e-42c3-a3e1-3795a8d61e25" providerId="ADAL" clId="{81FD0C80-7DE2-457F-90F6-CA5F56898ACC}" dt="2021-04-08T23:37:27.627" v="3532" actId="478"/>
          <ac:spMkLst>
            <pc:docMk/>
            <pc:sldMk cId="0" sldId="339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3:37:38.867" v="3541" actId="27636"/>
          <ac:spMkLst>
            <pc:docMk/>
            <pc:sldMk cId="0" sldId="339"/>
            <ac:spMk id="4101" creationId="{00000000-0000-0000-0000-000000000000}"/>
          </ac:spMkLst>
        </pc:s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32:48.431" v="4531" actId="207"/>
        <pc:sldMkLst>
          <pc:docMk/>
          <pc:sldMk cId="0" sldId="340"/>
        </pc:sldMkLst>
        <pc:spChg chg="add del mod">
          <ac:chgData name="Rooney Ribeiro Albuquerque Coelho" userId="ac74b89b-444e-42c3-a3e1-3795a8d61e25" providerId="ADAL" clId="{81FD0C80-7DE2-457F-90F6-CA5F56898ACC}" dt="2021-04-08T23:37:49.376" v="3542" actId="6264"/>
          <ac:spMkLst>
            <pc:docMk/>
            <pc:sldMk cId="0" sldId="340"/>
            <ac:spMk id="2" creationId="{0E129E43-7236-4D91-AB31-2893A4D3B347}"/>
          </ac:spMkLst>
        </pc:spChg>
        <pc:spChg chg="add del mod">
          <ac:chgData name="Rooney Ribeiro Albuquerque Coelho" userId="ac74b89b-444e-42c3-a3e1-3795a8d61e25" providerId="ADAL" clId="{81FD0C80-7DE2-457F-90F6-CA5F56898ACC}" dt="2021-04-08T23:37:49.376" v="3542" actId="6264"/>
          <ac:spMkLst>
            <pc:docMk/>
            <pc:sldMk cId="0" sldId="340"/>
            <ac:spMk id="3" creationId="{4E26E247-87D1-4375-848B-4CCC2515E19F}"/>
          </ac:spMkLst>
        </pc:spChg>
        <pc:spChg chg="add mod">
          <ac:chgData name="Rooney Ribeiro Albuquerque Coelho" userId="ac74b89b-444e-42c3-a3e1-3795a8d61e25" providerId="ADAL" clId="{81FD0C80-7DE2-457F-90F6-CA5F56898ACC}" dt="2021-04-08T23:38:08.125" v="3554" actId="6549"/>
          <ac:spMkLst>
            <pc:docMk/>
            <pc:sldMk cId="0" sldId="340"/>
            <ac:spMk id="5" creationId="{F05EC308-699A-485C-94F0-9C3134D136B1}"/>
          </ac:spMkLst>
        </pc:spChg>
        <pc:spChg chg="del mod ord">
          <ac:chgData name="Rooney Ribeiro Albuquerque Coelho" userId="ac74b89b-444e-42c3-a3e1-3795a8d61e25" providerId="ADAL" clId="{81FD0C80-7DE2-457F-90F6-CA5F56898ACC}" dt="2021-04-08T23:37:51.212" v="3544" actId="478"/>
          <ac:spMkLst>
            <pc:docMk/>
            <pc:sldMk cId="0" sldId="340"/>
            <ac:spMk id="26627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32:48.431" v="4531" actId="207"/>
          <ac:spMkLst>
            <pc:docMk/>
            <pc:sldMk cId="0" sldId="340"/>
            <ac:spMk id="715778" creationId="{00000000-0000-0000-0000-000000000000}"/>
          </ac:spMkLst>
        </pc:spChg>
      </pc:sldChg>
      <pc:sldChg chg="addSp delSp modSp add mod modTransition chgLayout modNotesTx">
        <pc:chgData name="Rooney Ribeiro Albuquerque Coelho" userId="ac74b89b-444e-42c3-a3e1-3795a8d61e25" providerId="ADAL" clId="{81FD0C80-7DE2-457F-90F6-CA5F56898ACC}" dt="2021-04-09T04:34:19.095" v="4553" actId="20577"/>
        <pc:sldMkLst>
          <pc:docMk/>
          <pc:sldMk cId="0" sldId="341"/>
        </pc:sldMkLst>
        <pc:spChg chg="add del mod">
          <ac:chgData name="Rooney Ribeiro Albuquerque Coelho" userId="ac74b89b-444e-42c3-a3e1-3795a8d61e25" providerId="ADAL" clId="{81FD0C80-7DE2-457F-90F6-CA5F56898ACC}" dt="2021-04-08T23:38:15.061" v="3555" actId="6264"/>
          <ac:spMkLst>
            <pc:docMk/>
            <pc:sldMk cId="0" sldId="341"/>
            <ac:spMk id="2" creationId="{2D197FA9-7A6A-4F56-9B71-16F4F5090424}"/>
          </ac:spMkLst>
        </pc:spChg>
        <pc:spChg chg="add del mod">
          <ac:chgData name="Rooney Ribeiro Albuquerque Coelho" userId="ac74b89b-444e-42c3-a3e1-3795a8d61e25" providerId="ADAL" clId="{81FD0C80-7DE2-457F-90F6-CA5F56898ACC}" dt="2021-04-08T23:38:15.061" v="3555" actId="6264"/>
          <ac:spMkLst>
            <pc:docMk/>
            <pc:sldMk cId="0" sldId="341"/>
            <ac:spMk id="3" creationId="{B0003F8D-67D2-43A1-A229-50E36DFD621C}"/>
          </ac:spMkLst>
        </pc:spChg>
        <pc:spChg chg="add mod">
          <ac:chgData name="Rooney Ribeiro Albuquerque Coelho" userId="ac74b89b-444e-42c3-a3e1-3795a8d61e25" providerId="ADAL" clId="{81FD0C80-7DE2-457F-90F6-CA5F56898ACC}" dt="2021-04-08T23:38:17.871" v="3558"/>
          <ac:spMkLst>
            <pc:docMk/>
            <pc:sldMk cId="0" sldId="341"/>
            <ac:spMk id="5" creationId="{E1069293-2D71-462B-86E6-DAD0049E7925}"/>
          </ac:spMkLst>
        </pc:spChg>
        <pc:spChg chg="del mod ord">
          <ac:chgData name="Rooney Ribeiro Albuquerque Coelho" userId="ac74b89b-444e-42c3-a3e1-3795a8d61e25" providerId="ADAL" clId="{81FD0C80-7DE2-457F-90F6-CA5F56898ACC}" dt="2021-04-08T23:38:16.760" v="3557" actId="478"/>
          <ac:spMkLst>
            <pc:docMk/>
            <pc:sldMk cId="0" sldId="341"/>
            <ac:spMk id="2765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4:34:07.531" v="4535" actId="207"/>
          <ac:spMkLst>
            <pc:docMk/>
            <pc:sldMk cId="0" sldId="341"/>
            <ac:spMk id="717827" creationId="{00000000-0000-0000-0000-000000000000}"/>
          </ac:spMkLst>
        </pc:spChg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39:36.107" v="3617" actId="1076"/>
        <pc:sldMkLst>
          <pc:docMk/>
          <pc:sldMk cId="0" sldId="342"/>
        </pc:sldMkLst>
        <pc:spChg chg="add del mod">
          <ac:chgData name="Rooney Ribeiro Albuquerque Coelho" userId="ac74b89b-444e-42c3-a3e1-3795a8d61e25" providerId="ADAL" clId="{81FD0C80-7DE2-457F-90F6-CA5F56898ACC}" dt="2021-04-08T23:38:23.597" v="3559" actId="6264"/>
          <ac:spMkLst>
            <pc:docMk/>
            <pc:sldMk cId="0" sldId="342"/>
            <ac:spMk id="3" creationId="{875C599C-B891-437D-AA41-4888056DC52C}"/>
          </ac:spMkLst>
        </pc:spChg>
        <pc:spChg chg="add del mod">
          <ac:chgData name="Rooney Ribeiro Albuquerque Coelho" userId="ac74b89b-444e-42c3-a3e1-3795a8d61e25" providerId="ADAL" clId="{81FD0C80-7DE2-457F-90F6-CA5F56898ACC}" dt="2021-04-08T23:38:23.597" v="3559" actId="6264"/>
          <ac:spMkLst>
            <pc:docMk/>
            <pc:sldMk cId="0" sldId="342"/>
            <ac:spMk id="4" creationId="{94C12295-BA15-494F-860C-A966F67F8959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6" creationId="{B6EAAC98-A16A-42D1-AC66-47CFBF839D15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7" creationId="{E83584D1-5384-4648-99C9-75BADD8569C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8" creationId="{5CC857EC-0A1F-4961-8CC3-C398AECC3274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59" creationId="{41C54D74-0A78-4D3D-9388-A5EB2FBE77B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0" creationId="{A4AE1826-A2FE-4F4F-8388-506675FD32B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1" creationId="{ABA2A3D2-3321-4A10-9AA1-A236847E7D3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2" creationId="{8FEC7DD0-355D-4C1A-896B-24D1FA29400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3" creationId="{45B95405-7999-4FFA-836D-70E397A8A98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4" creationId="{D3B43353-B913-4350-93DB-29341B6A9B3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5" creationId="{F300861C-D75D-4412-B588-6581C64037F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6" creationId="{1A8C90D3-78A0-404B-B0B0-8A451A4AC78B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7" creationId="{FBB98D5F-54FB-4032-BF56-A5692A7573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8" creationId="{DAE8F602-7B49-4FFA-8CC8-72B65807B3D8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69" creationId="{60D3A68A-5CB5-4390-A869-86647D65D4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0" creationId="{E99F994C-F2A7-41E1-BD0A-F9BC7A67784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1" creationId="{4A18ED9A-E7FB-46EF-B849-0EFCE3A3891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2" creationId="{8C36711F-51C6-4E51-A300-E5FEC7CB858F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3" creationId="{D7A2743A-C3C9-438E-84D7-BBEFF84F09C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4" creationId="{44FB4407-BBFE-4A19-958F-6A2C0F409817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5" creationId="{2DFA2FEA-6EEC-4F2A-B28F-54B69DF043C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6" creationId="{B1C5FD59-F1E9-4A46-A62C-A81D6A2CD0E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7" creationId="{8F46F599-233E-4248-BAB7-2AF164A024D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8" creationId="{4E4D722A-5E5E-4EDE-9637-5DB52DB004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79" creationId="{ACC367FD-BBA8-4042-82FD-4275102BA8D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0" creationId="{BAA58529-41F5-463A-88C5-4376B603A85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1" creationId="{821125F0-5873-4687-8738-BFD33E40867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2" creationId="{005A227D-2073-46B8-ABF3-3E1FDBD57C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3" creationId="{6086D8EE-DF32-45CD-8E30-F1502B01725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4" creationId="{723F63D3-5369-4CF3-B8FA-8DFAA338E5A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5" creationId="{E72D43B2-0816-4EFD-BF26-FF40936BE08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6" creationId="{60E8ADD2-F5D3-4A25-910E-D44B51DA22C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7" creationId="{F904481E-A63F-490D-AFAA-85F730FF56A9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8" creationId="{E2AC6256-ED8A-4AE4-B425-ED56C596914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89" creationId="{DBED76C2-389F-49D1-A5A3-17D51DD5819D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0" creationId="{8596C83A-7225-4856-B355-A4AD82EFABE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1" creationId="{7CC24472-1114-4B3A-943E-4AF3B3AC456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2" creationId="{A13557D0-E282-4FC9-AF06-53BF13E5F8CE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3" creationId="{37F218D7-B7B6-4B1A-BF18-6548A239BD86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4" creationId="{3E79F2CA-D349-4C07-A573-B80072A76A90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5" creationId="{E091C6EB-BE53-4B68-A3A5-35C665649491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6" creationId="{1017A5DB-6432-4D3A-96B9-D6E651C4162A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7" creationId="{F9FBF348-67AB-4765-AD8F-28D93BD2D8B3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8" creationId="{82E4BE27-A105-41CB-9C5F-2527986CE682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99" creationId="{B1B5E308-7A6F-4686-A46D-6F9BCCD57E47}"/>
          </ac:spMkLst>
        </pc:spChg>
        <pc:spChg chg="mod">
          <ac:chgData name="Rooney Ribeiro Albuquerque Coelho" userId="ac74b89b-444e-42c3-a3e1-3795a8d61e25" providerId="ADAL" clId="{81FD0C80-7DE2-457F-90F6-CA5F56898ACC}" dt="2021-04-08T23:39:13.749" v="3579"/>
          <ac:spMkLst>
            <pc:docMk/>
            <pc:sldMk cId="0" sldId="342"/>
            <ac:spMk id="100" creationId="{3A12F7EC-1633-4702-9906-EAAFF4AEC1CB}"/>
          </ac:spMkLst>
        </pc:spChg>
        <pc:spChg chg="mod ord">
          <ac:chgData name="Rooney Ribeiro Albuquerque Coelho" userId="ac74b89b-444e-42c3-a3e1-3795a8d61e25" providerId="ADAL" clId="{81FD0C80-7DE2-457F-90F6-CA5F56898ACC}" dt="2021-04-08T23:38:24.829" v="3560"/>
          <ac:spMkLst>
            <pc:docMk/>
            <pc:sldMk cId="0" sldId="342"/>
            <ac:spMk id="28674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3:39:22.392" v="3608" actId="404"/>
          <ac:spMkLst>
            <pc:docMk/>
            <pc:sldMk cId="0" sldId="342"/>
            <ac:spMk id="28678" creationId="{00000000-0000-0000-0000-000000000000}"/>
          </ac:spMkLst>
        </pc:spChg>
        <pc:grpChg chg="del">
          <ac:chgData name="Rooney Ribeiro Albuquerque Coelho" userId="ac74b89b-444e-42c3-a3e1-3795a8d61e25" providerId="ADAL" clId="{81FD0C80-7DE2-457F-90F6-CA5F56898ACC}" dt="2021-04-08T23:38:33.057" v="3562" actId="478"/>
          <ac:grpSpMkLst>
            <pc:docMk/>
            <pc:sldMk cId="0" sldId="342"/>
            <ac:grpSpMk id="2" creationId="{00000000-0000-0000-0000-000000000000}"/>
          </ac:grpSpMkLst>
        </pc:grpChg>
        <pc:grpChg chg="add mod">
          <ac:chgData name="Rooney Ribeiro Albuquerque Coelho" userId="ac74b89b-444e-42c3-a3e1-3795a8d61e25" providerId="ADAL" clId="{81FD0C80-7DE2-457F-90F6-CA5F56898ACC}" dt="2021-04-08T23:39:36.107" v="3617" actId="1076"/>
          <ac:grpSpMkLst>
            <pc:docMk/>
            <pc:sldMk cId="0" sldId="342"/>
            <ac:grpSpMk id="55" creationId="{804A15DD-898A-4D53-B070-F224EA2263E1}"/>
          </ac:grpSpMkLst>
        </pc:grpChg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4:58:28.463" v="4688"/>
        <pc:sldMkLst>
          <pc:docMk/>
          <pc:sldMk cId="0" sldId="343"/>
        </pc:sldMkLst>
        <pc:spChg chg="add mod ord">
          <ac:chgData name="Rooney Ribeiro Albuquerque Coelho" userId="ac74b89b-444e-42c3-a3e1-3795a8d61e25" providerId="ADAL" clId="{81FD0C80-7DE2-457F-90F6-CA5F56898ACC}" dt="2021-04-08T22:10:15.050" v="2727" actId="700"/>
          <ac:spMkLst>
            <pc:docMk/>
            <pc:sldMk cId="0" sldId="343"/>
            <ac:spMk id="3" creationId="{2C35E9A6-8CB6-478D-8FF3-E1985673FCCE}"/>
          </ac:spMkLst>
        </pc:spChg>
        <pc:spChg chg="del">
          <ac:chgData name="Rooney Ribeiro Albuquerque Coelho" userId="ac74b89b-444e-42c3-a3e1-3795a8d61e25" providerId="ADAL" clId="{81FD0C80-7DE2-457F-90F6-CA5F56898ACC}" dt="2021-04-08T22:10:10.418" v="2725" actId="478"/>
          <ac:spMkLst>
            <pc:docMk/>
            <pc:sldMk cId="0" sldId="343"/>
            <ac:spMk id="3789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10:23.268" v="2730" actId="20577"/>
          <ac:spMkLst>
            <pc:docMk/>
            <pc:sldMk cId="0" sldId="343"/>
            <ac:spMk id="37891" creationId="{00000000-0000-0000-0000-000000000000}"/>
          </ac:spMkLst>
        </pc:spChg>
      </pc:sldChg>
      <pc:sldChg chg="addSp delSp modSp add mod modTransition modAnim">
        <pc:chgData name="Rooney Ribeiro Albuquerque Coelho" userId="ac74b89b-444e-42c3-a3e1-3795a8d61e25" providerId="ADAL" clId="{81FD0C80-7DE2-457F-90F6-CA5F56898ACC}" dt="2021-04-09T04:58:46.174" v="4690"/>
        <pc:sldMkLst>
          <pc:docMk/>
          <pc:sldMk cId="0" sldId="344"/>
        </pc:sldMkLst>
        <pc:spChg chg="add mod">
          <ac:chgData name="Rooney Ribeiro Albuquerque Coelho" userId="ac74b89b-444e-42c3-a3e1-3795a8d61e25" providerId="ADAL" clId="{81FD0C80-7DE2-457F-90F6-CA5F56898ACC}" dt="2021-04-08T22:10:55.956" v="2747" actId="20577"/>
          <ac:spMkLst>
            <pc:docMk/>
            <pc:sldMk cId="0" sldId="344"/>
            <ac:spMk id="8" creationId="{BC6B8B28-6EAC-4252-887F-55363E360A7E}"/>
          </ac:spMkLst>
        </pc:spChg>
        <pc:spChg chg="add del mod">
          <ac:chgData name="Rooney Ribeiro Albuquerque Coelho" userId="ac74b89b-444e-42c3-a3e1-3795a8d61e25" providerId="ADAL" clId="{81FD0C80-7DE2-457F-90F6-CA5F56898ACC}" dt="2021-04-08T22:12:12.765" v="2786" actId="478"/>
          <ac:spMkLst>
            <pc:docMk/>
            <pc:sldMk cId="0" sldId="344"/>
            <ac:spMk id="10" creationId="{B2FE0835-CE2C-4EFE-8939-AF117D648720}"/>
          </ac:spMkLst>
        </pc:spChg>
        <pc:spChg chg="del">
          <ac:chgData name="Rooney Ribeiro Albuquerque Coelho" userId="ac74b89b-444e-42c3-a3e1-3795a8d61e25" providerId="ADAL" clId="{81FD0C80-7DE2-457F-90F6-CA5F56898ACC}" dt="2021-04-08T22:10:40.622" v="2731" actId="478"/>
          <ac:spMkLst>
            <pc:docMk/>
            <pc:sldMk cId="0" sldId="344"/>
            <ac:spMk id="51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2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12:10.782" v="2785" actId="478"/>
          <ac:spMkLst>
            <pc:docMk/>
            <pc:sldMk cId="0" sldId="344"/>
            <ac:spMk id="51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1:52.850" v="2784" actId="207"/>
          <ac:spMkLst>
            <pc:docMk/>
            <pc:sldMk cId="0" sldId="344"/>
            <ac:spMk id="519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2:11:18.722" v="2753" actId="14100"/>
          <ac:grpSpMkLst>
            <pc:docMk/>
            <pc:sldMk cId="0" sldId="344"/>
            <ac:grpSpMk id="6" creationId="{00000000-0000-0000-0000-000000000000}"/>
          </ac:grpSpMkLst>
        </pc:grpChg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5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302049784" sldId="346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7"/>
        </pc:sldMkLst>
        <pc:spChg chg="mod">
          <ac:chgData name="Rooney Ribeiro Albuquerque Coelho" userId="ac74b89b-444e-42c3-a3e1-3795a8d61e25" providerId="ADAL" clId="{81FD0C80-7DE2-457F-90F6-CA5F56898ACC}" dt="2021-04-08T21:59:43.748" v="2667" actId="27636"/>
          <ac:spMkLst>
            <pc:docMk/>
            <pc:sldMk cId="0" sldId="347"/>
            <ac:spMk id="30726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103220000" sldId="34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373749041" sldId="348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4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080319445" sldId="349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71284775" sldId="350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930262171" sldId="351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049971036" sldId="352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3"/>
        </pc:sldMkLst>
        <pc:spChg chg="mod">
          <ac:chgData name="Rooney Ribeiro Albuquerque Coelho" userId="ac74b89b-444e-42c3-a3e1-3795a8d61e25" providerId="ADAL" clId="{81FD0C80-7DE2-457F-90F6-CA5F56898ACC}" dt="2021-04-08T21:59:43.763" v="2668" actId="27636"/>
          <ac:spMkLst>
            <pc:docMk/>
            <pc:sldMk cId="0" sldId="353"/>
            <ac:spMk id="36867" creationId="{00000000-0000-0000-0000-000000000000}"/>
          </ac:spMkLst>
        </pc:spChg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4"/>
        </pc:sldMkLst>
        <pc:spChg chg="mod">
          <ac:chgData name="Rooney Ribeiro Albuquerque Coelho" userId="ac74b89b-444e-42c3-a3e1-3795a8d61e25" providerId="ADAL" clId="{81FD0C80-7DE2-457F-90F6-CA5F56898ACC}" dt="2021-04-08T21:59:43.779" v="2669" actId="27636"/>
          <ac:spMkLst>
            <pc:docMk/>
            <pc:sldMk cId="0" sldId="354"/>
            <ac:spMk id="3789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45533305" sldId="354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0:45.667" v="2692" actId="47"/>
        <pc:sldMkLst>
          <pc:docMk/>
          <pc:sldMk cId="0" sldId="355"/>
        </pc:sldMkLst>
        <pc:spChg chg="mod">
          <ac:chgData name="Rooney Ribeiro Albuquerque Coelho" userId="ac74b89b-444e-42c3-a3e1-3795a8d61e25" providerId="ADAL" clId="{81FD0C80-7DE2-457F-90F6-CA5F56898ACC}" dt="2021-04-08T21:59:43.785" v="2670" actId="27636"/>
          <ac:spMkLst>
            <pc:docMk/>
            <pc:sldMk cId="0" sldId="355"/>
            <ac:spMk id="5147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403458814" sldId="355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2:13:05.420" v="2813" actId="1037"/>
        <pc:sldMkLst>
          <pc:docMk/>
          <pc:sldMk cId="0" sldId="356"/>
        </pc:sldMkLst>
        <pc:spChg chg="add mod">
          <ac:chgData name="Rooney Ribeiro Albuquerque Coelho" userId="ac74b89b-444e-42c3-a3e1-3795a8d61e25" providerId="ADAL" clId="{81FD0C80-7DE2-457F-90F6-CA5F56898ACC}" dt="2021-04-08T22:12:29.741" v="2788"/>
          <ac:spMkLst>
            <pc:docMk/>
            <pc:sldMk cId="0" sldId="356"/>
            <ac:spMk id="11" creationId="{44281438-3E0B-4DFF-AFB6-85B6B15B83E8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3:05.420" v="2813" actId="1037"/>
          <ac:spMkLst>
            <pc:docMk/>
            <pc:sldMk cId="0" sldId="356"/>
            <ac:spMk id="389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3:05.420" v="2813" actId="1037"/>
          <ac:spMkLst>
            <pc:docMk/>
            <pc:sldMk cId="0" sldId="356"/>
            <ac:spMk id="3892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2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3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59.222" v="2807" actId="1037"/>
          <ac:spMkLst>
            <pc:docMk/>
            <pc:sldMk cId="0" sldId="356"/>
            <ac:spMk id="389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59.222" v="2807" actId="1037"/>
          <ac:spMkLst>
            <pc:docMk/>
            <pc:sldMk cId="0" sldId="356"/>
            <ac:spMk id="3894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1" creationId="{00000000-0000-0000-0000-000000000000}"/>
          </ac:spMkLst>
        </pc:spChg>
        <pc:spChg chg="del">
          <ac:chgData name="Rooney Ribeiro Albuquerque Coelho" userId="ac74b89b-444e-42c3-a3e1-3795a8d61e25" providerId="ADAL" clId="{81FD0C80-7DE2-457F-90F6-CA5F56898ACC}" dt="2021-04-08T22:12:28.500" v="2787" actId="478"/>
          <ac:spMkLst>
            <pc:docMk/>
            <pc:sldMk cId="0" sldId="356"/>
            <ac:spMk id="389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6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8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899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0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1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2:47.173" v="2799" actId="207"/>
          <ac:spMkLst>
            <pc:docMk/>
            <pc:sldMk cId="0" sldId="356"/>
            <ac:spMk id="39028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01769568" sldId="356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2:17:30.472" v="2842" actId="1076"/>
        <pc:sldMkLst>
          <pc:docMk/>
          <pc:sldMk cId="0" sldId="357"/>
        </pc:sldMkLst>
        <pc:spChg chg="add mod">
          <ac:chgData name="Rooney Ribeiro Albuquerque Coelho" userId="ac74b89b-444e-42c3-a3e1-3795a8d61e25" providerId="ADAL" clId="{81FD0C80-7DE2-457F-90F6-CA5F56898ACC}" dt="2021-04-08T22:15:01.140" v="2816"/>
          <ac:spMkLst>
            <pc:docMk/>
            <pc:sldMk cId="0" sldId="357"/>
            <ac:spMk id="3" creationId="{D2842ED1-7B2D-4609-BA3A-A3F8839AC1BA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5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6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7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0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8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89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2:14:59.805" v="2815" actId="478"/>
          <ac:spMkLst>
            <pc:docMk/>
            <pc:sldMk cId="0" sldId="357"/>
            <ac:spMk id="619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05.464" v="2841" actId="1076"/>
          <ac:spMkLst>
            <pc:docMk/>
            <pc:sldMk cId="0" sldId="357"/>
            <ac:spMk id="6193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4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5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17:30.472" v="2842" actId="1076"/>
          <ac:spMkLst>
            <pc:docMk/>
            <pc:sldMk cId="0" sldId="357"/>
            <ac:spMk id="6196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17:05.464" v="2841" actId="1076"/>
          <ac:graphicFrameMkLst>
            <pc:docMk/>
            <pc:sldMk cId="0" sldId="357"/>
            <ac:graphicFrameMk id="6146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17:30.472" v="2842" actId="1076"/>
          <ac:graphicFrameMkLst>
            <pc:docMk/>
            <pc:sldMk cId="0" sldId="357"/>
            <ac:graphicFrameMk id="614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17:30.472" v="2842" actId="1076"/>
          <ac:graphicFrameMkLst>
            <pc:docMk/>
            <pc:sldMk cId="0" sldId="357"/>
            <ac:graphicFrameMk id="729135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31383516" sldId="357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1:22.966" v="2693" actId="47"/>
        <pc:sldMkLst>
          <pc:docMk/>
          <pc:sldMk cId="0" sldId="35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07471939" sldId="358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3:40:06.510" v="3620"/>
        <pc:sldMkLst>
          <pc:docMk/>
          <pc:sldMk cId="0" sldId="359"/>
        </pc:sldMkLst>
        <pc:spChg chg="add mod">
          <ac:chgData name="Rooney Ribeiro Albuquerque Coelho" userId="ac74b89b-444e-42c3-a3e1-3795a8d61e25" providerId="ADAL" clId="{81FD0C80-7DE2-457F-90F6-CA5F56898ACC}" dt="2021-04-08T23:40:06.510" v="3620"/>
          <ac:spMkLst>
            <pc:docMk/>
            <pc:sldMk cId="0" sldId="359"/>
            <ac:spMk id="12" creationId="{83E29E4E-C595-4B98-9B81-BFC73A50EE8E}"/>
          </ac:spMkLst>
        </pc:spChg>
        <pc:spChg chg="del">
          <ac:chgData name="Rooney Ribeiro Albuquerque Coelho" userId="ac74b89b-444e-42c3-a3e1-3795a8d61e25" providerId="ADAL" clId="{81FD0C80-7DE2-457F-90F6-CA5F56898ACC}" dt="2021-04-08T23:40:05.318" v="3619" actId="478"/>
          <ac:spMkLst>
            <pc:docMk/>
            <pc:sldMk cId="0" sldId="359"/>
            <ac:spMk id="420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256044361" sldId="359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8T23:40:11.120" v="3622"/>
        <pc:sldMkLst>
          <pc:docMk/>
          <pc:sldMk cId="0" sldId="360"/>
        </pc:sldMkLst>
        <pc:spChg chg="add mod">
          <ac:chgData name="Rooney Ribeiro Albuquerque Coelho" userId="ac74b89b-444e-42c3-a3e1-3795a8d61e25" providerId="ADAL" clId="{81FD0C80-7DE2-457F-90F6-CA5F56898ACC}" dt="2021-04-08T23:40:11.120" v="3622"/>
          <ac:spMkLst>
            <pc:docMk/>
            <pc:sldMk cId="0" sldId="360"/>
            <ac:spMk id="3" creationId="{553A038B-9F24-4E14-8540-98B056E2B975}"/>
          </ac:spMkLst>
        </pc:spChg>
        <pc:spChg chg="mod">
          <ac:chgData name="Rooney Ribeiro Albuquerque Coelho" userId="ac74b89b-444e-42c3-a3e1-3795a8d61e25" providerId="ADAL" clId="{81FD0C80-7DE2-457F-90F6-CA5F56898ACC}" dt="2021-04-08T21:59:43.801" v="2671" actId="27636"/>
          <ac:spMkLst>
            <pc:docMk/>
            <pc:sldMk cId="0" sldId="360"/>
            <ac:spMk id="7194" creationId="{00000000-0000-0000-0000-000000000000}"/>
          </ac:spMkLst>
        </pc:spChg>
        <pc:spChg chg="del mod">
          <ac:chgData name="Rooney Ribeiro Albuquerque Coelho" userId="ac74b89b-444e-42c3-a3e1-3795a8d61e25" providerId="ADAL" clId="{81FD0C80-7DE2-457F-90F6-CA5F56898ACC}" dt="2021-04-08T23:40:09.877" v="3621" actId="478"/>
          <ac:spMkLst>
            <pc:docMk/>
            <pc:sldMk cId="0" sldId="360"/>
            <ac:spMk id="7195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124639663" sldId="360"/>
        </pc:sldMkLst>
      </pc:sldChg>
      <pc:sldChg chg="modSp add del mod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1"/>
        </pc:sldMkLst>
        <pc:spChg chg="mod">
          <ac:chgData name="Rooney Ribeiro Albuquerque Coelho" userId="ac74b89b-444e-42c3-a3e1-3795a8d61e25" providerId="ADAL" clId="{81FD0C80-7DE2-457F-90F6-CA5F56898ACC}" dt="2021-04-08T21:59:43.879" v="2675" actId="27636"/>
          <ac:spMkLst>
            <pc:docMk/>
            <pc:sldMk cId="0" sldId="361"/>
            <ac:spMk id="4915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595765255" sldId="361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24963308" sldId="362"/>
        </pc:sldMkLst>
      </pc:sldChg>
      <pc:sldChg chg="add del">
        <pc:chgData name="Rooney Ribeiro Albuquerque Coelho" userId="ac74b89b-444e-42c3-a3e1-3795a8d61e25" providerId="ADAL" clId="{81FD0C80-7DE2-457F-90F6-CA5F56898ACC}" dt="2021-04-08T22:03:15.255" v="2695" actId="47"/>
        <pc:sldMkLst>
          <pc:docMk/>
          <pc:sldMk cId="0" sldId="363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46602701" sldId="363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96976654" sldId="364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233675433" sldId="365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877608687" sldId="366"/>
        </pc:sldMkLst>
      </pc:sldChg>
      <pc:sldChg chg="add del">
        <pc:chgData name="Rooney Ribeiro Albuquerque Coelho" userId="ac74b89b-444e-42c3-a3e1-3795a8d61e25" providerId="ADAL" clId="{81FD0C80-7DE2-457F-90F6-CA5F56898ACC}" dt="2021-04-08T22:05:06.002" v="2696" actId="47"/>
        <pc:sldMkLst>
          <pc:docMk/>
          <pc:sldMk cId="0" sldId="36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955867479" sldId="367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20.103" v="3657" actId="20577"/>
        <pc:sldMkLst>
          <pc:docMk/>
          <pc:sldMk cId="0" sldId="368"/>
        </pc:sldMkLst>
        <pc:spChg chg="add del mod">
          <ac:chgData name="Rooney Ribeiro Albuquerque Coelho" userId="ac74b89b-444e-42c3-a3e1-3795a8d61e25" providerId="ADAL" clId="{81FD0C80-7DE2-457F-90F6-CA5F56898ACC}" dt="2021-04-08T22:40:59.865" v="3114" actId="6264"/>
          <ac:spMkLst>
            <pc:docMk/>
            <pc:sldMk cId="0" sldId="368"/>
            <ac:spMk id="2" creationId="{C9911E9D-E842-4467-829F-90DA7E61D867}"/>
          </ac:spMkLst>
        </pc:spChg>
        <pc:spChg chg="add del mod">
          <ac:chgData name="Rooney Ribeiro Albuquerque Coelho" userId="ac74b89b-444e-42c3-a3e1-3795a8d61e25" providerId="ADAL" clId="{81FD0C80-7DE2-457F-90F6-CA5F56898ACC}" dt="2021-04-08T22:40:59.865" v="3114" actId="6264"/>
          <ac:spMkLst>
            <pc:docMk/>
            <pc:sldMk cId="0" sldId="368"/>
            <ac:spMk id="3" creationId="{5819FFAA-6C62-4AE4-AEF5-968E85D5C8F9}"/>
          </ac:spMkLst>
        </pc:spChg>
        <pc:spChg chg="add mod">
          <ac:chgData name="Rooney Ribeiro Albuquerque Coelho" userId="ac74b89b-444e-42c3-a3e1-3795a8d61e25" providerId="ADAL" clId="{81FD0C80-7DE2-457F-90F6-CA5F56898ACC}" dt="2021-04-08T23:42:20.103" v="3657" actId="20577"/>
          <ac:spMkLst>
            <pc:docMk/>
            <pc:sldMk cId="0" sldId="368"/>
            <ac:spMk id="5" creationId="{463E7E84-F320-44EB-9E68-F823558D3415}"/>
          </ac:spMkLst>
        </pc:spChg>
        <pc:spChg chg="mod ord">
          <ac:chgData name="Rooney Ribeiro Albuquerque Coelho" userId="ac74b89b-444e-42c3-a3e1-3795a8d61e25" providerId="ADAL" clId="{81FD0C80-7DE2-457F-90F6-CA5F56898ACC}" dt="2021-04-08T22:41:20.269" v="3130" actId="20577"/>
          <ac:spMkLst>
            <pc:docMk/>
            <pc:sldMk cId="0" sldId="368"/>
            <ac:spMk id="13317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41:29.065" v="3132" actId="207"/>
          <ac:spMkLst>
            <pc:docMk/>
            <pc:sldMk cId="0" sldId="368"/>
            <ac:spMk id="13318" creationId="{00000000-0000-0000-0000-000000000000}"/>
          </ac:spMkLst>
        </pc:spChg>
        <pc:spChg chg="del mod ord">
          <ac:chgData name="Rooney Ribeiro Albuquerque Coelho" userId="ac74b89b-444e-42c3-a3e1-3795a8d61e25" providerId="ADAL" clId="{81FD0C80-7DE2-457F-90F6-CA5F56898ACC}" dt="2021-04-08T22:44:13.938" v="3218" actId="478"/>
          <ac:spMkLst>
            <pc:docMk/>
            <pc:sldMk cId="0" sldId="368"/>
            <ac:spMk id="1331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583540717" sldId="368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3:42:23.594" v="3659" actId="20577"/>
        <pc:sldMkLst>
          <pc:docMk/>
          <pc:sldMk cId="0" sldId="369"/>
        </pc:sldMkLst>
        <pc:spChg chg="add del mod">
          <ac:chgData name="Rooney Ribeiro Albuquerque Coelho" userId="ac74b89b-444e-42c3-a3e1-3795a8d61e25" providerId="ADAL" clId="{81FD0C80-7DE2-457F-90F6-CA5F56898ACC}" dt="2021-04-08T22:43:05.930" v="3170" actId="6264"/>
          <ac:spMkLst>
            <pc:docMk/>
            <pc:sldMk cId="0" sldId="369"/>
            <ac:spMk id="2" creationId="{44776E3F-751D-47DA-8655-9810574AFCDC}"/>
          </ac:spMkLst>
        </pc:spChg>
        <pc:spChg chg="add del mod">
          <ac:chgData name="Rooney Ribeiro Albuquerque Coelho" userId="ac74b89b-444e-42c3-a3e1-3795a8d61e25" providerId="ADAL" clId="{81FD0C80-7DE2-457F-90F6-CA5F56898ACC}" dt="2021-04-08T22:43:05.930" v="3170" actId="6264"/>
          <ac:spMkLst>
            <pc:docMk/>
            <pc:sldMk cId="0" sldId="369"/>
            <ac:spMk id="3" creationId="{75DC057D-133A-4E7A-832B-AB569CBED153}"/>
          </ac:spMkLst>
        </pc:spChg>
        <pc:spChg chg="add mod">
          <ac:chgData name="Rooney Ribeiro Albuquerque Coelho" userId="ac74b89b-444e-42c3-a3e1-3795a8d61e25" providerId="ADAL" clId="{81FD0C80-7DE2-457F-90F6-CA5F56898ACC}" dt="2021-04-08T23:42:23.594" v="3659" actId="20577"/>
          <ac:spMkLst>
            <pc:docMk/>
            <pc:sldMk cId="0" sldId="369"/>
            <ac:spMk id="5" creationId="{1FDDB2C5-2F1A-45C4-B950-1DC175538140}"/>
          </ac:spMkLst>
        </pc:spChg>
        <pc:spChg chg="mod ord">
          <ac:chgData name="Rooney Ribeiro Albuquerque Coelho" userId="ac74b89b-444e-42c3-a3e1-3795a8d61e25" providerId="ADAL" clId="{81FD0C80-7DE2-457F-90F6-CA5F56898ACC}" dt="2021-04-08T22:43:48.924" v="3198" actId="20577"/>
          <ac:spMkLst>
            <pc:docMk/>
            <pc:sldMk cId="0" sldId="369"/>
            <ac:spMk id="1434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8T22:44:00.594" v="3217" actId="207"/>
          <ac:spMkLst>
            <pc:docMk/>
            <pc:sldMk cId="0" sldId="369"/>
            <ac:spMk id="14342" creationId="{00000000-0000-0000-0000-000000000000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43:18.562" v="3175" actId="478"/>
          <ac:spMkLst>
            <pc:docMk/>
            <pc:sldMk cId="0" sldId="369"/>
            <ac:spMk id="14343" creationId="{00000000-0000-0000-0000-000000000000}"/>
          </ac:spMkLst>
        </pc:sp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1433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1434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81FD0C80-7DE2-457F-90F6-CA5F56898ACC}" dt="2021-04-08T22:43:59.185" v="3216" actId="1076"/>
          <ac:graphicFrameMkLst>
            <pc:docMk/>
            <pc:sldMk cId="0" sldId="369"/>
            <ac:graphicFrameMk id="804868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35007532" sldId="369"/>
        </pc:sldMkLst>
      </pc:sldChg>
      <pc:sldChg chg="addSp delSp modSp add mod modTransition">
        <pc:chgData name="Rooney Ribeiro Albuquerque Coelho" userId="ac74b89b-444e-42c3-a3e1-3795a8d61e25" providerId="ADAL" clId="{81FD0C80-7DE2-457F-90F6-CA5F56898ACC}" dt="2021-04-09T05:06:45.538" v="4741" actId="113"/>
        <pc:sldMkLst>
          <pc:docMk/>
          <pc:sldMk cId="0" sldId="370"/>
        </pc:sldMkLst>
        <pc:spChg chg="add mod">
          <ac:chgData name="Rooney Ribeiro Albuquerque Coelho" userId="ac74b89b-444e-42c3-a3e1-3795a8d61e25" providerId="ADAL" clId="{81FD0C80-7DE2-457F-90F6-CA5F56898ACC}" dt="2021-04-08T23:42:27.761" v="3661" actId="20577"/>
          <ac:spMkLst>
            <pc:docMk/>
            <pc:sldMk cId="0" sldId="370"/>
            <ac:spMk id="4" creationId="{FE52A742-46E1-4F08-9044-4FE2CF08D5F9}"/>
          </ac:spMkLst>
        </pc:spChg>
        <pc:spChg chg="del mod">
          <ac:chgData name="Rooney Ribeiro Albuquerque Coelho" userId="ac74b89b-444e-42c3-a3e1-3795a8d61e25" providerId="ADAL" clId="{81FD0C80-7DE2-457F-90F6-CA5F56898ACC}" dt="2021-04-08T22:42:53.494" v="3163" actId="478"/>
          <ac:spMkLst>
            <pc:docMk/>
            <pc:sldMk cId="0" sldId="370"/>
            <ac:spMk id="78851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6:45.538" v="4741" actId="113"/>
          <ac:spMkLst>
            <pc:docMk/>
            <pc:sldMk cId="0" sldId="370"/>
            <ac:spMk id="78852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5:06:27.612" v="4738" actId="1076"/>
          <ac:grpSpMkLst>
            <pc:docMk/>
            <pc:sldMk cId="0" sldId="370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14895556" sldId="370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6:34.477" v="2697" actId="47"/>
        <pc:sldMkLst>
          <pc:docMk/>
          <pc:sldMk cId="0" sldId="37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44139012" sldId="371"/>
        </pc:sldMkLst>
      </pc:sldChg>
      <pc:sldChg chg="add del">
        <pc:chgData name="Rooney Ribeiro Albuquerque Coelho" userId="ac74b89b-444e-42c3-a3e1-3795a8d61e25" providerId="ADAL" clId="{81FD0C80-7DE2-457F-90F6-CA5F56898ACC}" dt="2021-04-08T22:06:34.477" v="2697" actId="47"/>
        <pc:sldMkLst>
          <pc:docMk/>
          <pc:sldMk cId="0" sldId="37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908971328" sldId="372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7:07.982" v="4745"/>
        <pc:sldMkLst>
          <pc:docMk/>
          <pc:sldMk cId="0" sldId="373"/>
        </pc:sldMkLst>
        <pc:spChg chg="add del mo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2" creationId="{04D58328-C785-42D6-9E7B-9557789DB2D1}"/>
          </ac:spMkLst>
        </pc:spChg>
        <pc:spChg chg="add del mo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3" creationId="{CC8E46E7-6523-4153-B3D1-46C34FB9D9C3}"/>
          </ac:spMkLst>
        </pc:spChg>
        <pc:spChg chg="mod or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81922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1:45.666" v="3133" actId="6264"/>
          <ac:spMkLst>
            <pc:docMk/>
            <pc:sldMk cId="0" sldId="373"/>
            <ac:spMk id="8192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71085410" sldId="373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8T22:41:51.431" v="3134" actId="6264"/>
        <pc:sldMkLst>
          <pc:docMk/>
          <pc:sldMk cId="0" sldId="374"/>
        </pc:sldMkLst>
        <pc:spChg chg="add del mo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2" creationId="{BF5C9D60-5ED3-4512-B5B3-291E7A9077F8}"/>
          </ac:spMkLst>
        </pc:spChg>
        <pc:spChg chg="add del mo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3" creationId="{9E26CA97-18D3-4BA8-9D50-DB6A25D9B03E}"/>
          </ac:spMkLst>
        </pc:spChg>
        <pc:spChg chg="mod or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15363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1:51.431" v="3134" actId="6264"/>
          <ac:spMkLst>
            <pc:docMk/>
            <pc:sldMk cId="0" sldId="374"/>
            <ac:spMk id="15387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346865084" sldId="374"/>
        </pc:sldMkLst>
      </pc:sldChg>
      <pc:sldChg chg="addSp delSp modSp add mod modTransition chgLayout">
        <pc:chgData name="Rooney Ribeiro Albuquerque Coelho" userId="ac74b89b-444e-42c3-a3e1-3795a8d61e25" providerId="ADAL" clId="{81FD0C80-7DE2-457F-90F6-CA5F56898ACC}" dt="2021-04-09T05:07:30.401" v="4748" actId="207"/>
        <pc:sldMkLst>
          <pc:docMk/>
          <pc:sldMk cId="0" sldId="375"/>
        </pc:sldMkLst>
        <pc:spChg chg="add del mod">
          <ac:chgData name="Rooney Ribeiro Albuquerque Coelho" userId="ac74b89b-444e-42c3-a3e1-3795a8d61e25" providerId="ADAL" clId="{81FD0C80-7DE2-457F-90F6-CA5F56898ACC}" dt="2021-04-08T22:41:54.720" v="3135" actId="6264"/>
          <ac:spMkLst>
            <pc:docMk/>
            <pc:sldMk cId="0" sldId="375"/>
            <ac:spMk id="2" creationId="{9E0F4D03-D540-4779-9B04-318037FF2728}"/>
          </ac:spMkLst>
        </pc:spChg>
        <pc:spChg chg="add del mod ord">
          <ac:chgData name="Rooney Ribeiro Albuquerque Coelho" userId="ac74b89b-444e-42c3-a3e1-3795a8d61e25" providerId="ADAL" clId="{81FD0C80-7DE2-457F-90F6-CA5F56898ACC}" dt="2021-04-08T22:41:56.988" v="3136" actId="478"/>
          <ac:spMkLst>
            <pc:docMk/>
            <pc:sldMk cId="0" sldId="375"/>
            <ac:spMk id="3" creationId="{1EA26005-64C8-4F69-A4A5-038D5D32026C}"/>
          </ac:spMkLst>
        </pc:spChg>
        <pc:spChg chg="mod ord">
          <ac:chgData name="Rooney Ribeiro Albuquerque Coelho" userId="ac74b89b-444e-42c3-a3e1-3795a8d61e25" providerId="ADAL" clId="{81FD0C80-7DE2-457F-90F6-CA5F56898ACC}" dt="2021-04-08T22:41:54.720" v="3135" actId="6264"/>
          <ac:spMkLst>
            <pc:docMk/>
            <pc:sldMk cId="0" sldId="375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26.560" v="4747" actId="207"/>
          <ac:spMkLst>
            <pc:docMk/>
            <pc:sldMk cId="0" sldId="375"/>
            <ac:spMk id="82949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21.274" v="4746" actId="207"/>
          <ac:spMkLst>
            <pc:docMk/>
            <pc:sldMk cId="0" sldId="375"/>
            <ac:spMk id="82952" creationId="{00000000-0000-0000-0000-000000000000}"/>
          </ac:spMkLst>
        </pc:spChg>
        <pc:spChg chg="mod">
          <ac:chgData name="Rooney Ribeiro Albuquerque Coelho" userId="ac74b89b-444e-42c3-a3e1-3795a8d61e25" providerId="ADAL" clId="{81FD0C80-7DE2-457F-90F6-CA5F56898ACC}" dt="2021-04-09T05:07:30.401" v="4748" actId="207"/>
          <ac:spMkLst>
            <pc:docMk/>
            <pc:sldMk cId="0" sldId="375"/>
            <ac:spMk id="8295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770061254" sldId="375"/>
        </pc:sldMkLst>
      </pc:sldChg>
      <pc:sldChg chg="addSp delSp modSp add mod modTransition modAnim chgLayout">
        <pc:chgData name="Rooney Ribeiro Albuquerque Coelho" userId="ac74b89b-444e-42c3-a3e1-3795a8d61e25" providerId="ADAL" clId="{81FD0C80-7DE2-457F-90F6-CA5F56898ACC}" dt="2021-04-09T05:08:10.300" v="4750"/>
        <pc:sldMkLst>
          <pc:docMk/>
          <pc:sldMk cId="0" sldId="376"/>
        </pc:sldMkLst>
        <pc:spChg chg="add del mod">
          <ac:chgData name="Rooney Ribeiro Albuquerque Coelho" userId="ac74b89b-444e-42c3-a3e1-3795a8d61e25" providerId="ADAL" clId="{81FD0C80-7DE2-457F-90F6-CA5F56898ACC}" dt="2021-04-08T22:42:03.702" v="3137" actId="6264"/>
          <ac:spMkLst>
            <pc:docMk/>
            <pc:sldMk cId="0" sldId="376"/>
            <ac:spMk id="2" creationId="{ACBBDFB3-5098-44B2-8713-4B9863AE0339}"/>
          </ac:spMkLst>
        </pc:spChg>
        <pc:spChg chg="add del mod">
          <ac:chgData name="Rooney Ribeiro Albuquerque Coelho" userId="ac74b89b-444e-42c3-a3e1-3795a8d61e25" providerId="ADAL" clId="{81FD0C80-7DE2-457F-90F6-CA5F56898ACC}" dt="2021-04-08T22:42:03.702" v="3137" actId="6264"/>
          <ac:spMkLst>
            <pc:docMk/>
            <pc:sldMk cId="0" sldId="376"/>
            <ac:spMk id="3" creationId="{2BE94C18-FC42-44DC-9936-2B6C7D4EC873}"/>
          </ac:spMkLst>
        </pc:spChg>
        <pc:spChg chg="mod ord">
          <ac:chgData name="Rooney Ribeiro Albuquerque Coelho" userId="ac74b89b-444e-42c3-a3e1-3795a8d61e25" providerId="ADAL" clId="{81FD0C80-7DE2-457F-90F6-CA5F56898ACC}" dt="2021-04-08T22:42:35" v="3153" actId="404"/>
          <ac:spMkLst>
            <pc:docMk/>
            <pc:sldMk cId="0" sldId="376"/>
            <ac:spMk id="8397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9T05:08:01.636" v="4749" actId="207"/>
          <ac:spMkLst>
            <pc:docMk/>
            <pc:sldMk cId="0" sldId="376"/>
            <ac:spMk id="8397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287334524" sldId="376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7:07.118" v="2698" actId="47"/>
        <pc:sldMkLst>
          <pc:docMk/>
          <pc:sldMk cId="0" sldId="37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680301382" sldId="377"/>
        </pc:sldMkLst>
      </pc:sldChg>
      <pc:sldChg chg="add del">
        <pc:chgData name="Rooney Ribeiro Albuquerque Coelho" userId="ac74b89b-444e-42c3-a3e1-3795a8d61e25" providerId="ADAL" clId="{81FD0C80-7DE2-457F-90F6-CA5F56898ACC}" dt="2021-04-08T22:07:08.791" v="2699" actId="47"/>
        <pc:sldMkLst>
          <pc:docMk/>
          <pc:sldMk cId="0" sldId="37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66822896" sldId="378"/>
        </pc:sldMkLst>
      </pc:sldChg>
      <pc:sldChg chg="add del">
        <pc:chgData name="Rooney Ribeiro Albuquerque Coelho" userId="ac74b89b-444e-42c3-a3e1-3795a8d61e25" providerId="ADAL" clId="{81FD0C80-7DE2-457F-90F6-CA5F56898ACC}" dt="2021-04-08T22:07:15.684" v="2700" actId="47"/>
        <pc:sldMkLst>
          <pc:docMk/>
          <pc:sldMk cId="0" sldId="37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762630445" sldId="379"/>
        </pc:sldMkLst>
      </pc:sldChg>
      <pc:sldChg chg="add del modTransition">
        <pc:chgData name="Rooney Ribeiro Albuquerque Coelho" userId="ac74b89b-444e-42c3-a3e1-3795a8d61e25" providerId="ADAL" clId="{81FD0C80-7DE2-457F-90F6-CA5F56898ACC}" dt="2021-04-08T22:07:19.046" v="2701" actId="47"/>
        <pc:sldMkLst>
          <pc:docMk/>
          <pc:sldMk cId="0" sldId="38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175042210" sldId="380"/>
        </pc:sldMkLst>
      </pc:sldChg>
      <pc:sldChg chg="add del">
        <pc:chgData name="Rooney Ribeiro Albuquerque Coelho" userId="ac74b89b-444e-42c3-a3e1-3795a8d61e25" providerId="ADAL" clId="{81FD0C80-7DE2-457F-90F6-CA5F56898ACC}" dt="2021-04-08T22:07:23.239" v="2702" actId="47"/>
        <pc:sldMkLst>
          <pc:docMk/>
          <pc:sldMk cId="0" sldId="38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73109430" sldId="381"/>
        </pc:sldMkLst>
      </pc:sldChg>
      <pc:sldChg chg="add del">
        <pc:chgData name="Rooney Ribeiro Albuquerque Coelho" userId="ac74b89b-444e-42c3-a3e1-3795a8d61e25" providerId="ADAL" clId="{81FD0C80-7DE2-457F-90F6-CA5F56898ACC}" dt="2021-04-08T22:07:25.645" v="2703" actId="47"/>
        <pc:sldMkLst>
          <pc:docMk/>
          <pc:sldMk cId="0" sldId="38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755143442" sldId="382"/>
        </pc:sldMkLst>
      </pc:sldChg>
      <pc:sldChg chg="modSp add del mod modTransition">
        <pc:chgData name="Rooney Ribeiro Albuquerque Coelho" userId="ac74b89b-444e-42c3-a3e1-3795a8d61e25" providerId="ADAL" clId="{81FD0C80-7DE2-457F-90F6-CA5F56898ACC}" dt="2021-04-08T22:07:27.496" v="2704" actId="47"/>
        <pc:sldMkLst>
          <pc:docMk/>
          <pc:sldMk cId="0" sldId="383"/>
        </pc:sldMkLst>
        <pc:spChg chg="mod">
          <ac:chgData name="Rooney Ribeiro Albuquerque Coelho" userId="ac74b89b-444e-42c3-a3e1-3795a8d61e25" providerId="ADAL" clId="{81FD0C80-7DE2-457F-90F6-CA5F56898ACC}" dt="2021-04-08T21:59:44.164" v="2688" actId="27636"/>
          <ac:spMkLst>
            <pc:docMk/>
            <pc:sldMk cId="0" sldId="383"/>
            <ac:spMk id="9113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8608674" sldId="383"/>
        </pc:sldMkLst>
      </pc:sldChg>
      <pc:sldChg chg="add del">
        <pc:chgData name="Rooney Ribeiro Albuquerque Coelho" userId="ac74b89b-444e-42c3-a3e1-3795a8d61e25" providerId="ADAL" clId="{81FD0C80-7DE2-457F-90F6-CA5F56898ACC}" dt="2021-04-08T22:07:28.398" v="2705" actId="47"/>
        <pc:sldMkLst>
          <pc:docMk/>
          <pc:sldMk cId="0" sldId="38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748706395" sldId="384"/>
        </pc:sldMkLst>
      </pc:sldChg>
      <pc:sldChg chg="add del">
        <pc:chgData name="Rooney Ribeiro Albuquerque Coelho" userId="ac74b89b-444e-42c3-a3e1-3795a8d61e25" providerId="ADAL" clId="{81FD0C80-7DE2-457F-90F6-CA5F56898ACC}" dt="2021-04-08T22:07:29.469" v="2706" actId="47"/>
        <pc:sldMkLst>
          <pc:docMk/>
          <pc:sldMk cId="0" sldId="38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726949938" sldId="385"/>
        </pc:sldMkLst>
      </pc:sldChg>
      <pc:sldChg chg="modSp add del mod">
        <pc:chgData name="Rooney Ribeiro Albuquerque Coelho" userId="ac74b89b-444e-42c3-a3e1-3795a8d61e25" providerId="ADAL" clId="{81FD0C80-7DE2-457F-90F6-CA5F56898ACC}" dt="2021-04-08T22:07:31.342" v="2707" actId="47"/>
        <pc:sldMkLst>
          <pc:docMk/>
          <pc:sldMk cId="0" sldId="386"/>
        </pc:sldMkLst>
        <pc:spChg chg="mod">
          <ac:chgData name="Rooney Ribeiro Albuquerque Coelho" userId="ac74b89b-444e-42c3-a3e1-3795a8d61e25" providerId="ADAL" clId="{81FD0C80-7DE2-457F-90F6-CA5F56898ACC}" dt="2021-04-08T21:59:44.186" v="2689" actId="27636"/>
          <ac:spMkLst>
            <pc:docMk/>
            <pc:sldMk cId="0" sldId="386"/>
            <ac:spMk id="9421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045762630" sldId="386"/>
        </pc:sldMkLst>
      </pc:sldChg>
      <pc:sldChg chg="modSp add del mod">
        <pc:chgData name="Rooney Ribeiro Albuquerque Coelho" userId="ac74b89b-444e-42c3-a3e1-3795a8d61e25" providerId="ADAL" clId="{81FD0C80-7DE2-457F-90F6-CA5F56898ACC}" dt="2021-04-08T22:07:35.228" v="2708" actId="47"/>
        <pc:sldMkLst>
          <pc:docMk/>
          <pc:sldMk cId="0" sldId="387"/>
        </pc:sldMkLst>
        <pc:spChg chg="mod">
          <ac:chgData name="Rooney Ribeiro Albuquerque Coelho" userId="ac74b89b-444e-42c3-a3e1-3795a8d61e25" providerId="ADAL" clId="{81FD0C80-7DE2-457F-90F6-CA5F56898ACC}" dt="2021-04-08T21:59:44.202" v="2690" actId="27636"/>
          <ac:spMkLst>
            <pc:docMk/>
            <pc:sldMk cId="0" sldId="387"/>
            <ac:spMk id="95236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167553543" sldId="387"/>
        </pc:sldMkLst>
      </pc:sldChg>
      <pc:sldChg chg="add del">
        <pc:chgData name="Rooney Ribeiro Albuquerque Coelho" userId="ac74b89b-444e-42c3-a3e1-3795a8d61e25" providerId="ADAL" clId="{81FD0C80-7DE2-457F-90F6-CA5F56898ACC}" dt="2021-04-08T22:07:38.117" v="2709" actId="47"/>
        <pc:sldMkLst>
          <pc:docMk/>
          <pc:sldMk cId="0" sldId="38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02590643" sldId="388"/>
        </pc:sldMkLst>
      </pc:sldChg>
      <pc:sldChg chg="add del">
        <pc:chgData name="Rooney Ribeiro Albuquerque Coelho" userId="ac74b89b-444e-42c3-a3e1-3795a8d61e25" providerId="ADAL" clId="{81FD0C80-7DE2-457F-90F6-CA5F56898ACC}" dt="2021-04-08T22:07:41.732" v="2710" actId="47"/>
        <pc:sldMkLst>
          <pc:docMk/>
          <pc:sldMk cId="0" sldId="38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57212032" sldId="389"/>
        </pc:sldMkLst>
      </pc:sldChg>
      <pc:sldChg chg="add del">
        <pc:chgData name="Rooney Ribeiro Albuquerque Coelho" userId="ac74b89b-444e-42c3-a3e1-3795a8d61e25" providerId="ADAL" clId="{81FD0C80-7DE2-457F-90F6-CA5F56898ACC}" dt="2021-04-08T22:07:43.581" v="2711" actId="47"/>
        <pc:sldMkLst>
          <pc:docMk/>
          <pc:sldMk cId="0" sldId="39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123430472" sldId="390"/>
        </pc:sldMkLst>
      </pc:sldChg>
      <pc:sldChg chg="addSp delSp modSp add mod modTransition modAnim chgLayout modNotesTx">
        <pc:chgData name="Rooney Ribeiro Albuquerque Coelho" userId="ac74b89b-444e-42c3-a3e1-3795a8d61e25" providerId="ADAL" clId="{81FD0C80-7DE2-457F-90F6-CA5F56898ACC}" dt="2021-04-09T05:08:57.941" v="4758"/>
        <pc:sldMkLst>
          <pc:docMk/>
          <pc:sldMk cId="0" sldId="391"/>
        </pc:sldMkLst>
        <pc:spChg chg="add del mod">
          <ac:chgData name="Rooney Ribeiro Albuquerque Coelho" userId="ac74b89b-444e-42c3-a3e1-3795a8d61e25" providerId="ADAL" clId="{81FD0C80-7DE2-457F-90F6-CA5F56898ACC}" dt="2021-04-08T22:42:07.484" v="3140" actId="6264"/>
          <ac:spMkLst>
            <pc:docMk/>
            <pc:sldMk cId="0" sldId="391"/>
            <ac:spMk id="2" creationId="{74F8B81E-A3EA-47FE-A233-9148971410B9}"/>
          </ac:spMkLst>
        </pc:spChg>
        <pc:spChg chg="add del mod">
          <ac:chgData name="Rooney Ribeiro Albuquerque Coelho" userId="ac74b89b-444e-42c3-a3e1-3795a8d61e25" providerId="ADAL" clId="{81FD0C80-7DE2-457F-90F6-CA5F56898ACC}" dt="2021-04-08T22:42:07.484" v="3140" actId="6264"/>
          <ac:spMkLst>
            <pc:docMk/>
            <pc:sldMk cId="0" sldId="391"/>
            <ac:spMk id="3" creationId="{782AB90B-1A06-4FE7-AF51-7294E30D25EC}"/>
          </ac:spMkLst>
        </pc:spChg>
        <pc:spChg chg="mod ord">
          <ac:chgData name="Rooney Ribeiro Albuquerque Coelho" userId="ac74b89b-444e-42c3-a3e1-3795a8d61e25" providerId="ADAL" clId="{81FD0C80-7DE2-457F-90F6-CA5F56898ACC}" dt="2021-04-08T22:42:21.035" v="3147" actId="404"/>
          <ac:spMkLst>
            <pc:docMk/>
            <pc:sldMk cId="0" sldId="391"/>
            <ac:spMk id="99330" creationId="{00000000-0000-0000-0000-000000000000}"/>
          </ac:spMkLst>
        </pc:spChg>
        <pc:spChg chg="mod ord">
          <ac:chgData name="Rooney Ribeiro Albuquerque Coelho" userId="ac74b89b-444e-42c3-a3e1-3795a8d61e25" providerId="ADAL" clId="{81FD0C80-7DE2-457F-90F6-CA5F56898ACC}" dt="2021-04-08T22:42:07.484" v="3141" actId="27636"/>
          <ac:spMkLst>
            <pc:docMk/>
            <pc:sldMk cId="0" sldId="391"/>
            <ac:spMk id="9933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349874951" sldId="39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5175605" sldId="392"/>
        </pc:sldMkLst>
      </pc:sldChg>
      <pc:sldChg chg="modSp add del mod">
        <pc:chgData name="Rooney Ribeiro Albuquerque Coelho" userId="ac74b89b-444e-42c3-a3e1-3795a8d61e25" providerId="ADAL" clId="{81FD0C80-7DE2-457F-90F6-CA5F56898ACC}" dt="2021-04-09T05:00:10.860" v="4691" actId="47"/>
        <pc:sldMkLst>
          <pc:docMk/>
          <pc:sldMk cId="1072671295" sldId="392"/>
        </pc:sldMkLst>
        <pc:spChg chg="mod">
          <ac:chgData name="Rooney Ribeiro Albuquerque Coelho" userId="ac74b89b-444e-42c3-a3e1-3795a8d61e25" providerId="ADAL" clId="{81FD0C80-7DE2-457F-90F6-CA5F56898ACC}" dt="2021-04-08T22:27:56.824" v="2868"/>
          <ac:spMkLst>
            <pc:docMk/>
            <pc:sldMk cId="1072671295" sldId="392"/>
            <ac:spMk id="5" creationId="{8F569DA8-B16F-47E5-BB07-8380D1AE4152}"/>
          </ac:spMkLst>
        </pc:spChg>
        <pc:graphicFrameChg chg="mod modGraphic">
          <ac:chgData name="Rooney Ribeiro Albuquerque Coelho" userId="ac74b89b-444e-42c3-a3e1-3795a8d61e25" providerId="ADAL" clId="{81FD0C80-7DE2-457F-90F6-CA5F56898ACC}" dt="2021-04-08T23:40:24.676" v="3625" actId="404"/>
          <ac:graphicFrameMkLst>
            <pc:docMk/>
            <pc:sldMk cId="1072671295" sldId="392"/>
            <ac:graphicFrameMk id="773192" creationId="{00000000-0000-0000-0000-000000000000}"/>
          </ac:graphicFrameMkLst>
        </pc:graphicFrameChg>
      </pc:sldChg>
      <pc:sldChg chg="addSp modSp new mod">
        <pc:chgData name="Rooney Ribeiro Albuquerque Coelho" userId="ac74b89b-444e-42c3-a3e1-3795a8d61e25" providerId="ADAL" clId="{81FD0C80-7DE2-457F-90F6-CA5F56898ACC}" dt="2021-04-09T02:57:05.512" v="3855" actId="20577"/>
        <pc:sldMkLst>
          <pc:docMk/>
          <pc:sldMk cId="2285818016" sldId="393"/>
        </pc:sldMkLst>
        <pc:spChg chg="mod">
          <ac:chgData name="Rooney Ribeiro Albuquerque Coelho" userId="ac74b89b-444e-42c3-a3e1-3795a8d61e25" providerId="ADAL" clId="{81FD0C80-7DE2-457F-90F6-CA5F56898ACC}" dt="2021-04-09T02:26:49.786" v="3771" actId="20577"/>
          <ac:spMkLst>
            <pc:docMk/>
            <pc:sldMk cId="2285818016" sldId="393"/>
            <ac:spMk id="2" creationId="{9C195E70-AD0C-4489-950F-C1B0268EBF42}"/>
          </ac:spMkLst>
        </pc:spChg>
        <pc:spChg chg="mod">
          <ac:chgData name="Rooney Ribeiro Albuquerque Coelho" userId="ac74b89b-444e-42c3-a3e1-3795a8d61e25" providerId="ADAL" clId="{81FD0C80-7DE2-457F-90F6-CA5F56898ACC}" dt="2021-04-09T02:27:00.078" v="3809" actId="20577"/>
          <ac:spMkLst>
            <pc:docMk/>
            <pc:sldMk cId="2285818016" sldId="393"/>
            <ac:spMk id="3" creationId="{182CF3E4-D72C-483B-B4CA-6542DD82B1F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" creationId="{3B5B89D9-41B5-45A6-AE38-608C8FEC5D39}"/>
          </ac:spMkLst>
        </pc:spChg>
        <pc:spChg chg="mod">
          <ac:chgData name="Rooney Ribeiro Albuquerque Coelho" userId="ac74b89b-444e-42c3-a3e1-3795a8d61e25" providerId="ADAL" clId="{81FD0C80-7DE2-457F-90F6-CA5F56898ACC}" dt="2021-04-09T02:57:05.512" v="3855" actId="20577"/>
          <ac:spMkLst>
            <pc:docMk/>
            <pc:sldMk cId="2285818016" sldId="393"/>
            <ac:spMk id="6" creationId="{644860F6-A404-4DF7-8962-C02E8EF323A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7" creationId="{D6711DF1-4784-4946-9807-D319BE33C17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8" creationId="{9B3B6DBF-4994-4927-A47C-C745DA920C6D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9" creationId="{F969A0A7-08AF-4054-A64F-19619BA4506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0" creationId="{9A378030-092C-4645-B7DF-F8FEC005065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1" creationId="{04BBD93A-7DA0-46FB-B73C-89BFFFF86BB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2" creationId="{0B57F5AC-CBBF-4348-8685-B6204204316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3" creationId="{23E5A90B-9C95-4A41-A75B-EFC9EDB7841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4" creationId="{1926BA20-F323-402D-92D9-E1769C08DD7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5" creationId="{BEBA1CB0-BEF3-4FD1-8E29-A6D8C3323F5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6" creationId="{55F9B4B8-828E-4FB8-8BCA-3AB30C35C62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7" creationId="{A5176635-FC90-47C2-A5F6-D382501611D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8" creationId="{9EB4592E-BAE0-45DB-8D98-58BA75960D1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19" creationId="{26A57B5A-D833-46EF-A798-D66CFC07055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0" creationId="{FCCD83D5-322B-4F72-B0F1-A2397FD2382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1" creationId="{157A9094-1BEE-4DFA-AB07-2E9006411D0C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2" creationId="{CFD142C5-9C7B-455F-8E1A-D6FF0E56A4A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3" creationId="{7A8C8D99-37BE-450F-B366-2CC8630DB61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4" creationId="{52B656A4-98E8-4C62-923F-69D579AA806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5" creationId="{31AFAE23-4962-4E00-BB4F-45C05AC7D39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6" creationId="{B7F13B77-7714-45C1-A8EA-633ECC044401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7" creationId="{D75036F9-E722-4A96-9C17-26C0F2EADAE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8" creationId="{F735CC9F-075F-439E-8602-F4B0CF095978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29" creationId="{65114CFC-9B5C-49E5-924A-7FAEF53EB381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0" creationId="{F66BEC33-1F85-47E8-811D-4AA82DA10CF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1" creationId="{42D9804D-1971-4FB6-A957-358AE27B1259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2" creationId="{A40341B1-0207-4010-A4B0-EB228BD1E68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3" creationId="{0E6BC6BE-55B1-426E-89C0-F8D7D162B074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4" creationId="{62AA9EEF-9AF1-45D5-BE24-2D2E253F9CF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5" creationId="{0FCCD04E-6576-432B-94CA-6FF85E2B4C1D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6" creationId="{5B937179-3891-40F6-9DBF-BA385E66CB3B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7" creationId="{6B417D64-9F2B-4E17-843B-C3868C1B15B7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8" creationId="{6C67DF39-80CB-46C8-9A39-E0DEFE8A7AD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39" creationId="{CB303FFD-5B7C-422A-9E11-F18EDFC690E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0" creationId="{26B01BA4-935E-4167-9A8A-944C6369B590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1" creationId="{5741A124-001E-4D52-87D8-1CEBD5711256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2" creationId="{55B53D0F-A38B-4E24-B611-E9078E19810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3" creationId="{539F02BF-C11D-44A0-94A5-573D70F58B73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4" creationId="{01F8FAE0-330B-439D-A720-49516800354F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5" creationId="{3EEEE55A-326A-4F0E-A486-E8C60722F6DA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6" creationId="{B3600098-53D3-47B1-BAA1-9C45427F6612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7" creationId="{33ECB87F-EB83-4F83-84D6-E82B1630D6FE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8" creationId="{A8E82BA0-94A6-4CC8-B2FB-4FDE395E03F5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49" creationId="{7AA7F936-3316-46CF-B86B-08333EB67903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0" creationId="{DED33F3D-05BC-4283-8076-B94E239DB865}"/>
          </ac:spMkLst>
        </pc:spChg>
        <pc:spChg chg="mod">
          <ac:chgData name="Rooney Ribeiro Albuquerque Coelho" userId="ac74b89b-444e-42c3-a3e1-3795a8d61e25" providerId="ADAL" clId="{81FD0C80-7DE2-457F-90F6-CA5F56898ACC}" dt="2021-04-09T02:27:23.025" v="3812" actId="207"/>
          <ac:spMkLst>
            <pc:docMk/>
            <pc:sldMk cId="2285818016" sldId="393"/>
            <ac:spMk id="51" creationId="{F023DFDC-11B2-440A-BD3A-E5AD6AA720B3}"/>
          </ac:spMkLst>
        </pc:spChg>
        <pc:grpChg chg="add mod">
          <ac:chgData name="Rooney Ribeiro Albuquerque Coelho" userId="ac74b89b-444e-42c3-a3e1-3795a8d61e25" providerId="ADAL" clId="{81FD0C80-7DE2-457F-90F6-CA5F56898ACC}" dt="2021-04-09T02:27:21.450" v="3811" actId="1076"/>
          <ac:grpSpMkLst>
            <pc:docMk/>
            <pc:sldMk cId="2285818016" sldId="393"/>
            <ac:grpSpMk id="4" creationId="{3D872F57-E0A8-47B0-8BE0-A91BBFFEB2DF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508747728" sldId="393"/>
        </pc:sldMkLst>
      </pc:sldChg>
      <pc:sldChg chg="delSp modSp add del mod">
        <pc:chgData name="Rooney Ribeiro Albuquerque Coelho" userId="ac74b89b-444e-42c3-a3e1-3795a8d61e25" providerId="ADAL" clId="{81FD0C80-7DE2-457F-90F6-CA5F56898ACC}" dt="2021-04-08T23:39:37.187" v="3618" actId="47"/>
        <pc:sldMkLst>
          <pc:docMk/>
          <pc:sldMk cId="2890504935" sldId="393"/>
        </pc:sldMkLst>
        <pc:spChg chg="del mod">
          <ac:chgData name="Rooney Ribeiro Albuquerque Coelho" userId="ac74b89b-444e-42c3-a3e1-3795a8d61e25" providerId="ADAL" clId="{81FD0C80-7DE2-457F-90F6-CA5F56898ACC}" dt="2021-04-08T23:38:40.786" v="3564" actId="478"/>
          <ac:spMkLst>
            <pc:docMk/>
            <pc:sldMk cId="2890504935" sldId="393"/>
            <ac:spMk id="2867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8T23:38:49.266" v="3565" actId="1076"/>
          <ac:grpSpMkLst>
            <pc:docMk/>
            <pc:sldMk cId="2890504935" sldId="393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881007378" sldId="394"/>
        </pc:sldMkLst>
      </pc:sldChg>
      <pc:sldChg chg="modSp add mod ord">
        <pc:chgData name="Rooney Ribeiro Albuquerque Coelho" userId="ac74b89b-444e-42c3-a3e1-3795a8d61e25" providerId="ADAL" clId="{81FD0C80-7DE2-457F-90F6-CA5F56898ACC}" dt="2021-04-09T02:57:00.247" v="3853" actId="20577"/>
        <pc:sldMkLst>
          <pc:docMk/>
          <pc:sldMk cId="3966209054" sldId="394"/>
        </pc:sldMkLst>
        <pc:spChg chg="mod">
          <ac:chgData name="Rooney Ribeiro Albuquerque Coelho" userId="ac74b89b-444e-42c3-a3e1-3795a8d61e25" providerId="ADAL" clId="{81FD0C80-7DE2-457F-90F6-CA5F56898ACC}" dt="2021-04-09T02:29:09.249" v="3849" actId="20577"/>
          <ac:spMkLst>
            <pc:docMk/>
            <pc:sldMk cId="3966209054" sldId="394"/>
            <ac:spMk id="3" creationId="{182CF3E4-D72C-483B-B4CA-6542DD82B1F0}"/>
          </ac:spMkLst>
        </pc:spChg>
        <pc:spChg chg="mod">
          <ac:chgData name="Rooney Ribeiro Albuquerque Coelho" userId="ac74b89b-444e-42c3-a3e1-3795a8d61e25" providerId="ADAL" clId="{81FD0C80-7DE2-457F-90F6-CA5F56898ACC}" dt="2021-04-09T02:57:00.247" v="3853" actId="20577"/>
          <ac:spMkLst>
            <pc:docMk/>
            <pc:sldMk cId="3966209054" sldId="394"/>
            <ac:spMk id="6" creationId="{644860F6-A404-4DF7-8962-C02E8EF323AE}"/>
          </ac:spMkLst>
        </pc:sp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967746670" sldId="395"/>
        </pc:sldMkLst>
      </pc:sldChg>
      <pc:sldChg chg="modSp new del mod">
        <pc:chgData name="Rooney Ribeiro Albuquerque Coelho" userId="ac74b89b-444e-42c3-a3e1-3795a8d61e25" providerId="ADAL" clId="{81FD0C80-7DE2-457F-90F6-CA5F56898ACC}" dt="2021-04-09T04:38:05.871" v="4665" actId="47"/>
        <pc:sldMkLst>
          <pc:docMk/>
          <pc:sldMk cId="2648083158" sldId="395"/>
        </pc:sldMkLst>
        <pc:spChg chg="mod">
          <ac:chgData name="Rooney Ribeiro Albuquerque Coelho" userId="ac74b89b-444e-42c3-a3e1-3795a8d61e25" providerId="ADAL" clId="{81FD0C80-7DE2-457F-90F6-CA5F56898ACC}" dt="2021-04-09T04:37:49.049" v="4664"/>
          <ac:spMkLst>
            <pc:docMk/>
            <pc:sldMk cId="2648083158" sldId="395"/>
            <ac:spMk id="2" creationId="{AF5A7016-1FE1-486E-8AA0-FC59C40D3C15}"/>
          </ac:spMkLst>
        </pc:spChg>
      </pc:sldChg>
      <pc:sldChg chg="addSp delSp modSp add mod">
        <pc:chgData name="Rooney Ribeiro Albuquerque Coelho" userId="ac74b89b-444e-42c3-a3e1-3795a8d61e25" providerId="ADAL" clId="{81FD0C80-7DE2-457F-90F6-CA5F56898ACC}" dt="2021-04-09T04:55:57.409" v="4687" actId="9405"/>
        <pc:sldMkLst>
          <pc:docMk/>
          <pc:sldMk cId="2952013348" sldId="395"/>
        </pc:sldMkLst>
        <pc:spChg chg="add del mod">
          <ac:chgData name="Rooney Ribeiro Albuquerque Coelho" userId="ac74b89b-444e-42c3-a3e1-3795a8d61e25" providerId="ADAL" clId="{81FD0C80-7DE2-457F-90F6-CA5F56898ACC}" dt="2021-04-09T04:54:25.859" v="4671" actId="22"/>
          <ac:spMkLst>
            <pc:docMk/>
            <pc:sldMk cId="2952013348" sldId="395"/>
            <ac:spMk id="3" creationId="{C207F563-ED36-49E4-861B-EFF866C41517}"/>
          </ac:spMkLst>
        </pc:spChg>
        <pc:spChg chg="del">
          <ac:chgData name="Rooney Ribeiro Albuquerque Coelho" userId="ac74b89b-444e-42c3-a3e1-3795a8d61e25" providerId="ADAL" clId="{81FD0C80-7DE2-457F-90F6-CA5F56898ACC}" dt="2021-04-09T04:53:37.636" v="4667" actId="478"/>
          <ac:spMkLst>
            <pc:docMk/>
            <pc:sldMk cId="2952013348" sldId="395"/>
            <ac:spMk id="28678" creationId="{00000000-0000-0000-0000-000000000000}"/>
          </ac:spMkLst>
        </pc:spChg>
        <pc:grpChg chg="mod">
          <ac:chgData name="Rooney Ribeiro Albuquerque Coelho" userId="ac74b89b-444e-42c3-a3e1-3795a8d61e25" providerId="ADAL" clId="{81FD0C80-7DE2-457F-90F6-CA5F56898ACC}" dt="2021-04-09T04:55:49.271" v="4683"/>
          <ac:grpSpMkLst>
            <pc:docMk/>
            <pc:sldMk cId="2952013348" sldId="395"/>
            <ac:grpSpMk id="13" creationId="{6683169C-069B-4F06-A08A-ECCB0A48C802}"/>
          </ac:grpSpMkLst>
        </pc:grpChg>
        <pc:grpChg chg="del">
          <ac:chgData name="Rooney Ribeiro Albuquerque Coelho" userId="ac74b89b-444e-42c3-a3e1-3795a8d61e25" providerId="ADAL" clId="{81FD0C80-7DE2-457F-90F6-CA5F56898ACC}" dt="2021-04-09T04:53:41.186" v="4668" actId="478"/>
          <ac:grpSpMkLst>
            <pc:docMk/>
            <pc:sldMk cId="2952013348" sldId="395"/>
            <ac:grpSpMk id="55" creationId="{804A15DD-898A-4D53-B070-F224EA2263E1}"/>
          </ac:grpSpMkLst>
        </pc:grpChg>
        <pc:graphicFrameChg chg="add del mod">
          <ac:chgData name="Rooney Ribeiro Albuquerque Coelho" userId="ac74b89b-444e-42c3-a3e1-3795a8d61e25" providerId="ADAL" clId="{81FD0C80-7DE2-457F-90F6-CA5F56898ACC}" dt="2021-04-09T04:53:46.356" v="4670"/>
          <ac:graphicFrameMkLst>
            <pc:docMk/>
            <pc:sldMk cId="2952013348" sldId="395"/>
            <ac:graphicFrameMk id="4" creationId="{EC11063E-2BA6-4C9A-85B4-E3559F01D807}"/>
          </ac:graphicFrameMkLst>
        </pc:graphicFrameChg>
        <pc:picChg chg="add mod ord">
          <ac:chgData name="Rooney Ribeiro Albuquerque Coelho" userId="ac74b89b-444e-42c3-a3e1-3795a8d61e25" providerId="ADAL" clId="{81FD0C80-7DE2-457F-90F6-CA5F56898ACC}" dt="2021-04-09T04:54:25.859" v="4671" actId="22"/>
          <ac:picMkLst>
            <pc:docMk/>
            <pc:sldMk cId="2952013348" sldId="395"/>
            <ac:picMk id="6" creationId="{4ECFB3CD-F7DF-47B2-8374-FC8FB129E075}"/>
          </ac:picMkLst>
        </pc:picChg>
        <pc:inkChg chg="add del">
          <ac:chgData name="Rooney Ribeiro Albuquerque Coelho" userId="ac74b89b-444e-42c3-a3e1-3795a8d61e25" providerId="ADAL" clId="{81FD0C80-7DE2-457F-90F6-CA5F56898ACC}" dt="2021-04-09T04:55:34.477" v="4673" actId="9405"/>
          <ac:inkMkLst>
            <pc:docMk/>
            <pc:sldMk cId="2952013348" sldId="395"/>
            <ac:inkMk id="7" creationId="{427D93CD-8215-4910-BF88-8EA1251B149F}"/>
          </ac:inkMkLst>
        </pc:inkChg>
        <pc:inkChg chg="add del">
          <ac:chgData name="Rooney Ribeiro Albuquerque Coelho" userId="ac74b89b-444e-42c3-a3e1-3795a8d61e25" providerId="ADAL" clId="{81FD0C80-7DE2-457F-90F6-CA5F56898ACC}" dt="2021-04-09T04:55:42.436" v="4675" actId="9405"/>
          <ac:inkMkLst>
            <pc:docMk/>
            <pc:sldMk cId="2952013348" sldId="395"/>
            <ac:inkMk id="8" creationId="{D831F5E5-0362-468A-89ED-0E38A42D13B1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50.382" v="4685" actId="9405"/>
          <ac:inkMkLst>
            <pc:docMk/>
            <pc:sldMk cId="2952013348" sldId="395"/>
            <ac:inkMk id="9" creationId="{30CD0FA6-F67B-441B-B568-68A7908AF01A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49.662" v="4684" actId="9405"/>
          <ac:inkMkLst>
            <pc:docMk/>
            <pc:sldMk cId="2952013348" sldId="395"/>
            <ac:inkMk id="10" creationId="{2222B901-6ED0-4D4F-B7F8-4222166E6E2B}"/>
          </ac:inkMkLst>
        </pc:inkChg>
        <pc:inkChg chg="add del mod">
          <ac:chgData name="Rooney Ribeiro Albuquerque Coelho" userId="ac74b89b-444e-42c3-a3e1-3795a8d61e25" providerId="ADAL" clId="{81FD0C80-7DE2-457F-90F6-CA5F56898ACC}" dt="2021-04-09T04:55:49.271" v="4683"/>
          <ac:inkMkLst>
            <pc:docMk/>
            <pc:sldMk cId="2952013348" sldId="395"/>
            <ac:inkMk id="11" creationId="{BDD2A4CE-A62A-4B9B-AD8C-8A5D05B4BB31}"/>
          </ac:inkMkLst>
        </pc:inkChg>
        <pc:inkChg chg="add del">
          <ac:chgData name="Rooney Ribeiro Albuquerque Coelho" userId="ac74b89b-444e-42c3-a3e1-3795a8d61e25" providerId="ADAL" clId="{81FD0C80-7DE2-457F-90F6-CA5F56898ACC}" dt="2021-04-09T04:55:48.833" v="4680" actId="9405"/>
          <ac:inkMkLst>
            <pc:docMk/>
            <pc:sldMk cId="2952013348" sldId="395"/>
            <ac:inkMk id="12" creationId="{074BC007-90B6-4A50-84E5-17F3A810C847}"/>
          </ac:inkMkLst>
        </pc:inkChg>
        <pc:inkChg chg="add del">
          <ac:chgData name="Rooney Ribeiro Albuquerque Coelho" userId="ac74b89b-444e-42c3-a3e1-3795a8d61e25" providerId="ADAL" clId="{81FD0C80-7DE2-457F-90F6-CA5F56898ACC}" dt="2021-04-09T04:55:57.409" v="4687" actId="9405"/>
          <ac:inkMkLst>
            <pc:docMk/>
            <pc:sldMk cId="2952013348" sldId="395"/>
            <ac:inkMk id="14" creationId="{6A8E35FD-6CA7-48BA-820E-2E5C48C5E1B2}"/>
          </ac:inkMkLst>
        </pc:inkChg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949088071" sldId="39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096790658" sldId="39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042026143" sldId="39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707397724" sldId="39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21584396" sldId="40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3850736272" sldId="40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924640274" sldId="402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676067435" sldId="403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863276768" sldId="404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969432401" sldId="405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535437016" sldId="406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772665119" sldId="407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483707453" sldId="408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2209630769" sldId="409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511058221" sldId="410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49186993" sldId="411"/>
        </pc:sldMkLst>
      </pc:sldChg>
      <pc:sldChg chg="add del">
        <pc:chgData name="Rooney Ribeiro Albuquerque Coelho" userId="ac74b89b-444e-42c3-a3e1-3795a8d61e25" providerId="ADAL" clId="{81FD0C80-7DE2-457F-90F6-CA5F56898ACC}" dt="2021-04-08T02:29:32.998" v="83" actId="47"/>
        <pc:sldMkLst>
          <pc:docMk/>
          <pc:sldMk cId="1643400496" sldId="412"/>
        </pc:sldMkLst>
      </pc:sldChg>
      <pc:sldMasterChg chg="addSldLayout delSldLayout modSldLayout">
        <pc:chgData name="Rooney Ribeiro Albuquerque Coelho" userId="ac74b89b-444e-42c3-a3e1-3795a8d61e25" providerId="ADAL" clId="{81FD0C80-7DE2-457F-90F6-CA5F56898ACC}" dt="2021-04-08T22:07:43.581" v="2711" actId="47"/>
        <pc:sldMasterMkLst>
          <pc:docMk/>
          <pc:sldMasterMk cId="2776055412" sldId="2147483918"/>
        </pc:sldMasterMkLst>
        <pc:sldLayoutChg chg="modSp mod">
          <pc:chgData name="Rooney Ribeiro Albuquerque Coelho" userId="ac74b89b-444e-42c3-a3e1-3795a8d61e25" providerId="ADAL" clId="{81FD0C80-7DE2-457F-90F6-CA5F56898ACC}" dt="2021-04-08T02:41:36.149" v="416" actId="2710"/>
          <pc:sldLayoutMkLst>
            <pc:docMk/>
            <pc:sldMasterMk cId="2776055412" sldId="2147483918"/>
            <pc:sldLayoutMk cId="920143219" sldId="2147483920"/>
          </pc:sldLayoutMkLst>
          <pc:spChg chg="mod">
            <ac:chgData name="Rooney Ribeiro Albuquerque Coelho" userId="ac74b89b-444e-42c3-a3e1-3795a8d61e25" providerId="ADAL" clId="{81FD0C80-7DE2-457F-90F6-CA5F56898ACC}" dt="2021-04-08T02:41:36.149" v="416" actId="2710"/>
            <ac:spMkLst>
              <pc:docMk/>
              <pc:sldMasterMk cId="2776055412" sldId="2147483918"/>
              <pc:sldLayoutMk cId="920143219" sldId="2147483920"/>
              <ac:spMk id="3" creationId="{ACCF81B8-12FA-4A3B-9312-9A6DA2ADC2F9}"/>
            </ac:spMkLst>
          </pc:spChg>
          <pc:spChg chg="mod">
            <ac:chgData name="Rooney Ribeiro Albuquerque Coelho" userId="ac74b89b-444e-42c3-a3e1-3795a8d61e25" providerId="ADAL" clId="{81FD0C80-7DE2-457F-90F6-CA5F56898ACC}" dt="2021-04-08T02:30:29.831" v="105" actId="20577"/>
            <ac:spMkLst>
              <pc:docMk/>
              <pc:sldMasterMk cId="2776055412" sldId="2147483918"/>
              <pc:sldLayoutMk cId="920143219" sldId="2147483920"/>
              <ac:spMk id="4" creationId="{4BB0FF67-C7B7-489E-B3E3-169E0EABF683}"/>
            </ac:spMkLst>
          </pc:spChg>
          <pc:spChg chg="mod">
            <ac:chgData name="Rooney Ribeiro Albuquerque Coelho" userId="ac74b89b-444e-42c3-a3e1-3795a8d61e25" providerId="ADAL" clId="{81FD0C80-7DE2-457F-90F6-CA5F56898ACC}" dt="2021-04-08T02:30:18.564" v="99" actId="20577"/>
            <ac:spMkLst>
              <pc:docMk/>
              <pc:sldMasterMk cId="2776055412" sldId="2147483918"/>
              <pc:sldLayoutMk cId="920143219" sldId="2147483920"/>
              <ac:spMk id="5" creationId="{7C31E90C-DE41-4FFD-ABB2-A9EDADAEE159}"/>
            </ac:spMkLst>
          </pc:spChg>
        </pc:sldLayoutChg>
        <pc:sldLayoutChg chg="add del">
          <pc:chgData name="Rooney Ribeiro Albuquerque Coelho" userId="ac74b89b-444e-42c3-a3e1-3795a8d61e25" providerId="ADAL" clId="{81FD0C80-7DE2-457F-90F6-CA5F56898ACC}" dt="2021-04-08T17:06:50.873" v="1750" actId="47"/>
          <pc:sldLayoutMkLst>
            <pc:docMk/>
            <pc:sldMasterMk cId="2776055412" sldId="2147483918"/>
            <pc:sldLayoutMk cId="1860640593" sldId="2147483932"/>
          </pc:sldLayoutMkLst>
        </pc:sldLayoutChg>
        <pc:sldLayoutChg chg="del">
          <pc:chgData name="Rooney Ribeiro Albuquerque Coelho" userId="ac74b89b-444e-42c3-a3e1-3795a8d61e25" providerId="ADAL" clId="{81FD0C80-7DE2-457F-90F6-CA5F56898ACC}" dt="2021-04-08T22:07:43.581" v="2711" actId="47"/>
          <pc:sldLayoutMkLst>
            <pc:docMk/>
            <pc:sldMasterMk cId="2776055412" sldId="2147483918"/>
            <pc:sldLayoutMk cId="533081334" sldId="2147483934"/>
          </pc:sldLayoutMkLst>
        </pc:sldLayoutChg>
      </pc:sldMasterChg>
    </pc:docChg>
  </pc:docChgLst>
  <pc:docChgLst>
    <pc:chgData name="Rooney" userId="ac74b89b-444e-42c3-a3e1-3795a8d61e25" providerId="ADAL" clId="{BED79D3D-601A-4A94-8D58-C160C38CC610}"/>
    <pc:docChg chg="mod modSld">
      <pc:chgData name="Rooney" userId="ac74b89b-444e-42c3-a3e1-3795a8d61e25" providerId="ADAL" clId="{BED79D3D-601A-4A94-8D58-C160C38CC610}" dt="2021-03-15T00:22:50.285" v="1"/>
      <pc:docMkLst>
        <pc:docMk/>
      </pc:docMkLst>
      <pc:sldChg chg="modSp">
        <pc:chgData name="Rooney" userId="ac74b89b-444e-42c3-a3e1-3795a8d61e25" providerId="ADAL" clId="{BED79D3D-601A-4A94-8D58-C160C38CC610}" dt="2021-03-15T00:15:04.164" v="0" actId="20577"/>
        <pc:sldMkLst>
          <pc:docMk/>
          <pc:sldMk cId="1569663473" sldId="323"/>
        </pc:sldMkLst>
        <pc:spChg chg="mod">
          <ac:chgData name="Rooney" userId="ac74b89b-444e-42c3-a3e1-3795a8d61e25" providerId="ADAL" clId="{BED79D3D-601A-4A94-8D58-C160C38CC610}" dt="2021-03-15T00:15:04.164" v="0" actId="20577"/>
          <ac:spMkLst>
            <pc:docMk/>
            <pc:sldMk cId="1569663473" sldId="323"/>
            <ac:spMk id="22" creationId="{7126584F-6BD7-4ED8-A60A-5150DFC67AFA}"/>
          </ac:spMkLst>
        </pc:spChg>
      </pc:sldChg>
    </pc:docChg>
  </pc:docChgLst>
  <pc:docChgLst>
    <pc:chgData name="Rooney Ribeiro Albuquerque Coelho" userId="ac74b89b-444e-42c3-a3e1-3795a8d61e25" providerId="ADAL" clId="{D792DB59-0030-42C0-80F6-80560F0C5BF9}"/>
    <pc:docChg chg="undo custSel addSld delSld modSld sldOrd addSection delSection modSection">
      <pc:chgData name="Rooney Ribeiro Albuquerque Coelho" userId="ac74b89b-444e-42c3-a3e1-3795a8d61e25" providerId="ADAL" clId="{D792DB59-0030-42C0-80F6-80560F0C5BF9}" dt="2021-03-19T06:29:38.158" v="18496" actId="207"/>
      <pc:docMkLst>
        <pc:docMk/>
      </pc:docMkLst>
      <pc:sldChg chg="modSp mod">
        <pc:chgData name="Rooney Ribeiro Albuquerque Coelho" userId="ac74b89b-444e-42c3-a3e1-3795a8d61e25" providerId="ADAL" clId="{D792DB59-0030-42C0-80F6-80560F0C5BF9}" dt="2021-03-19T05:25:36.381" v="16835" actId="27636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92DB59-0030-42C0-80F6-80560F0C5BF9}" dt="2021-03-19T05:25:36.381" v="16835" actId="27636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0:13:36.974" v="7508" actId="47"/>
        <pc:sldMkLst>
          <pc:docMk/>
          <pc:sldMk cId="0" sldId="257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629285392" sldId="257"/>
        </pc:sldMkLst>
      </pc:sldChg>
      <pc:sldChg chg="add del">
        <pc:chgData name="Rooney Ribeiro Albuquerque Coelho" userId="ac74b89b-444e-42c3-a3e1-3795a8d61e25" providerId="ADAL" clId="{D792DB59-0030-42C0-80F6-80560F0C5BF9}" dt="2021-03-19T00:13:34.638" v="7506" actId="47"/>
        <pc:sldMkLst>
          <pc:docMk/>
          <pc:sldMk cId="0" sldId="258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893487364" sldId="258"/>
        </pc:sldMkLst>
      </pc:sldChg>
      <pc:sldChg chg="add del">
        <pc:chgData name="Rooney Ribeiro Albuquerque Coelho" userId="ac74b89b-444e-42c3-a3e1-3795a8d61e25" providerId="ADAL" clId="{D792DB59-0030-42C0-80F6-80560F0C5BF9}" dt="2021-03-19T00:13:36.103" v="7507" actId="47"/>
        <pc:sldMkLst>
          <pc:docMk/>
          <pc:sldMk cId="0" sldId="259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2198894446" sldId="259"/>
        </pc:sldMkLst>
      </pc:sldChg>
      <pc:sldChg chg="delSp modSp add del">
        <pc:chgData name="Rooney Ribeiro Albuquerque Coelho" userId="ac74b89b-444e-42c3-a3e1-3795a8d61e25" providerId="ADAL" clId="{D792DB59-0030-42C0-80F6-80560F0C5BF9}" dt="2021-03-19T04:10:37.337" v="13962" actId="47"/>
        <pc:sldMkLst>
          <pc:docMk/>
          <pc:sldMk cId="0" sldId="260"/>
        </pc:sldMkLst>
        <pc:picChg chg="del mod">
          <ac:chgData name="Rooney Ribeiro Albuquerque Coelho" userId="ac74b89b-444e-42c3-a3e1-3795a8d61e25" providerId="ADAL" clId="{D792DB59-0030-42C0-80F6-80560F0C5BF9}" dt="2021-03-19T00:14:09.041" v="7510" actId="21"/>
          <ac:picMkLst>
            <pc:docMk/>
            <pc:sldMk cId="0" sldId="260"/>
            <ac:picMk id="9220" creationId="{9DA86860-6543-481C-8CB9-60801A261F58}"/>
          </ac:picMkLst>
        </pc:picChg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26259637" sldId="260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251844670" sldId="261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2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933780199" sldId="262"/>
        </pc:sldMkLst>
      </pc:sldChg>
      <pc:sldChg chg="add del">
        <pc:chgData name="Rooney Ribeiro Albuquerque Coelho" userId="ac74b89b-444e-42c3-a3e1-3795a8d61e25" providerId="ADAL" clId="{D792DB59-0030-42C0-80F6-80560F0C5BF9}" dt="2021-03-19T04:10:39.042" v="13963" actId="47"/>
        <pc:sldMkLst>
          <pc:docMk/>
          <pc:sldMk cId="0" sldId="263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1220851238" sldId="263"/>
        </pc:sldMkLst>
      </pc:sldChg>
      <pc:sldChg chg="add del">
        <pc:chgData name="Rooney Ribeiro Albuquerque Coelho" userId="ac74b89b-444e-42c3-a3e1-3795a8d61e25" providerId="ADAL" clId="{D792DB59-0030-42C0-80F6-80560F0C5BF9}" dt="2021-03-19T04:10:40.532" v="13964" actId="47"/>
        <pc:sldMkLst>
          <pc:docMk/>
          <pc:sldMk cId="0" sldId="264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3398210071" sldId="264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5"/>
        </pc:sldMkLst>
      </pc:sldChg>
      <pc:sldChg chg="del">
        <pc:chgData name="Rooney Ribeiro Albuquerque Coelho" userId="ac74b89b-444e-42c3-a3e1-3795a8d61e25" providerId="ADAL" clId="{D792DB59-0030-42C0-80F6-80560F0C5BF9}" dt="2021-03-18T02:25:31.105" v="0" actId="47"/>
        <pc:sldMkLst>
          <pc:docMk/>
          <pc:sldMk cId="735129107" sldId="265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6"/>
        </pc:sldMkLst>
      </pc:sldChg>
      <pc:sldChg chg="del">
        <pc:chgData name="Rooney Ribeiro Albuquerque Coelho" userId="ac74b89b-444e-42c3-a3e1-3795a8d61e25" providerId="ADAL" clId="{D792DB59-0030-42C0-80F6-80560F0C5BF9}" dt="2021-03-18T02:27:30.509" v="11" actId="47"/>
        <pc:sldMkLst>
          <pc:docMk/>
          <pc:sldMk cId="3909680259" sldId="266"/>
        </pc:sldMkLst>
      </pc:sldChg>
      <pc:sldChg chg="delSp modSp add del mod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8"/>
        </pc:sldMkLst>
        <pc:spChg chg="del mod">
          <ac:chgData name="Rooney Ribeiro Albuquerque Coelho" userId="ac74b89b-444e-42c3-a3e1-3795a8d61e25" providerId="ADAL" clId="{D792DB59-0030-42C0-80F6-80560F0C5BF9}" dt="2021-03-18T13:05:34.375" v="2257" actId="478"/>
          <ac:spMkLst>
            <pc:docMk/>
            <pc:sldMk cId="0" sldId="268"/>
            <ac:spMk id="53251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05:17.577" v="2251" actId="207"/>
          <ac:spMkLst>
            <pc:docMk/>
            <pc:sldMk cId="0" sldId="268"/>
            <ac:spMk id="5326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56681503" sldId="268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6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92549433" sldId="269"/>
        </pc:sldMkLst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0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20056064" sldId="27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944138834" sldId="27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551433195" sldId="27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047074937" sldId="27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106814908" sldId="27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965383" sldId="28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28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1805310" sldId="28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99769" sldId="28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365175147" sldId="29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09251427" sldId="291"/>
        </pc:sldMkLst>
      </pc:sldChg>
      <pc:sldChg chg="modSp mod">
        <pc:chgData name="Rooney Ribeiro Albuquerque Coelho" userId="ac74b89b-444e-42c3-a3e1-3795a8d61e25" providerId="ADAL" clId="{D792DB59-0030-42C0-80F6-80560F0C5BF9}" dt="2021-03-19T06:29:38.158" v="18496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D792DB59-0030-42C0-80F6-80560F0C5BF9}" dt="2021-03-19T06:29:38.158" v="18496" actId="207"/>
          <ac:spMkLst>
            <pc:docMk/>
            <pc:sldMk cId="2133982734" sldId="293"/>
            <ac:spMk id="3" creationId="{6760F02F-26F3-4475-BB97-7FB4AF569018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621575895" sldId="29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25981550" sldId="29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989497544" sldId="29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7625516" sldId="29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17902599" sldId="30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602145333" sldId="30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5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7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09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11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3712292" sldId="312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312114822" sldId="31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79404735" sldId="314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610039311" sldId="315"/>
        </pc:sldMkLst>
      </pc:sldChg>
      <pc:sldChg chg="add del">
        <pc:chgData name="Rooney Ribeiro Albuquerque Coelho" userId="ac74b89b-444e-42c3-a3e1-3795a8d61e25" providerId="ADAL" clId="{D792DB59-0030-42C0-80F6-80560F0C5BF9}" dt="2021-03-19T04:11:31.377" v="13967" actId="47"/>
        <pc:sldMkLst>
          <pc:docMk/>
          <pc:sldMk cId="0" sldId="316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902335818" sldId="316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7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8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261950826" sldId="318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19"/>
        </pc:sldMkLst>
        <pc:spChg chg="mod">
          <ac:chgData name="Rooney Ribeiro Albuquerque Coelho" userId="ac74b89b-444e-42c3-a3e1-3795a8d61e25" providerId="ADAL" clId="{D792DB59-0030-42C0-80F6-80560F0C5BF9}" dt="2021-03-18T13:12:08.073" v="2281" actId="27636"/>
          <ac:spMkLst>
            <pc:docMk/>
            <pc:sldMk cId="0" sldId="319"/>
            <ac:spMk id="80898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203514260" sldId="319"/>
        </pc:sldMkLst>
      </pc:sldChg>
      <pc:sldChg chg="add del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0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3507937319" sldId="320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1"/>
        </pc:sldMkLst>
        <pc:spChg chg="mod">
          <ac:chgData name="Rooney Ribeiro Albuquerque Coelho" userId="ac74b89b-444e-42c3-a3e1-3795a8d61e25" providerId="ADAL" clId="{D792DB59-0030-42C0-80F6-80560F0C5BF9}" dt="2021-03-18T13:12:08.089" v="2282" actId="27636"/>
          <ac:spMkLst>
            <pc:docMk/>
            <pc:sldMk cId="0" sldId="321"/>
            <ac:spMk id="81954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2678754507" sldId="321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2"/>
        </pc:sldMkLst>
        <pc:spChg chg="mod">
          <ac:chgData name="Rooney Ribeiro Albuquerque Coelho" userId="ac74b89b-444e-42c3-a3e1-3795a8d61e25" providerId="ADAL" clId="{D792DB59-0030-42C0-80F6-80560F0C5BF9}" dt="2021-03-18T13:12:08.095" v="2284" actId="27636"/>
          <ac:spMkLst>
            <pc:docMk/>
            <pc:sldMk cId="0" sldId="322"/>
            <ac:spMk id="82946" creationId="{00000000-0000-0000-0000-000000000000}"/>
          </ac:spMkLst>
        </pc:spChg>
        <pc:spChg chg="mod">
          <ac:chgData name="Rooney Ribeiro Albuquerque Coelho" userId="ac74b89b-444e-42c3-a3e1-3795a8d61e25" providerId="ADAL" clId="{D792DB59-0030-42C0-80F6-80560F0C5BF9}" dt="2021-03-18T13:12:08.095" v="2283" actId="27636"/>
          <ac:spMkLst>
            <pc:docMk/>
            <pc:sldMk cId="0" sldId="322"/>
            <ac:spMk id="8294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4278835236" sldId="322"/>
        </pc:sldMkLst>
      </pc:sldChg>
      <pc:sldChg chg="modSp add del mod">
        <pc:chgData name="Rooney Ribeiro Albuquerque Coelho" userId="ac74b89b-444e-42c3-a3e1-3795a8d61e25" providerId="ADAL" clId="{D792DB59-0030-42C0-80F6-80560F0C5BF9}" dt="2021-03-19T04:20:57.184" v="14076" actId="47"/>
        <pc:sldMkLst>
          <pc:docMk/>
          <pc:sldMk cId="0" sldId="323"/>
        </pc:sldMkLst>
        <pc:spChg chg="mod">
          <ac:chgData name="Rooney Ribeiro Albuquerque Coelho" userId="ac74b89b-444e-42c3-a3e1-3795a8d61e25" providerId="ADAL" clId="{D792DB59-0030-42C0-80F6-80560F0C5BF9}" dt="2021-03-18T13:12:08.111" v="2285" actId="27636"/>
          <ac:spMkLst>
            <pc:docMk/>
            <pc:sldMk cId="0" sldId="323"/>
            <ac:spMk id="8397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1569663473" sldId="323"/>
        </pc:sldMkLst>
      </pc:sldChg>
      <pc:sldChg chg="del">
        <pc:chgData name="Rooney Ribeiro Albuquerque Coelho" userId="ac74b89b-444e-42c3-a3e1-3795a8d61e25" providerId="ADAL" clId="{D792DB59-0030-42C0-80F6-80560F0C5BF9}" dt="2021-03-18T02:25:40.385" v="1" actId="47"/>
        <pc:sldMkLst>
          <pc:docMk/>
          <pc:sldMk cId="0" sldId="325"/>
        </pc:sldMkLst>
      </pc:sldChg>
      <pc:sldChg chg="modSp new mod">
        <pc:chgData name="Rooney Ribeiro Albuquerque Coelho" userId="ac74b89b-444e-42c3-a3e1-3795a8d61e25" providerId="ADAL" clId="{D792DB59-0030-42C0-80F6-80560F0C5BF9}" dt="2021-03-19T04:18:32.639" v="14070" actId="20577"/>
        <pc:sldMkLst>
          <pc:docMk/>
          <pc:sldMk cId="3137034372" sldId="327"/>
        </pc:sldMkLst>
        <pc:spChg chg="mod">
          <ac:chgData name="Rooney Ribeiro Albuquerque Coelho" userId="ac74b89b-444e-42c3-a3e1-3795a8d61e25" providerId="ADAL" clId="{D792DB59-0030-42C0-80F6-80560F0C5BF9}" dt="2021-03-18T02:28:29.809" v="142"/>
          <ac:spMkLst>
            <pc:docMk/>
            <pc:sldMk cId="3137034372" sldId="327"/>
            <ac:spMk id="2" creationId="{6C0D863F-C9CC-426D-8007-0E35F104D883}"/>
          </ac:spMkLst>
        </pc:spChg>
        <pc:spChg chg="mod">
          <ac:chgData name="Rooney Ribeiro Albuquerque Coelho" userId="ac74b89b-444e-42c3-a3e1-3795a8d61e25" providerId="ADAL" clId="{D792DB59-0030-42C0-80F6-80560F0C5BF9}" dt="2021-03-19T04:18:32.639" v="14070" actId="20577"/>
          <ac:spMkLst>
            <pc:docMk/>
            <pc:sldMk cId="3137034372" sldId="327"/>
            <ac:spMk id="3" creationId="{0BD8B0F1-7780-4D35-8F86-128ED197DFE5}"/>
          </ac:spMkLst>
        </pc:spChg>
      </pc:sldChg>
      <pc:sldChg chg="addSp modSp new mod">
        <pc:chgData name="Rooney Ribeiro Albuquerque Coelho" userId="ac74b89b-444e-42c3-a3e1-3795a8d61e25" providerId="ADAL" clId="{D792DB59-0030-42C0-80F6-80560F0C5BF9}" dt="2021-03-18T02:36:26.303" v="433" actId="20577"/>
        <pc:sldMkLst>
          <pc:docMk/>
          <pc:sldMk cId="801807430" sldId="328"/>
        </pc:sldMkLst>
        <pc:spChg chg="mod">
          <ac:chgData name="Rooney Ribeiro Albuquerque Coelho" userId="ac74b89b-444e-42c3-a3e1-3795a8d61e25" providerId="ADAL" clId="{D792DB59-0030-42C0-80F6-80560F0C5BF9}" dt="2021-03-18T02:36:26.303" v="433" actId="20577"/>
          <ac:spMkLst>
            <pc:docMk/>
            <pc:sldMk cId="801807430" sldId="328"/>
            <ac:spMk id="2" creationId="{36EE5128-8A1D-4C9C-9231-3DD5316933C2}"/>
          </ac:spMkLst>
        </pc:spChg>
        <pc:spChg chg="mod">
          <ac:chgData name="Rooney Ribeiro Albuquerque Coelho" userId="ac74b89b-444e-42c3-a3e1-3795a8d61e25" providerId="ADAL" clId="{D792DB59-0030-42C0-80F6-80560F0C5BF9}" dt="2021-03-18T02:34:54.138" v="404" actId="6549"/>
          <ac:spMkLst>
            <pc:docMk/>
            <pc:sldMk cId="801807430" sldId="328"/>
            <ac:spMk id="3" creationId="{E97A68AC-BDB9-47BD-856B-90578FF67514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7" creationId="{4ECF400E-F77F-4902-B4AA-3D62B7DBFAC1}"/>
          </ac:spMkLst>
        </pc:spChg>
        <pc:spChg chg="add mod">
          <ac:chgData name="Rooney Ribeiro Albuquerque Coelho" userId="ac74b89b-444e-42c3-a3e1-3795a8d61e25" providerId="ADAL" clId="{D792DB59-0030-42C0-80F6-80560F0C5BF9}" dt="2021-03-18T02:35:42.908" v="410" actId="1076"/>
          <ac:spMkLst>
            <pc:docMk/>
            <pc:sldMk cId="801807430" sldId="328"/>
            <ac:spMk id="8" creationId="{64893629-5085-4307-964F-E007770D4DEA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8T02:37:49.905" v="474"/>
        <pc:sldMkLst>
          <pc:docMk/>
          <pc:sldMk cId="865851650" sldId="329"/>
        </pc:sldMkLst>
        <pc:spChg chg="mod">
          <ac:chgData name="Rooney Ribeiro Albuquerque Coelho" userId="ac74b89b-444e-42c3-a3e1-3795a8d61e25" providerId="ADAL" clId="{D792DB59-0030-42C0-80F6-80560F0C5BF9}" dt="2021-03-18T02:37:49.905" v="474"/>
          <ac:spMkLst>
            <pc:docMk/>
            <pc:sldMk cId="865851650" sldId="329"/>
            <ac:spMk id="2" creationId="{98293C46-440F-46C0-A15F-86943FA929C7}"/>
          </ac:spMkLst>
        </pc:spChg>
        <pc:spChg chg="mod">
          <ac:chgData name="Rooney Ribeiro Albuquerque Coelho" userId="ac74b89b-444e-42c3-a3e1-3795a8d61e25" providerId="ADAL" clId="{D792DB59-0030-42C0-80F6-80560F0C5BF9}" dt="2021-03-18T02:37:39.799" v="473"/>
          <ac:spMkLst>
            <pc:docMk/>
            <pc:sldMk cId="865851650" sldId="329"/>
            <ac:spMk id="3" creationId="{65456273-9A25-419D-8C9F-EB6260616CFA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8:20.102" v="14069" actId="20577"/>
        <pc:sldMkLst>
          <pc:docMk/>
          <pc:sldMk cId="1594060899" sldId="330"/>
        </pc:sldMkLst>
        <pc:spChg chg="mod">
          <ac:chgData name="Rooney Ribeiro Albuquerque Coelho" userId="ac74b89b-444e-42c3-a3e1-3795a8d61e25" providerId="ADAL" clId="{D792DB59-0030-42C0-80F6-80560F0C5BF9}" dt="2021-03-19T04:09:23.394" v="13958" actId="20577"/>
          <ac:spMkLst>
            <pc:docMk/>
            <pc:sldMk cId="1594060899" sldId="330"/>
            <ac:spMk id="2" creationId="{9BF7ED5E-A9E0-44BC-8DC4-1C769AFFFA3C}"/>
          </ac:spMkLst>
        </pc:spChg>
        <pc:spChg chg="mod">
          <ac:chgData name="Rooney Ribeiro Albuquerque Coelho" userId="ac74b89b-444e-42c3-a3e1-3795a8d61e25" providerId="ADAL" clId="{D792DB59-0030-42C0-80F6-80560F0C5BF9}" dt="2021-03-19T04:18:20.102" v="14069" actId="20577"/>
          <ac:spMkLst>
            <pc:docMk/>
            <pc:sldMk cId="1594060899" sldId="330"/>
            <ac:spMk id="3" creationId="{69E8EBF1-7BFE-4BAD-AE2B-79E8E40854C0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39.525" v="13959" actId="47"/>
        <pc:sldMkLst>
          <pc:docMk/>
          <pc:sldMk cId="1798247208" sldId="331"/>
        </pc:sldMkLst>
        <pc:spChg chg="mod">
          <ac:chgData name="Rooney Ribeiro Albuquerque Coelho" userId="ac74b89b-444e-42c3-a3e1-3795a8d61e25" providerId="ADAL" clId="{D792DB59-0030-42C0-80F6-80560F0C5BF9}" dt="2021-03-18T12:25:43.123" v="723" actId="20577"/>
          <ac:spMkLst>
            <pc:docMk/>
            <pc:sldMk cId="1798247208" sldId="331"/>
            <ac:spMk id="2" creationId="{71001248-C1AD-48EA-9FA0-BBFF733C5822}"/>
          </ac:spMkLst>
        </pc:spChg>
        <pc:spChg chg="mod">
          <ac:chgData name="Rooney Ribeiro Albuquerque Coelho" userId="ac74b89b-444e-42c3-a3e1-3795a8d61e25" providerId="ADAL" clId="{D792DB59-0030-42C0-80F6-80560F0C5BF9}" dt="2021-03-18T12:27:20.395" v="1024" actId="20577"/>
          <ac:spMkLst>
            <pc:docMk/>
            <pc:sldMk cId="1798247208" sldId="331"/>
            <ac:spMk id="3" creationId="{55A69B58-BA9A-4DF2-BE33-33E18FF39714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09:46.881" v="13960" actId="47"/>
        <pc:sldMkLst>
          <pc:docMk/>
          <pc:sldMk cId="3210104536" sldId="332"/>
        </pc:sldMkLst>
        <pc:spChg chg="mod">
          <ac:chgData name="Rooney Ribeiro Albuquerque Coelho" userId="ac74b89b-444e-42c3-a3e1-3795a8d61e25" providerId="ADAL" clId="{D792DB59-0030-42C0-80F6-80560F0C5BF9}" dt="2021-03-18T12:27:39.689" v="1042" actId="20577"/>
          <ac:spMkLst>
            <pc:docMk/>
            <pc:sldMk cId="3210104536" sldId="332"/>
            <ac:spMk id="2" creationId="{2DAD2586-E0B1-41EC-9E1D-CCDFB224332C}"/>
          </ac:spMkLst>
        </pc:spChg>
        <pc:spChg chg="mod">
          <ac:chgData name="Rooney Ribeiro Albuquerque Coelho" userId="ac74b89b-444e-42c3-a3e1-3795a8d61e25" providerId="ADAL" clId="{D792DB59-0030-42C0-80F6-80560F0C5BF9}" dt="2021-03-18T12:29:02.550" v="1269" actId="113"/>
          <ac:spMkLst>
            <pc:docMk/>
            <pc:sldMk cId="3210104536" sldId="332"/>
            <ac:spMk id="3" creationId="{39D4B9D6-27FE-4570-95AF-FDA3530C896E}"/>
          </ac:spMkLst>
        </pc:spChg>
      </pc:sldChg>
      <pc:sldChg chg="addSp modSp new del mod modAnim">
        <pc:chgData name="Rooney Ribeiro Albuquerque Coelho" userId="ac74b89b-444e-42c3-a3e1-3795a8d61e25" providerId="ADAL" clId="{D792DB59-0030-42C0-80F6-80560F0C5BF9}" dt="2021-03-19T04:13:13.771" v="13971" actId="47"/>
        <pc:sldMkLst>
          <pc:docMk/>
          <pc:sldMk cId="1376948861" sldId="333"/>
        </pc:sldMkLst>
        <pc:spChg chg="mod">
          <ac:chgData name="Rooney Ribeiro Albuquerque Coelho" userId="ac74b89b-444e-42c3-a3e1-3795a8d61e25" providerId="ADAL" clId="{D792DB59-0030-42C0-80F6-80560F0C5BF9}" dt="2021-03-18T12:30:18.103" v="1317" actId="20577"/>
          <ac:spMkLst>
            <pc:docMk/>
            <pc:sldMk cId="1376948861" sldId="333"/>
            <ac:spMk id="2" creationId="{24782BE6-3935-4108-B4E6-EAE44D01C3F4}"/>
          </ac:spMkLst>
        </pc:spChg>
        <pc:spChg chg="mod">
          <ac:chgData name="Rooney Ribeiro Albuquerque Coelho" userId="ac74b89b-444e-42c3-a3e1-3795a8d61e25" providerId="ADAL" clId="{D792DB59-0030-42C0-80F6-80560F0C5BF9}" dt="2021-03-18T12:36:13.254" v="1551" actId="20577"/>
          <ac:spMkLst>
            <pc:docMk/>
            <pc:sldMk cId="1376948861" sldId="333"/>
            <ac:spMk id="3" creationId="{7CF2E160-C2BA-4EEF-A2F4-0A55DD39A10E}"/>
          </ac:spMkLst>
        </pc:spChg>
        <pc:spChg chg="add mod">
          <ac:chgData name="Rooney Ribeiro Albuquerque Coelho" userId="ac74b89b-444e-42c3-a3e1-3795a8d61e25" providerId="ADAL" clId="{D792DB59-0030-42C0-80F6-80560F0C5BF9}" dt="2021-03-18T12:35:05.646" v="1445" actId="1076"/>
          <ac:spMkLst>
            <pc:docMk/>
            <pc:sldMk cId="1376948861" sldId="333"/>
            <ac:spMk id="7" creationId="{2CFA4B07-D407-4824-8724-A63E775D6D3C}"/>
          </ac:spMkLst>
        </pc:spChg>
        <pc:spChg chg="add mod">
          <ac:chgData name="Rooney Ribeiro Albuquerque Coelho" userId="ac74b89b-444e-42c3-a3e1-3795a8d61e25" providerId="ADAL" clId="{D792DB59-0030-42C0-80F6-80560F0C5BF9}" dt="2021-03-18T12:32:22.150" v="1396" actId="1076"/>
          <ac:spMkLst>
            <pc:docMk/>
            <pc:sldMk cId="1376948861" sldId="333"/>
            <ac:spMk id="8" creationId="{1EC9EF4B-6D26-42C3-B684-87E8720B62AF}"/>
          </ac:spMkLst>
        </pc:spChg>
        <pc:spChg chg="add mod">
          <ac:chgData name="Rooney Ribeiro Albuquerque Coelho" userId="ac74b89b-444e-42c3-a3e1-3795a8d61e25" providerId="ADAL" clId="{D792DB59-0030-42C0-80F6-80560F0C5BF9}" dt="2021-03-18T12:33:09.124" v="1429" actId="1076"/>
          <ac:spMkLst>
            <pc:docMk/>
            <pc:sldMk cId="1376948861" sldId="333"/>
            <ac:spMk id="12" creationId="{EE52C33D-7088-4B4A-B48C-8B6B16709C98}"/>
          </ac:spMkLst>
        </pc:spChg>
        <pc:spChg chg="add mod">
          <ac:chgData name="Rooney Ribeiro Albuquerque Coelho" userId="ac74b89b-444e-42c3-a3e1-3795a8d61e25" providerId="ADAL" clId="{D792DB59-0030-42C0-80F6-80560F0C5BF9}" dt="2021-03-18T12:35:27.006" v="1497" actId="20577"/>
          <ac:spMkLst>
            <pc:docMk/>
            <pc:sldMk cId="1376948861" sldId="333"/>
            <ac:spMk id="26" creationId="{7FEC8659-5EA6-40EC-BA5C-4FF0B6989DD3}"/>
          </ac:spMkLst>
        </pc:spChg>
        <pc:cxnChg chg="add mod">
          <ac:chgData name="Rooney Ribeiro Albuquerque Coelho" userId="ac74b89b-444e-42c3-a3e1-3795a8d61e25" providerId="ADAL" clId="{D792DB59-0030-42C0-80F6-80560F0C5BF9}" dt="2021-03-18T12:32:39.056" v="1399" actId="208"/>
          <ac:cxnSpMkLst>
            <pc:docMk/>
            <pc:sldMk cId="1376948861" sldId="333"/>
            <ac:cxnSpMk id="10" creationId="{D5342D08-97E4-4AF8-ADC1-1C96344C1C85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6" creationId="{2B3C58DB-A975-4F79-AB35-3DE904B8C17E}"/>
          </ac:cxnSpMkLst>
        </pc:cxnChg>
        <pc:cxnChg chg="add mod">
          <ac:chgData name="Rooney Ribeiro Albuquerque Coelho" userId="ac74b89b-444e-42c3-a3e1-3795a8d61e25" providerId="ADAL" clId="{D792DB59-0030-42C0-80F6-80560F0C5BF9}" dt="2021-03-18T12:34:42.226" v="1440" actId="208"/>
          <ac:cxnSpMkLst>
            <pc:docMk/>
            <pc:sldMk cId="1376948861" sldId="333"/>
            <ac:cxnSpMk id="18" creationId="{816EC802-FD7D-43CC-BA29-9A5A2C59AEEB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4:10:07.804" v="13961" actId="47"/>
        <pc:sldMkLst>
          <pc:docMk/>
          <pc:sldMk cId="2836101153" sldId="334"/>
        </pc:sldMkLst>
        <pc:spChg chg="mod">
          <ac:chgData name="Rooney Ribeiro Albuquerque Coelho" userId="ac74b89b-444e-42c3-a3e1-3795a8d61e25" providerId="ADAL" clId="{D792DB59-0030-42C0-80F6-80560F0C5BF9}" dt="2021-03-18T12:38:05.814" v="1642" actId="20577"/>
          <ac:spMkLst>
            <pc:docMk/>
            <pc:sldMk cId="2836101153" sldId="334"/>
            <ac:spMk id="3" creationId="{D830ECF7-621E-413D-A2BC-3506E02223FB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8:46.119" v="14071" actId="47"/>
        <pc:sldMkLst>
          <pc:docMk/>
          <pc:sldMk cId="1644103672" sldId="335"/>
        </pc:sldMkLst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2" creationId="{442C769F-1B10-47EB-A52D-D2422039DF8B}"/>
          </ac:spMkLst>
        </pc:spChg>
        <pc:spChg chg="del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3" creationId="{F8CCF4FA-1924-4133-8840-3116B6E983CC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4" creationId="{A0ABF09C-3072-424E-AF69-883F146A35C3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5" creationId="{96275DE3-3924-413E-A4D3-E88A8C7F2CD7}"/>
          </ac:spMkLst>
        </pc:spChg>
        <pc:spChg chg="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6" creationId="{56D4808B-CD8C-4DF9-83DD-76138EFB0AB0}"/>
          </ac:spMkLst>
        </pc:spChg>
        <pc:spChg chg="add mod ord">
          <ac:chgData name="Rooney Ribeiro Albuquerque Coelho" userId="ac74b89b-444e-42c3-a3e1-3795a8d61e25" providerId="ADAL" clId="{D792DB59-0030-42C0-80F6-80560F0C5BF9}" dt="2021-03-18T12:38:37.281" v="1644" actId="700"/>
          <ac:spMkLst>
            <pc:docMk/>
            <pc:sldMk cId="1644103672" sldId="335"/>
            <ac:spMk id="7" creationId="{518668C3-A29C-4D10-AE81-C9A62E02CE2D}"/>
          </ac:spMkLst>
        </pc:spChg>
        <pc:spChg chg="add mod ord">
          <ac:chgData name="Rooney Ribeiro Albuquerque Coelho" userId="ac74b89b-444e-42c3-a3e1-3795a8d61e25" providerId="ADAL" clId="{D792DB59-0030-42C0-80F6-80560F0C5BF9}" dt="2021-03-18T12:40:33.963" v="1778" actId="20577"/>
          <ac:spMkLst>
            <pc:docMk/>
            <pc:sldMk cId="1644103672" sldId="335"/>
            <ac:spMk id="8" creationId="{E7540CE1-D7BA-4655-BFB8-900531944CFB}"/>
          </ac:spMkLst>
        </pc:spChg>
        <pc:spChg chg="add mod ord">
          <ac:chgData name="Rooney Ribeiro Albuquerque Coelho" userId="ac74b89b-444e-42c3-a3e1-3795a8d61e25" providerId="ADAL" clId="{D792DB59-0030-42C0-80F6-80560F0C5BF9}" dt="2021-03-18T12:42:00.870" v="1822" actId="20577"/>
          <ac:spMkLst>
            <pc:docMk/>
            <pc:sldMk cId="1644103672" sldId="335"/>
            <ac:spMk id="9" creationId="{458D5637-E8AF-41CD-B783-30219D523ED5}"/>
          </ac:spMkLst>
        </pc:spChg>
        <pc:spChg chg="add mod">
          <ac:chgData name="Rooney Ribeiro Albuquerque Coelho" userId="ac74b89b-444e-42c3-a3e1-3795a8d61e25" providerId="ADAL" clId="{D792DB59-0030-42C0-80F6-80560F0C5BF9}" dt="2021-03-18T12:42:34.606" v="1886" actId="20577"/>
          <ac:spMkLst>
            <pc:docMk/>
            <pc:sldMk cId="1644103672" sldId="335"/>
            <ac:spMk id="10" creationId="{7F606051-BAC4-43B6-AD82-ADA3B676DA5F}"/>
          </ac:spMkLst>
        </pc:spChg>
      </pc:sldChg>
      <pc:sldChg chg="delSp modSp add del mod">
        <pc:chgData name="Rooney Ribeiro Albuquerque Coelho" userId="ac74b89b-444e-42c3-a3e1-3795a8d61e25" providerId="ADAL" clId="{D792DB59-0030-42C0-80F6-80560F0C5BF9}" dt="2021-03-19T04:19:12.983" v="14072" actId="47"/>
        <pc:sldMkLst>
          <pc:docMk/>
          <pc:sldMk cId="1068696540" sldId="336"/>
        </pc:sldMkLst>
        <pc:spChg chg="mod">
          <ac:chgData name="Rooney Ribeiro Albuquerque Coelho" userId="ac74b89b-444e-42c3-a3e1-3795a8d61e25" providerId="ADAL" clId="{D792DB59-0030-42C0-80F6-80560F0C5BF9}" dt="2021-03-18T12:53:22.930" v="1901" actId="20577"/>
          <ac:spMkLst>
            <pc:docMk/>
            <pc:sldMk cId="1068696540" sldId="336"/>
            <ac:spMk id="7" creationId="{518668C3-A29C-4D10-AE81-C9A62E02CE2D}"/>
          </ac:spMkLst>
        </pc:spChg>
        <pc:spChg chg="mod">
          <ac:chgData name="Rooney Ribeiro Albuquerque Coelho" userId="ac74b89b-444e-42c3-a3e1-3795a8d61e25" providerId="ADAL" clId="{D792DB59-0030-42C0-80F6-80560F0C5BF9}" dt="2021-03-18T12:56:38.666" v="2055" actId="6549"/>
          <ac:spMkLst>
            <pc:docMk/>
            <pc:sldMk cId="1068696540" sldId="336"/>
            <ac:spMk id="8" creationId="{E7540CE1-D7BA-4655-BFB8-900531944CFB}"/>
          </ac:spMkLst>
        </pc:spChg>
        <pc:spChg chg="mod">
          <ac:chgData name="Rooney Ribeiro Albuquerque Coelho" userId="ac74b89b-444e-42c3-a3e1-3795a8d61e25" providerId="ADAL" clId="{D792DB59-0030-42C0-80F6-80560F0C5BF9}" dt="2021-03-18T12:57:19.321" v="2068" actId="20577"/>
          <ac:spMkLst>
            <pc:docMk/>
            <pc:sldMk cId="1068696540" sldId="336"/>
            <ac:spMk id="9" creationId="{458D5637-E8AF-41CD-B783-30219D523ED5}"/>
          </ac:spMkLst>
        </pc:spChg>
        <pc:spChg chg="del">
          <ac:chgData name="Rooney Ribeiro Albuquerque Coelho" userId="ac74b89b-444e-42c3-a3e1-3795a8d61e25" providerId="ADAL" clId="{D792DB59-0030-42C0-80F6-80560F0C5BF9}" dt="2021-03-18T12:56:47.089" v="2058" actId="478"/>
          <ac:spMkLst>
            <pc:docMk/>
            <pc:sldMk cId="1068696540" sldId="336"/>
            <ac:spMk id="10" creationId="{7F606051-BAC4-43B6-AD82-ADA3B676DA5F}"/>
          </ac:spMkLst>
        </pc:spChg>
      </pc:sldChg>
      <pc:sldChg chg="modSp add mod ord">
        <pc:chgData name="Rooney Ribeiro Albuquerque Coelho" userId="ac74b89b-444e-42c3-a3e1-3795a8d61e25" providerId="ADAL" clId="{D792DB59-0030-42C0-80F6-80560F0C5BF9}" dt="2021-03-19T06:25:08.489" v="18235" actId="403"/>
        <pc:sldMkLst>
          <pc:docMk/>
          <pc:sldMk cId="2015347029" sldId="337"/>
        </pc:sldMkLst>
        <pc:spChg chg="mod">
          <ac:chgData name="Rooney Ribeiro Albuquerque Coelho" userId="ac74b89b-444e-42c3-a3e1-3795a8d61e25" providerId="ADAL" clId="{D792DB59-0030-42C0-80F6-80560F0C5BF9}" dt="2021-03-19T06:25:08.489" v="18235" actId="403"/>
          <ac:spMkLst>
            <pc:docMk/>
            <pc:sldMk cId="2015347029" sldId="337"/>
            <ac:spMk id="9" creationId="{88B9ABDA-39D4-4D29-83FC-B80659943F7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6:24:47.780" v="18231" actId="2696"/>
        <pc:sldMkLst>
          <pc:docMk/>
          <pc:sldMk cId="3507555080" sldId="337"/>
        </pc:sldMkLst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2" creationId="{051C7146-9469-44C7-B8AA-697CF614D8B5}"/>
          </ac:spMkLst>
        </pc:spChg>
        <pc:spChg chg="del 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3" creationId="{A225DB8D-E31F-4273-87B0-BC971D1DC031}"/>
          </ac:spMkLst>
        </pc:spChg>
        <pc:spChg chg="del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4" creationId="{C065A146-599D-4120-905C-8DBED4BC54E4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5" creationId="{29B9611F-F967-4A01-B997-338B032F505A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6" creationId="{D0773EE2-160F-42B3-9119-7D37FB170CE2}"/>
          </ac:spMkLst>
        </pc:spChg>
        <pc:spChg chg="mod ord">
          <ac:chgData name="Rooney Ribeiro Albuquerque Coelho" userId="ac74b89b-444e-42c3-a3e1-3795a8d61e25" providerId="ADAL" clId="{D792DB59-0030-42C0-80F6-80560F0C5BF9}" dt="2021-03-18T12:57:43.827" v="2070" actId="700"/>
          <ac:spMkLst>
            <pc:docMk/>
            <pc:sldMk cId="3507555080" sldId="337"/>
            <ac:spMk id="7" creationId="{5BE369E0-0432-4C84-97C6-1560EDAA33AD}"/>
          </ac:spMkLst>
        </pc:spChg>
        <pc:spChg chg="add mod ord">
          <ac:chgData name="Rooney Ribeiro Albuquerque Coelho" userId="ac74b89b-444e-42c3-a3e1-3795a8d61e25" providerId="ADAL" clId="{D792DB59-0030-42C0-80F6-80560F0C5BF9}" dt="2021-03-18T12:58:52.204" v="2093" actId="20577"/>
          <ac:spMkLst>
            <pc:docMk/>
            <pc:sldMk cId="3507555080" sldId="337"/>
            <ac:spMk id="8" creationId="{A90C673F-2216-4E58-8894-65F61613ED37}"/>
          </ac:spMkLst>
        </pc:spChg>
        <pc:spChg chg="add mod ord">
          <ac:chgData name="Rooney Ribeiro Albuquerque Coelho" userId="ac74b89b-444e-42c3-a3e1-3795a8d61e25" providerId="ADAL" clId="{D792DB59-0030-42C0-80F6-80560F0C5BF9}" dt="2021-03-19T06:23:26.265" v="18222"/>
          <ac:spMkLst>
            <pc:docMk/>
            <pc:sldMk cId="3507555080" sldId="337"/>
            <ac:spMk id="9" creationId="{88B9ABDA-39D4-4D29-83FC-B80659943F7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229093540" sldId="338"/>
        </pc:sldMkLst>
        <pc:spChg chg="mod">
          <ac:chgData name="Rooney Ribeiro Albuquerque Coelho" userId="ac74b89b-444e-42c3-a3e1-3795a8d61e25" providerId="ADAL" clId="{D792DB59-0030-42C0-80F6-80560F0C5BF9}" dt="2021-03-18T12:59:07.724" v="2097"/>
          <ac:spMkLst>
            <pc:docMk/>
            <pc:sldMk cId="1229093540" sldId="338"/>
            <ac:spMk id="2" creationId="{4600C894-56E6-4953-A14F-D0B4475971DE}"/>
          </ac:spMkLst>
        </pc:spChg>
        <pc:spChg chg="mod">
          <ac:chgData name="Rooney Ribeiro Albuquerque Coelho" userId="ac74b89b-444e-42c3-a3e1-3795a8d61e25" providerId="ADAL" clId="{D792DB59-0030-42C0-80F6-80560F0C5BF9}" dt="2021-03-19T06:24:03.460" v="18228" actId="207"/>
          <ac:spMkLst>
            <pc:docMk/>
            <pc:sldMk cId="1229093540" sldId="338"/>
            <ac:spMk id="3" creationId="{28523E2B-2578-417B-A996-F4292C2FFF26}"/>
          </ac:spMkLst>
        </pc:spChg>
      </pc:sldChg>
      <pc:sldChg chg="add">
        <pc:chgData name="Rooney Ribeiro Albuquerque Coelho" userId="ac74b89b-444e-42c3-a3e1-3795a8d61e25" providerId="ADAL" clId="{D792DB59-0030-42C0-80F6-80560F0C5BF9}" dt="2021-03-19T06:24:31.879" v="18230"/>
        <pc:sldMkLst>
          <pc:docMk/>
          <pc:sldMk cId="2887257323" sldId="338"/>
        </pc:sldMkLst>
      </pc:sldChg>
      <pc:sldChg chg="addSp modSp add del mod">
        <pc:chgData name="Rooney Ribeiro Albuquerque Coelho" userId="ac74b89b-444e-42c3-a3e1-3795a8d61e25" providerId="ADAL" clId="{D792DB59-0030-42C0-80F6-80560F0C5BF9}" dt="2021-03-19T04:19:24.029" v="14073" actId="47"/>
        <pc:sldMkLst>
          <pc:docMk/>
          <pc:sldMk cId="1098359781" sldId="339"/>
        </pc:sldMkLst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2" creationId="{C6D3091E-85E8-4380-B0D0-7C0E59D79FA3}"/>
          </ac:spMkLst>
        </pc:spChg>
        <pc:spChg chg="add mod">
          <ac:chgData name="Rooney Ribeiro Albuquerque Coelho" userId="ac74b89b-444e-42c3-a3e1-3795a8d61e25" providerId="ADAL" clId="{D792DB59-0030-42C0-80F6-80560F0C5BF9}" dt="2021-03-18T13:02:03.920" v="2151" actId="1076"/>
          <ac:spMkLst>
            <pc:docMk/>
            <pc:sldMk cId="1098359781" sldId="339"/>
            <ac:spMk id="3" creationId="{8C6F56B0-50F8-49D8-AB75-63CFBF4BE80C}"/>
          </ac:spMkLst>
        </pc:spChg>
        <pc:spChg chg="mod">
          <ac:chgData name="Rooney Ribeiro Albuquerque Coelho" userId="ac74b89b-444e-42c3-a3e1-3795a8d61e25" providerId="ADAL" clId="{D792DB59-0030-42C0-80F6-80560F0C5BF9}" dt="2021-03-18T12:59:47.824" v="2109" actId="403"/>
          <ac:spMkLst>
            <pc:docMk/>
            <pc:sldMk cId="1098359781" sldId="339"/>
            <ac:spMk id="9" creationId="{88B9ABDA-39D4-4D29-83FC-B80659943F75}"/>
          </ac:spMkLst>
        </pc:spChg>
        <pc:spChg chg="add mod">
          <ac:chgData name="Rooney Ribeiro Albuquerque Coelho" userId="ac74b89b-444e-42c3-a3e1-3795a8d61e25" providerId="ADAL" clId="{D792DB59-0030-42C0-80F6-80560F0C5BF9}" dt="2021-03-18T13:02:18.770" v="2153" actId="13822"/>
          <ac:spMkLst>
            <pc:docMk/>
            <pc:sldMk cId="1098359781" sldId="339"/>
            <ac:spMk id="10" creationId="{73D5895C-FC12-4134-86DC-9D94F1B11196}"/>
          </ac:spMkLst>
        </pc:spChg>
        <pc:spChg chg="add mod">
          <ac:chgData name="Rooney Ribeiro Albuquerque Coelho" userId="ac74b89b-444e-42c3-a3e1-3795a8d61e25" providerId="ADAL" clId="{D792DB59-0030-42C0-80F6-80560F0C5BF9}" dt="2021-03-18T13:01:49.722" v="2145" actId="1076"/>
          <ac:spMkLst>
            <pc:docMk/>
            <pc:sldMk cId="1098359781" sldId="339"/>
            <ac:spMk id="11" creationId="{883FBF10-A633-4768-8827-6922E2E60065}"/>
          </ac:spMkLst>
        </pc:spChg>
      </pc:sldChg>
      <pc:sldChg chg="addSp delSp modSp new del mod modClrScheme chgLayout">
        <pc:chgData name="Rooney Ribeiro Albuquerque Coelho" userId="ac74b89b-444e-42c3-a3e1-3795a8d61e25" providerId="ADAL" clId="{D792DB59-0030-42C0-80F6-80560F0C5BF9}" dt="2021-03-19T04:19:30.316" v="14074" actId="47"/>
        <pc:sldMkLst>
          <pc:docMk/>
          <pc:sldMk cId="3566371550" sldId="340"/>
        </pc:sldMkLst>
        <pc:spChg chg="del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2" creationId="{90DB7766-4736-405F-92B8-077CF10A2AD3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41" v="2158" actId="27636"/>
          <ac:spMkLst>
            <pc:docMk/>
            <pc:sldMk cId="3566371550" sldId="340"/>
            <ac:spMk id="3" creationId="{17F2FA8A-F0F1-41D9-88D7-91434514265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4" creationId="{4F9C0D6C-8710-48FB-A807-4036BE0ABBDD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5" creationId="{171874CE-5BA6-45FF-88DC-3FEA2FBC2CE2}"/>
          </ac:spMkLst>
        </pc:spChg>
        <pc:spChg chg="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6" creationId="{931896C4-6240-4D63-9BD5-1CE111DA49EC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38.125" v="2156" actId="700"/>
          <ac:spMkLst>
            <pc:docMk/>
            <pc:sldMk cId="3566371550" sldId="340"/>
            <ac:spMk id="7" creationId="{3DD10A9D-939E-468B-8799-CB3C43009625}"/>
          </ac:spMkLst>
        </pc:spChg>
        <pc:spChg chg="add mod ord">
          <ac:chgData name="Rooney Ribeiro Albuquerque Coelho" userId="ac74b89b-444e-42c3-a3e1-3795a8d61e25" providerId="ADAL" clId="{D792DB59-0030-42C0-80F6-80560F0C5BF9}" dt="2021-03-18T13:03:57.019" v="2165" actId="404"/>
          <ac:spMkLst>
            <pc:docMk/>
            <pc:sldMk cId="3566371550" sldId="340"/>
            <ac:spMk id="8" creationId="{8EBFCC1F-C5D6-4F8A-8076-A8BB7325DFCE}"/>
          </ac:spMkLst>
        </pc:spChg>
        <pc:spChg chg="add mod">
          <ac:chgData name="Rooney Ribeiro Albuquerque Coelho" userId="ac74b89b-444e-42c3-a3e1-3795a8d61e25" providerId="ADAL" clId="{D792DB59-0030-42C0-80F6-80560F0C5BF9}" dt="2021-03-18T13:04:21.101" v="2216" actId="14100"/>
          <ac:spMkLst>
            <pc:docMk/>
            <pc:sldMk cId="3566371550" sldId="340"/>
            <ac:spMk id="9" creationId="{7E22A019-143A-41A4-9D10-09228D8A51CA}"/>
          </ac:spMkLst>
        </pc:spChg>
        <pc:spChg chg="add mod">
          <ac:chgData name="Rooney Ribeiro Albuquerque Coelho" userId="ac74b89b-444e-42c3-a3e1-3795a8d61e25" providerId="ADAL" clId="{D792DB59-0030-42C0-80F6-80560F0C5BF9}" dt="2021-03-18T13:04:23.206" v="2217" actId="1076"/>
          <ac:spMkLst>
            <pc:docMk/>
            <pc:sldMk cId="3566371550" sldId="340"/>
            <ac:spMk id="10" creationId="{725A15C1-1A34-4863-BE47-4317D2F739B0}"/>
          </ac:spMkLst>
        </pc:spChg>
        <pc:spChg chg="add mod">
          <ac:chgData name="Rooney Ribeiro Albuquerque Coelho" userId="ac74b89b-444e-42c3-a3e1-3795a8d61e25" providerId="ADAL" clId="{D792DB59-0030-42C0-80F6-80560F0C5BF9}" dt="2021-03-18T13:04:46.972" v="2247" actId="1076"/>
          <ac:spMkLst>
            <pc:docMk/>
            <pc:sldMk cId="3566371550" sldId="340"/>
            <ac:spMk id="11" creationId="{FCC286DE-8757-481F-9E1E-460725DC08E3}"/>
          </ac:spMkLst>
        </pc:spChg>
        <pc:spChg chg="add mod">
          <ac:chgData name="Rooney Ribeiro Albuquerque Coelho" userId="ac74b89b-444e-42c3-a3e1-3795a8d61e25" providerId="ADAL" clId="{D792DB59-0030-42C0-80F6-80560F0C5BF9}" dt="2021-03-18T13:04:50.717" v="2248" actId="1076"/>
          <ac:spMkLst>
            <pc:docMk/>
            <pc:sldMk cId="3566371550" sldId="340"/>
            <ac:spMk id="12" creationId="{5E041F16-96A0-4121-80E3-CA4E10F35545}"/>
          </ac:spMkLst>
        </pc:spChg>
      </pc:sldChg>
      <pc:sldChg chg="addSp delSp modSp new del mod">
        <pc:chgData name="Rooney Ribeiro Albuquerque Coelho" userId="ac74b89b-444e-42c3-a3e1-3795a8d61e25" providerId="ADAL" clId="{D792DB59-0030-42C0-80F6-80560F0C5BF9}" dt="2021-03-19T04:19:46.702" v="14075" actId="47"/>
        <pc:sldMkLst>
          <pc:docMk/>
          <pc:sldMk cId="3831895097" sldId="341"/>
        </pc:sldMkLst>
        <pc:spChg chg="del">
          <ac:chgData name="Rooney Ribeiro Albuquerque Coelho" userId="ac74b89b-444e-42c3-a3e1-3795a8d61e25" providerId="ADAL" clId="{D792DB59-0030-42C0-80F6-80560F0C5BF9}" dt="2021-03-18T13:06:22.244" v="2263" actId="478"/>
          <ac:spMkLst>
            <pc:docMk/>
            <pc:sldMk cId="3831895097" sldId="341"/>
            <ac:spMk id="2" creationId="{0B917C76-FF99-4C31-9821-08D8214D26FA}"/>
          </ac:spMkLst>
        </pc:spChg>
        <pc:spChg chg="del mod">
          <ac:chgData name="Rooney Ribeiro Albuquerque Coelho" userId="ac74b89b-444e-42c3-a3e1-3795a8d61e25" providerId="ADAL" clId="{D792DB59-0030-42C0-80F6-80560F0C5BF9}" dt="2021-03-18T13:05:44.783" v="2260" actId="478"/>
          <ac:spMkLst>
            <pc:docMk/>
            <pc:sldMk cId="3831895097" sldId="341"/>
            <ac:spMk id="3" creationId="{00186902-A6B5-48BE-8842-C59201F94404}"/>
          </ac:spMkLst>
        </pc:spChg>
        <pc:spChg chg="mod">
          <ac:chgData name="Rooney Ribeiro Albuquerque Coelho" userId="ac74b89b-444e-42c3-a3e1-3795a8d61e25" providerId="ADAL" clId="{D792DB59-0030-42C0-80F6-80560F0C5BF9}" dt="2021-03-18T13:05:28.717" v="2256" actId="27636"/>
          <ac:spMkLst>
            <pc:docMk/>
            <pc:sldMk cId="3831895097" sldId="341"/>
            <ac:spMk id="4" creationId="{1F8DC058-244D-46BA-8FD3-AF4C37CE4D8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6" creationId="{EDE23501-4A1B-4E2A-9483-D98776FCFE3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7" creationId="{0B297F73-FE81-45CE-BC1B-40BADB23225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8" creationId="{043833C1-D5C7-4EC5-B97E-F762CFC6D334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9" creationId="{8FAEF728-6AC6-4438-AACF-D2257569E74F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0" creationId="{D8C7DAF5-02EC-4679-BF21-F52709FE2C7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1" creationId="{3AA4C67F-0DFD-4B71-B092-5147C266D2AD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2" creationId="{C65E3E64-5CC1-49E3-82D4-C38A4824D350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3" creationId="{7EAB6A57-1B27-48B6-A106-FD38702E2F37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4" creationId="{6F19C84A-B9D8-477F-B197-505F13400081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5" creationId="{3F9F3882-36FE-4488-9B55-C53C9368ECC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6" creationId="{042977BD-9953-4C36-AD13-76DE6927D0BA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7" creationId="{8165498A-9BDC-46F1-B750-BC134A8C734B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8" creationId="{1107706A-E2A8-4808-BED3-48399CD6371C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19" creationId="{9B4DD4B8-4B90-46A2-A6BE-9280BCA4B4DE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0" creationId="{C4E60CB9-58BB-4839-9DA5-03CDA2CB5E33}"/>
          </ac:spMkLst>
        </pc:spChg>
        <pc:spChg chg="add mod">
          <ac:chgData name="Rooney Ribeiro Albuquerque Coelho" userId="ac74b89b-444e-42c3-a3e1-3795a8d61e25" providerId="ADAL" clId="{D792DB59-0030-42C0-80F6-80560F0C5BF9}" dt="2021-03-18T13:06:08.082" v="2262" actId="1076"/>
          <ac:spMkLst>
            <pc:docMk/>
            <pc:sldMk cId="3831895097" sldId="341"/>
            <ac:spMk id="21" creationId="{4E536F42-BA13-4FF0-99AC-F64D335CDAB3}"/>
          </ac:spMkLst>
        </pc:spChg>
        <pc:spChg chg="add mod">
          <ac:chgData name="Rooney Ribeiro Albuquerque Coelho" userId="ac74b89b-444e-42c3-a3e1-3795a8d61e25" providerId="ADAL" clId="{D792DB59-0030-42C0-80F6-80560F0C5BF9}" dt="2021-03-18T13:06:30.007" v="2278" actId="20577"/>
          <ac:spMkLst>
            <pc:docMk/>
            <pc:sldMk cId="3831895097" sldId="341"/>
            <ac:spMk id="22" creationId="{B957191E-BF13-446F-9C8D-1832DF52250C}"/>
          </ac:spMkLst>
        </pc:spChg>
      </pc:sldChg>
      <pc:sldChg chg="new del">
        <pc:chgData name="Rooney Ribeiro Albuquerque Coelho" userId="ac74b89b-444e-42c3-a3e1-3795a8d61e25" providerId="ADAL" clId="{D792DB59-0030-42C0-80F6-80560F0C5BF9}" dt="2021-03-18T14:24:19.026" v="2293" actId="47"/>
        <pc:sldMkLst>
          <pc:docMk/>
          <pc:sldMk cId="2460723428" sldId="342"/>
        </pc:sldMkLst>
      </pc:sldChg>
      <pc:sldChg chg="modSp new del mod ord">
        <pc:chgData name="Rooney Ribeiro Albuquerque Coelho" userId="ac74b89b-444e-42c3-a3e1-3795a8d61e25" providerId="ADAL" clId="{D792DB59-0030-42C0-80F6-80560F0C5BF9}" dt="2021-03-19T04:22:05.061" v="14079" actId="47"/>
        <pc:sldMkLst>
          <pc:docMk/>
          <pc:sldMk cId="3431209431" sldId="342"/>
        </pc:sldMkLst>
        <pc:spChg chg="mod">
          <ac:chgData name="Rooney Ribeiro Albuquerque Coelho" userId="ac74b89b-444e-42c3-a3e1-3795a8d61e25" providerId="ADAL" clId="{D792DB59-0030-42C0-80F6-80560F0C5BF9}" dt="2021-03-18T14:25:11.590" v="2351" actId="20577"/>
          <ac:spMkLst>
            <pc:docMk/>
            <pc:sldMk cId="3431209431" sldId="342"/>
            <ac:spMk id="2" creationId="{7CC12C11-C8C9-4801-876E-1EF564CE0599}"/>
          </ac:spMkLst>
        </pc:spChg>
        <pc:spChg chg="mod">
          <ac:chgData name="Rooney Ribeiro Albuquerque Coelho" userId="ac74b89b-444e-42c3-a3e1-3795a8d61e25" providerId="ADAL" clId="{D792DB59-0030-42C0-80F6-80560F0C5BF9}" dt="2021-03-18T14:25:58.359" v="2457" actId="20577"/>
          <ac:spMkLst>
            <pc:docMk/>
            <pc:sldMk cId="3431209431" sldId="342"/>
            <ac:spMk id="3" creationId="{F178D640-81FB-475B-A87E-2174E013DBA2}"/>
          </ac:spMkLst>
        </pc:spChg>
      </pc:sldChg>
      <pc:sldChg chg="modSp add del mod">
        <pc:chgData name="Rooney Ribeiro Albuquerque Coelho" userId="ac74b89b-444e-42c3-a3e1-3795a8d61e25" providerId="ADAL" clId="{D792DB59-0030-42C0-80F6-80560F0C5BF9}" dt="2021-03-19T04:22:04.061" v="14078" actId="47"/>
        <pc:sldMkLst>
          <pc:docMk/>
          <pc:sldMk cId="3079394244" sldId="343"/>
        </pc:sldMkLst>
        <pc:spChg chg="mod">
          <ac:chgData name="Rooney Ribeiro Albuquerque Coelho" userId="ac74b89b-444e-42c3-a3e1-3795a8d61e25" providerId="ADAL" clId="{D792DB59-0030-42C0-80F6-80560F0C5BF9}" dt="2021-03-18T14:26:38.302" v="2499" actId="20577"/>
          <ac:spMkLst>
            <pc:docMk/>
            <pc:sldMk cId="3079394244" sldId="343"/>
            <ac:spMk id="3" creationId="{F178D640-81FB-475B-A87E-2174E013DBA2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0.374" v="14077" actId="47"/>
        <pc:sldMkLst>
          <pc:docMk/>
          <pc:sldMk cId="2518298410" sldId="344"/>
        </pc:sldMkLst>
        <pc:spChg chg="mod">
          <ac:chgData name="Rooney Ribeiro Albuquerque Coelho" userId="ac74b89b-444e-42c3-a3e1-3795a8d61e25" providerId="ADAL" clId="{D792DB59-0030-42C0-80F6-80560F0C5BF9}" dt="2021-03-18T14:27:23.781" v="2533" actId="20577"/>
          <ac:spMkLst>
            <pc:docMk/>
            <pc:sldMk cId="2518298410" sldId="344"/>
            <ac:spMk id="2" creationId="{DBBFDB7F-A6DF-41B5-AD18-BA275D390165}"/>
          </ac:spMkLst>
        </pc:spChg>
        <pc:spChg chg="mod">
          <ac:chgData name="Rooney Ribeiro Albuquerque Coelho" userId="ac74b89b-444e-42c3-a3e1-3795a8d61e25" providerId="ADAL" clId="{D792DB59-0030-42C0-80F6-80560F0C5BF9}" dt="2021-03-18T14:28:03.391" v="2673" actId="20577"/>
          <ac:spMkLst>
            <pc:docMk/>
            <pc:sldMk cId="2518298410" sldId="344"/>
            <ac:spMk id="3" creationId="{DB345728-78F7-4232-976A-C29307A18573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9T04:22:09.900" v="14080" actId="47"/>
        <pc:sldMkLst>
          <pc:docMk/>
          <pc:sldMk cId="3032533352" sldId="345"/>
        </pc:sldMkLst>
        <pc:spChg chg="mod">
          <ac:chgData name="Rooney Ribeiro Albuquerque Coelho" userId="ac74b89b-444e-42c3-a3e1-3795a8d61e25" providerId="ADAL" clId="{D792DB59-0030-42C0-80F6-80560F0C5BF9}" dt="2021-03-18T14:28:29.503" v="2698" actId="20577"/>
          <ac:spMkLst>
            <pc:docMk/>
            <pc:sldMk cId="3032533352" sldId="345"/>
            <ac:spMk id="2" creationId="{746DD5C6-BCA1-4B6D-BBC8-8934B084D111}"/>
          </ac:spMkLst>
        </pc:spChg>
        <pc:spChg chg="mod">
          <ac:chgData name="Rooney Ribeiro Albuquerque Coelho" userId="ac74b89b-444e-42c3-a3e1-3795a8d61e25" providerId="ADAL" clId="{D792DB59-0030-42C0-80F6-80560F0C5BF9}" dt="2021-03-18T14:29:14.767" v="2794" actId="20577"/>
          <ac:spMkLst>
            <pc:docMk/>
            <pc:sldMk cId="3032533352" sldId="345"/>
            <ac:spMk id="3" creationId="{5195CEF7-CD89-4EDA-B700-5BA7B8AC884E}"/>
          </ac:spMkLst>
        </pc:spChg>
      </pc:sldChg>
      <pc:sldChg chg="modSp new mod ord">
        <pc:chgData name="Rooney Ribeiro Albuquerque Coelho" userId="ac74b89b-444e-42c3-a3e1-3795a8d61e25" providerId="ADAL" clId="{D792DB59-0030-42C0-80F6-80560F0C5BF9}" dt="2021-03-19T04:11:02.007" v="13966"/>
        <pc:sldMkLst>
          <pc:docMk/>
          <pc:sldMk cId="2302049784" sldId="346"/>
        </pc:sldMkLst>
        <pc:spChg chg="mod">
          <ac:chgData name="Rooney Ribeiro Albuquerque Coelho" userId="ac74b89b-444e-42c3-a3e1-3795a8d61e25" providerId="ADAL" clId="{D792DB59-0030-42C0-80F6-80560F0C5BF9}" dt="2021-03-18T22:20:06.752" v="2846" actId="20577"/>
          <ac:spMkLst>
            <pc:docMk/>
            <pc:sldMk cId="2302049784" sldId="346"/>
            <ac:spMk id="2" creationId="{DACCC158-0C09-41DB-AB8E-6830EB6FFBD1}"/>
          </ac:spMkLst>
        </pc:spChg>
        <pc:spChg chg="mod">
          <ac:chgData name="Rooney Ribeiro Albuquerque Coelho" userId="ac74b89b-444e-42c3-a3e1-3795a8d61e25" providerId="ADAL" clId="{D792DB59-0030-42C0-80F6-80560F0C5BF9}" dt="2021-03-18T22:23:24.019" v="3287" actId="20577"/>
          <ac:spMkLst>
            <pc:docMk/>
            <pc:sldMk cId="2302049784" sldId="346"/>
            <ac:spMk id="3" creationId="{7625C5E3-50F5-41E1-9937-523B591CA38F}"/>
          </ac:spMkLst>
        </pc:spChg>
        <pc:spChg chg="mod">
          <ac:chgData name="Rooney Ribeiro Albuquerque Coelho" userId="ac74b89b-444e-42c3-a3e1-3795a8d61e25" providerId="ADAL" clId="{D792DB59-0030-42C0-80F6-80560F0C5BF9}" dt="2021-03-18T22:10:26.524" v="2796" actId="27636"/>
          <ac:spMkLst>
            <pc:docMk/>
            <pc:sldMk cId="2302049784" sldId="346"/>
            <ac:spMk id="24576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D792DB59-0030-42C0-80F6-80560F0C5BF9}" dt="2021-03-19T06:27:13.434" v="18376" actId="2696"/>
        <pc:sldMkLst>
          <pc:docMk/>
          <pc:sldMk cId="852549355" sldId="347"/>
        </pc:sldMkLst>
      </pc:sldChg>
      <pc:sldChg chg="add ord">
        <pc:chgData name="Rooney Ribeiro Albuquerque Coelho" userId="ac74b89b-444e-42c3-a3e1-3795a8d61e25" providerId="ADAL" clId="{D792DB59-0030-42C0-80F6-80560F0C5BF9}" dt="2021-03-19T06:27:33.321" v="18379"/>
        <pc:sldMkLst>
          <pc:docMk/>
          <pc:sldMk cId="1103220000" sldId="347"/>
        </pc:sldMkLst>
      </pc:sldChg>
      <pc:sldChg chg="modSp new del mod">
        <pc:chgData name="Rooney Ribeiro Albuquerque Coelho" userId="ac74b89b-444e-42c3-a3e1-3795a8d61e25" providerId="ADAL" clId="{D792DB59-0030-42C0-80F6-80560F0C5BF9}" dt="2021-03-19T06:24:18.705" v="18229" actId="2696"/>
        <pc:sldMkLst>
          <pc:docMk/>
          <pc:sldMk cId="1589846897" sldId="347"/>
        </pc:sldMkLst>
        <pc:spChg chg="mod">
          <ac:chgData name="Rooney Ribeiro Albuquerque Coelho" userId="ac74b89b-444e-42c3-a3e1-3795a8d61e25" providerId="ADAL" clId="{D792DB59-0030-42C0-80F6-80560F0C5BF9}" dt="2021-03-18T22:33:05.270" v="4147" actId="6549"/>
          <ac:spMkLst>
            <pc:docMk/>
            <pc:sldMk cId="1589846897" sldId="347"/>
            <ac:spMk id="2" creationId="{45210E36-8735-4BD4-A1A4-FB30EEE586E3}"/>
          </ac:spMkLst>
        </pc:spChg>
        <pc:spChg chg="mod">
          <ac:chgData name="Rooney Ribeiro Albuquerque Coelho" userId="ac74b89b-444e-42c3-a3e1-3795a8d61e25" providerId="ADAL" clId="{D792DB59-0030-42C0-80F6-80560F0C5BF9}" dt="2021-03-18T22:27:34.377" v="3779"/>
          <ac:spMkLst>
            <pc:docMk/>
            <pc:sldMk cId="1589846897" sldId="347"/>
            <ac:spMk id="3" creationId="{44A30D5D-3EF8-4507-9D04-4F9F9205D877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3373749041" sldId="348"/>
        </pc:sldMkLst>
        <pc:spChg chg="mod">
          <ac:chgData name="Rooney Ribeiro Albuquerque Coelho" userId="ac74b89b-444e-42c3-a3e1-3795a8d61e25" providerId="ADAL" clId="{D792DB59-0030-42C0-80F6-80560F0C5BF9}" dt="2021-03-18T22:33:00.344" v="4146" actId="6549"/>
          <ac:spMkLst>
            <pc:docMk/>
            <pc:sldMk cId="3373749041" sldId="348"/>
            <ac:spMk id="2" creationId="{8B460EFC-5B58-473B-9CDD-331905FF5BD7}"/>
          </ac:spMkLst>
        </pc:spChg>
        <pc:spChg chg="mod">
          <ac:chgData name="Rooney Ribeiro Albuquerque Coelho" userId="ac74b89b-444e-42c3-a3e1-3795a8d61e25" providerId="ADAL" clId="{D792DB59-0030-42C0-80F6-80560F0C5BF9}" dt="2021-03-18T22:33:32.498" v="4156" actId="6549"/>
          <ac:spMkLst>
            <pc:docMk/>
            <pc:sldMk cId="3373749041" sldId="348"/>
            <ac:spMk id="3" creationId="{A0F28988-C864-45F2-9967-3E8FBDF48EC5}"/>
          </ac:spMkLst>
        </pc:spChg>
      </pc:sldChg>
      <pc:sldChg chg="modSp add del mod modTransition">
        <pc:chgData name="Rooney Ribeiro Albuquerque Coelho" userId="ac74b89b-444e-42c3-a3e1-3795a8d61e25" providerId="ADAL" clId="{D792DB59-0030-42C0-80F6-80560F0C5BF9}" dt="2021-03-18T22:36:26.146" v="4304" actId="20577"/>
        <pc:sldMkLst>
          <pc:docMk/>
          <pc:sldMk cId="2080319445" sldId="349"/>
        </pc:sldMkLst>
        <pc:spChg chg="mod">
          <ac:chgData name="Rooney Ribeiro Albuquerque Coelho" userId="ac74b89b-444e-42c3-a3e1-3795a8d61e25" providerId="ADAL" clId="{D792DB59-0030-42C0-80F6-80560F0C5BF9}" dt="2021-03-18T22:36:26.146" v="4304" actId="20577"/>
          <ac:spMkLst>
            <pc:docMk/>
            <pc:sldMk cId="2080319445" sldId="349"/>
            <ac:spMk id="3" creationId="{A0F28988-C864-45F2-9967-3E8FBDF48EC5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2:52:23.976" v="4329" actId="47"/>
        <pc:sldMkLst>
          <pc:docMk/>
          <pc:sldMk cId="4117513248" sldId="350"/>
        </pc:sldMkLst>
        <pc:spChg chg="mod">
          <ac:chgData name="Rooney Ribeiro Albuquerque Coelho" userId="ac74b89b-444e-42c3-a3e1-3795a8d61e25" providerId="ADAL" clId="{D792DB59-0030-42C0-80F6-80560F0C5BF9}" dt="2021-03-18T22:37:28.489" v="4328" actId="20577"/>
          <ac:spMkLst>
            <pc:docMk/>
            <pc:sldMk cId="4117513248" sldId="350"/>
            <ac:spMk id="2" creationId="{7CA79E25-33D5-467C-8DF0-8F520AFA9446}"/>
          </ac:spMkLst>
        </pc:sp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4171284775" sldId="350"/>
        </pc:sldMkLst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2" creationId="{57A81EE6-06E6-498A-BB86-04FE0E27C11F}"/>
          </ac:spMkLst>
        </pc:spChg>
        <pc:spChg chg="del mod ord">
          <ac:chgData name="Rooney Ribeiro Albuquerque Coelho" userId="ac74b89b-444e-42c3-a3e1-3795a8d61e25" providerId="ADAL" clId="{D792DB59-0030-42C0-80F6-80560F0C5BF9}" dt="2021-03-18T22:53:25.457" v="4374" actId="700"/>
          <ac:spMkLst>
            <pc:docMk/>
            <pc:sldMk cId="4171284775" sldId="350"/>
            <ac:spMk id="3" creationId="{771D5E79-F162-44FC-B261-9D2889B59680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4" creationId="{0B648B26-0D56-4765-9557-1DF21318AE81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5" creationId="{1850B10C-2223-4A66-A5A8-BC986EC4750F}"/>
          </ac:spMkLst>
        </pc:spChg>
        <pc:spChg chg="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6" creationId="{8C1B8FB8-3BA1-4828-AB75-E887D9A641A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38.285" v="4543"/>
          <ac:spMkLst>
            <pc:docMk/>
            <pc:sldMk cId="4171284775" sldId="350"/>
            <ac:spMk id="7" creationId="{7D01BE34-866C-4BDA-84BD-2082045B30F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8" creationId="{2E883051-EE8B-4954-A13B-BD2C82880311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9" creationId="{84FD6930-C120-40DE-AF21-55B2136D133A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0" creationId="{3C6F3558-2021-4BF8-9F14-8B4B6EDB74B6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1" creationId="{DD2B5A04-D4E7-404D-9F8E-FF2118C6F23F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2" creationId="{3DEBB6ED-0412-43E4-AE52-A0F9C3B914F2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06.545" v="4540" actId="6264"/>
          <ac:spMkLst>
            <pc:docMk/>
            <pc:sldMk cId="4171284775" sldId="350"/>
            <ac:spMk id="13" creationId="{B508F656-652E-4FB2-9E30-41A5107A16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4:13.329" v="4541" actId="700"/>
          <ac:spMkLst>
            <pc:docMk/>
            <pc:sldMk cId="4171284775" sldId="350"/>
            <ac:spMk id="14" creationId="{A5180604-FACF-4D40-AEA6-1A05E0D7296E}"/>
          </ac:spMkLst>
        </pc:spChg>
        <pc:spChg chg="add del mod">
          <ac:chgData name="Rooney Ribeiro Albuquerque Coelho" userId="ac74b89b-444e-42c3-a3e1-3795a8d61e25" providerId="ADAL" clId="{D792DB59-0030-42C0-80F6-80560F0C5BF9}" dt="2021-03-18T22:54:53.246" v="4546"/>
          <ac:spMkLst>
            <pc:docMk/>
            <pc:sldMk cId="4171284775" sldId="350"/>
            <ac:spMk id="16" creationId="{AD08517D-25DA-4EB8-BE95-6E18AA2C3DCD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24.535" v="4548" actId="700"/>
          <ac:spMkLst>
            <pc:docMk/>
            <pc:sldMk cId="4171284775" sldId="350"/>
            <ac:spMk id="18" creationId="{54E593F9-B074-442D-B1A0-8725FE26BE3C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3.516" v="4599" actId="122"/>
          <ac:spMkLst>
            <pc:docMk/>
            <pc:sldMk cId="4171284775" sldId="350"/>
            <ac:spMk id="19" creationId="{AE5BF2DE-DF0A-41E4-A920-8FF2DBEBA72B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33.402" v="4563"/>
          <ac:spMkLst>
            <pc:docMk/>
            <pc:sldMk cId="4171284775" sldId="350"/>
            <ac:spMk id="20" creationId="{3A59D44D-90EE-4490-9683-9DD4EB7AAFAB}"/>
          </ac:spMkLst>
        </pc:spChg>
        <pc:spChg chg="add mod ord">
          <ac:chgData name="Rooney Ribeiro Albuquerque Coelho" userId="ac74b89b-444e-42c3-a3e1-3795a8d61e25" providerId="ADAL" clId="{D792DB59-0030-42C0-80F6-80560F0C5BF9}" dt="2021-03-18T22:56:31.559" v="4598" actId="122"/>
          <ac:spMkLst>
            <pc:docMk/>
            <pc:sldMk cId="4171284775" sldId="350"/>
            <ac:spMk id="21" creationId="{248889F6-8FE1-4E18-A9CA-814A4860D5D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5:49.322" v="4567"/>
          <ac:spMkLst>
            <pc:docMk/>
            <pc:sldMk cId="4171284775" sldId="350"/>
            <ac:spMk id="22" creationId="{4EFC4CC1-9179-4E88-BB33-3A9DFE30F24F}"/>
          </ac:spMkLst>
        </pc:spChg>
        <pc:spChg chg="add del mod">
          <ac:chgData name="Rooney Ribeiro Albuquerque Coelho" userId="ac74b89b-444e-42c3-a3e1-3795a8d61e25" providerId="ADAL" clId="{D792DB59-0030-42C0-80F6-80560F0C5BF9}" dt="2021-03-18T22:55:51.172" v="4569"/>
          <ac:spMkLst>
            <pc:docMk/>
            <pc:sldMk cId="4171284775" sldId="350"/>
            <ac:spMk id="25" creationId="{083CF6C1-499D-4071-ABF4-B66D79F49648}"/>
          </ac:spMkLst>
        </pc:spChg>
        <pc:spChg chg="add del mod">
          <ac:chgData name="Rooney Ribeiro Albuquerque Coelho" userId="ac74b89b-444e-42c3-a3e1-3795a8d61e25" providerId="ADAL" clId="{D792DB59-0030-42C0-80F6-80560F0C5BF9}" dt="2021-03-18T22:56:26.782" v="4597"/>
          <ac:spMkLst>
            <pc:docMk/>
            <pc:sldMk cId="4171284775" sldId="350"/>
            <ac:spMk id="27" creationId="{D3976B97-2B13-4552-AD98-464DB26D9694}"/>
          </ac:spMkLst>
        </pc:spChg>
        <pc:picChg chg="add del mod">
          <ac:chgData name="Rooney Ribeiro Albuquerque Coelho" userId="ac74b89b-444e-42c3-a3e1-3795a8d61e25" providerId="ADAL" clId="{D792DB59-0030-42C0-80F6-80560F0C5BF9}" dt="2021-03-18T22:54:52.418" v="4545" actId="21"/>
          <ac:picMkLst>
            <pc:docMk/>
            <pc:sldMk cId="4171284775" sldId="350"/>
            <ac:picMk id="15" creationId="{6FA32092-9CED-492D-8472-109B3A0A003E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16.898" v="4547" actId="21"/>
          <ac:picMkLst>
            <pc:docMk/>
            <pc:sldMk cId="4171284775" sldId="350"/>
            <ac:picMk id="17" creationId="{CC3B5314-F554-4CD8-877F-79558AD53785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5:50.355" v="4568" actId="21"/>
          <ac:picMkLst>
            <pc:docMk/>
            <pc:sldMk cId="4171284775" sldId="350"/>
            <ac:picMk id="23" creationId="{E0594FE5-EA24-47ED-AA80-AE0F4E4546F3}"/>
          </ac:picMkLst>
        </pc:picChg>
        <pc:picChg chg="add del mod">
          <ac:chgData name="Rooney Ribeiro Albuquerque Coelho" userId="ac74b89b-444e-42c3-a3e1-3795a8d61e25" providerId="ADAL" clId="{D792DB59-0030-42C0-80F6-80560F0C5BF9}" dt="2021-03-18T22:56:25.377" v="4596" actId="21"/>
          <ac:picMkLst>
            <pc:docMk/>
            <pc:sldMk cId="4171284775" sldId="350"/>
            <ac:picMk id="24" creationId="{C231494B-B704-4304-993B-6EC1D00528C9}"/>
          </ac:picMkLst>
        </pc:picChg>
        <pc:picChg chg="add mod">
          <ac:chgData name="Rooney Ribeiro Albuquerque Coelho" userId="ac74b89b-444e-42c3-a3e1-3795a8d61e25" providerId="ADAL" clId="{D792DB59-0030-42C0-80F6-80560F0C5BF9}" dt="2021-03-18T22:55:51.172" v="4569"/>
          <ac:picMkLst>
            <pc:docMk/>
            <pc:sldMk cId="4171284775" sldId="350"/>
            <ac:picMk id="26" creationId="{F495DF31-66ED-4B48-BC56-360E3418104D}"/>
          </ac:picMkLst>
        </pc:picChg>
        <pc:picChg chg="add mod">
          <ac:chgData name="Rooney Ribeiro Albuquerque Coelho" userId="ac74b89b-444e-42c3-a3e1-3795a8d61e25" providerId="ADAL" clId="{D792DB59-0030-42C0-80F6-80560F0C5BF9}" dt="2021-03-18T22:56:26.782" v="4597"/>
          <ac:picMkLst>
            <pc:docMk/>
            <pc:sldMk cId="4171284775" sldId="350"/>
            <ac:picMk id="28" creationId="{C4C7421E-7F00-4E8D-87CA-85CBED97E02E}"/>
          </ac:picMkLst>
        </pc:picChg>
      </pc:sldChg>
      <pc:sldChg chg="add del modTransition">
        <pc:chgData name="Rooney Ribeiro Albuquerque Coelho" userId="ac74b89b-444e-42c3-a3e1-3795a8d61e25" providerId="ADAL" clId="{D792DB59-0030-42C0-80F6-80560F0C5BF9}" dt="2021-03-18T22:18:40.485" v="2808" actId="47"/>
        <pc:sldMkLst>
          <pc:docMk/>
          <pc:sldMk cId="1930262171" sldId="351"/>
        </pc:sldMkLst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2" creationId="{789723E8-F6C6-411F-825F-DE618776CF86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3" creationId="{8CDC8148-3483-4FF3-88AE-B4ACB4F4D291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4" creationId="{0C6E7CA9-D3F6-4074-84F4-6786578B3424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5" creationId="{5AB4065B-B73D-4AAE-8D8D-F0ECF01B3BDF}"/>
          </ac:spMkLst>
        </pc:spChg>
        <pc:spChg chg="del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6" creationId="{D84D4E19-909B-4026-9628-D32E7C030778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7" creationId="{94ACFC8E-6E1D-43B7-BD6A-C3D1166255EA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8" creationId="{C1B5F0AC-0D04-472A-8B44-0DE4A17F7152}"/>
          </ac:spMkLst>
        </pc:spChg>
        <pc:spChg chg="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9" creationId="{59DB1583-91C9-4B83-A156-2E90C6450FC8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0" creationId="{5C03DFBF-322D-4AD9-A305-95BE237A25BF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1" creationId="{329572A2-B64A-4E3B-81C4-F1143F764D69}"/>
          </ac:spMkLst>
        </pc:spChg>
        <pc:spChg chg="add del mod">
          <ac:chgData name="Rooney Ribeiro Albuquerque Coelho" userId="ac74b89b-444e-42c3-a3e1-3795a8d61e25" providerId="ADAL" clId="{D792DB59-0030-42C0-80F6-80560F0C5BF9}" dt="2021-03-18T22:58:52.896" v="4601" actId="6264"/>
          <ac:spMkLst>
            <pc:docMk/>
            <pc:sldMk cId="1930262171" sldId="351"/>
            <ac:spMk id="12" creationId="{B9CF4ED9-FFC2-45BA-8137-469ADA48038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3" creationId="{EE951320-1734-4720-9287-A57A51B8E39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4" creationId="{44A7D043-B5C8-4C8E-9D2B-ACE74A0319B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5" creationId="{3A8E9F32-4C61-4F2C-AAB8-E4EA5CE96D28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6" creationId="{DEA3CD70-76CE-44FC-90CE-743647914FEE}"/>
          </ac:spMkLst>
        </pc:spChg>
        <pc:spChg chg="add del mod ord">
          <ac:chgData name="Rooney Ribeiro Albuquerque Coelho" userId="ac74b89b-444e-42c3-a3e1-3795a8d61e25" providerId="ADAL" clId="{D792DB59-0030-42C0-80F6-80560F0C5BF9}" dt="2021-03-18T22:59:00.397" v="4602" actId="700"/>
          <ac:spMkLst>
            <pc:docMk/>
            <pc:sldMk cId="1930262171" sldId="351"/>
            <ac:spMk id="17" creationId="{9FC4AB73-C677-48B4-B498-EE6D5AF3D0BA}"/>
          </ac:spMkLst>
        </pc:spChg>
        <pc:spChg chg="add mod ord">
          <ac:chgData name="Rooney Ribeiro Albuquerque Coelho" userId="ac74b89b-444e-42c3-a3e1-3795a8d61e25" providerId="ADAL" clId="{D792DB59-0030-42C0-80F6-80560F0C5BF9}" dt="2021-03-18T22:59:09.078" v="4603"/>
          <ac:spMkLst>
            <pc:docMk/>
            <pc:sldMk cId="1930262171" sldId="351"/>
            <ac:spMk id="18" creationId="{241101B5-7190-478B-BE01-AE9AEFBBE4B6}"/>
          </ac:spMkLst>
        </pc:spChg>
        <pc:spChg chg="add mod ord">
          <ac:chgData name="Rooney Ribeiro Albuquerque Coelho" userId="ac74b89b-444e-42c3-a3e1-3795a8d61e25" providerId="ADAL" clId="{D792DB59-0030-42C0-80F6-80560F0C5BF9}" dt="2021-03-18T23:03:35.052" v="4898" actId="207"/>
          <ac:spMkLst>
            <pc:docMk/>
            <pc:sldMk cId="1930262171" sldId="351"/>
            <ac:spMk id="19" creationId="{9CE74B22-3A6B-46C1-BE86-1BF2631F8FA8}"/>
          </ac:spMkLst>
        </pc:spChg>
      </pc:sldChg>
      <pc:sldChg chg="modSp new del mod">
        <pc:chgData name="Rooney Ribeiro Albuquerque Coelho" userId="ac74b89b-444e-42c3-a3e1-3795a8d61e25" providerId="ADAL" clId="{D792DB59-0030-42C0-80F6-80560F0C5BF9}" dt="2021-03-18T23:04:11.429" v="4947" actId="680"/>
        <pc:sldMkLst>
          <pc:docMk/>
          <pc:sldMk cId="241056574" sldId="352"/>
        </pc:sldMkLst>
        <pc:spChg chg="mod">
          <ac:chgData name="Rooney Ribeiro Albuquerque Coelho" userId="ac74b89b-444e-42c3-a3e1-3795a8d61e25" providerId="ADAL" clId="{D792DB59-0030-42C0-80F6-80560F0C5BF9}" dt="2021-03-18T23:04:10.681" v="4946"/>
          <ac:spMkLst>
            <pc:docMk/>
            <pc:sldMk cId="241056574" sldId="352"/>
            <ac:spMk id="2" creationId="{6D7797C2-1B1A-4995-A2EE-620C02B477BC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0:54.370" v="7463"/>
        <pc:sldMkLst>
          <pc:docMk/>
          <pc:sldMk cId="3049971036" sldId="352"/>
        </pc:sldMkLst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45.010" v="5458" actId="6549"/>
          <ac:spMkLst>
            <pc:docMk/>
            <pc:sldMk cId="3049971036" sldId="352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0:15.521" v="5150" actId="700"/>
          <ac:spMkLst>
            <pc:docMk/>
            <pc:sldMk cId="3049971036" sldId="352"/>
            <ac:spMk id="6" creationId="{74428FB5-ED08-4A6D-90D2-4912A68A333F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10:18.013" v="5151"/>
          <ac:spMkLst>
            <pc:docMk/>
            <pc:sldMk cId="3049971036" sldId="352"/>
            <ac:spMk id="7" creationId="{54B47B58-D08F-435B-A5DE-6112A84B2742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42.935" v="7460"/>
          <ac:spMkLst>
            <pc:docMk/>
            <pc:sldMk cId="3049971036" sldId="352"/>
            <ac:spMk id="11" creationId="{F5A13588-3F1F-439B-8262-EACFED23355C}"/>
          </ac:spMkLst>
        </pc:spChg>
        <pc:spChg chg="add del mod">
          <ac:chgData name="Rooney Ribeiro Albuquerque Coelho" userId="ac74b89b-444e-42c3-a3e1-3795a8d61e25" providerId="ADAL" clId="{D792DB59-0030-42C0-80F6-80560F0C5BF9}" dt="2021-03-19T00:10:54.370" v="7463"/>
          <ac:spMkLst>
            <pc:docMk/>
            <pc:sldMk cId="3049971036" sldId="352"/>
            <ac:spMk id="13" creationId="{277E9458-A0DC-4C02-9180-8867A4FE98CD}"/>
          </ac:spMkLst>
        </pc:spChg>
        <pc:picChg chg="add del mod">
          <ac:chgData name="Rooney Ribeiro Albuquerque Coelho" userId="ac74b89b-444e-42c3-a3e1-3795a8d61e25" providerId="ADAL" clId="{D792DB59-0030-42C0-80F6-80560F0C5BF9}" dt="2021-03-19T00:10:41.949" v="7459" actId="478"/>
          <ac:picMkLst>
            <pc:docMk/>
            <pc:sldMk cId="3049971036" sldId="352"/>
            <ac:picMk id="9" creationId="{2F139AAD-287A-48CF-998F-90FF51937B7E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0:52.968" v="7462" actId="21"/>
          <ac:picMkLst>
            <pc:docMk/>
            <pc:sldMk cId="3049971036" sldId="352"/>
            <ac:picMk id="12" creationId="{85FAEBF7-D1B9-4C32-AF6A-8111C0D15B02}"/>
          </ac:picMkLst>
        </pc:picChg>
        <pc:picChg chg="add mod">
          <ac:chgData name="Rooney Ribeiro Albuquerque Coelho" userId="ac74b89b-444e-42c3-a3e1-3795a8d61e25" providerId="ADAL" clId="{D792DB59-0030-42C0-80F6-80560F0C5BF9}" dt="2021-03-19T00:10:54.370" v="7463"/>
          <ac:picMkLst>
            <pc:docMk/>
            <pc:sldMk cId="3049971036" sldId="352"/>
            <ac:picMk id="14" creationId="{B7392577-EE2B-4A8A-AB43-A3082F7C7016}"/>
          </ac:picMkLst>
        </pc:picChg>
      </pc:sldChg>
      <pc:sldChg chg="addSp delSp modSp add del mod">
        <pc:chgData name="Rooney Ribeiro Albuquerque Coelho" userId="ac74b89b-444e-42c3-a3e1-3795a8d61e25" providerId="ADAL" clId="{D792DB59-0030-42C0-80F6-80560F0C5BF9}" dt="2021-03-18T23:19:01.582" v="5613" actId="47"/>
        <pc:sldMkLst>
          <pc:docMk/>
          <pc:sldMk cId="1995671813" sldId="353"/>
        </pc:sldMkLst>
        <pc:spChg chg="mod">
          <ac:chgData name="Rooney Ribeiro Albuquerque Coelho" userId="ac74b89b-444e-42c3-a3e1-3795a8d61e25" providerId="ADAL" clId="{D792DB59-0030-42C0-80F6-80560F0C5BF9}" dt="2021-03-18T23:12:03.592" v="5215" actId="20577"/>
          <ac:spMkLst>
            <pc:docMk/>
            <pc:sldMk cId="1995671813" sldId="353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12:14.100" v="5216"/>
          <ac:spMkLst>
            <pc:docMk/>
            <pc:sldMk cId="1995671813" sldId="353"/>
            <ac:spMk id="8" creationId="{68E643BB-82A4-46A8-BCD8-318368AC4851}"/>
          </ac:spMkLst>
        </pc:spChg>
        <pc:picChg chg="del">
          <ac:chgData name="Rooney Ribeiro Albuquerque Coelho" userId="ac74b89b-444e-42c3-a3e1-3795a8d61e25" providerId="ADAL" clId="{D792DB59-0030-42C0-80F6-80560F0C5BF9}" dt="2021-03-18T23:11:22.688" v="5190" actId="478"/>
          <ac:picMkLst>
            <pc:docMk/>
            <pc:sldMk cId="1995671813" sldId="353"/>
            <ac:picMk id="9" creationId="{2F139AAD-287A-48CF-998F-90FF51937B7E}"/>
          </ac:picMkLst>
        </pc:picChg>
        <pc:picChg chg="add mod">
          <ac:chgData name="Rooney Ribeiro Albuquerque Coelho" userId="ac74b89b-444e-42c3-a3e1-3795a8d61e25" providerId="ADAL" clId="{D792DB59-0030-42C0-80F6-80560F0C5BF9}" dt="2021-03-18T23:12:14.100" v="5216"/>
          <ac:picMkLst>
            <pc:docMk/>
            <pc:sldMk cId="1995671813" sldId="353"/>
            <ac:picMk id="10" creationId="{AF5564C4-DAD6-4891-A6E9-8B84C8FB08FC}"/>
          </ac:picMkLst>
        </pc:pic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8T23:15:26.137" v="5454" actId="6549"/>
        <pc:sldMkLst>
          <pc:docMk/>
          <pc:sldMk cId="545533305" sldId="354"/>
        </pc:sldMkLst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2" creationId="{1A769BD0-4CB3-4207-95DB-5267E7CA97D4}"/>
          </ac:spMkLst>
        </pc:spChg>
        <pc:spChg chg="mod ord">
          <ac:chgData name="Rooney Ribeiro Albuquerque Coelho" userId="ac74b89b-444e-42c3-a3e1-3795a8d61e25" providerId="ADAL" clId="{D792DB59-0030-42C0-80F6-80560F0C5BF9}" dt="2021-03-18T23:15:26.137" v="5454" actId="6549"/>
          <ac:spMkLst>
            <pc:docMk/>
            <pc:sldMk cId="545533305" sldId="354"/>
            <ac:spMk id="3" creationId="{F1AA9D03-A92D-4E8A-9F93-A4A10269410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4" creationId="{DA5B6AAB-321A-4395-92A2-09A25ED29BFB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5" creationId="{08D13F5A-BD6B-48BE-9B1B-70B1182AAD9C}"/>
          </ac:spMkLst>
        </pc:spChg>
        <pc:spChg chg="mod or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6" creationId="{74428FB5-ED08-4A6D-90D2-4912A68A333F}"/>
          </ac:spMkLst>
        </pc:spChg>
        <pc:spChg chg="add del mod">
          <ac:chgData name="Rooney Ribeiro Albuquerque Coelho" userId="ac74b89b-444e-42c3-a3e1-3795a8d61e25" providerId="ADAL" clId="{D792DB59-0030-42C0-80F6-80560F0C5BF9}" dt="2021-03-18T23:15:07.466" v="5443" actId="700"/>
          <ac:spMkLst>
            <pc:docMk/>
            <pc:sldMk cId="545533305" sldId="354"/>
            <ac:spMk id="8" creationId="{AA050766-08A8-4403-A388-18842F68F13A}"/>
          </ac:spMkLst>
        </pc:spChg>
        <pc:picChg chg="del">
          <ac:chgData name="Rooney Ribeiro Albuquerque Coelho" userId="ac74b89b-444e-42c3-a3e1-3795a8d61e25" providerId="ADAL" clId="{D792DB59-0030-42C0-80F6-80560F0C5BF9}" dt="2021-03-18T23:15:03.504" v="5442" actId="478"/>
          <ac:picMkLst>
            <pc:docMk/>
            <pc:sldMk cId="545533305" sldId="354"/>
            <ac:picMk id="9" creationId="{2F139AAD-287A-48CF-998F-90FF51937B7E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8T23:18:32.788" v="5612" actId="20577"/>
        <pc:sldMkLst>
          <pc:docMk/>
          <pc:sldMk cId="3403458814" sldId="355"/>
        </pc:sldMkLst>
        <pc:spChg chg="mod">
          <ac:chgData name="Rooney Ribeiro Albuquerque Coelho" userId="ac74b89b-444e-42c3-a3e1-3795a8d61e25" providerId="ADAL" clId="{D792DB59-0030-42C0-80F6-80560F0C5BF9}" dt="2021-03-18T23:18:32.788" v="5612" actId="20577"/>
          <ac:spMkLst>
            <pc:docMk/>
            <pc:sldMk cId="3403458814" sldId="355"/>
            <ac:spMk id="3" creationId="{F1AA9D03-A92D-4E8A-9F93-A4A10269410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0:11:49.854" v="7477" actId="14100"/>
        <pc:sldMkLst>
          <pc:docMk/>
          <pc:sldMk cId="1601769568" sldId="356"/>
        </pc:sldMkLst>
        <pc:spChg chg="mod">
          <ac:chgData name="Rooney Ribeiro Albuquerque Coelho" userId="ac74b89b-444e-42c3-a3e1-3795a8d61e25" providerId="ADAL" clId="{D792DB59-0030-42C0-80F6-80560F0C5BF9}" dt="2021-03-18T23:19:31.426" v="5618"/>
          <ac:spMkLst>
            <pc:docMk/>
            <pc:sldMk cId="1601769568" sldId="356"/>
            <ac:spMk id="2" creationId="{0BA5C922-0E40-477C-BEF8-CD109B779082}"/>
          </ac:spMkLst>
        </pc:spChg>
        <pc:spChg chg="del">
          <ac:chgData name="Rooney Ribeiro Albuquerque Coelho" userId="ac74b89b-444e-42c3-a3e1-3795a8d61e25" providerId="ADAL" clId="{D792DB59-0030-42C0-80F6-80560F0C5BF9}" dt="2021-03-18T23:19:05.584" v="5615"/>
          <ac:spMkLst>
            <pc:docMk/>
            <pc:sldMk cId="1601769568" sldId="356"/>
            <ac:spMk id="3" creationId="{2B354932-DF5E-446C-9137-D65D92E7ABCD}"/>
          </ac:spMkLst>
        </pc:spChg>
        <pc:spChg chg="add del mod">
          <ac:chgData name="Rooney Ribeiro Albuquerque Coelho" userId="ac74b89b-444e-42c3-a3e1-3795a8d61e25" providerId="ADAL" clId="{D792DB59-0030-42C0-80F6-80560F0C5BF9}" dt="2021-03-18T23:19:10.681" v="5617"/>
          <ac:spMkLst>
            <pc:docMk/>
            <pc:sldMk cId="1601769568" sldId="356"/>
            <ac:spMk id="9" creationId="{8E17F5C9-A614-49C6-A5AE-923250749E2B}"/>
          </ac:spMkLst>
        </pc:spChg>
        <pc:spChg chg="add mod">
          <ac:chgData name="Rooney Ribeiro Albuquerque Coelho" userId="ac74b89b-444e-42c3-a3e1-3795a8d61e25" providerId="ADAL" clId="{D792DB59-0030-42C0-80F6-80560F0C5BF9}" dt="2021-03-19T00:11:49.854" v="7477" actId="14100"/>
          <ac:spMkLst>
            <pc:docMk/>
            <pc:sldMk cId="1601769568" sldId="356"/>
            <ac:spMk id="11" creationId="{FB22ED25-4C16-4B25-B565-E1979C69DB50}"/>
          </ac:spMkLst>
        </pc:spChg>
        <pc:spChg chg="add mod">
          <ac:chgData name="Rooney Ribeiro Albuquerque Coelho" userId="ac74b89b-444e-42c3-a3e1-3795a8d61e25" providerId="ADAL" clId="{D792DB59-0030-42C0-80F6-80560F0C5BF9}" dt="2021-03-18T23:32:18.142" v="5909" actId="20577"/>
          <ac:spMkLst>
            <pc:docMk/>
            <pc:sldMk cId="1601769568" sldId="356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21:51.059" v="5651" actId="1076"/>
          <ac:spMkLst>
            <pc:docMk/>
            <pc:sldMk cId="1601769568" sldId="356"/>
            <ac:spMk id="13" creationId="{2A97DBA1-91CD-4FAE-917A-C06B94005E38}"/>
          </ac:spMkLst>
        </pc:spChg>
        <pc:spChg chg="add mod">
          <ac:chgData name="Rooney Ribeiro Albuquerque Coelho" userId="ac74b89b-444e-42c3-a3e1-3795a8d61e25" providerId="ADAL" clId="{D792DB59-0030-42C0-80F6-80560F0C5BF9}" dt="2021-03-18T23:24:21.638" v="5667" actId="1035"/>
          <ac:spMkLst>
            <pc:docMk/>
            <pc:sldMk cId="1601769568" sldId="356"/>
            <ac:spMk id="14" creationId="{2E20502C-25AC-4A8F-BD9B-16B73986AFD4}"/>
          </ac:spMkLst>
        </pc:spChg>
        <pc:spChg chg="add del mod">
          <ac:chgData name="Rooney Ribeiro Albuquerque Coelho" userId="ac74b89b-444e-42c3-a3e1-3795a8d61e25" providerId="ADAL" clId="{D792DB59-0030-42C0-80F6-80560F0C5BF9}" dt="2021-03-19T00:11:13.691" v="7467" actId="478"/>
          <ac:spMkLst>
            <pc:docMk/>
            <pc:sldMk cId="1601769568" sldId="356"/>
            <ac:spMk id="17" creationId="{CF554A1F-3A7C-4A1E-BA3F-BB5CDAD47DEC}"/>
          </ac:spMkLst>
        </pc:spChg>
        <pc:picChg chg="add del mod">
          <ac:chgData name="Rooney Ribeiro Albuquerque Coelho" userId="ac74b89b-444e-42c3-a3e1-3795a8d61e25" providerId="ADAL" clId="{D792DB59-0030-42C0-80F6-80560F0C5BF9}" dt="2021-03-18T23:19:09.394" v="5616" actId="21"/>
          <ac:picMkLst>
            <pc:docMk/>
            <pc:sldMk cId="1601769568" sldId="356"/>
            <ac:picMk id="7" creationId="{B95BEC93-6468-4666-A489-1464295E2906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1:05.495" v="7466" actId="478"/>
          <ac:picMkLst>
            <pc:docMk/>
            <pc:sldMk cId="1601769568" sldId="356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1:40.134" v="7474" actId="1037"/>
          <ac:picMkLst>
            <pc:docMk/>
            <pc:sldMk cId="1601769568" sldId="356"/>
            <ac:picMk id="15" creationId="{30224328-6A80-468C-9355-1728FC06D944}"/>
          </ac:picMkLst>
        </pc:picChg>
      </pc:sldChg>
      <pc:sldChg chg="addSp delSp modSp add mod ord">
        <pc:chgData name="Rooney Ribeiro Albuquerque Coelho" userId="ac74b89b-444e-42c3-a3e1-3795a8d61e25" providerId="ADAL" clId="{D792DB59-0030-42C0-80F6-80560F0C5BF9}" dt="2021-03-18T23:29:46.240" v="5880" actId="1076"/>
        <pc:sldMkLst>
          <pc:docMk/>
          <pc:sldMk cId="1531383516" sldId="357"/>
        </pc:sldMkLst>
        <pc:spChg chg="mod">
          <ac:chgData name="Rooney Ribeiro Albuquerque Coelho" userId="ac74b89b-444e-42c3-a3e1-3795a8d61e25" providerId="ADAL" clId="{D792DB59-0030-42C0-80F6-80560F0C5BF9}" dt="2021-03-18T23:27:16.356" v="5864" actId="20577"/>
          <ac:spMkLst>
            <pc:docMk/>
            <pc:sldMk cId="1531383516" sldId="357"/>
            <ac:spMk id="3" creationId="{F1AA9D03-A92D-4E8A-9F93-A4A10269410B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9.277" v="5878" actId="478"/>
          <ac:spMkLst>
            <pc:docMk/>
            <pc:sldMk cId="1531383516" sldId="357"/>
            <ac:spMk id="10" creationId="{A800CFBC-8F03-49A4-BF4C-FDFE75466D61}"/>
          </ac:spMkLst>
        </pc:spChg>
        <pc:spChg chg="add mod">
          <ac:chgData name="Rooney Ribeiro Albuquerque Coelho" userId="ac74b89b-444e-42c3-a3e1-3795a8d61e25" providerId="ADAL" clId="{D792DB59-0030-42C0-80F6-80560F0C5BF9}" dt="2021-03-18T23:29:32.477" v="5875" actId="1076"/>
          <ac:spMkLst>
            <pc:docMk/>
            <pc:sldMk cId="1531383516" sldId="357"/>
            <ac:spMk id="11" creationId="{C1707FF2-EAAA-45FE-A50A-0675DA8DF889}"/>
          </ac:spMkLst>
        </pc:spChg>
        <pc:spChg chg="add del mod">
          <ac:chgData name="Rooney Ribeiro Albuquerque Coelho" userId="ac74b89b-444e-42c3-a3e1-3795a8d61e25" providerId="ADAL" clId="{D792DB59-0030-42C0-80F6-80560F0C5BF9}" dt="2021-03-18T23:29:35.948" v="5877"/>
          <ac:spMkLst>
            <pc:docMk/>
            <pc:sldMk cId="1531383516" sldId="357"/>
            <ac:spMk id="12" creationId="{317190BC-B9A8-4AC1-8437-97DB3A690F5E}"/>
          </ac:spMkLst>
        </pc:spChg>
        <pc:spChg chg="add mod">
          <ac:chgData name="Rooney Ribeiro Albuquerque Coelho" userId="ac74b89b-444e-42c3-a3e1-3795a8d61e25" providerId="ADAL" clId="{D792DB59-0030-42C0-80F6-80560F0C5BF9}" dt="2021-03-18T23:29:46.240" v="5880" actId="1076"/>
          <ac:spMkLst>
            <pc:docMk/>
            <pc:sldMk cId="1531383516" sldId="357"/>
            <ac:spMk id="13" creationId="{4DC7BB59-87AC-4506-877C-E029319D96E2}"/>
          </ac:spMkLst>
        </pc:spChg>
        <pc:cxnChg chg="add mod">
          <ac:chgData name="Rooney Ribeiro Albuquerque Coelho" userId="ac74b89b-444e-42c3-a3e1-3795a8d61e25" providerId="ADAL" clId="{D792DB59-0030-42C0-80F6-80560F0C5BF9}" dt="2021-03-18T23:25:39.875" v="5730" actId="208"/>
          <ac:cxnSpMkLst>
            <pc:docMk/>
            <pc:sldMk cId="1531383516" sldId="357"/>
            <ac:cxnSpMk id="8" creationId="{6AC29AF3-976D-4B9E-973E-E14A80AD1D57}"/>
          </ac:cxnSpMkLst>
        </pc:cxnChg>
        <pc:cxnChg chg="add mod">
          <ac:chgData name="Rooney Ribeiro Albuquerque Coelho" userId="ac74b89b-444e-42c3-a3e1-3795a8d61e25" providerId="ADAL" clId="{D792DB59-0030-42C0-80F6-80560F0C5BF9}" dt="2021-03-18T23:25:49.730" v="5735" actId="1035"/>
          <ac:cxnSpMkLst>
            <pc:docMk/>
            <pc:sldMk cId="1531383516" sldId="357"/>
            <ac:cxnSpMk id="9" creationId="{8686F35E-A23C-43AC-B546-86BC4C2F66FE}"/>
          </ac:cxnSpMkLst>
        </pc:cxnChg>
      </pc:sldChg>
      <pc:sldChg chg="addSp delSp modSp add mod ord">
        <pc:chgData name="Rooney Ribeiro Albuquerque Coelho" userId="ac74b89b-444e-42c3-a3e1-3795a8d61e25" providerId="ADAL" clId="{D792DB59-0030-42C0-80F6-80560F0C5BF9}" dt="2021-03-19T00:12:26.737" v="7495" actId="1036"/>
        <pc:sldMkLst>
          <pc:docMk/>
          <pc:sldMk cId="2807471939" sldId="358"/>
        </pc:sldMkLst>
        <pc:spChg chg="add del mod">
          <ac:chgData name="Rooney Ribeiro Albuquerque Coelho" userId="ac74b89b-444e-42c3-a3e1-3795a8d61e25" providerId="ADAL" clId="{D792DB59-0030-42C0-80F6-80560F0C5BF9}" dt="2021-03-19T00:12:05.272" v="7481" actId="478"/>
          <ac:spMkLst>
            <pc:docMk/>
            <pc:sldMk cId="2807471939" sldId="358"/>
            <ac:spMk id="7" creationId="{C863AC8A-181C-4EAD-B0C0-B183969AB146}"/>
          </ac:spMkLst>
        </pc:spChg>
        <pc:spChg chg="mod">
          <ac:chgData name="Rooney Ribeiro Albuquerque Coelho" userId="ac74b89b-444e-42c3-a3e1-3795a8d61e25" providerId="ADAL" clId="{D792DB59-0030-42C0-80F6-80560F0C5BF9}" dt="2021-03-19T00:12:17.854" v="7492" actId="1076"/>
          <ac:spMkLst>
            <pc:docMk/>
            <pc:sldMk cId="2807471939" sldId="358"/>
            <ac:spMk id="11" creationId="{FB22ED25-4C16-4B25-B565-E1979C69DB50}"/>
          </ac:spMkLst>
        </pc:spChg>
        <pc:spChg chg="mod">
          <ac:chgData name="Rooney Ribeiro Albuquerque Coelho" userId="ac74b89b-444e-42c3-a3e1-3795a8d61e25" providerId="ADAL" clId="{D792DB59-0030-42C0-80F6-80560F0C5BF9}" dt="2021-03-18T23:32:09.407" v="5904" actId="1076"/>
          <ac:spMkLst>
            <pc:docMk/>
            <pc:sldMk cId="2807471939" sldId="358"/>
            <ac:spMk id="12" creationId="{331DFC00-8B32-4B52-8E87-C383FBA51C65}"/>
          </ac:spMkLst>
        </pc:spChg>
        <pc:spChg chg="add mod">
          <ac:chgData name="Rooney Ribeiro Albuquerque Coelho" userId="ac74b89b-444e-42c3-a3e1-3795a8d61e25" providerId="ADAL" clId="{D792DB59-0030-42C0-80F6-80560F0C5BF9}" dt="2021-03-18T23:31:44.623" v="5902" actId="1076"/>
          <ac:spMkLst>
            <pc:docMk/>
            <pc:sldMk cId="2807471939" sldId="358"/>
            <ac:spMk id="15" creationId="{0BDF84F0-2108-4078-B77C-A0B5EDE713D2}"/>
          </ac:spMkLst>
        </pc:spChg>
        <pc:spChg chg="add mod">
          <ac:chgData name="Rooney Ribeiro Albuquerque Coelho" userId="ac74b89b-444e-42c3-a3e1-3795a8d61e25" providerId="ADAL" clId="{D792DB59-0030-42C0-80F6-80560F0C5BF9}" dt="2021-03-19T00:12:26.737" v="7495" actId="1036"/>
          <ac:spMkLst>
            <pc:docMk/>
            <pc:sldMk cId="2807471939" sldId="358"/>
            <ac:spMk id="16" creationId="{4B624FAD-BCEA-42A1-9CA8-109B47F845D4}"/>
          </ac:spMkLst>
        </pc:spChg>
        <pc:spChg chg="add mod">
          <ac:chgData name="Rooney Ribeiro Albuquerque Coelho" userId="ac74b89b-444e-42c3-a3e1-3795a8d61e25" providerId="ADAL" clId="{D792DB59-0030-42C0-80F6-80560F0C5BF9}" dt="2021-03-19T00:12:03.051" v="7480" actId="167"/>
          <ac:spMkLst>
            <pc:docMk/>
            <pc:sldMk cId="2807471939" sldId="358"/>
            <ac:spMk id="18" creationId="{5342590D-3696-468C-810B-A78F472FD0F8}"/>
          </ac:spMkLst>
        </pc:spChg>
        <pc:picChg chg="del">
          <ac:chgData name="Rooney Ribeiro Albuquerque Coelho" userId="ac74b89b-444e-42c3-a3e1-3795a8d61e25" providerId="ADAL" clId="{D792DB59-0030-42C0-80F6-80560F0C5BF9}" dt="2021-03-19T00:11:58.695" v="7478" actId="478"/>
          <ac:picMkLst>
            <pc:docMk/>
            <pc:sldMk cId="2807471939" sldId="358"/>
            <ac:picMk id="10" creationId="{C304311F-6D98-457A-81E6-2FD6846DCC0E}"/>
          </ac:picMkLst>
        </pc:picChg>
        <pc:picChg chg="add mod">
          <ac:chgData name="Rooney Ribeiro Albuquerque Coelho" userId="ac74b89b-444e-42c3-a3e1-3795a8d61e25" providerId="ADAL" clId="{D792DB59-0030-42C0-80F6-80560F0C5BF9}" dt="2021-03-19T00:12:10.769" v="7488" actId="1037"/>
          <ac:picMkLst>
            <pc:docMk/>
            <pc:sldMk cId="2807471939" sldId="358"/>
            <ac:picMk id="17" creationId="{4EB8126C-92BE-44A6-82A8-053DD955D4B8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8T23:36:56.421" v="6206"/>
        <pc:sldMkLst>
          <pc:docMk/>
          <pc:sldMk cId="1256044361" sldId="359"/>
        </pc:sldMkLst>
        <pc:spChg chg="mod">
          <ac:chgData name="Rooney Ribeiro Albuquerque Coelho" userId="ac74b89b-444e-42c3-a3e1-3795a8d61e25" providerId="ADAL" clId="{D792DB59-0030-42C0-80F6-80560F0C5BF9}" dt="2021-03-18T23:36:56.421" v="6206"/>
          <ac:spMkLst>
            <pc:docMk/>
            <pc:sldMk cId="1256044361" sldId="359"/>
            <ac:spMk id="2" creationId="{526F33B7-9816-4E22-B1B7-07CC571251F0}"/>
          </ac:spMkLst>
        </pc:spChg>
        <pc:spChg chg="mod">
          <ac:chgData name="Rooney Ribeiro Albuquerque Coelho" userId="ac74b89b-444e-42c3-a3e1-3795a8d61e25" providerId="ADAL" clId="{D792DB59-0030-42C0-80F6-80560F0C5BF9}" dt="2021-03-18T23:36:37.865" v="6205" actId="113"/>
          <ac:spMkLst>
            <pc:docMk/>
            <pc:sldMk cId="1256044361" sldId="359"/>
            <ac:spMk id="3" creationId="{8750926A-144E-41E9-826F-182C11E421FF}"/>
          </ac:spMkLst>
        </pc:sp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13:02.329" v="7505" actId="478"/>
        <pc:sldMkLst>
          <pc:docMk/>
          <pc:sldMk cId="3124639663" sldId="360"/>
        </pc:sldMkLst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2" creationId="{7F8245E0-2D9F-4315-9F78-758AFB528F60}"/>
          </ac:spMkLst>
        </pc:spChg>
        <pc:spChg chg="del 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3" creationId="{7B3CD02C-F689-4B6B-BB3F-685E2F5CFAA2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4" creationId="{24D8ACFD-121A-4326-B519-C55031CBA390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5" creationId="{BE925132-9E53-40F2-9B2B-3F8796D10289}"/>
          </ac:spMkLst>
        </pc:spChg>
        <pc:spChg chg="mod ord">
          <ac:chgData name="Rooney Ribeiro Albuquerque Coelho" userId="ac74b89b-444e-42c3-a3e1-3795a8d61e25" providerId="ADAL" clId="{D792DB59-0030-42C0-80F6-80560F0C5BF9}" dt="2021-03-18T23:37:13.958" v="6208" actId="700"/>
          <ac:spMkLst>
            <pc:docMk/>
            <pc:sldMk cId="3124639663" sldId="360"/>
            <ac:spMk id="6" creationId="{300326D9-894B-4609-819A-99221B7D6231}"/>
          </ac:spMkLst>
        </pc:spChg>
        <pc:spChg chg="add mod ord">
          <ac:chgData name="Rooney Ribeiro Albuquerque Coelho" userId="ac74b89b-444e-42c3-a3e1-3795a8d61e25" providerId="ADAL" clId="{D792DB59-0030-42C0-80F6-80560F0C5BF9}" dt="2021-03-18T23:39:24.398" v="6218"/>
          <ac:spMkLst>
            <pc:docMk/>
            <pc:sldMk cId="3124639663" sldId="360"/>
            <ac:spMk id="7" creationId="{F6425E61-DB8E-4400-8002-DD7C3881328A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8:29.812" v="6210"/>
          <ac:spMkLst>
            <pc:docMk/>
            <pc:sldMk cId="3124639663" sldId="360"/>
            <ac:spMk id="8" creationId="{0BED6C8D-7A2E-4C5C-A313-14C46AB64B21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37:18.869" v="6209"/>
          <ac:spMkLst>
            <pc:docMk/>
            <pc:sldMk cId="3124639663" sldId="360"/>
            <ac:spMk id="9" creationId="{F30F1BD6-5B71-4FE6-B666-BDA2BB7B61FB}"/>
          </ac:spMkLst>
        </pc:spChg>
        <pc:spChg chg="add del mod">
          <ac:chgData name="Rooney Ribeiro Albuquerque Coelho" userId="ac74b89b-444e-42c3-a3e1-3795a8d61e25" providerId="ADAL" clId="{D792DB59-0030-42C0-80F6-80560F0C5BF9}" dt="2021-03-18T23:38:40.598" v="6213"/>
          <ac:spMkLst>
            <pc:docMk/>
            <pc:sldMk cId="3124639663" sldId="360"/>
            <ac:spMk id="12" creationId="{064D2A6B-478D-42B7-86DC-FC7FA4BB8186}"/>
          </ac:spMkLst>
        </pc:spChg>
        <pc:spChg chg="add del mod">
          <ac:chgData name="Rooney Ribeiro Albuquerque Coelho" userId="ac74b89b-444e-42c3-a3e1-3795a8d61e25" providerId="ADAL" clId="{D792DB59-0030-42C0-80F6-80560F0C5BF9}" dt="2021-03-19T00:12:54.180" v="7503" actId="478"/>
          <ac:spMkLst>
            <pc:docMk/>
            <pc:sldMk cId="3124639663" sldId="360"/>
            <ac:spMk id="15" creationId="{BB7AB31D-8B7C-4E1D-B2CC-2E6CB250402E}"/>
          </ac:spMkLst>
        </pc:spChg>
        <pc:spChg chg="add del mod topLvl">
          <ac:chgData name="Rooney Ribeiro Albuquerque Coelho" userId="ac74b89b-444e-42c3-a3e1-3795a8d61e25" providerId="ADAL" clId="{D792DB59-0030-42C0-80F6-80560F0C5BF9}" dt="2021-03-19T00:13:02.329" v="7505" actId="478"/>
          <ac:spMkLst>
            <pc:docMk/>
            <pc:sldMk cId="3124639663" sldId="360"/>
            <ac:spMk id="17" creationId="{8A169BA9-8DD4-46FE-93B1-08B550D70D1D}"/>
          </ac:spMkLst>
        </pc:spChg>
        <pc:grpChg chg="add del mod">
          <ac:chgData name="Rooney Ribeiro Albuquerque Coelho" userId="ac74b89b-444e-42c3-a3e1-3795a8d61e25" providerId="ADAL" clId="{D792DB59-0030-42C0-80F6-80560F0C5BF9}" dt="2021-03-19T00:13:02.329" v="7505" actId="478"/>
          <ac:grpSpMkLst>
            <pc:docMk/>
            <pc:sldMk cId="3124639663" sldId="360"/>
            <ac:grpSpMk id="18" creationId="{F48E6002-2CFA-40A0-97EC-FC9E55ACC1BD}"/>
          </ac:grpSpMkLst>
        </pc:grpChg>
        <pc:picChg chg="add del mod">
          <ac:chgData name="Rooney Ribeiro Albuquerque Coelho" userId="ac74b89b-444e-42c3-a3e1-3795a8d61e25" providerId="ADAL" clId="{D792DB59-0030-42C0-80F6-80560F0C5BF9}" dt="2021-03-19T00:12:37.544" v="7496" actId="478"/>
          <ac:picMkLst>
            <pc:docMk/>
            <pc:sldMk cId="3124639663" sldId="360"/>
            <ac:picMk id="10" creationId="{189C8CA7-2CD1-4892-9CC6-43F72EC1FA32}"/>
          </ac:picMkLst>
        </pc:picChg>
        <pc:picChg chg="add del mod">
          <ac:chgData name="Rooney Ribeiro Albuquerque Coelho" userId="ac74b89b-444e-42c3-a3e1-3795a8d61e25" providerId="ADAL" clId="{D792DB59-0030-42C0-80F6-80560F0C5BF9}" dt="2021-03-18T23:38:39.782" v="6212" actId="21"/>
          <ac:picMkLst>
            <pc:docMk/>
            <pc:sldMk cId="3124639663" sldId="360"/>
            <ac:picMk id="11" creationId="{890A4512-8515-43CD-9D7F-0D6E6A3DB829}"/>
          </ac:picMkLst>
        </pc:picChg>
        <pc:picChg chg="add mod">
          <ac:chgData name="Rooney Ribeiro Albuquerque Coelho" userId="ac74b89b-444e-42c3-a3e1-3795a8d61e25" providerId="ADAL" clId="{D792DB59-0030-42C0-80F6-80560F0C5BF9}" dt="2021-03-19T00:12:57.255" v="7504" actId="166"/>
          <ac:picMkLst>
            <pc:docMk/>
            <pc:sldMk cId="3124639663" sldId="360"/>
            <ac:picMk id="13" creationId="{00EE554A-4A70-4558-96B4-8F602B428FE5}"/>
          </ac:picMkLst>
        </pc:picChg>
        <pc:picChg chg="add mod topLvl">
          <ac:chgData name="Rooney Ribeiro Albuquerque Coelho" userId="ac74b89b-444e-42c3-a3e1-3795a8d61e25" providerId="ADAL" clId="{D792DB59-0030-42C0-80F6-80560F0C5BF9}" dt="2021-03-19T00:13:02.329" v="7505" actId="478"/>
          <ac:picMkLst>
            <pc:docMk/>
            <pc:sldMk cId="3124639663" sldId="360"/>
            <ac:picMk id="16" creationId="{03A6516F-65CD-4DB6-80D4-DD8EB8262783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8T23:56:39.286" v="6663" actId="20577"/>
        <pc:sldMkLst>
          <pc:docMk/>
          <pc:sldMk cId="2595765255" sldId="361"/>
        </pc:sldMkLst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2" creationId="{B5D09075-B6DB-40FC-ACDF-74E96B6C4172}"/>
          </ac:spMkLst>
        </pc:spChg>
        <pc:spChg chg="del mod ord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3" creationId="{0637DB71-17B1-4DDB-AA1C-EB804BCD9121}"/>
          </ac:spMkLst>
        </pc:spChg>
        <pc:spChg chg="del">
          <ac:chgData name="Rooney Ribeiro Albuquerque Coelho" userId="ac74b89b-444e-42c3-a3e1-3795a8d61e25" providerId="ADAL" clId="{D792DB59-0030-42C0-80F6-80560F0C5BF9}" dt="2021-03-18T23:51:47.651" v="6225" actId="700"/>
          <ac:spMkLst>
            <pc:docMk/>
            <pc:sldMk cId="2595765255" sldId="361"/>
            <ac:spMk id="4" creationId="{9023604E-6EA9-4B1A-9E77-EF1E57F02430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5" creationId="{671229EB-23A2-49BE-8BB6-46D5548DCAD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6" creationId="{F177766D-A7C2-4D9A-872E-3EBDAD818E73}"/>
          </ac:spMkLst>
        </pc:spChg>
        <pc:spChg chg="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7" creationId="{2E182567-06DE-4F7B-B45F-BD84439AD639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8" creationId="{61EF4586-9695-4674-833C-49825EE15B23}"/>
          </ac:spMkLst>
        </pc:spChg>
        <pc:spChg chg="add del mod ord">
          <ac:chgData name="Rooney Ribeiro Albuquerque Coelho" userId="ac74b89b-444e-42c3-a3e1-3795a8d61e25" providerId="ADAL" clId="{D792DB59-0030-42C0-80F6-80560F0C5BF9}" dt="2021-03-18T23:51:53.863" v="6226" actId="700"/>
          <ac:spMkLst>
            <pc:docMk/>
            <pc:sldMk cId="2595765255" sldId="361"/>
            <ac:spMk id="9" creationId="{B3EEF9AE-EAC2-4D31-AC45-B531F9D1EA78}"/>
          </ac:spMkLst>
        </pc:spChg>
        <pc:spChg chg="add mod ord">
          <ac:chgData name="Rooney Ribeiro Albuquerque Coelho" userId="ac74b89b-444e-42c3-a3e1-3795a8d61e25" providerId="ADAL" clId="{D792DB59-0030-42C0-80F6-80560F0C5BF9}" dt="2021-03-18T23:51:59.908" v="6227"/>
          <ac:spMkLst>
            <pc:docMk/>
            <pc:sldMk cId="2595765255" sldId="361"/>
            <ac:spMk id="10" creationId="{A7CDDF68-44AB-4CCE-8006-78FD62A8DD9B}"/>
          </ac:spMkLst>
        </pc:spChg>
        <pc:spChg chg="add mod ord">
          <ac:chgData name="Rooney Ribeiro Albuquerque Coelho" userId="ac74b89b-444e-42c3-a3e1-3795a8d61e25" providerId="ADAL" clId="{D792DB59-0030-42C0-80F6-80560F0C5BF9}" dt="2021-03-18T23:56:39.286" v="6663" actId="20577"/>
          <ac:spMkLst>
            <pc:docMk/>
            <pc:sldMk cId="2595765255" sldId="361"/>
            <ac:spMk id="11" creationId="{2123578E-B40A-4397-A6F3-82A2150C3C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8T23:59:20.779" v="6857" actId="20577"/>
        <pc:sldMkLst>
          <pc:docMk/>
          <pc:sldMk cId="2824963308" sldId="362"/>
        </pc:sldMkLst>
        <pc:spChg chg="mod">
          <ac:chgData name="Rooney Ribeiro Albuquerque Coelho" userId="ac74b89b-444e-42c3-a3e1-3795a8d61e25" providerId="ADAL" clId="{D792DB59-0030-42C0-80F6-80560F0C5BF9}" dt="2021-03-18T23:59:20.779" v="6857" actId="20577"/>
          <ac:spMkLst>
            <pc:docMk/>
            <pc:sldMk cId="2824963308" sldId="362"/>
            <ac:spMk id="10" creationId="{A7CDDF68-44AB-4CCE-8006-78FD62A8DD9B}"/>
          </ac:spMkLst>
        </pc:spChg>
        <pc:spChg chg="mod">
          <ac:chgData name="Rooney Ribeiro Albuquerque Coelho" userId="ac74b89b-444e-42c3-a3e1-3795a8d61e25" providerId="ADAL" clId="{D792DB59-0030-42C0-80F6-80560F0C5BF9}" dt="2021-03-18T23:58:38.800" v="6841" actId="20577"/>
          <ac:spMkLst>
            <pc:docMk/>
            <pc:sldMk cId="2824963308" sldId="362"/>
            <ac:spMk id="11" creationId="{2123578E-B40A-4397-A6F3-82A2150C3C50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0:06:00.347" v="7268" actId="113"/>
        <pc:sldMkLst>
          <pc:docMk/>
          <pc:sldMk cId="4146602701" sldId="363"/>
        </pc:sldMkLst>
        <pc:spChg chg="mod">
          <ac:chgData name="Rooney Ribeiro Albuquerque Coelho" userId="ac74b89b-444e-42c3-a3e1-3795a8d61e25" providerId="ADAL" clId="{D792DB59-0030-42C0-80F6-80560F0C5BF9}" dt="2021-03-19T00:00:19.961" v="6900" actId="20577"/>
          <ac:spMkLst>
            <pc:docMk/>
            <pc:sldMk cId="4146602701" sldId="363"/>
            <ac:spMk id="2" creationId="{42FB9EFB-5D78-4220-8FF5-36BDF9BB9559}"/>
          </ac:spMkLst>
        </pc:spChg>
        <pc:spChg chg="mod">
          <ac:chgData name="Rooney Ribeiro Albuquerque Coelho" userId="ac74b89b-444e-42c3-a3e1-3795a8d61e25" providerId="ADAL" clId="{D792DB59-0030-42C0-80F6-80560F0C5BF9}" dt="2021-03-19T00:06:00.347" v="7268" actId="113"/>
          <ac:spMkLst>
            <pc:docMk/>
            <pc:sldMk cId="4146602701" sldId="363"/>
            <ac:spMk id="3" creationId="{87FB6AE0-D97E-4FBF-BA14-FFEF06525450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0:08:33.500" v="7454" actId="6549"/>
        <pc:sldMkLst>
          <pc:docMk/>
          <pc:sldMk cId="4196976654" sldId="364"/>
        </pc:sldMkLst>
        <pc:spChg chg="mod">
          <ac:chgData name="Rooney Ribeiro Albuquerque Coelho" userId="ac74b89b-444e-42c3-a3e1-3795a8d61e25" providerId="ADAL" clId="{D792DB59-0030-42C0-80F6-80560F0C5BF9}" dt="2021-03-19T00:08:33.500" v="7454" actId="6549"/>
          <ac:spMkLst>
            <pc:docMk/>
            <pc:sldMk cId="4196976654" sldId="364"/>
            <ac:spMk id="3" creationId="{87FB6AE0-D97E-4FBF-BA14-FFEF06525450}"/>
          </ac:spMkLst>
        </pc:spChg>
      </pc:sldChg>
      <pc:sldChg chg="addSp delSp modSp add mod modClrScheme chgLayout">
        <pc:chgData name="Rooney Ribeiro Albuquerque Coelho" userId="ac74b89b-444e-42c3-a3e1-3795a8d61e25" providerId="ADAL" clId="{D792DB59-0030-42C0-80F6-80560F0C5BF9}" dt="2021-03-19T00:19:06.399" v="7827" actId="12"/>
        <pc:sldMkLst>
          <pc:docMk/>
          <pc:sldMk cId="1233675433" sldId="365"/>
        </pc:sldMkLst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2" creationId="{42FB9EFB-5D78-4220-8FF5-36BDF9BB9559}"/>
          </ac:spMkLst>
        </pc:spChg>
        <pc:spChg chg="del mod">
          <ac:chgData name="Rooney Ribeiro Albuquerque Coelho" userId="ac74b89b-444e-42c3-a3e1-3795a8d61e25" providerId="ADAL" clId="{D792DB59-0030-42C0-80F6-80560F0C5BF9}" dt="2021-03-19T00:09:28.379" v="7457"/>
          <ac:spMkLst>
            <pc:docMk/>
            <pc:sldMk cId="1233675433" sldId="365"/>
            <ac:spMk id="3" creationId="{87FB6AE0-D97E-4FBF-BA14-FFEF06525450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4" creationId="{A005E6AA-64A9-4058-B6FA-B9E208989B5F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5" creationId="{0B623DCC-CD13-415B-B759-9EFE6014F2AB}"/>
          </ac:spMkLst>
        </pc:spChg>
        <pc:spChg chg="mod ord">
          <ac:chgData name="Rooney Ribeiro Albuquerque Coelho" userId="ac74b89b-444e-42c3-a3e1-3795a8d61e25" providerId="ADAL" clId="{D792DB59-0030-42C0-80F6-80560F0C5BF9}" dt="2021-03-19T00:14:59.376" v="7512" actId="700"/>
          <ac:spMkLst>
            <pc:docMk/>
            <pc:sldMk cId="1233675433" sldId="365"/>
            <ac:spMk id="6" creationId="{D77D0B95-0618-43DB-8B53-0A47A3C6FC5F}"/>
          </ac:spMkLst>
        </pc:spChg>
        <pc:spChg chg="add del mod">
          <ac:chgData name="Rooney Ribeiro Albuquerque Coelho" userId="ac74b89b-444e-42c3-a3e1-3795a8d61e25" providerId="ADAL" clId="{D792DB59-0030-42C0-80F6-80560F0C5BF9}" dt="2021-03-19T00:14:23.320" v="7511"/>
          <ac:spMkLst>
            <pc:docMk/>
            <pc:sldMk cId="1233675433" sldId="365"/>
            <ac:spMk id="9" creationId="{457BAFFE-10BC-4F0A-9437-EAD41EEC3F81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5:03.122" v="7514"/>
          <ac:spMkLst>
            <pc:docMk/>
            <pc:sldMk cId="1233675433" sldId="365"/>
            <ac:spMk id="11" creationId="{8D6AE86A-1713-453F-AF88-BA2790DC3C25}"/>
          </ac:spMkLst>
        </pc:spChg>
        <pc:spChg chg="add mod">
          <ac:chgData name="Rooney Ribeiro Albuquerque Coelho" userId="ac74b89b-444e-42c3-a3e1-3795a8d61e25" providerId="ADAL" clId="{D792DB59-0030-42C0-80F6-80560F0C5BF9}" dt="2021-03-19T00:19:06.399" v="7827" actId="12"/>
          <ac:spMkLst>
            <pc:docMk/>
            <pc:sldMk cId="1233675433" sldId="365"/>
            <ac:spMk id="12" creationId="{31B7CE52-FBE7-4F4A-BD0C-DD5B366D1C9A}"/>
          </ac:spMkLst>
        </pc:spChg>
        <pc:spChg chg="add del mod">
          <ac:chgData name="Rooney Ribeiro Albuquerque Coelho" userId="ac74b89b-444e-42c3-a3e1-3795a8d61e25" providerId="ADAL" clId="{D792DB59-0030-42C0-80F6-80560F0C5BF9}" dt="2021-03-19T00:15:16.639" v="7517"/>
          <ac:spMkLst>
            <pc:docMk/>
            <pc:sldMk cId="1233675433" sldId="365"/>
            <ac:spMk id="14" creationId="{9DFC8195-FBE2-412D-B1C1-59540A45FF29}"/>
          </ac:spMkLst>
        </pc:spChg>
        <pc:picChg chg="add del mod">
          <ac:chgData name="Rooney Ribeiro Albuquerque Coelho" userId="ac74b89b-444e-42c3-a3e1-3795a8d61e25" providerId="ADAL" clId="{D792DB59-0030-42C0-80F6-80560F0C5BF9}" dt="2021-03-19T00:09:33.236" v="7458" actId="478"/>
          <ac:picMkLst>
            <pc:docMk/>
            <pc:sldMk cId="1233675433" sldId="365"/>
            <ac:picMk id="7" creationId="{E2E2B0C4-9B4A-4CFF-B880-36DCCEFAAA18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15:01.819" v="7513" actId="21"/>
          <ac:picMkLst>
            <pc:docMk/>
            <pc:sldMk cId="1233675433" sldId="365"/>
            <ac:picMk id="10" creationId="{EEE3A7CE-39FD-49C8-AEE4-7B4126AFF894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15:15.899" v="7516" actId="21"/>
          <ac:picMkLst>
            <pc:docMk/>
            <pc:sldMk cId="1233675433" sldId="365"/>
            <ac:picMk id="13" creationId="{A599C401-5D4D-4A47-AFC1-CE6F78FF57E5}"/>
          </ac:picMkLst>
        </pc:picChg>
        <pc:picChg chg="add mod">
          <ac:chgData name="Rooney Ribeiro Albuquerque Coelho" userId="ac74b89b-444e-42c3-a3e1-3795a8d61e25" providerId="ADAL" clId="{D792DB59-0030-42C0-80F6-80560F0C5BF9}" dt="2021-03-19T00:15:16.639" v="7517"/>
          <ac:picMkLst>
            <pc:docMk/>
            <pc:sldMk cId="1233675433" sldId="365"/>
            <ac:picMk id="15" creationId="{5FD7D465-4BCF-42F9-A494-A5137F40D32A}"/>
          </ac:picMkLst>
        </pc:picChg>
      </pc:sldChg>
      <pc:sldChg chg="addSp delSp modSp new mod modClrScheme chgLayout">
        <pc:chgData name="Rooney Ribeiro Albuquerque Coelho" userId="ac74b89b-444e-42c3-a3e1-3795a8d61e25" providerId="ADAL" clId="{D792DB59-0030-42C0-80F6-80560F0C5BF9}" dt="2021-03-19T00:28:23.158" v="8170"/>
        <pc:sldMkLst>
          <pc:docMk/>
          <pc:sldMk cId="2877608687" sldId="366"/>
        </pc:sldMkLst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2" creationId="{FBB547AE-8433-4B57-9CB9-1B5DAABE2E6B}"/>
          </ac:spMkLst>
        </pc:spChg>
        <pc:spChg chg="del mod ord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3" creationId="{94282D24-E346-44AC-9C94-590BD5E6F0BD}"/>
          </ac:spMkLst>
        </pc:spChg>
        <pc:spChg chg="del">
          <ac:chgData name="Rooney Ribeiro Albuquerque Coelho" userId="ac74b89b-444e-42c3-a3e1-3795a8d61e25" providerId="ADAL" clId="{D792DB59-0030-42C0-80F6-80560F0C5BF9}" dt="2021-03-19T00:18:38.554" v="7760" actId="700"/>
          <ac:spMkLst>
            <pc:docMk/>
            <pc:sldMk cId="2877608687" sldId="366"/>
            <ac:spMk id="4" creationId="{2373B702-3E97-43CA-A406-9F7FFDA60415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5" creationId="{F0167256-056A-4160-8CE6-5CCE7D657062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6" creationId="{A879B669-995D-448B-A213-109081A12207}"/>
          </ac:spMkLst>
        </pc:spChg>
        <pc:spChg chg="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7" creationId="{27AA0462-C55B-4341-8E25-4CBBFC1A62A5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8" creationId="{92786059-7777-410B-B4FF-C78BBE1EEF64}"/>
          </ac:spMkLst>
        </pc:spChg>
        <pc:spChg chg="add del mod ord">
          <ac:chgData name="Rooney Ribeiro Albuquerque Coelho" userId="ac74b89b-444e-42c3-a3e1-3795a8d61e25" providerId="ADAL" clId="{D792DB59-0030-42C0-80F6-80560F0C5BF9}" dt="2021-03-19T00:18:41.861" v="7761" actId="700"/>
          <ac:spMkLst>
            <pc:docMk/>
            <pc:sldMk cId="2877608687" sldId="366"/>
            <ac:spMk id="9" creationId="{7A55ECBD-5672-4953-BDC5-712C22013E91}"/>
          </ac:spMkLst>
        </pc:spChg>
        <pc:spChg chg="add mod ord">
          <ac:chgData name="Rooney Ribeiro Albuquerque Coelho" userId="ac74b89b-444e-42c3-a3e1-3795a8d61e25" providerId="ADAL" clId="{D792DB59-0030-42C0-80F6-80560F0C5BF9}" dt="2021-03-19T00:20:23.664" v="7965"/>
          <ac:spMkLst>
            <pc:docMk/>
            <pc:sldMk cId="2877608687" sldId="366"/>
            <ac:spMk id="10" creationId="{81E39329-C6C8-4C68-8CC4-19BDD0B6D93E}"/>
          </ac:spMkLst>
        </pc:spChg>
        <pc:spChg chg="add mod ord">
          <ac:chgData name="Rooney Ribeiro Albuquerque Coelho" userId="ac74b89b-444e-42c3-a3e1-3795a8d61e25" providerId="ADAL" clId="{D792DB59-0030-42C0-80F6-80560F0C5BF9}" dt="2021-03-19T00:28:23.158" v="8170"/>
          <ac:spMkLst>
            <pc:docMk/>
            <pc:sldMk cId="2877608687" sldId="366"/>
            <ac:spMk id="11" creationId="{F39E9805-563B-4884-B60C-120CDBC4CB66}"/>
          </ac:spMkLst>
        </pc:spChg>
        <pc:picChg chg="add mod">
          <ac:chgData name="Rooney Ribeiro Albuquerque Coelho" userId="ac74b89b-444e-42c3-a3e1-3795a8d61e25" providerId="ADAL" clId="{D792DB59-0030-42C0-80F6-80560F0C5BF9}" dt="2021-03-19T00:27:48.544" v="8115" actId="1076"/>
          <ac:picMkLst>
            <pc:docMk/>
            <pc:sldMk cId="2877608687" sldId="366"/>
            <ac:picMk id="12" creationId="{6CCA2F2B-05CE-4B2A-94F4-0E2A1C69D723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0:32:58.100" v="8369" actId="20577"/>
        <pc:sldMkLst>
          <pc:docMk/>
          <pc:sldMk cId="3955867479" sldId="367"/>
        </pc:sldMkLst>
        <pc:spChg chg="mod">
          <ac:chgData name="Rooney Ribeiro Albuquerque Coelho" userId="ac74b89b-444e-42c3-a3e1-3795a8d61e25" providerId="ADAL" clId="{D792DB59-0030-42C0-80F6-80560F0C5BF9}" dt="2021-03-19T00:29:19.389" v="8213" actId="20577"/>
          <ac:spMkLst>
            <pc:docMk/>
            <pc:sldMk cId="3955867479" sldId="367"/>
            <ac:spMk id="10" creationId="{81E39329-C6C8-4C68-8CC4-19BDD0B6D93E}"/>
          </ac:spMkLst>
        </pc:spChg>
        <pc:spChg chg="mod">
          <ac:chgData name="Rooney Ribeiro Albuquerque Coelho" userId="ac74b89b-444e-42c3-a3e1-3795a8d61e25" providerId="ADAL" clId="{D792DB59-0030-42C0-80F6-80560F0C5BF9}" dt="2021-03-19T00:32:58.100" v="8369" actId="20577"/>
          <ac:spMkLst>
            <pc:docMk/>
            <pc:sldMk cId="3955867479" sldId="367"/>
            <ac:spMk id="11" creationId="{F39E9805-563B-4884-B60C-120CDBC4CB66}"/>
          </ac:spMkLst>
        </pc:spChg>
        <pc:picChg chg="del">
          <ac:chgData name="Rooney Ribeiro Albuquerque Coelho" userId="ac74b89b-444e-42c3-a3e1-3795a8d61e25" providerId="ADAL" clId="{D792DB59-0030-42C0-80F6-80560F0C5BF9}" dt="2021-03-19T00:29:41.169" v="8216" actId="478"/>
          <ac:picMkLst>
            <pc:docMk/>
            <pc:sldMk cId="3955867479" sldId="367"/>
            <ac:picMk id="12" creationId="{6CCA2F2B-05CE-4B2A-94F4-0E2A1C69D723}"/>
          </ac:picMkLst>
        </pc:picChg>
      </pc:sldChg>
      <pc:sldChg chg="addSp delSp modSp add mod">
        <pc:chgData name="Rooney Ribeiro Albuquerque Coelho" userId="ac74b89b-444e-42c3-a3e1-3795a8d61e25" providerId="ADAL" clId="{D792DB59-0030-42C0-80F6-80560F0C5BF9}" dt="2021-03-19T00:47:58.846" v="8605" actId="1036"/>
        <pc:sldMkLst>
          <pc:docMk/>
          <pc:sldMk cId="3583540717" sldId="368"/>
        </pc:sldMkLst>
        <pc:spChg chg="add del mod">
          <ac:chgData name="Rooney Ribeiro Albuquerque Coelho" userId="ac74b89b-444e-42c3-a3e1-3795a8d61e25" providerId="ADAL" clId="{D792DB59-0030-42C0-80F6-80560F0C5BF9}" dt="2021-03-19T00:44:36.388" v="8445"/>
          <ac:spMkLst>
            <pc:docMk/>
            <pc:sldMk cId="3583540717" sldId="368"/>
            <ac:spMk id="11" creationId="{F39E9805-563B-4884-B60C-120CDBC4CB66}"/>
          </ac:spMkLst>
        </pc:spChg>
        <pc:spChg chg="add del mod">
          <ac:chgData name="Rooney Ribeiro Albuquerque Coelho" userId="ac74b89b-444e-42c3-a3e1-3795a8d61e25" providerId="ADAL" clId="{D792DB59-0030-42C0-80F6-80560F0C5BF9}" dt="2021-03-19T00:45:50.943" v="8488"/>
          <ac:spMkLst>
            <pc:docMk/>
            <pc:sldMk cId="3583540717" sldId="368"/>
            <ac:spMk id="16" creationId="{90CAFEBB-C531-4435-A6FE-A6E76F8BED73}"/>
          </ac:spMkLst>
        </pc:spChg>
        <pc:spChg chg="add mod">
          <ac:chgData name="Rooney Ribeiro Albuquerque Coelho" userId="ac74b89b-444e-42c3-a3e1-3795a8d61e25" providerId="ADAL" clId="{D792DB59-0030-42C0-80F6-80560F0C5BF9}" dt="2021-03-19T00:47:58.846" v="8605" actId="1036"/>
          <ac:spMkLst>
            <pc:docMk/>
            <pc:sldMk cId="3583540717" sldId="368"/>
            <ac:spMk id="18" creationId="{BD3CEC65-C714-477D-85A1-A64930897C51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0:43:01.020" v="8442" actId="22"/>
          <ac:picMkLst>
            <pc:docMk/>
            <pc:sldMk cId="3583540717" sldId="368"/>
            <ac:picMk id="3" creationId="{E2BED0E5-1749-4808-8FC8-5A307B807F1F}"/>
          </ac:picMkLst>
        </pc:picChg>
        <pc:picChg chg="add del mod ord">
          <ac:chgData name="Rooney Ribeiro Albuquerque Coelho" userId="ac74b89b-444e-42c3-a3e1-3795a8d61e25" providerId="ADAL" clId="{D792DB59-0030-42C0-80F6-80560F0C5BF9}" dt="2021-03-19T00:43:08.169" v="8444" actId="22"/>
          <ac:picMkLst>
            <pc:docMk/>
            <pc:sldMk cId="3583540717" sldId="368"/>
            <ac:picMk id="8" creationId="{92CD22B8-BEEF-4989-8522-DAD0351113AB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50.181" v="8487" actId="21"/>
          <ac:picMkLst>
            <pc:docMk/>
            <pc:sldMk cId="3583540717" sldId="368"/>
            <ac:picMk id="12" creationId="{F6A53D0B-937D-44CB-94B6-25CE7D479C18}"/>
          </ac:picMkLst>
        </pc:picChg>
        <pc:picChg chg="add del mod">
          <ac:chgData name="Rooney Ribeiro Albuquerque Coelho" userId="ac74b89b-444e-42c3-a3e1-3795a8d61e25" providerId="ADAL" clId="{D792DB59-0030-42C0-80F6-80560F0C5BF9}" dt="2021-03-19T00:45:45.272" v="8486" actId="478"/>
          <ac:picMkLst>
            <pc:docMk/>
            <pc:sldMk cId="3583540717" sldId="368"/>
            <ac:picMk id="14" creationId="{D1D32BDF-5486-49B6-B195-D956D298F54D}"/>
          </ac:picMkLst>
        </pc:picChg>
        <pc:picChg chg="add mod">
          <ac:chgData name="Rooney Ribeiro Albuquerque Coelho" userId="ac74b89b-444e-42c3-a3e1-3795a8d61e25" providerId="ADAL" clId="{D792DB59-0030-42C0-80F6-80560F0C5BF9}" dt="2021-03-19T00:45:58.754" v="8492" actId="1076"/>
          <ac:picMkLst>
            <pc:docMk/>
            <pc:sldMk cId="3583540717" sldId="368"/>
            <ac:picMk id="17" creationId="{70F9ECE4-B2B7-44CC-8D1B-AA1448611359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0:50:22.660" v="8739"/>
        <pc:sldMkLst>
          <pc:docMk/>
          <pc:sldMk cId="1635007532" sldId="369"/>
        </pc:sldMkLst>
        <pc:spChg chg="mod">
          <ac:chgData name="Rooney Ribeiro Albuquerque Coelho" userId="ac74b89b-444e-42c3-a3e1-3795a8d61e25" providerId="ADAL" clId="{D792DB59-0030-42C0-80F6-80560F0C5BF9}" dt="2021-03-19T00:48:17.058" v="8607"/>
          <ac:spMkLst>
            <pc:docMk/>
            <pc:sldMk cId="1635007532" sldId="369"/>
            <ac:spMk id="2" creationId="{CF33C75A-BA1B-4177-A061-ED169DA0651E}"/>
          </ac:spMkLst>
        </pc:spChg>
        <pc:spChg chg="mod">
          <ac:chgData name="Rooney Ribeiro Albuquerque Coelho" userId="ac74b89b-444e-42c3-a3e1-3795a8d61e25" providerId="ADAL" clId="{D792DB59-0030-42C0-80F6-80560F0C5BF9}" dt="2021-03-19T00:50:22.660" v="8739"/>
          <ac:spMkLst>
            <pc:docMk/>
            <pc:sldMk cId="1635007532" sldId="369"/>
            <ac:spMk id="3" creationId="{F5D91BA0-44EB-4B55-9E9D-49135D212D2B}"/>
          </ac:spMkLst>
        </pc:spChg>
        <pc:picChg chg="add mod">
          <ac:chgData name="Rooney Ribeiro Albuquerque Coelho" userId="ac74b89b-444e-42c3-a3e1-3795a8d61e25" providerId="ADAL" clId="{D792DB59-0030-42C0-80F6-80560F0C5BF9}" dt="2021-03-19T00:48:40.068" v="8644" actId="1076"/>
          <ac:picMkLst>
            <pc:docMk/>
            <pc:sldMk cId="1635007532" sldId="369"/>
            <ac:picMk id="8" creationId="{D0F3E7EB-02C9-49F8-9DB4-EC1857062D69}"/>
          </ac:picMkLst>
        </pc:picChg>
        <pc:picChg chg="add mod">
          <ac:chgData name="Rooney Ribeiro Albuquerque Coelho" userId="ac74b89b-444e-42c3-a3e1-3795a8d61e25" providerId="ADAL" clId="{D792DB59-0030-42C0-80F6-80560F0C5BF9}" dt="2021-03-19T00:49:29.902" v="8737" actId="1076"/>
          <ac:picMkLst>
            <pc:docMk/>
            <pc:sldMk cId="1635007532" sldId="369"/>
            <ac:picMk id="10" creationId="{BA2B7DAF-C626-4616-B899-08F2628DBBA5}"/>
          </ac:picMkLst>
        </pc:picChg>
      </pc:sldChg>
      <pc:sldChg chg="delSp modSp add mod">
        <pc:chgData name="Rooney Ribeiro Albuquerque Coelho" userId="ac74b89b-444e-42c3-a3e1-3795a8d61e25" providerId="ADAL" clId="{D792DB59-0030-42C0-80F6-80560F0C5BF9}" dt="2021-03-19T01:01:02.136" v="9156"/>
        <pc:sldMkLst>
          <pc:docMk/>
          <pc:sldMk cId="4014895556" sldId="370"/>
        </pc:sldMkLst>
        <pc:spChg chg="mod">
          <ac:chgData name="Rooney Ribeiro Albuquerque Coelho" userId="ac74b89b-444e-42c3-a3e1-3795a8d61e25" providerId="ADAL" clId="{D792DB59-0030-42C0-80F6-80560F0C5BF9}" dt="2021-03-19T01:01:02.136" v="9156"/>
          <ac:spMkLst>
            <pc:docMk/>
            <pc:sldMk cId="4014895556" sldId="370"/>
            <ac:spMk id="3" creationId="{F5D91BA0-44EB-4B55-9E9D-49135D212D2B}"/>
          </ac:spMkLst>
        </pc:spChg>
        <pc:picChg chg="del">
          <ac:chgData name="Rooney Ribeiro Albuquerque Coelho" userId="ac74b89b-444e-42c3-a3e1-3795a8d61e25" providerId="ADAL" clId="{D792DB59-0030-42C0-80F6-80560F0C5BF9}" dt="2021-03-19T00:55:34.290" v="8743" actId="478"/>
          <ac:picMkLst>
            <pc:docMk/>
            <pc:sldMk cId="4014895556" sldId="370"/>
            <ac:picMk id="8" creationId="{D0F3E7EB-02C9-49F8-9DB4-EC1857062D69}"/>
          </ac:picMkLst>
        </pc:picChg>
        <pc:picChg chg="del">
          <ac:chgData name="Rooney Ribeiro Albuquerque Coelho" userId="ac74b89b-444e-42c3-a3e1-3795a8d61e25" providerId="ADAL" clId="{D792DB59-0030-42C0-80F6-80560F0C5BF9}" dt="2021-03-19T00:55:30.650" v="8741" actId="478"/>
          <ac:picMkLst>
            <pc:docMk/>
            <pc:sldMk cId="4014895556" sldId="370"/>
            <ac:picMk id="10" creationId="{BA2B7DAF-C626-4616-B899-08F2628DBBA5}"/>
          </ac:picMkLst>
        </pc:picChg>
      </pc:sldChg>
      <pc:sldChg chg="modSp add mod">
        <pc:chgData name="Rooney Ribeiro Albuquerque Coelho" userId="ac74b89b-444e-42c3-a3e1-3795a8d61e25" providerId="ADAL" clId="{D792DB59-0030-42C0-80F6-80560F0C5BF9}" dt="2021-03-19T01:05:51.442" v="9582" actId="313"/>
        <pc:sldMkLst>
          <pc:docMk/>
          <pc:sldMk cId="2244139012" sldId="371"/>
        </pc:sldMkLst>
        <pc:spChg chg="mod">
          <ac:chgData name="Rooney Ribeiro Albuquerque Coelho" userId="ac74b89b-444e-42c3-a3e1-3795a8d61e25" providerId="ADAL" clId="{D792DB59-0030-42C0-80F6-80560F0C5BF9}" dt="2021-03-19T01:05:51.442" v="9582" actId="313"/>
          <ac:spMkLst>
            <pc:docMk/>
            <pc:sldMk cId="2244139012" sldId="371"/>
            <ac:spMk id="3" creationId="{F5D91BA0-44EB-4B55-9E9D-49135D212D2B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14:29.102" v="9814" actId="1076"/>
        <pc:sldMkLst>
          <pc:docMk/>
          <pc:sldMk cId="908971328" sldId="372"/>
        </pc:sldMkLst>
        <pc:spChg chg="mod">
          <ac:chgData name="Rooney Ribeiro Albuquerque Coelho" userId="ac74b89b-444e-42c3-a3e1-3795a8d61e25" providerId="ADAL" clId="{D792DB59-0030-42C0-80F6-80560F0C5BF9}" dt="2021-03-19T01:12:57.704" v="9732"/>
          <ac:spMkLst>
            <pc:docMk/>
            <pc:sldMk cId="908971328" sldId="372"/>
            <ac:spMk id="2" creationId="{64707EB0-85DC-4D58-A9C6-0C5282B7E381}"/>
          </ac:spMkLst>
        </pc:spChg>
        <pc:spChg chg="del">
          <ac:chgData name="Rooney Ribeiro Albuquerque Coelho" userId="ac74b89b-444e-42c3-a3e1-3795a8d61e25" providerId="ADAL" clId="{D792DB59-0030-42C0-80F6-80560F0C5BF9}" dt="2021-03-19T01:08:18.521" v="9584" actId="22"/>
          <ac:spMkLst>
            <pc:docMk/>
            <pc:sldMk cId="908971328" sldId="372"/>
            <ac:spMk id="3" creationId="{B0C4D8A4-018B-42C1-8B71-20BB995F54E6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4.274" v="9730" actId="478"/>
          <ac:spMkLst>
            <pc:docMk/>
            <pc:sldMk cId="908971328" sldId="372"/>
            <ac:spMk id="9" creationId="{946908D9-2FAB-4C2C-9151-7A80E5675BA3}"/>
          </ac:spMkLst>
        </pc:spChg>
        <pc:spChg chg="add del mod ord">
          <ac:chgData name="Rooney Ribeiro Albuquerque Coelho" userId="ac74b89b-444e-42c3-a3e1-3795a8d61e25" providerId="ADAL" clId="{D792DB59-0030-42C0-80F6-80560F0C5BF9}" dt="2021-03-19T01:12:12.803" v="9729" actId="478"/>
          <ac:spMkLst>
            <pc:docMk/>
            <pc:sldMk cId="908971328" sldId="372"/>
            <ac:spMk id="10" creationId="{3AAD97E8-2540-420E-AA4D-67A354EA1D69}"/>
          </ac:spMkLst>
        </pc:spChg>
        <pc:spChg chg="add del mod">
          <ac:chgData name="Rooney Ribeiro Albuquerque Coelho" userId="ac74b89b-444e-42c3-a3e1-3795a8d61e25" providerId="ADAL" clId="{D792DB59-0030-42C0-80F6-80560F0C5BF9}" dt="2021-03-19T01:12:16.338" v="9731" actId="478"/>
          <ac:spMkLst>
            <pc:docMk/>
            <pc:sldMk cId="908971328" sldId="372"/>
            <ac:spMk id="11" creationId="{B4D27A16-44C6-46CB-B059-16D61CC37F04}"/>
          </ac:spMkLst>
        </pc:spChg>
        <pc:spChg chg="add mod">
          <ac:chgData name="Rooney Ribeiro Albuquerque Coelho" userId="ac74b89b-444e-42c3-a3e1-3795a8d61e25" providerId="ADAL" clId="{D792DB59-0030-42C0-80F6-80560F0C5BF9}" dt="2021-03-19T01:14:29.102" v="9814" actId="1076"/>
          <ac:spMkLst>
            <pc:docMk/>
            <pc:sldMk cId="908971328" sldId="372"/>
            <ac:spMk id="12" creationId="{414EB9AD-1B19-4FDC-8C93-734D1C4D3A95}"/>
          </ac:spMkLst>
        </pc:spChg>
        <pc:picChg chg="add mod ord">
          <ac:chgData name="Rooney Ribeiro Albuquerque Coelho" userId="ac74b89b-444e-42c3-a3e1-3795a8d61e25" providerId="ADAL" clId="{D792DB59-0030-42C0-80F6-80560F0C5BF9}" dt="2021-03-19T01:13:42.586" v="9769" actId="1036"/>
          <ac:picMkLst>
            <pc:docMk/>
            <pc:sldMk cId="908971328" sldId="372"/>
            <ac:picMk id="8" creationId="{255D6AF0-5F50-4CA9-A81B-EDC7AE79FEAB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1:22:05.794" v="10094" actId="207"/>
        <pc:sldMkLst>
          <pc:docMk/>
          <pc:sldMk cId="571085410" sldId="373"/>
        </pc:sldMkLst>
        <pc:spChg chg="del">
          <ac:chgData name="Rooney Ribeiro Albuquerque Coelho" userId="ac74b89b-444e-42c3-a3e1-3795a8d61e25" providerId="ADAL" clId="{D792DB59-0030-42C0-80F6-80560F0C5BF9}" dt="2021-03-19T01:15:43.168" v="9817" actId="478"/>
          <ac:spMkLst>
            <pc:docMk/>
            <pc:sldMk cId="571085410" sldId="373"/>
            <ac:spMk id="2" creationId="{4C1AADD0-E41C-4AF8-946F-C28F2EA5A9ED}"/>
          </ac:spMkLst>
        </pc:spChg>
        <pc:spChg chg="del">
          <ac:chgData name="Rooney Ribeiro Albuquerque Coelho" userId="ac74b89b-444e-42c3-a3e1-3795a8d61e25" providerId="ADAL" clId="{D792DB59-0030-42C0-80F6-80560F0C5BF9}" dt="2021-03-19T01:15:42.440" v="9816" actId="478"/>
          <ac:spMkLst>
            <pc:docMk/>
            <pc:sldMk cId="571085410" sldId="373"/>
            <ac:spMk id="3" creationId="{F59CE58C-1BA9-40B6-B29F-6E7453DD5A6B}"/>
          </ac:spMkLst>
        </pc:spChg>
        <pc:spChg chg="add mod">
          <ac:chgData name="Rooney Ribeiro Albuquerque Coelho" userId="ac74b89b-444e-42c3-a3e1-3795a8d61e25" providerId="ADAL" clId="{D792DB59-0030-42C0-80F6-80560F0C5BF9}" dt="2021-03-19T01:21:53.127" v="10093" actId="207"/>
          <ac:spMkLst>
            <pc:docMk/>
            <pc:sldMk cId="571085410" sldId="373"/>
            <ac:spMk id="9" creationId="{7BDD97C6-ABB5-49E4-B5A6-DF210FB8BC83}"/>
          </ac:spMkLst>
        </pc:spChg>
        <pc:spChg chg="add mod">
          <ac:chgData name="Rooney Ribeiro Albuquerque Coelho" userId="ac74b89b-444e-42c3-a3e1-3795a8d61e25" providerId="ADAL" clId="{D792DB59-0030-42C0-80F6-80560F0C5BF9}" dt="2021-03-19T01:22:05.794" v="10094" actId="207"/>
          <ac:spMkLst>
            <pc:docMk/>
            <pc:sldMk cId="571085410" sldId="373"/>
            <ac:spMk id="10" creationId="{FA639908-C18D-4BED-B8E8-10285AA705CA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1:16:22.006" v="9825" actId="1076"/>
          <ac:picMkLst>
            <pc:docMk/>
            <pc:sldMk cId="571085410" sldId="373"/>
            <ac:picMk id="8" creationId="{A7D5E800-601F-4B95-A0FD-DEBD1E9A70D6}"/>
          </ac:picMkLst>
        </pc:picChg>
        <pc:cxnChg chg="add mod">
          <ac:chgData name="Rooney Ribeiro Albuquerque Coelho" userId="ac74b89b-444e-42c3-a3e1-3795a8d61e25" providerId="ADAL" clId="{D792DB59-0030-42C0-80F6-80560F0C5BF9}" dt="2021-03-19T01:21:38.423" v="10092" actId="208"/>
          <ac:cxnSpMkLst>
            <pc:docMk/>
            <pc:sldMk cId="571085410" sldId="373"/>
            <ac:cxnSpMk id="12" creationId="{FE07E725-E64F-42CF-88E3-0519E343B1D8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2:52:31.338" v="10747"/>
        <pc:sldMkLst>
          <pc:docMk/>
          <pc:sldMk cId="1346865084" sldId="374"/>
        </pc:sldMkLst>
        <pc:spChg chg="mod">
          <ac:chgData name="Rooney Ribeiro Albuquerque Coelho" userId="ac74b89b-444e-42c3-a3e1-3795a8d61e25" providerId="ADAL" clId="{D792DB59-0030-42C0-80F6-80560F0C5BF9}" dt="2021-03-19T01:24:25.425" v="10096"/>
          <ac:spMkLst>
            <pc:docMk/>
            <pc:sldMk cId="1346865084" sldId="374"/>
            <ac:spMk id="2" creationId="{97913842-068F-44EE-A43B-641FA0D1B7CF}"/>
          </ac:spMkLst>
        </pc:spChg>
        <pc:spChg chg="mod">
          <ac:chgData name="Rooney Ribeiro Albuquerque Coelho" userId="ac74b89b-444e-42c3-a3e1-3795a8d61e25" providerId="ADAL" clId="{D792DB59-0030-42C0-80F6-80560F0C5BF9}" dt="2021-03-19T02:52:31.338" v="10747"/>
          <ac:spMkLst>
            <pc:docMk/>
            <pc:sldMk cId="1346865084" sldId="374"/>
            <ac:spMk id="3" creationId="{61682E3D-51B2-4F3D-930E-167E033D182E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1:31:30.774" v="10328"/>
        <pc:sldMkLst>
          <pc:docMk/>
          <pc:sldMk cId="1770061254" sldId="375"/>
        </pc:sldMkLst>
        <pc:spChg chg="mod">
          <ac:chgData name="Rooney Ribeiro Albuquerque Coelho" userId="ac74b89b-444e-42c3-a3e1-3795a8d61e25" providerId="ADAL" clId="{D792DB59-0030-42C0-80F6-80560F0C5BF9}" dt="2021-03-19T01:31:30.774" v="10328"/>
          <ac:spMkLst>
            <pc:docMk/>
            <pc:sldMk cId="1770061254" sldId="375"/>
            <ac:spMk id="2" creationId="{22DE2128-A71C-43AB-A1ED-21404B832E6F}"/>
          </ac:spMkLst>
        </pc:spChg>
        <pc:spChg chg="del">
          <ac:chgData name="Rooney Ribeiro Albuquerque Coelho" userId="ac74b89b-444e-42c3-a3e1-3795a8d61e25" providerId="ADAL" clId="{D792DB59-0030-42C0-80F6-80560F0C5BF9}" dt="2021-03-19T01:27:39.429" v="10327" actId="22"/>
          <ac:spMkLst>
            <pc:docMk/>
            <pc:sldMk cId="1770061254" sldId="375"/>
            <ac:spMk id="3" creationId="{EE5E359A-0000-4AFD-A782-D5ED67415236}"/>
          </ac:spMkLst>
        </pc:spChg>
        <pc:picChg chg="add mod ord">
          <ac:chgData name="Rooney Ribeiro Albuquerque Coelho" userId="ac74b89b-444e-42c3-a3e1-3795a8d61e25" providerId="ADAL" clId="{D792DB59-0030-42C0-80F6-80560F0C5BF9}" dt="2021-03-19T01:27:39.429" v="10327" actId="22"/>
          <ac:picMkLst>
            <pc:docMk/>
            <pc:sldMk cId="1770061254" sldId="375"/>
            <ac:picMk id="8" creationId="{E29788EE-6AEA-40AA-BFCD-DB647F972D45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1:48:00.626" v="10736" actId="5793"/>
        <pc:sldMkLst>
          <pc:docMk/>
          <pc:sldMk cId="3287334524" sldId="376"/>
        </pc:sldMkLst>
        <pc:spChg chg="mod">
          <ac:chgData name="Rooney Ribeiro Albuquerque Coelho" userId="ac74b89b-444e-42c3-a3e1-3795a8d61e25" providerId="ADAL" clId="{D792DB59-0030-42C0-80F6-80560F0C5BF9}" dt="2021-03-19T01:41:44.264" v="10330"/>
          <ac:spMkLst>
            <pc:docMk/>
            <pc:sldMk cId="3287334524" sldId="376"/>
            <ac:spMk id="2" creationId="{25365E90-9775-438F-8125-CCE49FE4E714}"/>
          </ac:spMkLst>
        </pc:spChg>
        <pc:spChg chg="mod">
          <ac:chgData name="Rooney Ribeiro Albuquerque Coelho" userId="ac74b89b-444e-42c3-a3e1-3795a8d61e25" providerId="ADAL" clId="{D792DB59-0030-42C0-80F6-80560F0C5BF9}" dt="2021-03-19T01:48:00.626" v="10736" actId="5793"/>
          <ac:spMkLst>
            <pc:docMk/>
            <pc:sldMk cId="3287334524" sldId="376"/>
            <ac:spMk id="3" creationId="{1844A49C-A9FA-49CC-B59A-327F7C249C7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2:45:26.647" v="10739"/>
        <pc:sldMkLst>
          <pc:docMk/>
          <pc:sldMk cId="2680301382" sldId="377"/>
        </pc:sldMkLst>
        <pc:spChg chg="mod">
          <ac:chgData name="Rooney Ribeiro Albuquerque Coelho" userId="ac74b89b-444e-42c3-a3e1-3795a8d61e25" providerId="ADAL" clId="{D792DB59-0030-42C0-80F6-80560F0C5BF9}" dt="2021-03-19T02:45:26.647" v="10739"/>
          <ac:spMkLst>
            <pc:docMk/>
            <pc:sldMk cId="2680301382" sldId="377"/>
            <ac:spMk id="2" creationId="{E3561BB9-0B9B-4DDD-9872-B43AD1F753E2}"/>
          </ac:spMkLst>
        </pc:spChg>
        <pc:spChg chg="del">
          <ac:chgData name="Rooney Ribeiro Albuquerque Coelho" userId="ac74b89b-444e-42c3-a3e1-3795a8d61e25" providerId="ADAL" clId="{D792DB59-0030-42C0-80F6-80560F0C5BF9}" dt="2021-03-19T02:42:02.595" v="10738" actId="22"/>
          <ac:spMkLst>
            <pc:docMk/>
            <pc:sldMk cId="2680301382" sldId="377"/>
            <ac:spMk id="3" creationId="{163B2A10-CBBD-4C44-BD59-DAF74663A2C4}"/>
          </ac:spMkLst>
        </pc:spChg>
        <pc:picChg chg="add mod ord">
          <ac:chgData name="Rooney Ribeiro Albuquerque Coelho" userId="ac74b89b-444e-42c3-a3e1-3795a8d61e25" providerId="ADAL" clId="{D792DB59-0030-42C0-80F6-80560F0C5BF9}" dt="2021-03-19T02:42:02.595" v="10738" actId="22"/>
          <ac:picMkLst>
            <pc:docMk/>
            <pc:sldMk cId="2680301382" sldId="377"/>
            <ac:picMk id="8" creationId="{40D17D36-F2EC-40A8-9FFC-FD41D06AC739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2:48:06.837" v="10744"/>
        <pc:sldMkLst>
          <pc:docMk/>
          <pc:sldMk cId="66822896" sldId="378"/>
        </pc:sldMkLst>
        <pc:spChg chg="mod">
          <ac:chgData name="Rooney Ribeiro Albuquerque Coelho" userId="ac74b89b-444e-42c3-a3e1-3795a8d61e25" providerId="ADAL" clId="{D792DB59-0030-42C0-80F6-80560F0C5BF9}" dt="2021-03-19T02:48:06.837" v="10744"/>
          <ac:spMkLst>
            <pc:docMk/>
            <pc:sldMk cId="66822896" sldId="378"/>
            <ac:spMk id="2" creationId="{29837CFC-7A78-4C2C-AB3E-C0234891D720}"/>
          </ac:spMkLst>
        </pc:spChg>
        <pc:spChg chg="del">
          <ac:chgData name="Rooney Ribeiro Albuquerque Coelho" userId="ac74b89b-444e-42c3-a3e1-3795a8d61e25" providerId="ADAL" clId="{D792DB59-0030-42C0-80F6-80560F0C5BF9}" dt="2021-03-19T02:45:59.802" v="10741" actId="22"/>
          <ac:spMkLst>
            <pc:docMk/>
            <pc:sldMk cId="66822896" sldId="378"/>
            <ac:spMk id="3" creationId="{EDD63545-7750-479F-9FED-88403891FBE7}"/>
          </ac:spMkLst>
        </pc:spChg>
        <pc:picChg chg="add mod ord">
          <ac:chgData name="Rooney Ribeiro Albuquerque Coelho" userId="ac74b89b-444e-42c3-a3e1-3795a8d61e25" providerId="ADAL" clId="{D792DB59-0030-42C0-80F6-80560F0C5BF9}" dt="2021-03-19T02:45:59.802" v="10741" actId="22"/>
          <ac:picMkLst>
            <pc:docMk/>
            <pc:sldMk cId="66822896" sldId="378"/>
            <ac:picMk id="8" creationId="{8FC4B882-1D43-4039-B53C-A74447C391DA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3:30:39.222" v="11366" actId="1076"/>
        <pc:sldMkLst>
          <pc:docMk/>
          <pc:sldMk cId="2762630445" sldId="379"/>
        </pc:sldMkLst>
        <pc:spChg chg="mod">
          <ac:chgData name="Rooney Ribeiro Albuquerque Coelho" userId="ac74b89b-444e-42c3-a3e1-3795a8d61e25" providerId="ADAL" clId="{D792DB59-0030-42C0-80F6-80560F0C5BF9}" dt="2021-03-19T02:48:08.099" v="10745"/>
          <ac:spMkLst>
            <pc:docMk/>
            <pc:sldMk cId="2762630445" sldId="379"/>
            <ac:spMk id="2" creationId="{4D6FF1C0-CAD9-48AC-B183-90F40724F4B2}"/>
          </ac:spMkLst>
        </pc:spChg>
        <pc:spChg chg="del">
          <ac:chgData name="Rooney Ribeiro Albuquerque Coelho" userId="ac74b89b-444e-42c3-a3e1-3795a8d61e25" providerId="ADAL" clId="{D792DB59-0030-42C0-80F6-80560F0C5BF9}" dt="2021-03-19T02:47:04.283" v="10743" actId="22"/>
          <ac:spMkLst>
            <pc:docMk/>
            <pc:sldMk cId="2762630445" sldId="379"/>
            <ac:spMk id="3" creationId="{DCB35981-C4F6-431C-80C6-1F47F7147D0D}"/>
          </ac:spMkLst>
        </pc:spChg>
        <pc:spChg chg="add mod">
          <ac:chgData name="Rooney Ribeiro Albuquerque Coelho" userId="ac74b89b-444e-42c3-a3e1-3795a8d61e25" providerId="ADAL" clId="{D792DB59-0030-42C0-80F6-80560F0C5BF9}" dt="2021-03-19T03:30:39.222" v="11366" actId="1076"/>
          <ac:spMkLst>
            <pc:docMk/>
            <pc:sldMk cId="2762630445" sldId="379"/>
            <ac:spMk id="9" creationId="{E884F601-B51F-43BB-9496-0EA1D9D0B499}"/>
          </ac:spMkLst>
        </pc:spChg>
        <pc:picChg chg="add mod ord">
          <ac:chgData name="Rooney Ribeiro Albuquerque Coelho" userId="ac74b89b-444e-42c3-a3e1-3795a8d61e25" providerId="ADAL" clId="{D792DB59-0030-42C0-80F6-80560F0C5BF9}" dt="2021-03-19T02:47:04.283" v="10743" actId="22"/>
          <ac:picMkLst>
            <pc:docMk/>
            <pc:sldMk cId="2762630445" sldId="379"/>
            <ac:picMk id="8" creationId="{ED612687-D86A-411F-80BA-6CA34C64489B}"/>
          </ac:picMkLst>
        </pc:picChg>
      </pc:sldChg>
      <pc:sldChg chg="addSp delSp modSp add mod ord modAnim">
        <pc:chgData name="Rooney Ribeiro Albuquerque Coelho" userId="ac74b89b-444e-42c3-a3e1-3795a8d61e25" providerId="ADAL" clId="{D792DB59-0030-42C0-80F6-80560F0C5BF9}" dt="2021-03-19T03:12:14.482" v="10963" actId="478"/>
        <pc:sldMkLst>
          <pc:docMk/>
          <pc:sldMk cId="2175042210" sldId="380"/>
        </pc:sldMkLst>
        <pc:spChg chg="del">
          <ac:chgData name="Rooney Ribeiro Albuquerque Coelho" userId="ac74b89b-444e-42c3-a3e1-3795a8d61e25" providerId="ADAL" clId="{D792DB59-0030-42C0-80F6-80560F0C5BF9}" dt="2021-03-19T02:56:24.945" v="10777" actId="478"/>
          <ac:spMkLst>
            <pc:docMk/>
            <pc:sldMk cId="2175042210" sldId="380"/>
            <ac:spMk id="2" creationId="{22DE2128-A71C-43AB-A1ED-21404B832E6F}"/>
          </ac:spMkLst>
        </pc:spChg>
        <pc:spChg chg="add mod">
          <ac:chgData name="Rooney Ribeiro Albuquerque Coelho" userId="ac74b89b-444e-42c3-a3e1-3795a8d61e25" providerId="ADAL" clId="{D792DB59-0030-42C0-80F6-80560F0C5BF9}" dt="2021-03-19T03:03:18.517" v="10871" actId="207"/>
          <ac:spMkLst>
            <pc:docMk/>
            <pc:sldMk cId="2175042210" sldId="380"/>
            <ac:spMk id="3" creationId="{48938B59-34E3-4979-B79C-2A0B5FEE65F2}"/>
          </ac:spMkLst>
        </pc:spChg>
        <pc:spChg chg="add mod">
          <ac:chgData name="Rooney Ribeiro Albuquerque Coelho" userId="ac74b89b-444e-42c3-a3e1-3795a8d61e25" providerId="ADAL" clId="{D792DB59-0030-42C0-80F6-80560F0C5BF9}" dt="2021-03-19T02:57:17.401" v="10793" actId="1076"/>
          <ac:spMkLst>
            <pc:docMk/>
            <pc:sldMk cId="2175042210" sldId="380"/>
            <ac:spMk id="9" creationId="{3B840FB6-5977-4843-9EE0-DCE71ADAC8B7}"/>
          </ac:spMkLst>
        </pc:spChg>
        <pc:spChg chg="add del mod">
          <ac:chgData name="Rooney Ribeiro Albuquerque Coelho" userId="ac74b89b-444e-42c3-a3e1-3795a8d61e25" providerId="ADAL" clId="{D792DB59-0030-42C0-80F6-80560F0C5BF9}" dt="2021-03-19T02:56:26.257" v="10778" actId="478"/>
          <ac:spMkLst>
            <pc:docMk/>
            <pc:sldMk cId="2175042210" sldId="380"/>
            <ac:spMk id="10" creationId="{D3B2CFF5-4A90-4C36-9924-D249AC3A79A2}"/>
          </ac:spMkLst>
        </pc:spChg>
        <pc:spChg chg="add mod">
          <ac:chgData name="Rooney Ribeiro Albuquerque Coelho" userId="ac74b89b-444e-42c3-a3e1-3795a8d61e25" providerId="ADAL" clId="{D792DB59-0030-42C0-80F6-80560F0C5BF9}" dt="2021-03-19T02:57:57.505" v="10798" actId="207"/>
          <ac:spMkLst>
            <pc:docMk/>
            <pc:sldMk cId="2175042210" sldId="380"/>
            <ac:spMk id="11" creationId="{EC7B79FD-377B-42C3-BAE7-3A31120B9FEA}"/>
          </ac:spMkLst>
        </pc:spChg>
        <pc:spChg chg="add mod">
          <ac:chgData name="Rooney Ribeiro Albuquerque Coelho" userId="ac74b89b-444e-42c3-a3e1-3795a8d61e25" providerId="ADAL" clId="{D792DB59-0030-42C0-80F6-80560F0C5BF9}" dt="2021-03-19T02:58:16.866" v="10802" actId="1076"/>
          <ac:spMkLst>
            <pc:docMk/>
            <pc:sldMk cId="2175042210" sldId="380"/>
            <ac:spMk id="12" creationId="{D1F2FFBD-30B8-4BE9-A8AA-1230388F892F}"/>
          </ac:spMkLst>
        </pc:spChg>
        <pc:spChg chg="add mod">
          <ac:chgData name="Rooney Ribeiro Albuquerque Coelho" userId="ac74b89b-444e-42c3-a3e1-3795a8d61e25" providerId="ADAL" clId="{D792DB59-0030-42C0-80F6-80560F0C5BF9}" dt="2021-03-19T02:58:25.174" v="10805" actId="1076"/>
          <ac:spMkLst>
            <pc:docMk/>
            <pc:sldMk cId="2175042210" sldId="380"/>
            <ac:spMk id="13" creationId="{351C2BB1-BBA3-47E6-8A9F-554C4E82C8C7}"/>
          </ac:spMkLst>
        </pc:spChg>
        <pc:spChg chg="add mod">
          <ac:chgData name="Rooney Ribeiro Albuquerque Coelho" userId="ac74b89b-444e-42c3-a3e1-3795a8d61e25" providerId="ADAL" clId="{D792DB59-0030-42C0-80F6-80560F0C5BF9}" dt="2021-03-19T02:58:31.123" v="10808" actId="20577"/>
          <ac:spMkLst>
            <pc:docMk/>
            <pc:sldMk cId="2175042210" sldId="380"/>
            <ac:spMk id="14" creationId="{0958C324-98C8-4761-A73D-9387CB68785D}"/>
          </ac:spMkLst>
        </pc:spChg>
        <pc:spChg chg="add mod">
          <ac:chgData name="Rooney Ribeiro Albuquerque Coelho" userId="ac74b89b-444e-42c3-a3e1-3795a8d61e25" providerId="ADAL" clId="{D792DB59-0030-42C0-80F6-80560F0C5BF9}" dt="2021-03-19T02:58:37.498" v="10810" actId="1076"/>
          <ac:spMkLst>
            <pc:docMk/>
            <pc:sldMk cId="2175042210" sldId="380"/>
            <ac:spMk id="15" creationId="{A65361C2-768E-434D-9E95-4F41E77A217D}"/>
          </ac:spMkLst>
        </pc:spChg>
        <pc:spChg chg="add mod">
          <ac:chgData name="Rooney Ribeiro Albuquerque Coelho" userId="ac74b89b-444e-42c3-a3e1-3795a8d61e25" providerId="ADAL" clId="{D792DB59-0030-42C0-80F6-80560F0C5BF9}" dt="2021-03-19T02:58:43.388" v="10812" actId="1076"/>
          <ac:spMkLst>
            <pc:docMk/>
            <pc:sldMk cId="2175042210" sldId="380"/>
            <ac:spMk id="16" creationId="{9BB6144B-C4DC-4323-9E5E-D49284B97D89}"/>
          </ac:spMkLst>
        </pc:spChg>
        <pc:spChg chg="add mod">
          <ac:chgData name="Rooney Ribeiro Albuquerque Coelho" userId="ac74b89b-444e-42c3-a3e1-3795a8d61e25" providerId="ADAL" clId="{D792DB59-0030-42C0-80F6-80560F0C5BF9}" dt="2021-03-19T02:58:56.966" v="10817" actId="1076"/>
          <ac:spMkLst>
            <pc:docMk/>
            <pc:sldMk cId="2175042210" sldId="380"/>
            <ac:spMk id="17" creationId="{F10BEA82-C41F-4ADC-8E5D-7F616B8D61B0}"/>
          </ac:spMkLst>
        </pc:spChg>
        <pc:spChg chg="add mod">
          <ac:chgData name="Rooney Ribeiro Albuquerque Coelho" userId="ac74b89b-444e-42c3-a3e1-3795a8d61e25" providerId="ADAL" clId="{D792DB59-0030-42C0-80F6-80560F0C5BF9}" dt="2021-03-19T03:03:13.507" v="10870" actId="207"/>
          <ac:spMkLst>
            <pc:docMk/>
            <pc:sldMk cId="2175042210" sldId="380"/>
            <ac:spMk id="18" creationId="{4C732FEE-7FB1-4F9A-8D8A-F3FCF4A71721}"/>
          </ac:spMkLst>
        </pc:spChg>
        <pc:spChg chg="add mod">
          <ac:chgData name="Rooney Ribeiro Albuquerque Coelho" userId="ac74b89b-444e-42c3-a3e1-3795a8d61e25" providerId="ADAL" clId="{D792DB59-0030-42C0-80F6-80560F0C5BF9}" dt="2021-03-19T03:03:10.553" v="10869" actId="207"/>
          <ac:spMkLst>
            <pc:docMk/>
            <pc:sldMk cId="2175042210" sldId="380"/>
            <ac:spMk id="19" creationId="{C9A34A27-980C-493F-A461-43552099DF6F}"/>
          </ac:spMkLst>
        </pc:spChg>
        <pc:spChg chg="add mod">
          <ac:chgData name="Rooney Ribeiro Albuquerque Coelho" userId="ac74b89b-444e-42c3-a3e1-3795a8d61e25" providerId="ADAL" clId="{D792DB59-0030-42C0-80F6-80560F0C5BF9}" dt="2021-03-19T03:01:37.439" v="10854" actId="404"/>
          <ac:spMkLst>
            <pc:docMk/>
            <pc:sldMk cId="2175042210" sldId="380"/>
            <ac:spMk id="20" creationId="{BB4CDFD5-778E-4917-BC4D-C68AEC90E79E}"/>
          </ac:spMkLst>
        </pc:spChg>
        <pc:spChg chg="add mod">
          <ac:chgData name="Rooney Ribeiro Albuquerque Coelho" userId="ac74b89b-444e-42c3-a3e1-3795a8d61e25" providerId="ADAL" clId="{D792DB59-0030-42C0-80F6-80560F0C5BF9}" dt="2021-03-19T03:02:04.469" v="10858" actId="20577"/>
          <ac:spMkLst>
            <pc:docMk/>
            <pc:sldMk cId="2175042210" sldId="380"/>
            <ac:spMk id="21" creationId="{004D1A31-8A6C-4705-A96B-90B28FCA556E}"/>
          </ac:spMkLst>
        </pc:spChg>
        <pc:spChg chg="add mod">
          <ac:chgData name="Rooney Ribeiro Albuquerque Coelho" userId="ac74b89b-444e-42c3-a3e1-3795a8d61e25" providerId="ADAL" clId="{D792DB59-0030-42C0-80F6-80560F0C5BF9}" dt="2021-03-19T03:02:15.750" v="10861" actId="1076"/>
          <ac:spMkLst>
            <pc:docMk/>
            <pc:sldMk cId="2175042210" sldId="380"/>
            <ac:spMk id="22" creationId="{8705D427-81CC-4A5C-A858-57127F020F77}"/>
          </ac:spMkLst>
        </pc:spChg>
        <pc:spChg chg="add mod">
          <ac:chgData name="Rooney Ribeiro Albuquerque Coelho" userId="ac74b89b-444e-42c3-a3e1-3795a8d61e25" providerId="ADAL" clId="{D792DB59-0030-42C0-80F6-80560F0C5BF9}" dt="2021-03-19T03:02:21.602" v="10863" actId="1076"/>
          <ac:spMkLst>
            <pc:docMk/>
            <pc:sldMk cId="2175042210" sldId="380"/>
            <ac:spMk id="23" creationId="{2B42F307-B02F-4DC7-B574-50932BACF52B}"/>
          </ac:spMkLst>
        </pc:spChg>
        <pc:spChg chg="add mod">
          <ac:chgData name="Rooney Ribeiro Albuquerque Coelho" userId="ac74b89b-444e-42c3-a3e1-3795a8d61e25" providerId="ADAL" clId="{D792DB59-0030-42C0-80F6-80560F0C5BF9}" dt="2021-03-19T03:02:31.695" v="10865" actId="1076"/>
          <ac:spMkLst>
            <pc:docMk/>
            <pc:sldMk cId="2175042210" sldId="380"/>
            <ac:spMk id="24" creationId="{6FA81185-92FE-473A-8438-C3A6421B1AEF}"/>
          </ac:spMkLst>
        </pc:spChg>
        <pc:spChg chg="add mod">
          <ac:chgData name="Rooney Ribeiro Albuquerque Coelho" userId="ac74b89b-444e-42c3-a3e1-3795a8d61e25" providerId="ADAL" clId="{D792DB59-0030-42C0-80F6-80560F0C5BF9}" dt="2021-03-19T03:02:42.235" v="10868" actId="20577"/>
          <ac:spMkLst>
            <pc:docMk/>
            <pc:sldMk cId="2175042210" sldId="380"/>
            <ac:spMk id="25" creationId="{CC3BEB0D-46F1-4C13-8332-EA64C6CF621A}"/>
          </ac:spMkLst>
        </pc:spChg>
        <pc:spChg chg="add del mod">
          <ac:chgData name="Rooney Ribeiro Albuquerque Coelho" userId="ac74b89b-444e-42c3-a3e1-3795a8d61e25" providerId="ADAL" clId="{D792DB59-0030-42C0-80F6-80560F0C5BF9}" dt="2021-03-19T03:12:14.482" v="10963" actId="478"/>
          <ac:spMkLst>
            <pc:docMk/>
            <pc:sldMk cId="2175042210" sldId="380"/>
            <ac:spMk id="26" creationId="{3E987F77-DE48-4814-BA7C-3A24D8403AAB}"/>
          </ac:spMkLst>
        </pc:spChg>
        <pc:spChg chg="add del mod">
          <ac:chgData name="Rooney Ribeiro Albuquerque Coelho" userId="ac74b89b-444e-42c3-a3e1-3795a8d61e25" providerId="ADAL" clId="{D792DB59-0030-42C0-80F6-80560F0C5BF9}" dt="2021-03-19T03:05:39.027" v="10900" actId="21"/>
          <ac:spMkLst>
            <pc:docMk/>
            <pc:sldMk cId="2175042210" sldId="380"/>
            <ac:spMk id="27" creationId="{7A1BCA97-1569-452C-96E6-8ABD5D64FE24}"/>
          </ac:spMkLst>
        </pc:spChg>
        <pc:spChg chg="add del mod">
          <ac:chgData name="Rooney Ribeiro Albuquerque Coelho" userId="ac74b89b-444e-42c3-a3e1-3795a8d61e25" providerId="ADAL" clId="{D792DB59-0030-42C0-80F6-80560F0C5BF9}" dt="2021-03-19T03:06:03.772" v="10902" actId="478"/>
          <ac:spMkLst>
            <pc:docMk/>
            <pc:sldMk cId="2175042210" sldId="380"/>
            <ac:spMk id="28" creationId="{4157B0AC-D71C-417D-8E60-090B36FE218A}"/>
          </ac:spMkLst>
        </pc:spChg>
        <pc:picChg chg="mod modCrop">
          <ac:chgData name="Rooney Ribeiro Albuquerque Coelho" userId="ac74b89b-444e-42c3-a3e1-3795a8d61e25" providerId="ADAL" clId="{D792DB59-0030-42C0-80F6-80560F0C5BF9}" dt="2021-03-19T02:56:32.855" v="10781" actId="1076"/>
          <ac:picMkLst>
            <pc:docMk/>
            <pc:sldMk cId="2175042210" sldId="380"/>
            <ac:picMk id="8" creationId="{E29788EE-6AEA-40AA-BFCD-DB647F972D45}"/>
          </ac:picMkLst>
        </pc:picChg>
      </pc:sldChg>
      <pc:sldChg chg="addSp delSp modSp add mod modAnim">
        <pc:chgData name="Rooney Ribeiro Albuquerque Coelho" userId="ac74b89b-444e-42c3-a3e1-3795a8d61e25" providerId="ADAL" clId="{D792DB59-0030-42C0-80F6-80560F0C5BF9}" dt="2021-03-19T03:20:44.108" v="11221" actId="1076"/>
        <pc:sldMkLst>
          <pc:docMk/>
          <pc:sldMk cId="2273109430" sldId="381"/>
        </pc:sldMkLst>
        <pc:spChg chg="add mod">
          <ac:chgData name="Rooney Ribeiro Albuquerque Coelho" userId="ac74b89b-444e-42c3-a3e1-3795a8d61e25" providerId="ADAL" clId="{D792DB59-0030-42C0-80F6-80560F0C5BF9}" dt="2021-03-19T03:07:56.867" v="10924" actId="208"/>
          <ac:spMkLst>
            <pc:docMk/>
            <pc:sldMk cId="2273109430" sldId="381"/>
            <ac:spMk id="2" creationId="{2CA7BEA5-BA31-4355-A833-D33C639BEE4A}"/>
          </ac:spMkLst>
        </pc:spChg>
        <pc:spChg chg="del">
          <ac:chgData name="Rooney Ribeiro Albuquerque Coelho" userId="ac74b89b-444e-42c3-a3e1-3795a8d61e25" providerId="ADAL" clId="{D792DB59-0030-42C0-80F6-80560F0C5BF9}" dt="2021-03-19T03:12:39.105" v="10964" actId="478"/>
          <ac:spMkLst>
            <pc:docMk/>
            <pc:sldMk cId="2273109430" sldId="381"/>
            <ac:spMk id="26" creationId="{3E987F77-DE48-4814-BA7C-3A24D8403AAB}"/>
          </ac:spMkLst>
        </pc:spChg>
        <pc:spChg chg="add mod">
          <ac:chgData name="Rooney Ribeiro Albuquerque Coelho" userId="ac74b89b-444e-42c3-a3e1-3795a8d61e25" providerId="ADAL" clId="{D792DB59-0030-42C0-80F6-80560F0C5BF9}" dt="2021-03-19T03:08:18.729" v="10930" actId="14100"/>
          <ac:spMkLst>
            <pc:docMk/>
            <pc:sldMk cId="2273109430" sldId="381"/>
            <ac:spMk id="27" creationId="{ED2BC6DB-E9C4-4566-83F1-29078AEF94BC}"/>
          </ac:spMkLst>
        </pc:spChg>
        <pc:spChg chg="add mod">
          <ac:chgData name="Rooney Ribeiro Albuquerque Coelho" userId="ac74b89b-444e-42c3-a3e1-3795a8d61e25" providerId="ADAL" clId="{D792DB59-0030-42C0-80F6-80560F0C5BF9}" dt="2021-03-19T03:10:34.567" v="10959"/>
          <ac:spMkLst>
            <pc:docMk/>
            <pc:sldMk cId="2273109430" sldId="381"/>
            <ac:spMk id="30" creationId="{EBCB850B-26FB-48F5-9388-7409128D7667}"/>
          </ac:spMkLst>
        </pc:spChg>
        <pc:spChg chg="add mod">
          <ac:chgData name="Rooney Ribeiro Albuquerque Coelho" userId="ac74b89b-444e-42c3-a3e1-3795a8d61e25" providerId="ADAL" clId="{D792DB59-0030-42C0-80F6-80560F0C5BF9}" dt="2021-03-19T03:10:29.990" v="10958" actId="20577"/>
          <ac:spMkLst>
            <pc:docMk/>
            <pc:sldMk cId="2273109430" sldId="381"/>
            <ac:spMk id="35" creationId="{0D8C83BC-A611-4EEF-BA0E-706FFEC79ED8}"/>
          </ac:spMkLst>
        </pc:spChg>
        <pc:spChg chg="add mod">
          <ac:chgData name="Rooney Ribeiro Albuquerque Coelho" userId="ac74b89b-444e-42c3-a3e1-3795a8d61e25" providerId="ADAL" clId="{D792DB59-0030-42C0-80F6-80560F0C5BF9}" dt="2021-03-19T03:16:36.568" v="11124" actId="207"/>
          <ac:spMkLst>
            <pc:docMk/>
            <pc:sldMk cId="2273109430" sldId="381"/>
            <ac:spMk id="36" creationId="{0B774E27-AB66-4998-9D09-5AC41486C7D2}"/>
          </ac:spMkLst>
        </pc:spChg>
        <pc:spChg chg="add mod">
          <ac:chgData name="Rooney Ribeiro Albuquerque Coelho" userId="ac74b89b-444e-42c3-a3e1-3795a8d61e25" providerId="ADAL" clId="{D792DB59-0030-42C0-80F6-80560F0C5BF9}" dt="2021-03-19T03:20:44.108" v="11221" actId="1076"/>
          <ac:spMkLst>
            <pc:docMk/>
            <pc:sldMk cId="2273109430" sldId="381"/>
            <ac:spMk id="38" creationId="{3B8CF6F3-3D46-4376-8F7E-4477C1A758D0}"/>
          </ac:spMkLst>
        </pc:spChg>
        <pc:cxnChg chg="add mod">
          <ac:chgData name="Rooney Ribeiro Albuquerque Coelho" userId="ac74b89b-444e-42c3-a3e1-3795a8d61e25" providerId="ADAL" clId="{D792DB59-0030-42C0-80F6-80560F0C5BF9}" dt="2021-03-19T03:08:59.685" v="10934" actId="208"/>
          <ac:cxnSpMkLst>
            <pc:docMk/>
            <pc:sldMk cId="2273109430" sldId="381"/>
            <ac:cxnSpMk id="10" creationId="{F759B535-06E3-4CD2-835F-AC2F80AB6212}"/>
          </ac:cxnSpMkLst>
        </pc:cxnChg>
        <pc:cxnChg chg="add mod">
          <ac:chgData name="Rooney Ribeiro Albuquerque Coelho" userId="ac74b89b-444e-42c3-a3e1-3795a8d61e25" providerId="ADAL" clId="{D792DB59-0030-42C0-80F6-80560F0C5BF9}" dt="2021-03-19T03:10:13.684" v="10945" actId="14100"/>
          <ac:cxnSpMkLst>
            <pc:docMk/>
            <pc:sldMk cId="2273109430" sldId="381"/>
            <ac:cxnSpMk id="31" creationId="{95BC2229-88DB-4AE8-A380-DB1613900B0E}"/>
          </ac:cxnSpMkLst>
        </pc:cxnChg>
      </pc:sldChg>
      <pc:sldChg chg="modSp new del mod">
        <pc:chgData name="Rooney Ribeiro Albuquerque Coelho" userId="ac74b89b-444e-42c3-a3e1-3795a8d61e25" providerId="ADAL" clId="{D792DB59-0030-42C0-80F6-80560F0C5BF9}" dt="2021-03-19T03:20:46.467" v="11222" actId="47"/>
        <pc:sldMkLst>
          <pc:docMk/>
          <pc:sldMk cId="3465357600" sldId="382"/>
        </pc:sldMkLst>
        <pc:spChg chg="mod">
          <ac:chgData name="Rooney Ribeiro Albuquerque Coelho" userId="ac74b89b-444e-42c3-a3e1-3795a8d61e25" providerId="ADAL" clId="{D792DB59-0030-42C0-80F6-80560F0C5BF9}" dt="2021-03-19T03:19:34.072" v="11216" actId="20577"/>
          <ac:spMkLst>
            <pc:docMk/>
            <pc:sldMk cId="3465357600" sldId="382"/>
            <ac:spMk id="3" creationId="{7F391BE4-5D66-49FB-86C5-D6A4789779D9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26:13.137" v="11236" actId="1076"/>
        <pc:sldMkLst>
          <pc:docMk/>
          <pc:sldMk cId="3755143442" sldId="382"/>
        </pc:sldMkLst>
        <pc:spChg chg="del">
          <ac:chgData name="Rooney Ribeiro Albuquerque Coelho" userId="ac74b89b-444e-42c3-a3e1-3795a8d61e25" providerId="ADAL" clId="{D792DB59-0030-42C0-80F6-80560F0C5BF9}" dt="2021-03-19T03:25:59.082" v="11232" actId="478"/>
          <ac:spMkLst>
            <pc:docMk/>
            <pc:sldMk cId="3755143442" sldId="382"/>
            <ac:spMk id="2" creationId="{71951557-3131-4D95-95B3-6F5E61DDF8CF}"/>
          </ac:spMkLst>
        </pc:spChg>
        <pc:spChg chg="del">
          <ac:chgData name="Rooney Ribeiro Albuquerque Coelho" userId="ac74b89b-444e-42c3-a3e1-3795a8d61e25" providerId="ADAL" clId="{D792DB59-0030-42C0-80F6-80560F0C5BF9}" dt="2021-03-19T03:24:44.250" v="11224"/>
          <ac:spMkLst>
            <pc:docMk/>
            <pc:sldMk cId="3755143442" sldId="382"/>
            <ac:spMk id="3" creationId="{BA06DD01-22E4-4AD5-8E3C-B46286AA7EC3}"/>
          </ac:spMkLst>
        </pc:spChg>
        <pc:spChg chg="add mod">
          <ac:chgData name="Rooney Ribeiro Albuquerque Coelho" userId="ac74b89b-444e-42c3-a3e1-3795a8d61e25" providerId="ADAL" clId="{D792DB59-0030-42C0-80F6-80560F0C5BF9}" dt="2021-03-19T03:26:13.137" v="11236" actId="1076"/>
          <ac:spMkLst>
            <pc:docMk/>
            <pc:sldMk cId="3755143442" sldId="382"/>
            <ac:spMk id="8" creationId="{8B0A16BE-7D99-4419-99F0-8E55DE5A5173}"/>
          </ac:spMkLst>
        </pc:spChg>
        <pc:picChg chg="add mod modCrop">
          <ac:chgData name="Rooney Ribeiro Albuquerque Coelho" userId="ac74b89b-444e-42c3-a3e1-3795a8d61e25" providerId="ADAL" clId="{D792DB59-0030-42C0-80F6-80560F0C5BF9}" dt="2021-03-19T03:26:09.949" v="11235" actId="1076"/>
          <ac:picMkLst>
            <pc:docMk/>
            <pc:sldMk cId="3755143442" sldId="382"/>
            <ac:picMk id="7" creationId="{E8D9A08C-A797-422A-BCC0-DB21FCFE533E}"/>
          </ac:picMkLst>
        </pc:picChg>
      </pc:sldChg>
      <pc:sldChg chg="add del">
        <pc:chgData name="Rooney Ribeiro Albuquerque Coelho" userId="ac74b89b-444e-42c3-a3e1-3795a8d61e25" providerId="ADAL" clId="{D792DB59-0030-42C0-80F6-80560F0C5BF9}" dt="2021-03-19T03:08:08.421" v="10927"/>
        <pc:sldMkLst>
          <pc:docMk/>
          <pc:sldMk cId="4060641298" sldId="382"/>
        </pc:sldMkLst>
      </pc:sldChg>
      <pc:sldChg chg="addSp delSp modSp add del mod addAnim delAnim modAnim">
        <pc:chgData name="Rooney Ribeiro Albuquerque Coelho" userId="ac74b89b-444e-42c3-a3e1-3795a8d61e25" providerId="ADAL" clId="{D792DB59-0030-42C0-80F6-80560F0C5BF9}" dt="2021-03-19T03:18:35.801" v="11142" actId="47"/>
        <pc:sldMkLst>
          <pc:docMk/>
          <pc:sldMk cId="4270308088" sldId="382"/>
        </pc:sldMkLst>
        <pc:spChg chg="add mod">
          <ac:chgData name="Rooney Ribeiro Albuquerque Coelho" userId="ac74b89b-444e-42c3-a3e1-3795a8d61e25" providerId="ADAL" clId="{D792DB59-0030-42C0-80F6-80560F0C5BF9}" dt="2021-03-19T03:18:13.226" v="11137" actId="208"/>
          <ac:spMkLst>
            <pc:docMk/>
            <pc:sldMk cId="4270308088" sldId="382"/>
            <ac:spMk id="7" creationId="{BF056BF2-9199-46F3-BD33-93C4652703FA}"/>
          </ac:spMkLst>
        </pc:spChg>
        <pc:spChg chg="add del">
          <ac:chgData name="Rooney Ribeiro Albuquerque Coelho" userId="ac74b89b-444e-42c3-a3e1-3795a8d61e25" providerId="ADAL" clId="{D792DB59-0030-42C0-80F6-80560F0C5BF9}" dt="2021-03-19T03:17:35.643" v="11129" actId="478"/>
          <ac:spMkLst>
            <pc:docMk/>
            <pc:sldMk cId="4270308088" sldId="382"/>
            <ac:spMk id="30" creationId="{EBCB850B-26FB-48F5-9388-7409128D7667}"/>
          </ac:spMkLst>
        </pc:spChg>
        <pc:picChg chg="mod">
          <ac:chgData name="Rooney Ribeiro Albuquerque Coelho" userId="ac74b89b-444e-42c3-a3e1-3795a8d61e25" providerId="ADAL" clId="{D792DB59-0030-42C0-80F6-80560F0C5BF9}" dt="2021-03-19T03:18:32.474" v="11141" actId="1076"/>
          <ac:picMkLst>
            <pc:docMk/>
            <pc:sldMk cId="4270308088" sldId="382"/>
            <ac:picMk id="8" creationId="{E29788EE-6AEA-40AA-BFCD-DB647F972D45}"/>
          </ac:picMkLst>
        </pc:picChg>
        <pc:cxnChg chg="del mod">
          <ac:chgData name="Rooney Ribeiro Albuquerque Coelho" userId="ac74b89b-444e-42c3-a3e1-3795a8d61e25" providerId="ADAL" clId="{D792DB59-0030-42C0-80F6-80560F0C5BF9}" dt="2021-03-19T03:17:43.462" v="11134" actId="478"/>
          <ac:cxnSpMkLst>
            <pc:docMk/>
            <pc:sldMk cId="4270308088" sldId="382"/>
            <ac:cxnSpMk id="31" creationId="{95BC2229-88DB-4AE8-A380-DB1613900B0E}"/>
          </ac:cxnSpMkLst>
        </pc:cxnChg>
        <pc:cxnChg chg="add mod">
          <ac:chgData name="Rooney Ribeiro Albuquerque Coelho" userId="ac74b89b-444e-42c3-a3e1-3795a8d61e25" providerId="ADAL" clId="{D792DB59-0030-42C0-80F6-80560F0C5BF9}" dt="2021-03-19T03:18:29.701" v="11139" actId="1076"/>
          <ac:cxnSpMkLst>
            <pc:docMk/>
            <pc:sldMk cId="4270308088" sldId="382"/>
            <ac:cxnSpMk id="32" creationId="{79D8E203-283C-4665-BB2D-34469FE6FA90}"/>
          </ac:cxnSpMkLst>
        </pc:cxnChg>
      </pc:sldChg>
      <pc:sldChg chg="modSp new mod">
        <pc:chgData name="Rooney Ribeiro Albuquerque Coelho" userId="ac74b89b-444e-42c3-a3e1-3795a8d61e25" providerId="ADAL" clId="{D792DB59-0030-42C0-80F6-80560F0C5BF9}" dt="2021-03-19T03:33:38.707" v="11633"/>
        <pc:sldMkLst>
          <pc:docMk/>
          <pc:sldMk cId="168608674" sldId="383"/>
        </pc:sldMkLst>
        <pc:spChg chg="mod">
          <ac:chgData name="Rooney Ribeiro Albuquerque Coelho" userId="ac74b89b-444e-42c3-a3e1-3795a8d61e25" providerId="ADAL" clId="{D792DB59-0030-42C0-80F6-80560F0C5BF9}" dt="2021-03-19T03:33:38.707" v="11633"/>
          <ac:spMkLst>
            <pc:docMk/>
            <pc:sldMk cId="168608674" sldId="383"/>
            <ac:spMk id="2" creationId="{C4BC5BB6-B3D6-48CB-99B2-31FB9059B95E}"/>
          </ac:spMkLst>
        </pc:spChg>
        <pc:spChg chg="mod">
          <ac:chgData name="Rooney Ribeiro Albuquerque Coelho" userId="ac74b89b-444e-42c3-a3e1-3795a8d61e25" providerId="ADAL" clId="{D792DB59-0030-42C0-80F6-80560F0C5BF9}" dt="2021-03-19T03:33:30.891" v="11632" actId="207"/>
          <ac:spMkLst>
            <pc:docMk/>
            <pc:sldMk cId="168608674" sldId="383"/>
            <ac:spMk id="3" creationId="{6B650A4C-8A78-4FA5-93B7-B03AEE140376}"/>
          </ac:spMkLst>
        </pc:spChg>
      </pc:sldChg>
      <pc:sldChg chg="addSp delSp modSp new mod modAnim">
        <pc:chgData name="Rooney Ribeiro Albuquerque Coelho" userId="ac74b89b-444e-42c3-a3e1-3795a8d61e25" providerId="ADAL" clId="{D792DB59-0030-42C0-80F6-80560F0C5BF9}" dt="2021-03-19T03:40:42.960" v="11726"/>
        <pc:sldMkLst>
          <pc:docMk/>
          <pc:sldMk cId="748706395" sldId="384"/>
        </pc:sldMkLst>
        <pc:spChg chg="mod">
          <ac:chgData name="Rooney Ribeiro Albuquerque Coelho" userId="ac74b89b-444e-42c3-a3e1-3795a8d61e25" providerId="ADAL" clId="{D792DB59-0030-42C0-80F6-80560F0C5BF9}" dt="2021-03-19T03:33:52.769" v="11635"/>
          <ac:spMkLst>
            <pc:docMk/>
            <pc:sldMk cId="748706395" sldId="384"/>
            <ac:spMk id="2" creationId="{F068E720-77CA-48DB-B2E3-A1A4F042CF54}"/>
          </ac:spMkLst>
        </pc:spChg>
        <pc:spChg chg="add del mod">
          <ac:chgData name="Rooney Ribeiro Albuquerque Coelho" userId="ac74b89b-444e-42c3-a3e1-3795a8d61e25" providerId="ADAL" clId="{D792DB59-0030-42C0-80F6-80560F0C5BF9}" dt="2021-03-19T03:36:42.340" v="11685" actId="5793"/>
          <ac:spMkLst>
            <pc:docMk/>
            <pc:sldMk cId="748706395" sldId="384"/>
            <ac:spMk id="3" creationId="{6C7F9504-09DF-4993-88E1-F9DF1FF858FF}"/>
          </ac:spMkLst>
        </pc:spChg>
        <pc:spChg chg="add mod">
          <ac:chgData name="Rooney Ribeiro Albuquerque Coelho" userId="ac74b89b-444e-42c3-a3e1-3795a8d61e25" providerId="ADAL" clId="{D792DB59-0030-42C0-80F6-80560F0C5BF9}" dt="2021-03-19T03:37:34.113" v="11703" actId="208"/>
          <ac:spMkLst>
            <pc:docMk/>
            <pc:sldMk cId="748706395" sldId="384"/>
            <ac:spMk id="10" creationId="{5398E47A-57A4-4478-A80F-390223B35DAF}"/>
          </ac:spMkLst>
        </pc:spChg>
        <pc:spChg chg="add mod">
          <ac:chgData name="Rooney Ribeiro Albuquerque Coelho" userId="ac74b89b-444e-42c3-a3e1-3795a8d61e25" providerId="ADAL" clId="{D792DB59-0030-42C0-80F6-80560F0C5BF9}" dt="2021-03-19T03:39:31.784" v="11708" actId="14100"/>
          <ac:spMkLst>
            <pc:docMk/>
            <pc:sldMk cId="748706395" sldId="384"/>
            <ac:spMk id="11" creationId="{878A676D-AA69-45E4-9701-4CE632F4F4A2}"/>
          </ac:spMkLst>
        </pc:spChg>
        <pc:spChg chg="add mod">
          <ac:chgData name="Rooney Ribeiro Albuquerque Coelho" userId="ac74b89b-444e-42c3-a3e1-3795a8d61e25" providerId="ADAL" clId="{D792DB59-0030-42C0-80F6-80560F0C5BF9}" dt="2021-03-19T03:40:24.619" v="11724" actId="1076"/>
          <ac:spMkLst>
            <pc:docMk/>
            <pc:sldMk cId="748706395" sldId="384"/>
            <ac:spMk id="12" creationId="{ED61B04C-AC28-46BC-BE3F-178DF2F6C376}"/>
          </ac:spMkLst>
        </pc:spChg>
        <pc:picChg chg="add del mod">
          <ac:chgData name="Rooney Ribeiro Albuquerque Coelho" userId="ac74b89b-444e-42c3-a3e1-3795a8d61e25" providerId="ADAL" clId="{D792DB59-0030-42C0-80F6-80560F0C5BF9}" dt="2021-03-19T03:34:15.028" v="11637"/>
          <ac:picMkLst>
            <pc:docMk/>
            <pc:sldMk cId="748706395" sldId="384"/>
            <ac:picMk id="7" creationId="{53B10B6E-4925-4E4A-AE9C-A7C775A2A503}"/>
          </ac:picMkLst>
        </pc:picChg>
        <pc:picChg chg="add mod">
          <ac:chgData name="Rooney Ribeiro Albuquerque Coelho" userId="ac74b89b-444e-42c3-a3e1-3795a8d61e25" providerId="ADAL" clId="{D792DB59-0030-42C0-80F6-80560F0C5BF9}" dt="2021-03-19T03:36:50.329" v="11700" actId="1035"/>
          <ac:picMkLst>
            <pc:docMk/>
            <pc:sldMk cId="748706395" sldId="384"/>
            <ac:picMk id="8" creationId="{35377813-5D22-4C9E-A01C-A6539412EE3A}"/>
          </ac:picMkLst>
        </pc:picChg>
        <pc:picChg chg="add mod">
          <ac:chgData name="Rooney Ribeiro Albuquerque Coelho" userId="ac74b89b-444e-42c3-a3e1-3795a8d61e25" providerId="ADAL" clId="{D792DB59-0030-42C0-80F6-80560F0C5BF9}" dt="2021-03-19T03:36:48.321" v="11696" actId="1035"/>
          <ac:picMkLst>
            <pc:docMk/>
            <pc:sldMk cId="748706395" sldId="384"/>
            <ac:picMk id="9" creationId="{C1AB742F-9B2B-4F4D-84B0-EFAD55AAE672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3:44:09.017" v="12233" actId="123"/>
        <pc:sldMkLst>
          <pc:docMk/>
          <pc:sldMk cId="726949938" sldId="385"/>
        </pc:sldMkLst>
        <pc:spChg chg="mod">
          <ac:chgData name="Rooney Ribeiro Albuquerque Coelho" userId="ac74b89b-444e-42c3-a3e1-3795a8d61e25" providerId="ADAL" clId="{D792DB59-0030-42C0-80F6-80560F0C5BF9}" dt="2021-03-19T03:41:03.501" v="11728"/>
          <ac:spMkLst>
            <pc:docMk/>
            <pc:sldMk cId="726949938" sldId="385"/>
            <ac:spMk id="2" creationId="{AD392378-39F2-49B7-B871-519B42071261}"/>
          </ac:spMkLst>
        </pc:spChg>
        <pc:spChg chg="mod">
          <ac:chgData name="Rooney Ribeiro Albuquerque Coelho" userId="ac74b89b-444e-42c3-a3e1-3795a8d61e25" providerId="ADAL" clId="{D792DB59-0030-42C0-80F6-80560F0C5BF9}" dt="2021-03-19T03:44:09.017" v="12233" actId="123"/>
          <ac:spMkLst>
            <pc:docMk/>
            <pc:sldMk cId="726949938" sldId="385"/>
            <ac:spMk id="3" creationId="{31238425-741C-4D94-8127-89B222871050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3:57:49.138" v="13061" actId="20577"/>
        <pc:sldMkLst>
          <pc:docMk/>
          <pc:sldMk cId="1045762630" sldId="386"/>
        </pc:sldMkLst>
        <pc:spChg chg="mod">
          <ac:chgData name="Rooney Ribeiro Albuquerque Coelho" userId="ac74b89b-444e-42c3-a3e1-3795a8d61e25" providerId="ADAL" clId="{D792DB59-0030-42C0-80F6-80560F0C5BF9}" dt="2021-03-19T03:51:21.195" v="12258" actId="20577"/>
          <ac:spMkLst>
            <pc:docMk/>
            <pc:sldMk cId="1045762630" sldId="386"/>
            <ac:spMk id="2" creationId="{EC70AE28-B0DB-4756-8430-56C053115718}"/>
          </ac:spMkLst>
        </pc:spChg>
        <pc:spChg chg="del mod">
          <ac:chgData name="Rooney Ribeiro Albuquerque Coelho" userId="ac74b89b-444e-42c3-a3e1-3795a8d61e25" providerId="ADAL" clId="{D792DB59-0030-42C0-80F6-80560F0C5BF9}" dt="2021-03-19T03:57:37.161" v="13055" actId="12084"/>
          <ac:spMkLst>
            <pc:docMk/>
            <pc:sldMk cId="1045762630" sldId="386"/>
            <ac:spMk id="3" creationId="{2C8B8B5A-AAE3-4AA3-8458-009341AF6437}"/>
          </ac:spMkLst>
        </pc:spChg>
        <pc:graphicFrameChg chg="add mod">
          <ac:chgData name="Rooney Ribeiro Albuquerque Coelho" userId="ac74b89b-444e-42c3-a3e1-3795a8d61e25" providerId="ADAL" clId="{D792DB59-0030-42C0-80F6-80560F0C5BF9}" dt="2021-03-19T03:57:49.138" v="13061" actId="20577"/>
          <ac:graphicFrameMkLst>
            <pc:docMk/>
            <pc:sldMk cId="1045762630" sldId="386"/>
            <ac:graphicFrameMk id="7" creationId="{BA536B6D-51E0-44DF-9588-AC282E0BBE6E}"/>
          </ac:graphicFrameMkLst>
        </pc:graphicFrameChg>
      </pc:sldChg>
      <pc:sldChg chg="modSp new mod">
        <pc:chgData name="Rooney Ribeiro Albuquerque Coelho" userId="ac74b89b-444e-42c3-a3e1-3795a8d61e25" providerId="ADAL" clId="{D792DB59-0030-42C0-80F6-80560F0C5BF9}" dt="2021-03-19T03:53:37.573" v="12492" actId="113"/>
        <pc:sldMkLst>
          <pc:docMk/>
          <pc:sldMk cId="4167553543" sldId="387"/>
        </pc:sldMkLst>
        <pc:spChg chg="mod">
          <ac:chgData name="Rooney Ribeiro Albuquerque Coelho" userId="ac74b89b-444e-42c3-a3e1-3795a8d61e25" providerId="ADAL" clId="{D792DB59-0030-42C0-80F6-80560F0C5BF9}" dt="2021-03-19T03:51:34.930" v="12260"/>
          <ac:spMkLst>
            <pc:docMk/>
            <pc:sldMk cId="4167553543" sldId="387"/>
            <ac:spMk id="2" creationId="{C4206D31-9D34-4A4B-B13E-FF1CBF8376F0}"/>
          </ac:spMkLst>
        </pc:spChg>
        <pc:spChg chg="mod">
          <ac:chgData name="Rooney Ribeiro Albuquerque Coelho" userId="ac74b89b-444e-42c3-a3e1-3795a8d61e25" providerId="ADAL" clId="{D792DB59-0030-42C0-80F6-80560F0C5BF9}" dt="2021-03-19T03:53:37.573" v="12492" actId="113"/>
          <ac:spMkLst>
            <pc:docMk/>
            <pc:sldMk cId="4167553543" sldId="387"/>
            <ac:spMk id="3" creationId="{124F9857-DB5D-4AFE-A58D-701937FA254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01:10.757" v="13390" actId="11"/>
        <pc:sldMkLst>
          <pc:docMk/>
          <pc:sldMk cId="1502590643" sldId="388"/>
        </pc:sldMkLst>
        <pc:spChg chg="mod">
          <ac:chgData name="Rooney Ribeiro Albuquerque Coelho" userId="ac74b89b-444e-42c3-a3e1-3795a8d61e25" providerId="ADAL" clId="{D792DB59-0030-42C0-80F6-80560F0C5BF9}" dt="2021-03-19T03:58:22.765" v="13063"/>
          <ac:spMkLst>
            <pc:docMk/>
            <pc:sldMk cId="1502590643" sldId="388"/>
            <ac:spMk id="2" creationId="{2C0E5BB3-FCF7-42B6-A4FE-FBD2175C2A8A}"/>
          </ac:spMkLst>
        </pc:spChg>
        <pc:spChg chg="mod">
          <ac:chgData name="Rooney Ribeiro Albuquerque Coelho" userId="ac74b89b-444e-42c3-a3e1-3795a8d61e25" providerId="ADAL" clId="{D792DB59-0030-42C0-80F6-80560F0C5BF9}" dt="2021-03-19T04:01:10.757" v="13390" actId="11"/>
          <ac:spMkLst>
            <pc:docMk/>
            <pc:sldMk cId="1502590643" sldId="388"/>
            <ac:spMk id="3" creationId="{A39CADC6-3685-4B2E-ACFE-066D7E8576CF}"/>
          </ac:spMkLst>
        </pc:spChg>
      </pc:sldChg>
      <pc:sldChg chg="modSp new mod modAnim">
        <pc:chgData name="Rooney Ribeiro Albuquerque Coelho" userId="ac74b89b-444e-42c3-a3e1-3795a8d61e25" providerId="ADAL" clId="{D792DB59-0030-42C0-80F6-80560F0C5BF9}" dt="2021-03-19T04:05:43.552" v="13936"/>
        <pc:sldMkLst>
          <pc:docMk/>
          <pc:sldMk cId="4057212032" sldId="389"/>
        </pc:sldMkLst>
        <pc:spChg chg="mod">
          <ac:chgData name="Rooney Ribeiro Albuquerque Coelho" userId="ac74b89b-444e-42c3-a3e1-3795a8d61e25" providerId="ADAL" clId="{D792DB59-0030-42C0-80F6-80560F0C5BF9}" dt="2021-03-19T04:01:22.547" v="13392"/>
          <ac:spMkLst>
            <pc:docMk/>
            <pc:sldMk cId="4057212032" sldId="389"/>
            <ac:spMk id="2" creationId="{CB83DFC4-4C06-4DA6-B17F-3C7AA4FEF2C1}"/>
          </ac:spMkLst>
        </pc:spChg>
        <pc:spChg chg="mod">
          <ac:chgData name="Rooney Ribeiro Albuquerque Coelho" userId="ac74b89b-444e-42c3-a3e1-3795a8d61e25" providerId="ADAL" clId="{D792DB59-0030-42C0-80F6-80560F0C5BF9}" dt="2021-03-19T04:05:39.206" v="13935" actId="5793"/>
          <ac:spMkLst>
            <pc:docMk/>
            <pc:sldMk cId="4057212032" sldId="389"/>
            <ac:spMk id="3" creationId="{855DA298-B226-4F3F-ABB7-00A57398E386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1:41.214" v="14617"/>
        <pc:sldMkLst>
          <pc:docMk/>
          <pc:sldMk cId="2123430472" sldId="390"/>
        </pc:sldMkLst>
        <pc:spChg chg="mod">
          <ac:chgData name="Rooney Ribeiro Albuquerque Coelho" userId="ac74b89b-444e-42c3-a3e1-3795a8d61e25" providerId="ADAL" clId="{D792DB59-0030-42C0-80F6-80560F0C5BF9}" dt="2021-03-19T04:22:25.651" v="14111" actId="20577"/>
          <ac:spMkLst>
            <pc:docMk/>
            <pc:sldMk cId="2123430472" sldId="390"/>
            <ac:spMk id="2" creationId="{939DA203-B8D6-4E90-ABCC-4A6906C443E0}"/>
          </ac:spMkLst>
        </pc:spChg>
        <pc:spChg chg="mod">
          <ac:chgData name="Rooney Ribeiro Albuquerque Coelho" userId="ac74b89b-444e-42c3-a3e1-3795a8d61e25" providerId="ADAL" clId="{D792DB59-0030-42C0-80F6-80560F0C5BF9}" dt="2021-03-19T04:31:41.214" v="14617"/>
          <ac:spMkLst>
            <pc:docMk/>
            <pc:sldMk cId="2123430472" sldId="390"/>
            <ac:spMk id="3" creationId="{B0DB64E5-C2C8-4572-8322-FB8C4A2BC18C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39:47.928" v="15383" actId="20577"/>
        <pc:sldMkLst>
          <pc:docMk/>
          <pc:sldMk cId="3349874951" sldId="391"/>
        </pc:sldMkLst>
        <pc:spChg chg="mod">
          <ac:chgData name="Rooney Ribeiro Albuquerque Coelho" userId="ac74b89b-444e-42c3-a3e1-3795a8d61e25" providerId="ADAL" clId="{D792DB59-0030-42C0-80F6-80560F0C5BF9}" dt="2021-03-19T04:39:47.928" v="15383" actId="20577"/>
          <ac:spMkLst>
            <pc:docMk/>
            <pc:sldMk cId="3349874951" sldId="391"/>
            <ac:spMk id="2" creationId="{E164ECDC-88BF-4EB2-B008-04376FA073B4}"/>
          </ac:spMkLst>
        </pc:spChg>
        <pc:spChg chg="mod">
          <ac:chgData name="Rooney Ribeiro Albuquerque Coelho" userId="ac74b89b-444e-42c3-a3e1-3795a8d61e25" providerId="ADAL" clId="{D792DB59-0030-42C0-80F6-80560F0C5BF9}" dt="2021-03-19T04:39:39.453" v="15365"/>
          <ac:spMkLst>
            <pc:docMk/>
            <pc:sldMk cId="3349874951" sldId="391"/>
            <ac:spMk id="3" creationId="{20593ED4-6844-4140-822A-AD450402497E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4:43:46.801" v="15538" actId="20577"/>
        <pc:sldMkLst>
          <pc:docMk/>
          <pc:sldMk cId="865175605" sldId="392"/>
        </pc:sldMkLst>
        <pc:spChg chg="mod">
          <ac:chgData name="Rooney Ribeiro Albuquerque Coelho" userId="ac74b89b-444e-42c3-a3e1-3795a8d61e25" providerId="ADAL" clId="{D792DB59-0030-42C0-80F6-80560F0C5BF9}" dt="2021-03-19T04:41:18.720" v="15384"/>
          <ac:spMkLst>
            <pc:docMk/>
            <pc:sldMk cId="865175605" sldId="392"/>
            <ac:spMk id="2" creationId="{C77C9471-AA8D-4AA2-B2F6-83D9BDF70B79}"/>
          </ac:spMkLst>
        </pc:spChg>
        <pc:spChg chg="mod">
          <ac:chgData name="Rooney Ribeiro Albuquerque Coelho" userId="ac74b89b-444e-42c3-a3e1-3795a8d61e25" providerId="ADAL" clId="{D792DB59-0030-42C0-80F6-80560F0C5BF9}" dt="2021-03-19T04:43:46.801" v="15538" actId="20577"/>
          <ac:spMkLst>
            <pc:docMk/>
            <pc:sldMk cId="865175605" sldId="392"/>
            <ac:spMk id="3" creationId="{9FEE8845-72F4-46F2-86DF-7F54E66141B1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4:46:47.578" v="15864" actId="27636"/>
        <pc:sldMkLst>
          <pc:docMk/>
          <pc:sldMk cId="2508747728" sldId="393"/>
        </pc:sldMkLst>
        <pc:spChg chg="mod">
          <ac:chgData name="Rooney Ribeiro Albuquerque Coelho" userId="ac74b89b-444e-42c3-a3e1-3795a8d61e25" providerId="ADAL" clId="{D792DB59-0030-42C0-80F6-80560F0C5BF9}" dt="2021-03-19T04:46:47.578" v="15864" actId="27636"/>
          <ac:spMkLst>
            <pc:docMk/>
            <pc:sldMk cId="2508747728" sldId="393"/>
            <ac:spMk id="3" creationId="{9FEE8845-72F4-46F2-86DF-7F54E66141B1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4:50:51.147" v="15966" actId="113"/>
        <pc:sldMkLst>
          <pc:docMk/>
          <pc:sldMk cId="1881007378" sldId="394"/>
        </pc:sldMkLst>
        <pc:spChg chg="mod">
          <ac:chgData name="Rooney Ribeiro Albuquerque Coelho" userId="ac74b89b-444e-42c3-a3e1-3795a8d61e25" providerId="ADAL" clId="{D792DB59-0030-42C0-80F6-80560F0C5BF9}" dt="2021-03-19T04:47:21.428" v="15866"/>
          <ac:spMkLst>
            <pc:docMk/>
            <pc:sldMk cId="1881007378" sldId="394"/>
            <ac:spMk id="2" creationId="{212789E1-A593-4914-A112-C9E21A681B60}"/>
          </ac:spMkLst>
        </pc:spChg>
        <pc:spChg chg="mod">
          <ac:chgData name="Rooney Ribeiro Albuquerque Coelho" userId="ac74b89b-444e-42c3-a3e1-3795a8d61e25" providerId="ADAL" clId="{D792DB59-0030-42C0-80F6-80560F0C5BF9}" dt="2021-03-19T04:50:51.147" v="15966" actId="113"/>
          <ac:spMkLst>
            <pc:docMk/>
            <pc:sldMk cId="1881007378" sldId="394"/>
            <ac:spMk id="3" creationId="{B83E3094-D305-4488-8CAD-8A55B7C92AD1}"/>
          </ac:spMkLst>
        </pc:spChg>
        <pc:spChg chg="add del">
          <ac:chgData name="Rooney Ribeiro Albuquerque Coelho" userId="ac74b89b-444e-42c3-a3e1-3795a8d61e25" providerId="ADAL" clId="{D792DB59-0030-42C0-80F6-80560F0C5BF9}" dt="2021-03-19T04:48:06.327" v="15906"/>
          <ac:spMkLst>
            <pc:docMk/>
            <pc:sldMk cId="1881007378" sldId="394"/>
            <ac:spMk id="7" creationId="{7FC303EE-BC2A-4E1B-BBD7-B7FA5F7D9D9E}"/>
          </ac:spMkLst>
        </pc:spChg>
        <pc:spChg chg="add del">
          <ac:chgData name="Rooney Ribeiro Albuquerque Coelho" userId="ac74b89b-444e-42c3-a3e1-3795a8d61e25" providerId="ADAL" clId="{D792DB59-0030-42C0-80F6-80560F0C5BF9}" dt="2021-03-19T04:48:08.780" v="15908"/>
          <ac:spMkLst>
            <pc:docMk/>
            <pc:sldMk cId="1881007378" sldId="394"/>
            <ac:spMk id="8" creationId="{3ECF07AB-5BD5-4A44-88F8-4F19F17C7795}"/>
          </ac:spMkLst>
        </pc:spChg>
        <pc:spChg chg="add mod">
          <ac:chgData name="Rooney Ribeiro Albuquerque Coelho" userId="ac74b89b-444e-42c3-a3e1-3795a8d61e25" providerId="ADAL" clId="{D792DB59-0030-42C0-80F6-80560F0C5BF9}" dt="2021-03-19T04:50:36.263" v="15965" actId="1076"/>
          <ac:spMkLst>
            <pc:docMk/>
            <pc:sldMk cId="1881007378" sldId="394"/>
            <ac:spMk id="13" creationId="{F949529B-6F88-44AD-B399-FA1571D960BB}"/>
          </ac:spMkLst>
        </pc:spChg>
        <pc:picChg chg="add del mod">
          <ac:chgData name="Rooney Ribeiro Albuquerque Coelho" userId="ac74b89b-444e-42c3-a3e1-3795a8d61e25" providerId="ADAL" clId="{D792DB59-0030-42C0-80F6-80560F0C5BF9}" dt="2021-03-19T04:50:10.632" v="15957" actId="22"/>
          <ac:picMkLst>
            <pc:docMk/>
            <pc:sldMk cId="1881007378" sldId="394"/>
            <ac:picMk id="10" creationId="{7A1198DA-2459-4BE2-99D2-6E70E020C6E1}"/>
          </ac:picMkLst>
        </pc:picChg>
        <pc:picChg chg="add mod">
          <ac:chgData name="Rooney Ribeiro Albuquerque Coelho" userId="ac74b89b-444e-42c3-a3e1-3795a8d61e25" providerId="ADAL" clId="{D792DB59-0030-42C0-80F6-80560F0C5BF9}" dt="2021-03-19T04:50:26.441" v="15959" actId="1076"/>
          <ac:picMkLst>
            <pc:docMk/>
            <pc:sldMk cId="1881007378" sldId="394"/>
            <ac:picMk id="12" creationId="{6F960618-2394-4FBD-93A1-B78614558164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4:57:44.709" v="16191"/>
        <pc:sldMkLst>
          <pc:docMk/>
          <pc:sldMk cId="1967746670" sldId="395"/>
        </pc:sldMkLst>
        <pc:spChg chg="mod">
          <ac:chgData name="Rooney Ribeiro Albuquerque Coelho" userId="ac74b89b-444e-42c3-a3e1-3795a8d61e25" providerId="ADAL" clId="{D792DB59-0030-42C0-80F6-80560F0C5BF9}" dt="2021-03-19T04:57:44.709" v="16191"/>
          <ac:spMkLst>
            <pc:docMk/>
            <pc:sldMk cId="1967746670" sldId="395"/>
            <ac:spMk id="2" creationId="{5E13A3C3-8C62-4C2A-8CF4-CF41B48F7F97}"/>
          </ac:spMkLst>
        </pc:spChg>
        <pc:spChg chg="mod">
          <ac:chgData name="Rooney Ribeiro Albuquerque Coelho" userId="ac74b89b-444e-42c3-a3e1-3795a8d61e25" providerId="ADAL" clId="{D792DB59-0030-42C0-80F6-80560F0C5BF9}" dt="2021-03-19T04:57:38.881" v="16190" actId="20577"/>
          <ac:spMkLst>
            <pc:docMk/>
            <pc:sldMk cId="1967746670" sldId="395"/>
            <ac:spMk id="3" creationId="{9C378161-939E-40EC-9B9B-106B54EB155D}"/>
          </ac:spMkLst>
        </pc:spChg>
      </pc:sldChg>
      <pc:sldChg chg="addSp delSp modSp add mod">
        <pc:chgData name="Rooney Ribeiro Albuquerque Coelho" userId="ac74b89b-444e-42c3-a3e1-3795a8d61e25" providerId="ADAL" clId="{D792DB59-0030-42C0-80F6-80560F0C5BF9}" dt="2021-03-19T05:16:39.414" v="16492" actId="20577"/>
        <pc:sldMkLst>
          <pc:docMk/>
          <pc:sldMk cId="2949088071" sldId="396"/>
        </pc:sldMkLst>
        <pc:spChg chg="del mod">
          <ac:chgData name="Rooney Ribeiro Albuquerque Coelho" userId="ac74b89b-444e-42c3-a3e1-3795a8d61e25" providerId="ADAL" clId="{D792DB59-0030-42C0-80F6-80560F0C5BF9}" dt="2021-03-19T04:58:05.843" v="16194" actId="22"/>
          <ac:spMkLst>
            <pc:docMk/>
            <pc:sldMk cId="2949088071" sldId="396"/>
            <ac:spMk id="3" creationId="{9C378161-939E-40EC-9B9B-106B54EB155D}"/>
          </ac:spMkLst>
        </pc:spChg>
        <pc:spChg chg="add mod">
          <ac:chgData name="Rooney Ribeiro Albuquerque Coelho" userId="ac74b89b-444e-42c3-a3e1-3795a8d61e25" providerId="ADAL" clId="{D792DB59-0030-42C0-80F6-80560F0C5BF9}" dt="2021-03-19T04:58:59.643" v="16198" actId="1582"/>
          <ac:spMkLst>
            <pc:docMk/>
            <pc:sldMk cId="2949088071" sldId="396"/>
            <ac:spMk id="9" creationId="{7F817EE8-87EF-4545-BF17-09934F76F840}"/>
          </ac:spMkLst>
        </pc:spChg>
        <pc:spChg chg="add mod">
          <ac:chgData name="Rooney Ribeiro Albuquerque Coelho" userId="ac74b89b-444e-42c3-a3e1-3795a8d61e25" providerId="ADAL" clId="{D792DB59-0030-42C0-80F6-80560F0C5BF9}" dt="2021-03-19T05:16:39.414" v="16492" actId="20577"/>
          <ac:spMkLst>
            <pc:docMk/>
            <pc:sldMk cId="2949088071" sldId="396"/>
            <ac:spMk id="10" creationId="{9F5326D4-0D70-4C92-88EB-511FF7EAF190}"/>
          </ac:spMkLst>
        </pc:spChg>
        <pc:picChg chg="add mod ord">
          <ac:chgData name="Rooney Ribeiro Albuquerque Coelho" userId="ac74b89b-444e-42c3-a3e1-3795a8d61e25" providerId="ADAL" clId="{D792DB59-0030-42C0-80F6-80560F0C5BF9}" dt="2021-03-19T04:58:05.843" v="16194" actId="22"/>
          <ac:picMkLst>
            <pc:docMk/>
            <pc:sldMk cId="2949088071" sldId="396"/>
            <ac:picMk id="8" creationId="{55D21D56-7A10-44EA-A6E9-FC837F9C08FC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23:18.899" v="16831" actId="21"/>
        <pc:sldMkLst>
          <pc:docMk/>
          <pc:sldMk cId="1096790658" sldId="397"/>
        </pc:sldMkLst>
        <pc:spChg chg="mod">
          <ac:chgData name="Rooney Ribeiro Albuquerque Coelho" userId="ac74b89b-444e-42c3-a3e1-3795a8d61e25" providerId="ADAL" clId="{D792DB59-0030-42C0-80F6-80560F0C5BF9}" dt="2021-03-19T05:01:26.332" v="16217"/>
          <ac:spMkLst>
            <pc:docMk/>
            <pc:sldMk cId="1096790658" sldId="397"/>
            <ac:spMk id="2" creationId="{E7FDCBFD-52CC-4185-9D8C-C2F7B4D33BE2}"/>
          </ac:spMkLst>
        </pc:spChg>
        <pc:spChg chg="del">
          <ac:chgData name="Rooney Ribeiro Albuquerque Coelho" userId="ac74b89b-444e-42c3-a3e1-3795a8d61e25" providerId="ADAL" clId="{D792DB59-0030-42C0-80F6-80560F0C5BF9}" dt="2021-03-19T05:00:42.969" v="16216" actId="22"/>
          <ac:spMkLst>
            <pc:docMk/>
            <pc:sldMk cId="1096790658" sldId="397"/>
            <ac:spMk id="3" creationId="{AEBE9B70-3B47-41A1-93DE-EFE611AA947C}"/>
          </ac:spMkLst>
        </pc:spChg>
        <pc:spChg chg="add del mod">
          <ac:chgData name="Rooney Ribeiro Albuquerque Coelho" userId="ac74b89b-444e-42c3-a3e1-3795a8d61e25" providerId="ADAL" clId="{D792DB59-0030-42C0-80F6-80560F0C5BF9}" dt="2021-03-19T05:16:58.237" v="16493" actId="478"/>
          <ac:spMkLst>
            <pc:docMk/>
            <pc:sldMk cId="1096790658" sldId="397"/>
            <ac:spMk id="9" creationId="{AA0498D3-9E05-4A95-AD48-4DF6BC863811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8.899" v="16831" actId="21"/>
          <ac:spMkLst>
            <pc:docMk/>
            <pc:sldMk cId="1096790658" sldId="397"/>
            <ac:spMk id="10" creationId="{3E7912AA-97DE-470D-849D-D314AF27D324}"/>
          </ac:spMkLst>
        </pc:spChg>
        <pc:picChg chg="add mod ord">
          <ac:chgData name="Rooney Ribeiro Albuquerque Coelho" userId="ac74b89b-444e-42c3-a3e1-3795a8d61e25" providerId="ADAL" clId="{D792DB59-0030-42C0-80F6-80560F0C5BF9}" dt="2021-03-19T05:17:11.628" v="16517" actId="1036"/>
          <ac:picMkLst>
            <pc:docMk/>
            <pc:sldMk cId="1096790658" sldId="397"/>
            <ac:picMk id="8" creationId="{7844C294-C9D4-42A5-8668-D0033C1B0555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16:26.010" v="16470"/>
        <pc:sldMkLst>
          <pc:docMk/>
          <pc:sldMk cId="4042026143" sldId="398"/>
        </pc:sldMkLst>
        <pc:spChg chg="mod">
          <ac:chgData name="Rooney Ribeiro Albuquerque Coelho" userId="ac74b89b-444e-42c3-a3e1-3795a8d61e25" providerId="ADAL" clId="{D792DB59-0030-42C0-80F6-80560F0C5BF9}" dt="2021-03-19T05:08:49.728" v="16320"/>
          <ac:spMkLst>
            <pc:docMk/>
            <pc:sldMk cId="4042026143" sldId="398"/>
            <ac:spMk id="2" creationId="{99AFD206-984E-4F52-9077-2F7387E1E32E}"/>
          </ac:spMkLst>
        </pc:spChg>
        <pc:spChg chg="mod">
          <ac:chgData name="Rooney Ribeiro Albuquerque Coelho" userId="ac74b89b-444e-42c3-a3e1-3795a8d61e25" providerId="ADAL" clId="{D792DB59-0030-42C0-80F6-80560F0C5BF9}" dt="2021-03-19T05:16:09.489" v="16469" actId="1076"/>
          <ac:spMkLst>
            <pc:docMk/>
            <pc:sldMk cId="4042026143" sldId="398"/>
            <ac:spMk id="3" creationId="{B0BCED91-E59B-41DB-A100-EC7841B651F8}"/>
          </ac:spMkLst>
        </pc:spChg>
        <pc:spChg chg="add mod">
          <ac:chgData name="Rooney Ribeiro Albuquerque Coelho" userId="ac74b89b-444e-42c3-a3e1-3795a8d61e25" providerId="ADAL" clId="{D792DB59-0030-42C0-80F6-80560F0C5BF9}" dt="2021-03-19T05:16:26.010" v="16470"/>
          <ac:spMkLst>
            <pc:docMk/>
            <pc:sldMk cId="4042026143" sldId="398"/>
            <ac:spMk id="10" creationId="{6379EF3C-7CE1-4BDC-8F25-3FF5F5F80899}"/>
          </ac:spMkLst>
        </pc:spChg>
        <pc:graphicFrameChg chg="add del mod">
          <ac:chgData name="Rooney Ribeiro Albuquerque Coelho" userId="ac74b89b-444e-42c3-a3e1-3795a8d61e25" providerId="ADAL" clId="{D792DB59-0030-42C0-80F6-80560F0C5BF9}" dt="2021-03-19T05:14:42.980" v="16439" actId="478"/>
          <ac:graphicFrameMkLst>
            <pc:docMk/>
            <pc:sldMk cId="4042026143" sldId="398"/>
            <ac:graphicFrameMk id="7" creationId="{5EADDA3A-90CD-4038-8829-335A2880C458}"/>
          </ac:graphicFrameMkLst>
        </pc:graphicFrameChg>
        <pc:graphicFrameChg chg="add del mod">
          <ac:chgData name="Rooney Ribeiro Albuquerque Coelho" userId="ac74b89b-444e-42c3-a3e1-3795a8d61e25" providerId="ADAL" clId="{D792DB59-0030-42C0-80F6-80560F0C5BF9}" dt="2021-03-19T05:15:26.384" v="16441" actId="478"/>
          <ac:graphicFrameMkLst>
            <pc:docMk/>
            <pc:sldMk cId="4042026143" sldId="398"/>
            <ac:graphicFrameMk id="8" creationId="{7E19F113-F14F-4636-8E2D-91EAE8AE9BC6}"/>
          </ac:graphicFrameMkLst>
        </pc:graphicFrameChg>
        <pc:graphicFrameChg chg="add mod modGraphic">
          <ac:chgData name="Rooney Ribeiro Albuquerque Coelho" userId="ac74b89b-444e-42c3-a3e1-3795a8d61e25" providerId="ADAL" clId="{D792DB59-0030-42C0-80F6-80560F0C5BF9}" dt="2021-03-19T05:16:01.246" v="16468" actId="20577"/>
          <ac:graphicFrameMkLst>
            <pc:docMk/>
            <pc:sldMk cId="4042026143" sldId="398"/>
            <ac:graphicFrameMk id="9" creationId="{136AF66D-6DF7-46C1-9171-D5E522CE011D}"/>
          </ac:graphicFrameMkLst>
        </pc:graphicFrameChg>
      </pc:sldChg>
      <pc:sldChg chg="modSp new del mod">
        <pc:chgData name="Rooney Ribeiro Albuquerque Coelho" userId="ac74b89b-444e-42c3-a3e1-3795a8d61e25" providerId="ADAL" clId="{D792DB59-0030-42C0-80F6-80560F0C5BF9}" dt="2021-03-19T05:12:58.433" v="16437" actId="47"/>
        <pc:sldMkLst>
          <pc:docMk/>
          <pc:sldMk cId="717268599" sldId="399"/>
        </pc:sldMkLst>
        <pc:spChg chg="mod">
          <ac:chgData name="Rooney Ribeiro Albuquerque Coelho" userId="ac74b89b-444e-42c3-a3e1-3795a8d61e25" providerId="ADAL" clId="{D792DB59-0030-42C0-80F6-80560F0C5BF9}" dt="2021-03-19T05:12:54.830" v="16436"/>
          <ac:spMkLst>
            <pc:docMk/>
            <pc:sldMk cId="717268599" sldId="399"/>
            <ac:spMk id="3" creationId="{77D362F0-FE62-4019-9949-00A3E7F2C44C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23:23.776" v="16833" actId="1076"/>
        <pc:sldMkLst>
          <pc:docMk/>
          <pc:sldMk cId="3707397724" sldId="399"/>
        </pc:sldMkLst>
        <pc:spChg chg="mod">
          <ac:chgData name="Rooney Ribeiro Albuquerque Coelho" userId="ac74b89b-444e-42c3-a3e1-3795a8d61e25" providerId="ADAL" clId="{D792DB59-0030-42C0-80F6-80560F0C5BF9}" dt="2021-03-19T05:19:22.316" v="16573" actId="20577"/>
          <ac:spMkLst>
            <pc:docMk/>
            <pc:sldMk cId="3707397724" sldId="399"/>
            <ac:spMk id="2" creationId="{6E624E13-AF21-421A-8E4B-C653D28FCCE2}"/>
          </ac:spMkLst>
        </pc:spChg>
        <pc:spChg chg="del">
          <ac:chgData name="Rooney Ribeiro Albuquerque Coelho" userId="ac74b89b-444e-42c3-a3e1-3795a8d61e25" providerId="ADAL" clId="{D792DB59-0030-42C0-80F6-80560F0C5BF9}" dt="2021-03-19T05:19:09.618" v="16553" actId="22"/>
          <ac:spMkLst>
            <pc:docMk/>
            <pc:sldMk cId="3707397724" sldId="399"/>
            <ac:spMk id="3" creationId="{FACB5197-E12D-46AC-A5C5-A6C888DD57A1}"/>
          </ac:spMkLst>
        </pc:spChg>
        <pc:spChg chg="add del mod">
          <ac:chgData name="Rooney Ribeiro Albuquerque Coelho" userId="ac74b89b-444e-42c3-a3e1-3795a8d61e25" providerId="ADAL" clId="{D792DB59-0030-42C0-80F6-80560F0C5BF9}" dt="2021-03-19T05:21:00.757" v="16614" actId="478"/>
          <ac:spMkLst>
            <pc:docMk/>
            <pc:sldMk cId="3707397724" sldId="399"/>
            <ac:spMk id="9" creationId="{769901DE-83A3-444F-9F13-B05D0608A81A}"/>
          </ac:spMkLst>
        </pc:spChg>
        <pc:spChg chg="add del mod">
          <ac:chgData name="Rooney Ribeiro Albuquerque Coelho" userId="ac74b89b-444e-42c3-a3e1-3795a8d61e25" providerId="ADAL" clId="{D792DB59-0030-42C0-80F6-80560F0C5BF9}" dt="2021-03-19T05:23:10.714" v="16830" actId="20577"/>
          <ac:spMkLst>
            <pc:docMk/>
            <pc:sldMk cId="3707397724" sldId="399"/>
            <ac:spMk id="11" creationId="{1DA89F1C-1457-4479-9A9B-76BD45748C1C}"/>
          </ac:spMkLst>
        </pc:spChg>
        <pc:spChg chg="add mod">
          <ac:chgData name="Rooney Ribeiro Albuquerque Coelho" userId="ac74b89b-444e-42c3-a3e1-3795a8d61e25" providerId="ADAL" clId="{D792DB59-0030-42C0-80F6-80560F0C5BF9}" dt="2021-03-19T05:23:23.776" v="16833" actId="1076"/>
          <ac:spMkLst>
            <pc:docMk/>
            <pc:sldMk cId="3707397724" sldId="399"/>
            <ac:spMk id="12" creationId="{D454FD68-EA1F-46EF-B6EA-D3ED3D3069E9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20:42.563" v="16594" actId="478"/>
          <ac:picMkLst>
            <pc:docMk/>
            <pc:sldMk cId="3707397724" sldId="399"/>
            <ac:picMk id="8" creationId="{AC8241F2-9EC3-4B86-829B-3DA0FE0E1CBE}"/>
          </ac:picMkLst>
        </pc:picChg>
      </pc:sldChg>
      <pc:sldChg chg="modSp new mod">
        <pc:chgData name="Rooney Ribeiro Albuquerque Coelho" userId="ac74b89b-444e-42c3-a3e1-3795a8d61e25" providerId="ADAL" clId="{D792DB59-0030-42C0-80F6-80560F0C5BF9}" dt="2021-03-19T05:34:29.365" v="16918" actId="20577"/>
        <pc:sldMkLst>
          <pc:docMk/>
          <pc:sldMk cId="321584396" sldId="400"/>
        </pc:sldMkLst>
        <pc:spChg chg="mod">
          <ac:chgData name="Rooney Ribeiro Albuquerque Coelho" userId="ac74b89b-444e-42c3-a3e1-3795a8d61e25" providerId="ADAL" clId="{D792DB59-0030-42C0-80F6-80560F0C5BF9}" dt="2021-03-19T05:32:12.920" v="16857" actId="20577"/>
          <ac:spMkLst>
            <pc:docMk/>
            <pc:sldMk cId="321584396" sldId="400"/>
            <ac:spMk id="2" creationId="{EF3EA281-4E92-4CA3-9232-80DF03007C5E}"/>
          </ac:spMkLst>
        </pc:spChg>
        <pc:spChg chg="mod">
          <ac:chgData name="Rooney Ribeiro Albuquerque Coelho" userId="ac74b89b-444e-42c3-a3e1-3795a8d61e25" providerId="ADAL" clId="{D792DB59-0030-42C0-80F6-80560F0C5BF9}" dt="2021-03-19T05:34:29.365" v="16918" actId="20577"/>
          <ac:spMkLst>
            <pc:docMk/>
            <pc:sldMk cId="321584396" sldId="400"/>
            <ac:spMk id="3" creationId="{5BB64448-D2A3-4A33-A101-4F259002F4DD}"/>
          </ac:spMkLst>
        </pc:spChg>
      </pc:sldChg>
      <pc:sldChg chg="modSp new mod">
        <pc:chgData name="Rooney Ribeiro Albuquerque Coelho" userId="ac74b89b-444e-42c3-a3e1-3795a8d61e25" providerId="ADAL" clId="{D792DB59-0030-42C0-80F6-80560F0C5BF9}" dt="2021-03-19T05:39:00.466" v="17082"/>
        <pc:sldMkLst>
          <pc:docMk/>
          <pc:sldMk cId="3850736272" sldId="401"/>
        </pc:sldMkLst>
        <pc:spChg chg="mod">
          <ac:chgData name="Rooney Ribeiro Albuquerque Coelho" userId="ac74b89b-444e-42c3-a3e1-3795a8d61e25" providerId="ADAL" clId="{D792DB59-0030-42C0-80F6-80560F0C5BF9}" dt="2021-03-19T05:34:44.817" v="16920"/>
          <ac:spMkLst>
            <pc:docMk/>
            <pc:sldMk cId="3850736272" sldId="401"/>
            <ac:spMk id="2" creationId="{43CC71E2-64E8-413D-A688-D833C73E5B51}"/>
          </ac:spMkLst>
        </pc:spChg>
        <pc:spChg chg="mod">
          <ac:chgData name="Rooney Ribeiro Albuquerque Coelho" userId="ac74b89b-444e-42c3-a3e1-3795a8d61e25" providerId="ADAL" clId="{D792DB59-0030-42C0-80F6-80560F0C5BF9}" dt="2021-03-19T05:39:00.466" v="17082"/>
          <ac:spMkLst>
            <pc:docMk/>
            <pc:sldMk cId="3850736272" sldId="401"/>
            <ac:spMk id="3" creationId="{73C104EB-3920-4FD7-AAB0-69FFFBA2DA37}"/>
          </ac:spMkLst>
        </pc:spChg>
      </pc:sldChg>
      <pc:sldChg chg="modSp add mod">
        <pc:chgData name="Rooney Ribeiro Albuquerque Coelho" userId="ac74b89b-444e-42c3-a3e1-3795a8d61e25" providerId="ADAL" clId="{D792DB59-0030-42C0-80F6-80560F0C5BF9}" dt="2021-03-19T05:39:35.811" v="17084"/>
        <pc:sldMkLst>
          <pc:docMk/>
          <pc:sldMk cId="924640274" sldId="402"/>
        </pc:sldMkLst>
        <pc:spChg chg="mod">
          <ac:chgData name="Rooney Ribeiro Albuquerque Coelho" userId="ac74b89b-444e-42c3-a3e1-3795a8d61e25" providerId="ADAL" clId="{D792DB59-0030-42C0-80F6-80560F0C5BF9}" dt="2021-03-19T05:39:35.811" v="17084"/>
          <ac:spMkLst>
            <pc:docMk/>
            <pc:sldMk cId="924640274" sldId="402"/>
            <ac:spMk id="3" creationId="{73C104EB-3920-4FD7-AAB0-69FFFBA2DA37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5:41:01.203" v="17101" actId="1076"/>
        <pc:sldMkLst>
          <pc:docMk/>
          <pc:sldMk cId="2676067435" sldId="403"/>
        </pc:sldMkLst>
        <pc:spChg chg="mod">
          <ac:chgData name="Rooney Ribeiro Albuquerque Coelho" userId="ac74b89b-444e-42c3-a3e1-3795a8d61e25" providerId="ADAL" clId="{D792DB59-0030-42C0-80F6-80560F0C5BF9}" dt="2021-03-19T05:40:12.509" v="17087"/>
          <ac:spMkLst>
            <pc:docMk/>
            <pc:sldMk cId="2676067435" sldId="403"/>
            <ac:spMk id="2" creationId="{47D10968-702C-4B8E-B4C7-FB58E34D8228}"/>
          </ac:spMkLst>
        </pc:spChg>
        <pc:spChg chg="del">
          <ac:chgData name="Rooney Ribeiro Albuquerque Coelho" userId="ac74b89b-444e-42c3-a3e1-3795a8d61e25" providerId="ADAL" clId="{D792DB59-0030-42C0-80F6-80560F0C5BF9}" dt="2021-03-19T05:40:07.391" v="17086" actId="22"/>
          <ac:spMkLst>
            <pc:docMk/>
            <pc:sldMk cId="2676067435" sldId="403"/>
            <ac:spMk id="3" creationId="{7447008D-B0DE-4161-B52D-841E917D0A05}"/>
          </ac:spMkLst>
        </pc:spChg>
        <pc:spChg chg="add mod">
          <ac:chgData name="Rooney Ribeiro Albuquerque Coelho" userId="ac74b89b-444e-42c3-a3e1-3795a8d61e25" providerId="ADAL" clId="{D792DB59-0030-42C0-80F6-80560F0C5BF9}" dt="2021-03-19T05:40:20.583" v="17097" actId="20577"/>
          <ac:spMkLst>
            <pc:docMk/>
            <pc:sldMk cId="2676067435" sldId="403"/>
            <ac:spMk id="10" creationId="{5F349A6C-C61B-4758-AE14-8C6E546CE70F}"/>
          </ac:spMkLst>
        </pc:spChg>
        <pc:picChg chg="add del mod ord">
          <ac:chgData name="Rooney Ribeiro Albuquerque Coelho" userId="ac74b89b-444e-42c3-a3e1-3795a8d61e25" providerId="ADAL" clId="{D792DB59-0030-42C0-80F6-80560F0C5BF9}" dt="2021-03-19T05:40:15.680" v="17088" actId="21"/>
          <ac:picMkLst>
            <pc:docMk/>
            <pc:sldMk cId="2676067435" sldId="403"/>
            <ac:picMk id="8" creationId="{2BB12724-A60F-4EAF-85B5-2D38874F7769}"/>
          </ac:picMkLst>
        </pc:picChg>
        <pc:picChg chg="add del mod">
          <ac:chgData name="Rooney Ribeiro Albuquerque Coelho" userId="ac74b89b-444e-42c3-a3e1-3795a8d61e25" providerId="ADAL" clId="{D792DB59-0030-42C0-80F6-80560F0C5BF9}" dt="2021-03-19T05:40:48.689" v="17099" actId="478"/>
          <ac:picMkLst>
            <pc:docMk/>
            <pc:sldMk cId="2676067435" sldId="403"/>
            <ac:picMk id="11" creationId="{A56F0B0D-B3E7-473F-B0F6-52F9CB75C7A9}"/>
          </ac:picMkLst>
        </pc:picChg>
        <pc:picChg chg="add mod">
          <ac:chgData name="Rooney Ribeiro Albuquerque Coelho" userId="ac74b89b-444e-42c3-a3e1-3795a8d61e25" providerId="ADAL" clId="{D792DB59-0030-42C0-80F6-80560F0C5BF9}" dt="2021-03-19T05:41:01.203" v="17101" actId="1076"/>
          <ac:picMkLst>
            <pc:docMk/>
            <pc:sldMk cId="2676067435" sldId="403"/>
            <ac:picMk id="13" creationId="{98E88C71-160B-4967-AC4A-170561665313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5:44:24.812" v="17104"/>
        <pc:sldMkLst>
          <pc:docMk/>
          <pc:sldMk cId="863276768" sldId="404"/>
        </pc:sldMkLst>
        <pc:spChg chg="mod">
          <ac:chgData name="Rooney Ribeiro Albuquerque Coelho" userId="ac74b89b-444e-42c3-a3e1-3795a8d61e25" providerId="ADAL" clId="{D792DB59-0030-42C0-80F6-80560F0C5BF9}" dt="2021-03-19T05:44:24.812" v="17104"/>
          <ac:spMkLst>
            <pc:docMk/>
            <pc:sldMk cId="863276768" sldId="404"/>
            <ac:spMk id="2" creationId="{CC3DB9C5-2156-4C45-B6D0-A9ABDC4E13AF}"/>
          </ac:spMkLst>
        </pc:spChg>
        <pc:spChg chg="del">
          <ac:chgData name="Rooney Ribeiro Albuquerque Coelho" userId="ac74b89b-444e-42c3-a3e1-3795a8d61e25" providerId="ADAL" clId="{D792DB59-0030-42C0-80F6-80560F0C5BF9}" dt="2021-03-19T05:44:12.395" v="17103" actId="22"/>
          <ac:spMkLst>
            <pc:docMk/>
            <pc:sldMk cId="863276768" sldId="404"/>
            <ac:spMk id="3" creationId="{B6F8738F-A626-4EF5-A90C-9D8B3ACFFDF3}"/>
          </ac:spMkLst>
        </pc:spChg>
        <pc:picChg chg="add mod ord">
          <ac:chgData name="Rooney Ribeiro Albuquerque Coelho" userId="ac74b89b-444e-42c3-a3e1-3795a8d61e25" providerId="ADAL" clId="{D792DB59-0030-42C0-80F6-80560F0C5BF9}" dt="2021-03-19T05:44:12.395" v="17103" actId="22"/>
          <ac:picMkLst>
            <pc:docMk/>
            <pc:sldMk cId="863276768" sldId="404"/>
            <ac:picMk id="8" creationId="{3331B731-D033-4ED2-927E-451024DF9228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5:50:26.174" v="17187" actId="1076"/>
        <pc:sldMkLst>
          <pc:docMk/>
          <pc:sldMk cId="2969432401" sldId="405"/>
        </pc:sldMkLst>
        <pc:spChg chg="mod">
          <ac:chgData name="Rooney Ribeiro Albuquerque Coelho" userId="ac74b89b-444e-42c3-a3e1-3795a8d61e25" providerId="ADAL" clId="{D792DB59-0030-42C0-80F6-80560F0C5BF9}" dt="2021-03-19T05:44:33.299" v="17106"/>
          <ac:spMkLst>
            <pc:docMk/>
            <pc:sldMk cId="2969432401" sldId="405"/>
            <ac:spMk id="2" creationId="{AABD919F-1330-471E-96C4-31E27111A6C4}"/>
          </ac:spMkLst>
        </pc:spChg>
        <pc:spChg chg="mod">
          <ac:chgData name="Rooney Ribeiro Albuquerque Coelho" userId="ac74b89b-444e-42c3-a3e1-3795a8d61e25" providerId="ADAL" clId="{D792DB59-0030-42C0-80F6-80560F0C5BF9}" dt="2021-03-19T05:45:51.615" v="17184" actId="20577"/>
          <ac:spMkLst>
            <pc:docMk/>
            <pc:sldMk cId="2969432401" sldId="405"/>
            <ac:spMk id="3" creationId="{59335E66-B816-4402-BB47-D4950EEB6AB7}"/>
          </ac:spMkLst>
        </pc:spChg>
        <pc:graphicFrameChg chg="add mod modGraphic">
          <ac:chgData name="Rooney Ribeiro Albuquerque Coelho" userId="ac74b89b-444e-42c3-a3e1-3795a8d61e25" providerId="ADAL" clId="{D792DB59-0030-42C0-80F6-80560F0C5BF9}" dt="2021-03-19T05:50:26.174" v="17187" actId="1076"/>
          <ac:graphicFrameMkLst>
            <pc:docMk/>
            <pc:sldMk cId="2969432401" sldId="405"/>
            <ac:graphicFrameMk id="7" creationId="{99408C43-3E47-494C-AC81-BEA13FFCADC5}"/>
          </ac:graphicFrameMkLst>
        </pc:graphicFrameChg>
      </pc:sldChg>
      <pc:sldChg chg="addSp delSp modSp new mod">
        <pc:chgData name="Rooney Ribeiro Albuquerque Coelho" userId="ac74b89b-444e-42c3-a3e1-3795a8d61e25" providerId="ADAL" clId="{D792DB59-0030-42C0-80F6-80560F0C5BF9}" dt="2021-03-19T06:05:33.923" v="17333" actId="20577"/>
        <pc:sldMkLst>
          <pc:docMk/>
          <pc:sldMk cId="1535437016" sldId="406"/>
        </pc:sldMkLst>
        <pc:spChg chg="mod">
          <ac:chgData name="Rooney Ribeiro Albuquerque Coelho" userId="ac74b89b-444e-42c3-a3e1-3795a8d61e25" providerId="ADAL" clId="{D792DB59-0030-42C0-80F6-80560F0C5BF9}" dt="2021-03-19T06:05:33.923" v="17333" actId="20577"/>
          <ac:spMkLst>
            <pc:docMk/>
            <pc:sldMk cId="1535437016" sldId="406"/>
            <ac:spMk id="2" creationId="{F43CD9EE-B13B-43A2-8581-B82B76C55FE8}"/>
          </ac:spMkLst>
        </pc:spChg>
        <pc:spChg chg="del">
          <ac:chgData name="Rooney Ribeiro Albuquerque Coelho" userId="ac74b89b-444e-42c3-a3e1-3795a8d61e25" providerId="ADAL" clId="{D792DB59-0030-42C0-80F6-80560F0C5BF9}" dt="2021-03-19T06:04:18.161" v="17189" actId="22"/>
          <ac:spMkLst>
            <pc:docMk/>
            <pc:sldMk cId="1535437016" sldId="406"/>
            <ac:spMk id="3" creationId="{69DAC56B-A1AD-4084-8B5B-28A93BB073D0}"/>
          </ac:spMkLst>
        </pc:spChg>
        <pc:picChg chg="add mod ord">
          <ac:chgData name="Rooney Ribeiro Albuquerque Coelho" userId="ac74b89b-444e-42c3-a3e1-3795a8d61e25" providerId="ADAL" clId="{D792DB59-0030-42C0-80F6-80560F0C5BF9}" dt="2021-03-19T06:04:18.161" v="17189" actId="22"/>
          <ac:picMkLst>
            <pc:docMk/>
            <pc:sldMk cId="1535437016" sldId="406"/>
            <ac:picMk id="8" creationId="{F8E94C2A-FB16-4B69-9CEB-08E6AE769E50}"/>
          </ac:picMkLst>
        </pc:picChg>
      </pc:sldChg>
      <pc:sldChg chg="modSp add mod ord">
        <pc:chgData name="Rooney Ribeiro Albuquerque Coelho" userId="ac74b89b-444e-42c3-a3e1-3795a8d61e25" providerId="ADAL" clId="{D792DB59-0030-42C0-80F6-80560F0C5BF9}" dt="2021-03-19T06:05:22.354" v="17309" actId="20577"/>
        <pc:sldMkLst>
          <pc:docMk/>
          <pc:sldMk cId="1772665119" sldId="407"/>
        </pc:sldMkLst>
        <pc:spChg chg="mod">
          <ac:chgData name="Rooney Ribeiro Albuquerque Coelho" userId="ac74b89b-444e-42c3-a3e1-3795a8d61e25" providerId="ADAL" clId="{D792DB59-0030-42C0-80F6-80560F0C5BF9}" dt="2021-03-19T06:05:22.354" v="17309" actId="20577"/>
          <ac:spMkLst>
            <pc:docMk/>
            <pc:sldMk cId="1772665119" sldId="407"/>
            <ac:spMk id="2" creationId="{F43CD9EE-B13B-43A2-8581-B82B76C55FE8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0:40.299" v="17463" actId="1076"/>
        <pc:sldMkLst>
          <pc:docMk/>
          <pc:sldMk cId="2483707453" sldId="408"/>
        </pc:sldMkLst>
        <pc:spChg chg="mod">
          <ac:chgData name="Rooney Ribeiro Albuquerque Coelho" userId="ac74b89b-444e-42c3-a3e1-3795a8d61e25" providerId="ADAL" clId="{D792DB59-0030-42C0-80F6-80560F0C5BF9}" dt="2021-03-19T06:07:46.134" v="17336"/>
          <ac:spMkLst>
            <pc:docMk/>
            <pc:sldMk cId="2483707453" sldId="408"/>
            <ac:spMk id="2" creationId="{91E30DBF-B13D-42F1-981F-6D15641D1EDD}"/>
          </ac:spMkLst>
        </pc:spChg>
        <pc:spChg chg="del">
          <ac:chgData name="Rooney Ribeiro Albuquerque Coelho" userId="ac74b89b-444e-42c3-a3e1-3795a8d61e25" providerId="ADAL" clId="{D792DB59-0030-42C0-80F6-80560F0C5BF9}" dt="2021-03-19T06:07:40.958" v="17335" actId="22"/>
          <ac:spMkLst>
            <pc:docMk/>
            <pc:sldMk cId="2483707453" sldId="408"/>
            <ac:spMk id="3" creationId="{DE2E3C3D-1AB6-49F6-B31A-3164807645AB}"/>
          </ac:spMkLst>
        </pc:spChg>
        <pc:spChg chg="add mod">
          <ac:chgData name="Rooney Ribeiro Albuquerque Coelho" userId="ac74b89b-444e-42c3-a3e1-3795a8d61e25" providerId="ADAL" clId="{D792DB59-0030-42C0-80F6-80560F0C5BF9}" dt="2021-03-19T06:08:14.671" v="17390" actId="1076"/>
          <ac:spMkLst>
            <pc:docMk/>
            <pc:sldMk cId="2483707453" sldId="408"/>
            <ac:spMk id="9" creationId="{FBDA681C-80A6-4614-BB34-336239DA0C2F}"/>
          </ac:spMkLst>
        </pc:spChg>
        <pc:spChg chg="add mod">
          <ac:chgData name="Rooney Ribeiro Albuquerque Coelho" userId="ac74b89b-444e-42c3-a3e1-3795a8d61e25" providerId="ADAL" clId="{D792DB59-0030-42C0-80F6-80560F0C5BF9}" dt="2021-03-19T06:10:40.299" v="17463" actId="1076"/>
          <ac:spMkLst>
            <pc:docMk/>
            <pc:sldMk cId="2483707453" sldId="408"/>
            <ac:spMk id="10" creationId="{6807BA73-F38C-4E6E-ADEA-FDD2ED5E4EBA}"/>
          </ac:spMkLst>
        </pc:spChg>
        <pc:picChg chg="add mod ord">
          <ac:chgData name="Rooney Ribeiro Albuquerque Coelho" userId="ac74b89b-444e-42c3-a3e1-3795a8d61e25" providerId="ADAL" clId="{D792DB59-0030-42C0-80F6-80560F0C5BF9}" dt="2021-03-19T06:07:40.958" v="17335" actId="22"/>
          <ac:picMkLst>
            <pc:docMk/>
            <pc:sldMk cId="2483707453" sldId="408"/>
            <ac:picMk id="8" creationId="{43874261-234D-4EBE-A161-E2A08809837B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21:43.663" v="18162" actId="1076"/>
        <pc:sldMkLst>
          <pc:docMk/>
          <pc:sldMk cId="2209630769" sldId="409"/>
        </pc:sldMkLst>
        <pc:spChg chg="mod">
          <ac:chgData name="Rooney Ribeiro Albuquerque Coelho" userId="ac74b89b-444e-42c3-a3e1-3795a8d61e25" providerId="ADAL" clId="{D792DB59-0030-42C0-80F6-80560F0C5BF9}" dt="2021-03-19T06:09:40.878" v="17392"/>
          <ac:spMkLst>
            <pc:docMk/>
            <pc:sldMk cId="2209630769" sldId="409"/>
            <ac:spMk id="2" creationId="{96B4B7CE-4045-4599-BAFE-0153D83DF612}"/>
          </ac:spMkLst>
        </pc:spChg>
        <pc:spChg chg="mod">
          <ac:chgData name="Rooney Ribeiro Albuquerque Coelho" userId="ac74b89b-444e-42c3-a3e1-3795a8d61e25" providerId="ADAL" clId="{D792DB59-0030-42C0-80F6-80560F0C5BF9}" dt="2021-03-19T06:21:36.885" v="18160"/>
          <ac:spMkLst>
            <pc:docMk/>
            <pc:sldMk cId="2209630769" sldId="409"/>
            <ac:spMk id="3" creationId="{C0640DE4-8BD6-4BDF-BBDC-7CF1E841F46E}"/>
          </ac:spMkLst>
        </pc:spChg>
        <pc:spChg chg="add mod">
          <ac:chgData name="Rooney Ribeiro Albuquerque Coelho" userId="ac74b89b-444e-42c3-a3e1-3795a8d61e25" providerId="ADAL" clId="{D792DB59-0030-42C0-80F6-80560F0C5BF9}" dt="2021-03-19T06:21:43.663" v="18162" actId="1076"/>
          <ac:spMkLst>
            <pc:docMk/>
            <pc:sldMk cId="2209630769" sldId="409"/>
            <ac:spMk id="9" creationId="{316A9965-9AB7-4227-A1EA-AA8B9EB63327}"/>
          </ac:spMkLst>
        </pc:spChg>
        <pc:picChg chg="add mod">
          <ac:chgData name="Rooney Ribeiro Albuquerque Coelho" userId="ac74b89b-444e-42c3-a3e1-3795a8d61e25" providerId="ADAL" clId="{D792DB59-0030-42C0-80F6-80560F0C5BF9}" dt="2021-03-19T06:12:02.637" v="17571" actId="1076"/>
          <ac:picMkLst>
            <pc:docMk/>
            <pc:sldMk cId="2209630769" sldId="409"/>
            <ac:picMk id="8" creationId="{3C2040CD-5F03-4A6B-B6FE-4CD9C21E7FD4}"/>
          </ac:picMkLst>
        </pc:picChg>
      </pc:sldChg>
      <pc:sldChg chg="addSp modSp new mod">
        <pc:chgData name="Rooney Ribeiro Albuquerque Coelho" userId="ac74b89b-444e-42c3-a3e1-3795a8d61e25" providerId="ADAL" clId="{D792DB59-0030-42C0-80F6-80560F0C5BF9}" dt="2021-03-19T06:13:33.728" v="17752" actId="1076"/>
        <pc:sldMkLst>
          <pc:docMk/>
          <pc:sldMk cId="511058221" sldId="410"/>
        </pc:sldMkLst>
        <pc:spChg chg="mod">
          <ac:chgData name="Rooney Ribeiro Albuquerque Coelho" userId="ac74b89b-444e-42c3-a3e1-3795a8d61e25" providerId="ADAL" clId="{D792DB59-0030-42C0-80F6-80560F0C5BF9}" dt="2021-03-19T06:12:10.246" v="17573"/>
          <ac:spMkLst>
            <pc:docMk/>
            <pc:sldMk cId="511058221" sldId="410"/>
            <ac:spMk id="2" creationId="{72E6D6C8-D2D8-41DF-B007-118E914A4240}"/>
          </ac:spMkLst>
        </pc:spChg>
        <pc:spChg chg="mod">
          <ac:chgData name="Rooney Ribeiro Albuquerque Coelho" userId="ac74b89b-444e-42c3-a3e1-3795a8d61e25" providerId="ADAL" clId="{D792DB59-0030-42C0-80F6-80560F0C5BF9}" dt="2021-03-19T06:13:24.188" v="17750"/>
          <ac:spMkLst>
            <pc:docMk/>
            <pc:sldMk cId="511058221" sldId="410"/>
            <ac:spMk id="3" creationId="{B9EEE4A1-65D5-414B-9535-A016D1B71780}"/>
          </ac:spMkLst>
        </pc:spChg>
        <pc:picChg chg="add mod">
          <ac:chgData name="Rooney Ribeiro Albuquerque Coelho" userId="ac74b89b-444e-42c3-a3e1-3795a8d61e25" providerId="ADAL" clId="{D792DB59-0030-42C0-80F6-80560F0C5BF9}" dt="2021-03-19T06:13:33.728" v="17752" actId="1076"/>
          <ac:picMkLst>
            <pc:docMk/>
            <pc:sldMk cId="511058221" sldId="410"/>
            <ac:picMk id="8" creationId="{7F2981AC-6ED1-494B-9760-B8F33254BAC1}"/>
          </ac:picMkLst>
        </pc:picChg>
      </pc:sldChg>
      <pc:sldChg chg="addSp delSp modSp new mod">
        <pc:chgData name="Rooney Ribeiro Albuquerque Coelho" userId="ac74b89b-444e-42c3-a3e1-3795a8d61e25" providerId="ADAL" clId="{D792DB59-0030-42C0-80F6-80560F0C5BF9}" dt="2021-03-19T06:16:02.012" v="17996" actId="114"/>
        <pc:sldMkLst>
          <pc:docMk/>
          <pc:sldMk cId="49186993" sldId="411"/>
        </pc:sldMkLst>
        <pc:spChg chg="mod">
          <ac:chgData name="Rooney Ribeiro Albuquerque Coelho" userId="ac74b89b-444e-42c3-a3e1-3795a8d61e25" providerId="ADAL" clId="{D792DB59-0030-42C0-80F6-80560F0C5BF9}" dt="2021-03-19T06:14:09.539" v="17754"/>
          <ac:spMkLst>
            <pc:docMk/>
            <pc:sldMk cId="49186993" sldId="411"/>
            <ac:spMk id="2" creationId="{28AC782D-20BC-4375-8024-604BA509F962}"/>
          </ac:spMkLst>
        </pc:spChg>
        <pc:spChg chg="add del mod">
          <ac:chgData name="Rooney Ribeiro Albuquerque Coelho" userId="ac74b89b-444e-42c3-a3e1-3795a8d61e25" providerId="ADAL" clId="{D792DB59-0030-42C0-80F6-80560F0C5BF9}" dt="2021-03-19T06:16:02.012" v="17996" actId="114"/>
          <ac:spMkLst>
            <pc:docMk/>
            <pc:sldMk cId="49186993" sldId="411"/>
            <ac:spMk id="3" creationId="{92E44348-0669-4F71-B37D-79128B319D09}"/>
          </ac:spMkLst>
        </pc:spChg>
        <pc:spChg chg="add del mod">
          <ac:chgData name="Rooney Ribeiro Albuquerque Coelho" userId="ac74b89b-444e-42c3-a3e1-3795a8d61e25" providerId="ADAL" clId="{D792DB59-0030-42C0-80F6-80560F0C5BF9}" dt="2021-03-19T06:15:16.710" v="17916" actId="478"/>
          <ac:spMkLst>
            <pc:docMk/>
            <pc:sldMk cId="49186993" sldId="411"/>
            <ac:spMk id="8" creationId="{52C40FF7-FDD9-44CA-BC11-0AEB52B0DD1D}"/>
          </ac:spMkLst>
        </pc:spChg>
      </pc:sldChg>
      <pc:sldChg chg="addSp delSp modSp new mod">
        <pc:chgData name="Rooney Ribeiro Albuquerque Coelho" userId="ac74b89b-444e-42c3-a3e1-3795a8d61e25" providerId="ADAL" clId="{D792DB59-0030-42C0-80F6-80560F0C5BF9}" dt="2021-03-19T06:19:44.363" v="18113" actId="20577"/>
        <pc:sldMkLst>
          <pc:docMk/>
          <pc:sldMk cId="1643400496" sldId="412"/>
        </pc:sldMkLst>
        <pc:spChg chg="mod">
          <ac:chgData name="Rooney Ribeiro Albuquerque Coelho" userId="ac74b89b-444e-42c3-a3e1-3795a8d61e25" providerId="ADAL" clId="{D792DB59-0030-42C0-80F6-80560F0C5BF9}" dt="2021-03-19T06:18:23.986" v="18000"/>
          <ac:spMkLst>
            <pc:docMk/>
            <pc:sldMk cId="1643400496" sldId="412"/>
            <ac:spMk id="2" creationId="{C46718DB-658F-43B9-9BD5-3161FF3042FF}"/>
          </ac:spMkLst>
        </pc:spChg>
        <pc:spChg chg="del">
          <ac:chgData name="Rooney Ribeiro Albuquerque Coelho" userId="ac74b89b-444e-42c3-a3e1-3795a8d61e25" providerId="ADAL" clId="{D792DB59-0030-42C0-80F6-80560F0C5BF9}" dt="2021-03-19T06:16:30.370" v="17998" actId="22"/>
          <ac:spMkLst>
            <pc:docMk/>
            <pc:sldMk cId="1643400496" sldId="412"/>
            <ac:spMk id="3" creationId="{7A3A72F4-D2BA-4C4A-80FC-825B96D0D1F8}"/>
          </ac:spMkLst>
        </pc:spChg>
        <pc:spChg chg="add mod">
          <ac:chgData name="Rooney Ribeiro Albuquerque Coelho" userId="ac74b89b-444e-42c3-a3e1-3795a8d61e25" providerId="ADAL" clId="{D792DB59-0030-42C0-80F6-80560F0C5BF9}" dt="2021-03-19T06:19:15.623" v="18053" actId="1076"/>
          <ac:spMkLst>
            <pc:docMk/>
            <pc:sldMk cId="1643400496" sldId="412"/>
            <ac:spMk id="9" creationId="{83A0B028-A2A5-461A-85D2-BE63E507DDA1}"/>
          </ac:spMkLst>
        </pc:spChg>
        <pc:spChg chg="add mod">
          <ac:chgData name="Rooney Ribeiro Albuquerque Coelho" userId="ac74b89b-444e-42c3-a3e1-3795a8d61e25" providerId="ADAL" clId="{D792DB59-0030-42C0-80F6-80560F0C5BF9}" dt="2021-03-19T06:19:44.363" v="18113" actId="20577"/>
          <ac:spMkLst>
            <pc:docMk/>
            <pc:sldMk cId="1643400496" sldId="412"/>
            <ac:spMk id="10" creationId="{3D8A9217-06B1-442E-B2FC-EA971CA064CA}"/>
          </ac:spMkLst>
        </pc:spChg>
        <pc:picChg chg="add mod ord">
          <ac:chgData name="Rooney Ribeiro Albuquerque Coelho" userId="ac74b89b-444e-42c3-a3e1-3795a8d61e25" providerId="ADAL" clId="{D792DB59-0030-42C0-80F6-80560F0C5BF9}" dt="2021-03-19T06:16:30.370" v="17998" actId="22"/>
          <ac:picMkLst>
            <pc:docMk/>
            <pc:sldMk cId="1643400496" sldId="412"/>
            <ac:picMk id="8" creationId="{CCE0CBD9-3C93-4B83-A323-A24B996E051A}"/>
          </ac:picMkLst>
        </pc:picChg>
      </pc:sldChg>
      <pc:sldMasterChg chg="delSldLayout">
        <pc:chgData name="Rooney Ribeiro Albuquerque Coelho" userId="ac74b89b-444e-42c3-a3e1-3795a8d61e25" providerId="ADAL" clId="{D792DB59-0030-42C0-80F6-80560F0C5BF9}" dt="2021-03-19T04:19:46.702" v="14075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92DB59-0030-42C0-80F6-80560F0C5BF9}" dt="2021-03-19T04:19:46.702" v="14075" actId="47"/>
          <pc:sldLayoutMkLst>
            <pc:docMk/>
            <pc:sldMasterMk cId="2776055412" sldId="2147483918"/>
            <pc:sldLayoutMk cId="3330055578" sldId="2147483931"/>
          </pc:sldLayoutMkLst>
        </pc:sldLayoutChg>
        <pc:sldLayoutChg chg="del">
          <pc:chgData name="Rooney Ribeiro Albuquerque Coelho" userId="ac74b89b-444e-42c3-a3e1-3795a8d61e25" providerId="ADAL" clId="{D792DB59-0030-42C0-80F6-80560F0C5BF9}" dt="2021-03-19T04:11:31.377" v="13967" actId="47"/>
          <pc:sldLayoutMkLst>
            <pc:docMk/>
            <pc:sldMasterMk cId="2776055412" sldId="2147483918"/>
            <pc:sldLayoutMk cId="3143154955" sldId="2147483932"/>
          </pc:sldLayoutMkLst>
        </pc:sldLayoutChg>
      </pc:sldMasterChg>
    </pc:docChg>
  </pc:docChgLst>
  <pc:docChgLst>
    <pc:chgData name="Rooney Ribeiro Albuquerque Coelho" userId="ac74b89b-444e-42c3-a3e1-3795a8d61e25" providerId="ADAL" clId="{BED79D3D-601A-4A94-8D58-C160C38CC610}"/>
    <pc:docChg chg="undo custSel addSld delSld modSld sldOrd addSection delSection modSection">
      <pc:chgData name="Rooney Ribeiro Albuquerque Coelho" userId="ac74b89b-444e-42c3-a3e1-3795a8d61e25" providerId="ADAL" clId="{BED79D3D-601A-4A94-8D58-C160C38CC610}" dt="2021-03-12T05:39:06.502" v="6059" actId="20577"/>
      <pc:docMkLst>
        <pc:docMk/>
      </pc:docMkLst>
      <pc:sldChg chg="modSp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2" creationId="{2A6ADB5C-3B0F-4601-8D60-DF4A2A6D58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21484213" sldId="256"/>
            <ac:spMk id="3" creationId="{A8AAF4C7-B3DA-42E9-AC31-A9AB29BA3C6D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0T17:00:59.635" v="22" actId="47"/>
        <pc:sldMkLst>
          <pc:docMk/>
          <pc:sldMk cId="186018246" sldId="257"/>
        </pc:sldMkLst>
        <pc:spChg chg="del">
          <ac:chgData name="Rooney Ribeiro Albuquerque Coelho" userId="ac74b89b-444e-42c3-a3e1-3795a8d61e25" providerId="ADAL" clId="{BED79D3D-601A-4A94-8D58-C160C38CC610}" dt="2021-03-10T16:44:59.934" v="10"/>
          <ac:spMkLst>
            <pc:docMk/>
            <pc:sldMk cId="186018246" sldId="257"/>
            <ac:spMk id="3" creationId="{7073879E-F65C-4230-8B98-8CEDA6E4A9EB}"/>
          </ac:spMkLst>
        </pc:spChg>
        <pc:spChg chg="add del mod">
          <ac:chgData name="Rooney Ribeiro Albuquerque Coelho" userId="ac74b89b-444e-42c3-a3e1-3795a8d61e25" providerId="ADAL" clId="{BED79D3D-601A-4A94-8D58-C160C38CC610}" dt="2021-03-10T16:45:20.882" v="13"/>
          <ac:spMkLst>
            <pc:docMk/>
            <pc:sldMk cId="186018246" sldId="257"/>
            <ac:spMk id="8" creationId="{1213C2FA-14A2-4259-8044-8E161546FB0D}"/>
          </ac:spMkLst>
        </pc:spChg>
        <pc:spChg chg="add mod">
          <ac:chgData name="Rooney Ribeiro Albuquerque Coelho" userId="ac74b89b-444e-42c3-a3e1-3795a8d61e25" providerId="ADAL" clId="{BED79D3D-601A-4A94-8D58-C160C38CC610}" dt="2021-03-10T17:00:54.215" v="21" actId="478"/>
          <ac:spMkLst>
            <pc:docMk/>
            <pc:sldMk cId="186018246" sldId="257"/>
            <ac:spMk id="16" creationId="{E76721E1-6011-46FF-8D7A-B20ED5D4064F}"/>
          </ac:spMkLst>
        </pc:spChg>
        <pc:picChg chg="add del mod">
          <ac:chgData name="Rooney Ribeiro Albuquerque Coelho" userId="ac74b89b-444e-42c3-a3e1-3795a8d61e25" providerId="ADAL" clId="{BED79D3D-601A-4A94-8D58-C160C38CC610}" dt="2021-03-10T16:45:19.823" v="12" actId="21"/>
          <ac:picMkLst>
            <pc:docMk/>
            <pc:sldMk cId="186018246" sldId="257"/>
            <ac:picMk id="7" creationId="{6081079D-656E-480E-8FAA-F273D468856E}"/>
          </ac:picMkLst>
        </pc:picChg>
        <pc:picChg chg="add del mod">
          <ac:chgData name="Rooney Ribeiro Albuquerque Coelho" userId="ac74b89b-444e-42c3-a3e1-3795a8d61e25" providerId="ADAL" clId="{BED79D3D-601A-4A94-8D58-C160C38CC610}" dt="2021-03-10T17:00:54.215" v="21" actId="478"/>
          <ac:picMkLst>
            <pc:docMk/>
            <pc:sldMk cId="186018246" sldId="257"/>
            <ac:picMk id="9" creationId="{4790EB9F-BC49-4C3A-B618-EA6DCE41B4B7}"/>
          </ac:picMkLst>
        </pc:picChg>
        <pc:cxnChg chg="add mod">
          <ac:chgData name="Rooney Ribeiro Albuquerque Coelho" userId="ac74b89b-444e-42c3-a3e1-3795a8d61e25" providerId="ADAL" clId="{BED79D3D-601A-4A94-8D58-C160C38CC610}" dt="2021-03-10T16:45:45.640" v="15" actId="14100"/>
          <ac:cxnSpMkLst>
            <pc:docMk/>
            <pc:sldMk cId="186018246" sldId="257"/>
            <ac:cxnSpMk id="11" creationId="{63F4663C-88F6-4E3D-9F09-C3AE7D532E3B}"/>
          </ac:cxnSpMkLst>
        </pc:cxnChg>
        <pc:cxnChg chg="add mod">
          <ac:chgData name="Rooney Ribeiro Albuquerque Coelho" userId="ac74b89b-444e-42c3-a3e1-3795a8d61e25" providerId="ADAL" clId="{BED79D3D-601A-4A94-8D58-C160C38CC610}" dt="2021-03-10T16:46:06.088" v="20" actId="14100"/>
          <ac:cxnSpMkLst>
            <pc:docMk/>
            <pc:sldMk cId="186018246" sldId="257"/>
            <ac:cxnSpMk id="13" creationId="{8733E48C-44C3-430B-BB9C-9733AD7A5C20}"/>
          </ac:cxnSpMkLst>
        </pc:cxn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108091938" sldId="25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7:54.766" v="5940"/>
        <pc:sldMkLst>
          <pc:docMk/>
          <pc:sldMk cId="2629285392" sldId="25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5:26:47.113" v="5931" actId="15"/>
          <ac:spMkLst>
            <pc:docMk/>
            <pc:sldMk cId="2629285392" sldId="257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29285392" sldId="257"/>
            <ac:spMk id="6" creationId="{5BA00CE0-2D64-4FE3-A87F-6F21E6C9A005}"/>
          </ac:spMkLst>
        </pc:spChg>
      </pc:sldChg>
      <pc:sldChg chg="new del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20385516" sldId="258"/>
        </pc:sldMkLst>
      </pc:sldChg>
      <pc:sldChg chg="addSp delSp modSp add mod modAnim">
        <pc:chgData name="Rooney Ribeiro Albuquerque Coelho" userId="ac74b89b-444e-42c3-a3e1-3795a8d61e25" providerId="ADAL" clId="{BED79D3D-601A-4A94-8D58-C160C38CC610}" dt="2021-03-12T05:27:24.244" v="5936"/>
        <pc:sldMkLst>
          <pc:docMk/>
          <pc:sldMk cId="1893487364" sldId="25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893487364" sldId="258"/>
            <ac:spMk id="6" creationId="{5BA00CE0-2D64-4FE3-A87F-6F21E6C9A005}"/>
          </ac:spMkLst>
        </pc:spChg>
        <pc:graphicFrameChg chg="add del mod">
          <ac:chgData name="Rooney Ribeiro Albuquerque Coelho" userId="ac74b89b-444e-42c3-a3e1-3795a8d61e25" providerId="ADAL" clId="{BED79D3D-601A-4A94-8D58-C160C38CC610}" dt="2021-03-10T17:14:07.204" v="90"/>
          <ac:graphicFrameMkLst>
            <pc:docMk/>
            <pc:sldMk cId="1893487364" sldId="258"/>
            <ac:graphicFrameMk id="7" creationId="{EA90572F-2DE1-43F3-8208-8CAD160D2720}"/>
          </ac:graphicFrameMkLst>
        </pc:graphicFrameChg>
        <pc:graphicFrameChg chg="add del mod">
          <ac:chgData name="Rooney Ribeiro Albuquerque Coelho" userId="ac74b89b-444e-42c3-a3e1-3795a8d61e25" providerId="ADAL" clId="{BED79D3D-601A-4A94-8D58-C160C38CC610}" dt="2021-03-10T17:15:01.843" v="96"/>
          <ac:graphicFrameMkLst>
            <pc:docMk/>
            <pc:sldMk cId="1893487364" sldId="258"/>
            <ac:graphicFrameMk id="8" creationId="{A3B91262-6571-4798-8AEE-AB72FC8CAF19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0T17:24:02.860" v="102" actId="1076"/>
          <ac:graphicFrameMkLst>
            <pc:docMk/>
            <pc:sldMk cId="1893487364" sldId="258"/>
            <ac:graphicFrameMk id="9" creationId="{E77D2306-5659-4662-862A-70BD28CAE10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76937037" sldId="258"/>
        </pc:sldMkLst>
      </pc:sldChg>
      <pc:sldChg chg="modSp add del mod">
        <pc:chgData name="Rooney Ribeiro Albuquerque Coelho" userId="ac74b89b-444e-42c3-a3e1-3795a8d61e25" providerId="ADAL" clId="{BED79D3D-601A-4A94-8D58-C160C38CC610}" dt="2021-03-10T17:02:57.137" v="60" actId="47"/>
        <pc:sldMkLst>
          <pc:docMk/>
          <pc:sldMk cId="337528587" sldId="259"/>
        </pc:sldMkLst>
        <pc:spChg chg="mod">
          <ac:chgData name="Rooney Ribeiro Albuquerque Coelho" userId="ac74b89b-444e-42c3-a3e1-3795a8d61e25" providerId="ADAL" clId="{BED79D3D-601A-4A94-8D58-C160C38CC610}" dt="2021-03-10T17:02:53.495" v="59" actId="6549"/>
          <ac:spMkLst>
            <pc:docMk/>
            <pc:sldMk cId="337528587" sldId="259"/>
            <ac:spMk id="3" creationId="{2E4F5C1A-EB40-4230-850B-A726D2AA66A4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2198894446" sldId="25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98894446" sldId="259"/>
            <ac:spMk id="6" creationId="{5BA00CE0-2D64-4FE3-A87F-6F21E6C9A005}"/>
          </ac:spMkLst>
        </pc:spChg>
      </pc:sldChg>
      <pc:sldChg chg="modSp ad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926259637" sldId="26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26259637" sldId="260"/>
            <ac:spMk id="6" creationId="{5BA00CE0-2D64-4FE3-A87F-6F21E6C9A005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49706174" sldId="260"/>
        </pc:sldMkLst>
      </pc:sldChg>
      <pc:sldChg chg="delSp modSp add mod modAnim">
        <pc:chgData name="Rooney Ribeiro Albuquerque Coelho" userId="ac74b89b-444e-42c3-a3e1-3795a8d61e25" providerId="ADAL" clId="{BED79D3D-601A-4A94-8D58-C160C38CC610}" dt="2021-03-12T05:28:09.761" v="5941"/>
        <pc:sldMkLst>
          <pc:docMk/>
          <pc:sldMk cId="3251844670" sldId="26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2" creationId="{9B5522D5-D457-4559-9D61-4C0E609B63AF}"/>
          </ac:spMkLst>
        </pc:spChg>
        <pc:spChg chg="mod">
          <ac:chgData name="Rooney Ribeiro Albuquerque Coelho" userId="ac74b89b-444e-42c3-a3e1-3795a8d61e25" providerId="ADAL" clId="{BED79D3D-601A-4A94-8D58-C160C38CC610}" dt="2021-03-12T01:42:16.990" v="2805" actId="20577"/>
          <ac:spMkLst>
            <pc:docMk/>
            <pc:sldMk cId="3251844670" sldId="261"/>
            <ac:spMk id="3" creationId="{2E4F5C1A-EB40-4230-850B-A726D2AA66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4" creationId="{744E603E-6D7D-45A2-86E6-DFB0CF01E64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5" creationId="{61CBD9D1-0AA7-4EE6-816E-62DBB273692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51844670" sldId="261"/>
            <ac:spMk id="6" creationId="{5BA00CE0-2D64-4FE3-A87F-6F21E6C9A005}"/>
          </ac:spMkLst>
        </pc:spChg>
        <pc:graphicFrameChg chg="del">
          <ac:chgData name="Rooney Ribeiro Albuquerque Coelho" userId="ac74b89b-444e-42c3-a3e1-3795a8d61e25" providerId="ADAL" clId="{BED79D3D-601A-4A94-8D58-C160C38CC610}" dt="2021-03-10T17:39:44.499" v="106" actId="478"/>
          <ac:graphicFrameMkLst>
            <pc:docMk/>
            <pc:sldMk cId="3251844670" sldId="261"/>
            <ac:graphicFrameMk id="9" creationId="{E77D2306-5659-4662-862A-70BD28CAE106}"/>
          </ac:graphicFrameMkLst>
        </pc:graphicFrameChg>
      </pc:sldChg>
      <pc:sldChg chg="addSp delSp modSp new mod modAnim">
        <pc:chgData name="Rooney Ribeiro Albuquerque Coelho" userId="ac74b89b-444e-42c3-a3e1-3795a8d61e25" providerId="ADAL" clId="{BED79D3D-601A-4A94-8D58-C160C38CC610}" dt="2021-03-12T05:28:18.958" v="5942"/>
        <pc:sldMkLst>
          <pc:docMk/>
          <pc:sldMk cId="933780199" sldId="26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2" creationId="{60CC7185-14B2-418C-A7B6-B4AAF54B32BE}"/>
          </ac:spMkLst>
        </pc:spChg>
        <pc:spChg chg="mod">
          <ac:chgData name="Rooney Ribeiro Albuquerque Coelho" userId="ac74b89b-444e-42c3-a3e1-3795a8d61e25" providerId="ADAL" clId="{BED79D3D-601A-4A94-8D58-C160C38CC610}" dt="2021-03-12T01:43:21.102" v="2807" actId="2711"/>
          <ac:spMkLst>
            <pc:docMk/>
            <pc:sldMk cId="933780199" sldId="262"/>
            <ac:spMk id="3" creationId="{DBBFC7E3-7894-4BDD-938E-BF560582A9F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4" creationId="{B6EE175E-2711-4BBB-8537-69504A3951E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5" creationId="{EBCE96A5-0F2F-430F-9E0C-06A43D00FB3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933780199" sldId="262"/>
            <ac:spMk id="6" creationId="{DEBC5EC1-8072-494E-9206-59ACAB5B3678}"/>
          </ac:spMkLst>
        </pc:spChg>
        <pc:graphicFrameChg chg="add del mod modGraphic">
          <ac:chgData name="Rooney Ribeiro Albuquerque Coelho" userId="ac74b89b-444e-42c3-a3e1-3795a8d61e25" providerId="ADAL" clId="{BED79D3D-601A-4A94-8D58-C160C38CC610}" dt="2021-03-12T01:31:29.872" v="2688" actId="478"/>
          <ac:graphicFrameMkLst>
            <pc:docMk/>
            <pc:sldMk cId="933780199" sldId="262"/>
            <ac:graphicFrameMk id="8" creationId="{2D0A0303-A6FF-4DF4-B202-814B9AD44F10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93062837" sldId="26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28.456" v="5943"/>
        <pc:sldMkLst>
          <pc:docMk/>
          <pc:sldMk cId="1220851238" sldId="263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2" creationId="{4626C1E8-F921-49F0-8D62-9D2320DD35A3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3" creationId="{F44B369F-07F2-4A34-A246-CE6676D9A5B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4" creationId="{98758765-0C27-4064-970E-D381273AACD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5" creationId="{D8DEE226-4042-4BA6-8892-43C6916A0B7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220851238" sldId="263"/>
            <ac:spMk id="6" creationId="{731AA0C7-89F3-4C21-9A28-B872187D11C2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1T01:18:37.390" v="461" actId="2890"/>
        <pc:sldMkLst>
          <pc:docMk/>
          <pc:sldMk cId="2253848603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105315769" sldId="263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45791226" sldId="264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398210071" sldId="264"/>
        </pc:sldMkLst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2" creationId="{DBC4F6F2-009B-42E2-83C2-2C16D28182D4}"/>
          </ac:spMkLst>
        </pc:spChg>
        <pc:spChg chg="del mod ord">
          <ac:chgData name="Rooney Ribeiro Albuquerque Coelho" userId="ac74b89b-444e-42c3-a3e1-3795a8d61e25" providerId="ADAL" clId="{BED79D3D-601A-4A94-8D58-C160C38CC610}" dt="2021-03-11T01:23:11.535" v="620" actId="700"/>
          <ac:spMkLst>
            <pc:docMk/>
            <pc:sldMk cId="3398210071" sldId="264"/>
            <ac:spMk id="3" creationId="{F29CAD0F-CA33-46A7-94FC-8A9688AE49F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4" creationId="{510FE8F4-FCBE-4037-825D-D298A9FD7F0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5" creationId="{C891C7D1-D795-4CCF-8AD4-1EFB186612D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6" creationId="{8B376CF8-F4EF-43A3-B401-1B4E6595782E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7" creationId="{527054EF-08E1-40EB-A8BF-2E15E4462CBC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8" creationId="{688143B1-B017-4E7C-9442-3E5F1DA78F59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9" creationId="{516DCCED-7E09-48E2-A135-41A074C65FD7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0" creationId="{DE3FA70F-5C0B-4D13-AC9E-4EE391C58E7F}"/>
          </ac:spMkLst>
        </pc:spChg>
        <pc:spChg chg="add del mod ord">
          <ac:chgData name="Rooney Ribeiro Albuquerque Coelho" userId="ac74b89b-444e-42c3-a3e1-3795a8d61e25" providerId="ADAL" clId="{BED79D3D-601A-4A94-8D58-C160C38CC610}" dt="2021-03-11T01:23:25.783" v="622" actId="700"/>
          <ac:spMkLst>
            <pc:docMk/>
            <pc:sldMk cId="3398210071" sldId="264"/>
            <ac:spMk id="11" creationId="{AD28D25D-4396-4470-81F2-9FFDABDF291C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2" creationId="{C2C79689-4E5D-41A8-AD4C-A46EB1DA7F10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3" creationId="{1A264FF9-CA29-4544-961E-D55CF8DAA524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398210071" sldId="264"/>
            <ac:spMk id="14" creationId="{F9A59B64-BADC-47BE-9EC7-1D9E25BB4BA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8:34.771" v="5944"/>
        <pc:sldMkLst>
          <pc:docMk/>
          <pc:sldMk cId="735129107" sldId="265"/>
        </pc:sldMkLst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2" creationId="{1E5B3A0E-33BA-48C5-B189-D53990FB9124}"/>
          </ac:spMkLst>
        </pc:spChg>
        <pc:spChg chg="del mod ord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3" creationId="{877252DD-6E82-4800-93DA-C9753F94AFE1}"/>
          </ac:spMkLst>
        </pc:spChg>
        <pc:spChg chg="del">
          <ac:chgData name="Rooney Ribeiro Albuquerque Coelho" userId="ac74b89b-444e-42c3-a3e1-3795a8d61e25" providerId="ADAL" clId="{BED79D3D-601A-4A94-8D58-C160C38CC610}" dt="2021-03-11T14:07:34.451" v="824" actId="700"/>
          <ac:spMkLst>
            <pc:docMk/>
            <pc:sldMk cId="735129107" sldId="265"/>
            <ac:spMk id="4" creationId="{2AA26BFE-BD5F-41D2-9FFC-9E7F0B33517A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5" creationId="{DB3C86F6-71A6-4FB7-84F6-7B364F765677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6" creationId="{6BECFFDD-1351-43B6-967D-6EE3E04DD9C6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7" creationId="{553D5274-2766-472D-A852-270BD8DAC2FD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735129107" sldId="265"/>
            <ac:spMk id="8" creationId="{7D06C396-4283-4597-80CD-0632B783B97A}"/>
          </ac:spMkLst>
        </pc:spChg>
        <pc:spChg chg="add mod ord">
          <ac:chgData name="Rooney Ribeiro Albuquerque Coelho" userId="ac74b89b-444e-42c3-a3e1-3795a8d61e25" providerId="ADAL" clId="{BED79D3D-601A-4A94-8D58-C160C38CC610}" dt="2021-03-12T01:43:42.859" v="2812" actId="207"/>
          <ac:spMkLst>
            <pc:docMk/>
            <pc:sldMk cId="735129107" sldId="265"/>
            <ac:spMk id="9" creationId="{C7E30AAE-6AE1-4382-A0E7-1B996EA2A6F8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901193181" sldId="26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77181644" sldId="266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8:38.232" v="5945"/>
        <pc:sldMkLst>
          <pc:docMk/>
          <pc:sldMk cId="3909680259" sldId="266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2" creationId="{6A9A9A8F-1BA7-4060-9870-9F316B67A0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3" creationId="{50CE80EA-7019-4CC2-B741-EC8B0262E67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4" creationId="{A8389C7A-4ED5-4B20-BB66-B5A8DA2A8B5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5" creationId="{3A8A3CAE-A310-4A18-B9FC-7A81D4550EF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909680259" sldId="266"/>
            <ac:spMk id="6" creationId="{72457E49-F06C-435B-8A65-2C299D778962}"/>
          </ac:spMkLst>
        </pc:spChg>
      </pc:sldChg>
      <pc:sldChg chg="addSp modSp new mod modAnim">
        <pc:chgData name="Rooney Ribeiro Albuquerque Coelho" userId="ac74b89b-444e-42c3-a3e1-3795a8d61e25" providerId="ADAL" clId="{BED79D3D-601A-4A94-8D58-C160C38CC610}" dt="2021-03-12T05:29:31.879" v="5949"/>
        <pc:sldMkLst>
          <pc:docMk/>
          <pc:sldMk cId="882418687" sldId="267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2" creationId="{21F4FD35-DC99-4AF3-915C-E7B969F4310C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3" creationId="{817297EE-16E2-46B3-BDE0-F433A86EEC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4" creationId="{9101018F-7C30-44EC-AB2A-53685019DD4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5" creationId="{CA9DA25A-EEF8-47F2-8F5B-BC0D68747E6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882418687" sldId="267"/>
            <ac:spMk id="6" creationId="{DF905A80-9AB7-4527-9B03-2ED8D66BCFAA}"/>
          </ac:spMkLst>
        </pc:spChg>
        <pc:spChg chg="add mod">
          <ac:chgData name="Rooney Ribeiro Albuquerque Coelho" userId="ac74b89b-444e-42c3-a3e1-3795a8d61e25" providerId="ADAL" clId="{BED79D3D-601A-4A94-8D58-C160C38CC610}" dt="2021-03-11T14:19:13.420" v="1014" actId="208"/>
          <ac:spMkLst>
            <pc:docMk/>
            <pc:sldMk cId="882418687" sldId="267"/>
            <ac:spMk id="7" creationId="{1A0F41AC-0410-484A-B73A-709AB68D676E}"/>
          </ac:spMkLst>
        </pc:spChg>
        <pc:spChg chg="add mod">
          <ac:chgData name="Rooney Ribeiro Albuquerque Coelho" userId="ac74b89b-444e-42c3-a3e1-3795a8d61e25" providerId="ADAL" clId="{BED79D3D-601A-4A94-8D58-C160C38CC610}" dt="2021-03-11T14:20:04.676" v="1030" actId="1037"/>
          <ac:spMkLst>
            <pc:docMk/>
            <pc:sldMk cId="882418687" sldId="267"/>
            <ac:spMk id="8" creationId="{F8B412BF-9E59-4FFA-8DA9-6A671005B192}"/>
          </ac:spMkLst>
        </pc:spChg>
        <pc:spChg chg="add mod">
          <ac:chgData name="Rooney Ribeiro Albuquerque Coelho" userId="ac74b89b-444e-42c3-a3e1-3795a8d61e25" providerId="ADAL" clId="{BED79D3D-601A-4A94-8D58-C160C38CC610}" dt="2021-03-11T14:20:15.700" v="1036" actId="1037"/>
          <ac:spMkLst>
            <pc:docMk/>
            <pc:sldMk cId="882418687" sldId="267"/>
            <ac:spMk id="9" creationId="{B8A15B03-67BB-4A40-A38E-6316269DAE06}"/>
          </ac:spMkLst>
        </pc:spChg>
        <pc:spChg chg="add mod">
          <ac:chgData name="Rooney Ribeiro Albuquerque Coelho" userId="ac74b89b-444e-42c3-a3e1-3795a8d61e25" providerId="ADAL" clId="{BED79D3D-601A-4A94-8D58-C160C38CC610}" dt="2021-03-11T14:20:34.840" v="1052" actId="207"/>
          <ac:spMkLst>
            <pc:docMk/>
            <pc:sldMk cId="882418687" sldId="267"/>
            <ac:spMk id="10" creationId="{252F207F-A0BC-44AC-A6FD-37735B0EA33C}"/>
          </ac:spMkLst>
        </pc:spChg>
        <pc:spChg chg="add mod">
          <ac:chgData name="Rooney Ribeiro Albuquerque Coelho" userId="ac74b89b-444e-42c3-a3e1-3795a8d61e25" providerId="ADAL" clId="{BED79D3D-601A-4A94-8D58-C160C38CC610}" dt="2021-03-11T14:20:53.657" v="1055" actId="208"/>
          <ac:spMkLst>
            <pc:docMk/>
            <pc:sldMk cId="882418687" sldId="267"/>
            <ac:spMk id="11" creationId="{E82DC7E0-F377-426A-8B56-E6B89781674B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865156818" sldId="267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29:45.596" v="5951"/>
        <pc:sldMkLst>
          <pc:docMk/>
          <pc:sldMk cId="2156681503" sldId="26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2" creationId="{60675441-D8B8-4701-9762-BF79C83E487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3" creationId="{6B02322B-27E6-4885-A8B2-8B7C6DFF736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4" creationId="{25F96D88-5EE3-49AE-8161-7703DD2770A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5" creationId="{60AE78D7-50EA-4327-89E1-3DAE4D67C5D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6" creationId="{1D22552A-D887-45D7-9C5F-32C4328D0F1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156681503" sldId="268"/>
            <ac:spMk id="7" creationId="{018D5FFE-23EA-4D1B-B53E-8B9AA8A164B3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29:57.767" v="5954"/>
        <pc:sldMkLst>
          <pc:docMk/>
          <pc:sldMk cId="2692549433" sldId="269"/>
        </pc:sldMkLst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2" creationId="{4E9F663A-8DEF-4EA5-B016-F15BD1132B1E}"/>
          </ac:spMkLst>
        </pc:spChg>
        <pc:spChg chg="del mod ord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3" creationId="{3975EFA1-CC34-406A-A8AE-7DD82FA134EE}"/>
          </ac:spMkLst>
        </pc:spChg>
        <pc:spChg chg="del">
          <ac:chgData name="Rooney Ribeiro Albuquerque Coelho" userId="ac74b89b-444e-42c3-a3e1-3795a8d61e25" providerId="ADAL" clId="{BED79D3D-601A-4A94-8D58-C160C38CC610}" dt="2021-03-11T14:28:02.358" v="1101" actId="700"/>
          <ac:spMkLst>
            <pc:docMk/>
            <pc:sldMk cId="2692549433" sldId="269"/>
            <ac:spMk id="4" creationId="{6456A6D4-0861-4494-B9D3-41B76A81F0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5" creationId="{002BF470-DA68-42F5-A80D-6C5AF77059C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6" creationId="{B3507867-E27D-4DC8-B818-A09B6823F679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7" creationId="{79B02A2F-DC78-4DC9-902D-A684B066F76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692549433" sldId="269"/>
            <ac:spMk id="8" creationId="{54F0C85D-A9F6-4795-83CE-77C1C390FC40}"/>
          </ac:spMkLst>
        </pc:spChg>
        <pc:spChg chg="add mod ord">
          <ac:chgData name="Rooney Ribeiro Albuquerque Coelho" userId="ac74b89b-444e-42c3-a3e1-3795a8d61e25" providerId="ADAL" clId="{BED79D3D-601A-4A94-8D58-C160C38CC610}" dt="2021-03-11T14:42:56.218" v="1306" actId="5793"/>
          <ac:spMkLst>
            <pc:docMk/>
            <pc:sldMk cId="2692549433" sldId="269"/>
            <ac:spMk id="9" creationId="{E9F1D175-5C45-4C20-A281-9D90D1906505}"/>
          </ac:spMkLst>
        </pc:spChg>
        <pc:spChg chg="add del mod">
          <ac:chgData name="Rooney Ribeiro Albuquerque Coelho" userId="ac74b89b-444e-42c3-a3e1-3795a8d61e25" providerId="ADAL" clId="{BED79D3D-601A-4A94-8D58-C160C38CC610}" dt="2021-03-11T14:36:02.466" v="1123"/>
          <ac:spMkLst>
            <pc:docMk/>
            <pc:sldMk cId="2692549433" sldId="269"/>
            <ac:spMk id="10" creationId="{EA65DFC7-53C7-4F0A-A041-99095DF62A0F}"/>
          </ac:spMkLst>
        </pc:spChg>
        <pc:spChg chg="add mod">
          <ac:chgData name="Rooney Ribeiro Albuquerque Coelho" userId="ac74b89b-444e-42c3-a3e1-3795a8d61e25" providerId="ADAL" clId="{BED79D3D-601A-4A94-8D58-C160C38CC610}" dt="2021-03-11T20:19:48.001" v="2273" actId="113"/>
          <ac:spMkLst>
            <pc:docMk/>
            <pc:sldMk cId="2692549433" sldId="269"/>
            <ac:spMk id="11" creationId="{8E0E5E01-A977-4BF4-AFFE-17478DE3B46E}"/>
          </ac:spMkLst>
        </pc:spChg>
        <pc:spChg chg="add mod">
          <ac:chgData name="Rooney Ribeiro Albuquerque Coelho" userId="ac74b89b-444e-42c3-a3e1-3795a8d61e25" providerId="ADAL" clId="{BED79D3D-601A-4A94-8D58-C160C38CC610}" dt="2021-03-11T14:42:40.230" v="1303" actId="20577"/>
          <ac:spMkLst>
            <pc:docMk/>
            <pc:sldMk cId="2692549433" sldId="269"/>
            <ac:spMk id="12" creationId="{83F242B2-76E1-4D9E-ADE6-1548DDFAD48C}"/>
          </ac:spMkLst>
        </pc:spChg>
      </pc:sldChg>
      <pc:sldChg chg="addSp delSp modSp new mod modAnim">
        <pc:chgData name="Rooney Ribeiro Albuquerque Coelho" userId="ac74b89b-444e-42c3-a3e1-3795a8d61e25" providerId="ADAL" clId="{BED79D3D-601A-4A94-8D58-C160C38CC610}" dt="2021-03-12T05:30:18.430" v="5960"/>
        <pc:sldMkLst>
          <pc:docMk/>
          <pc:sldMk cId="2320056064" sldId="270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2" creationId="{D428D3CE-51EC-4A09-A934-D23EBDE8505D}"/>
          </ac:spMkLst>
        </pc:spChg>
        <pc:spChg chg="del mod">
          <ac:chgData name="Rooney Ribeiro Albuquerque Coelho" userId="ac74b89b-444e-42c3-a3e1-3795a8d61e25" providerId="ADAL" clId="{BED79D3D-601A-4A94-8D58-C160C38CC610}" dt="2021-03-11T14:49:17.751" v="1314" actId="12084"/>
          <ac:spMkLst>
            <pc:docMk/>
            <pc:sldMk cId="2320056064" sldId="270"/>
            <ac:spMk id="3" creationId="{B9D914EF-A1CB-4896-B09F-1A04A8B73AA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4" creationId="{9E8B3157-916A-4B0B-8C00-A0436ED4DF2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5" creationId="{3509AB61-730C-43F3-8E7F-900F1194CDC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20056064" sldId="270"/>
            <ac:spMk id="6" creationId="{58C2D2CB-E535-40CD-9D2C-B84B1EAA31C4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320056064" sldId="270"/>
            <ac:graphicFrameMk id="7" creationId="{8232C0DD-FA49-4FBA-A0B9-E3A4B66A0A16}"/>
          </ac:graphicFrameMkLst>
        </pc:graphicFrame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62811588" sldId="27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652811841" sldId="271"/>
        </pc:sldMkLst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26.516" v="5961"/>
        <pc:sldMkLst>
          <pc:docMk/>
          <pc:sldMk cId="2944138834" sldId="271"/>
        </pc:sldMkLst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2" creationId="{2313851E-6267-432F-B1B1-056F0C9DDE8E}"/>
          </ac:spMkLst>
        </pc:spChg>
        <pc:spChg chg="del mod ord">
          <ac:chgData name="Rooney Ribeiro Albuquerque Coelho" userId="ac74b89b-444e-42c3-a3e1-3795a8d61e25" providerId="ADAL" clId="{BED79D3D-601A-4A94-8D58-C160C38CC610}" dt="2021-03-11T15:02:52.590" v="1355" actId="700"/>
          <ac:spMkLst>
            <pc:docMk/>
            <pc:sldMk cId="2944138834" sldId="271"/>
            <ac:spMk id="3" creationId="{929F7ABE-D7F1-4271-98DD-B06FF9BEFE2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4" creationId="{FFDBAED8-91C7-4D94-96D5-3E17B7672D11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5" creationId="{1C6EACEF-12DA-421B-BD6F-3244BE52972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6" creationId="{9E3FC506-959A-4480-80C6-B21C2F40E5A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7" creationId="{7209A9D3-3D4A-4F97-8B1E-35A6851496C9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944138834" sldId="271"/>
            <ac:spMk id="8" creationId="{C04B2F6C-0355-4D8C-A5AC-8E4FE930BA89}"/>
          </ac:spMkLst>
        </pc:spChg>
        <pc:spChg chg="add del mod ord">
          <ac:chgData name="Rooney Ribeiro Albuquerque Coelho" userId="ac74b89b-444e-42c3-a3e1-3795a8d61e25" providerId="ADAL" clId="{BED79D3D-601A-4A94-8D58-C160C38CC610}" dt="2021-03-11T15:07:31.697" v="1448" actId="12084"/>
          <ac:spMkLst>
            <pc:docMk/>
            <pc:sldMk cId="2944138834" sldId="271"/>
            <ac:spMk id="9" creationId="{0DD15384-D828-4A9C-AB43-4F5D5E21B9E3}"/>
          </ac:spMkLst>
        </pc:spChg>
        <pc:graphicFrameChg chg="add mod">
          <ac:chgData name="Rooney Ribeiro Albuquerque Coelho" userId="ac74b89b-444e-42c3-a3e1-3795a8d61e25" providerId="ADAL" clId="{BED79D3D-601A-4A94-8D58-C160C38CC610}" dt="2021-03-12T01:14:04.537" v="2551"/>
          <ac:graphicFrameMkLst>
            <pc:docMk/>
            <pc:sldMk cId="2944138834" sldId="271"/>
            <ac:graphicFrameMk id="10" creationId="{184CAB33-D3A5-488C-9310-F6BDB52430D0}"/>
          </ac:graphicFrameMkLst>
        </pc:graphicFrameChg>
      </pc:sldChg>
      <pc:sldChg chg="modSp new mod modAnim">
        <pc:chgData name="Rooney Ribeiro Albuquerque Coelho" userId="ac74b89b-444e-42c3-a3e1-3795a8d61e25" providerId="ADAL" clId="{BED79D3D-601A-4A94-8D58-C160C38CC610}" dt="2021-03-12T05:30:41.982" v="5962"/>
        <pc:sldMkLst>
          <pc:docMk/>
          <pc:sldMk cId="2551433195" sldId="272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2" creationId="{8A78F143-3CAE-4CDD-AFAE-1C5DC3BEEE2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3" creationId="{DF7E2018-A671-45D4-A0FC-AEEF1E02FBC9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4" creationId="{58C9726E-E68F-460D-A8F7-310C9A2C5A55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5" creationId="{61BB75A9-E561-4433-8BA8-8FC30A672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6" creationId="{E9E3CC54-019C-4CEA-AD3B-6BDC5AA0C467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551433195" sldId="272"/>
            <ac:spMk id="7" creationId="{1F0C2595-6D9C-4A64-8533-5F8148C55228}"/>
          </ac:spMkLst>
        </pc:spChg>
      </pc:sldChg>
      <pc:sldChg chg="addSp delSp modSp new mod modClrScheme modAnim chgLayout">
        <pc:chgData name="Rooney Ribeiro Albuquerque Coelho" userId="ac74b89b-444e-42c3-a3e1-3795a8d61e25" providerId="ADAL" clId="{BED79D3D-601A-4A94-8D58-C160C38CC610}" dt="2021-03-12T05:30:45.258" v="5963"/>
        <pc:sldMkLst>
          <pc:docMk/>
          <pc:sldMk cId="2047074937" sldId="273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2" creationId="{DB510FA9-7441-4C99-B284-0CFCACCDC1C0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3" creationId="{5DA0B5DE-ADFB-47BA-BCDE-8BE6E611FC18}"/>
          </ac:spMkLst>
        </pc:spChg>
        <pc:spChg chg="del">
          <ac:chgData name="Rooney Ribeiro Albuquerque Coelho" userId="ac74b89b-444e-42c3-a3e1-3795a8d61e25" providerId="ADAL" clId="{BED79D3D-601A-4A94-8D58-C160C38CC610}" dt="2021-03-11T17:29:51.222" v="1563" actId="700"/>
          <ac:spMkLst>
            <pc:docMk/>
            <pc:sldMk cId="2047074937" sldId="273"/>
            <ac:spMk id="4" creationId="{472F5498-BAD7-4042-A76C-FCBE06559EB8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5" creationId="{B93486D0-9455-4978-9857-B8D51A0F9A8D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6" creationId="{1943B3E3-C205-4413-B5A0-5642C723811E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7" creationId="{A3ED3E1A-B9B4-44E4-8C75-C6D984397F57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47074937" sldId="273"/>
            <ac:spMk id="8" creationId="{8DF2B8C5-A389-46EC-B3C5-ECB0FB6E8EB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999586462" sldId="27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0:48.649" v="5964"/>
        <pc:sldMkLst>
          <pc:docMk/>
          <pc:sldMk cId="1106814908" sldId="274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2" creationId="{985A95A4-F41F-46B7-830B-DA69646CBE5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3" creationId="{26DCFDEE-F7B3-4A3A-8867-8D37BBA1E83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4" creationId="{B03597D2-642A-4167-ABA9-588A9C7FA2F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5" creationId="{9C3852B4-A654-45FA-AD39-559048999DFD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106814908" sldId="274"/>
            <ac:spMk id="6" creationId="{963A9C56-1AAD-4BEF-9023-F94E890B51C3}"/>
          </ac:spMkLst>
        </pc:spChg>
        <pc:spChg chg="add del mod">
          <ac:chgData name="Rooney Ribeiro Albuquerque Coelho" userId="ac74b89b-444e-42c3-a3e1-3795a8d61e25" providerId="ADAL" clId="{BED79D3D-601A-4A94-8D58-C160C38CC610}" dt="2021-03-11T17:35:54.637" v="1686" actId="478"/>
          <ac:spMkLst>
            <pc:docMk/>
            <pc:sldMk cId="1106814908" sldId="274"/>
            <ac:spMk id="7" creationId="{4153DAB3-12C0-40E9-8329-DDDD3D2F45E2}"/>
          </ac:spMkLst>
        </pc:spChg>
      </pc:sldChg>
      <pc:sldChg chg="addSp delSp modSp new del mod modAnim">
        <pc:chgData name="Rooney Ribeiro Albuquerque Coelho" userId="ac74b89b-444e-42c3-a3e1-3795a8d61e25" providerId="ADAL" clId="{BED79D3D-601A-4A94-8D58-C160C38CC610}" dt="2021-03-11T17:44:12.537" v="1893" actId="47"/>
        <pc:sldMkLst>
          <pc:docMk/>
          <pc:sldMk cId="380129461" sldId="275"/>
        </pc:sldMkLst>
        <pc:spChg chg="mod">
          <ac:chgData name="Rooney Ribeiro Albuquerque Coelho" userId="ac74b89b-444e-42c3-a3e1-3795a8d61e25" providerId="ADAL" clId="{BED79D3D-601A-4A94-8D58-C160C38CC610}" dt="2021-03-11T17:43:01.938" v="1888" actId="20577"/>
          <ac:spMkLst>
            <pc:docMk/>
            <pc:sldMk cId="380129461" sldId="275"/>
            <ac:spMk id="2" creationId="{20F827C7-03AA-4C6F-87DF-2129583D308C}"/>
          </ac:spMkLst>
        </pc:spChg>
        <pc:spChg chg="add del">
          <ac:chgData name="Rooney Ribeiro Albuquerque Coelho" userId="ac74b89b-444e-42c3-a3e1-3795a8d61e25" providerId="ADAL" clId="{BED79D3D-601A-4A94-8D58-C160C38CC610}" dt="2021-03-11T17:38:52.195" v="1869" actId="478"/>
          <ac:spMkLst>
            <pc:docMk/>
            <pc:sldMk cId="380129461" sldId="275"/>
            <ac:spMk id="3" creationId="{64F9CDE5-CE1B-430F-960F-5BBDD95CC17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" creationId="{78C72FF4-2D4D-4596-A37E-5E5B8F02469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9" creationId="{71FBDF4E-CC69-4A1B-A94E-E4102A14C0D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10" creationId="{32CFE3D9-A879-4062-B70E-1FEBA8BC04D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1" creationId="{2AA2E549-6D52-4C27-8D95-628229AFE0F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2" creationId="{FA75E09D-487B-4438-A32A-2DF686397A6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3" creationId="{1F965267-07F8-4923-8C8D-936C0BA79B0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4" creationId="{69DECB43-48E5-4E65-8921-C56929B12C1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5" creationId="{C75F35A6-7D73-420A-84F5-91CCDCF9C6D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6" creationId="{B56DAFE4-C25B-4C87-9296-543CEAE2954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7" creationId="{CE3EC361-546B-40CE-A827-4BDB3FE0A34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18" creationId="{86CECA14-11C8-4055-98C8-CED41662E97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1" creationId="{CC2D404E-9D2F-4DD6-BA75-71695A94935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2" creationId="{52AAFA03-F830-4531-9767-25C89BED8190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3" creationId="{793492FF-180C-47FF-974D-533B869FA0D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4" creationId="{0E7A63D4-AF0B-4D39-80DB-627A6A3DF25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5" creationId="{3761A1A0-00A5-4482-977A-7E30DD45432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7" creationId="{BEB68B37-29B5-4300-A51C-C02C45FD771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28" creationId="{50CECC2E-75F6-4DC7-9455-E31999E87F3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29" creationId="{FAA6DF57-91E7-4946-B760-DEE07DA19ED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0" creationId="{533D5AFE-50CF-4BE8-9F48-7F5BDB95E8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1" creationId="{51819A98-34AF-4B7B-B4B0-79EE85D9C53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2" creationId="{F96F17DE-A846-4F96-BE1F-626E35B3E076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5" creationId="{54C843B0-61BB-40DC-B3D0-6A0D5CD34F4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6" creationId="{7A2CF8B2-CA6C-43C8-AEA1-ACB2E02E6F8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37" creationId="{FDA0BC5C-999C-461E-9507-445572B5CE6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8" creationId="{AC3C2F35-AB2D-4F06-86C5-9600A5764B9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39" creationId="{7574647A-88A9-47B2-A4C7-CB9EFAC820C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0" creationId="{AA225323-49C6-42B4-918A-1184587B613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2" creationId="{7A9E2BF1-D645-4F1E-8863-37C4DC55AB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4" creationId="{FAD707F6-3EE0-41CB-AE08-41E45564B8D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5" creationId="{DE723A0E-11E0-4717-9B5A-32E223CF3AD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6" creationId="{DAE1FE0A-27DB-48E8-8498-B41C90CFCA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7" creationId="{52F786D7-5205-4B3A-8D36-1574FF2FE94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48" creationId="{DD246976-3EAE-41A7-8FF0-AA63C260AF0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49" creationId="{CA8B14DB-62F4-4DDF-80C4-69C165368FD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0" creationId="{8838628B-452E-4542-97AA-544E1083EF15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51" creationId="{C044F81B-D1D7-4FFF-84E8-DC8F437A247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3" creationId="{93AF4E2F-C0BD-45D7-83A6-287BEEC17A4A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5" creationId="{A65786A4-F371-4D24-AF7A-735DB547E56F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6" creationId="{62ED6F15-B409-4528-B863-D1338A5910A2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7" creationId="{B4E11513-1BC4-4232-905F-398FF5C1B021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8" creationId="{C0CDE7DD-2304-4B90-A454-C7AA61ED909C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59" creationId="{E5A3F9CF-A00B-4AF0-A19E-64EFF7AB7009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2" creationId="{49A562E0-3E8C-4C27-9EB6-DF6D2400273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3" creationId="{A34CE071-D71C-4636-BC84-8E72BF96DD9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4" creationId="{FAB5A008-A491-4665-944A-1741D72586A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5" creationId="{FD46D80E-DCC6-45D4-B06B-74E8376B3C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6" creationId="{C28128E7-C5F1-4C6B-B4B1-6FFB87E3B1B8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7" creationId="{F232BE75-7E2C-459F-A3C8-7306ADB7BF7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69" creationId="{85561AEC-9A2C-4604-8DC0-3C052C1A38CD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1" creationId="{EB0DE861-FBCC-4344-904A-212CC715462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2" creationId="{02EBC57C-1327-4DC8-92B3-AEF1D390F8D3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3" creationId="{CE47434B-8212-4875-88B3-59DC8E43A757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4" creationId="{E957E79C-8588-48FA-BADF-2F99FEE18714}"/>
          </ac:spMkLst>
        </pc:spChg>
        <pc:spChg chg="mod">
          <ac:chgData name="Rooney Ribeiro Albuquerque Coelho" userId="ac74b89b-444e-42c3-a3e1-3795a8d61e25" providerId="ADAL" clId="{BED79D3D-601A-4A94-8D58-C160C38CC610}" dt="2021-03-11T17:38:29.593" v="1815"/>
          <ac:spMkLst>
            <pc:docMk/>
            <pc:sldMk cId="380129461" sldId="275"/>
            <ac:spMk id="75" creationId="{635749E4-910B-40A9-88DC-FAE1110471B8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31.156" v="1816"/>
          <ac:spMkLst>
            <pc:docMk/>
            <pc:sldMk cId="380129461" sldId="275"/>
            <ac:spMk id="76" creationId="{A58F1246-6024-4E46-A6BF-DEAC4D39B6E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77" creationId="{6C5CDC68-1DEB-4894-8392-7843348AF4A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79" creationId="{05A2BB6F-3CC0-4FFD-97E8-A809B9D308B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80" creationId="{9064FD95-98B4-43C1-A2C0-BCDAE22C02A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1" creationId="{6DE33DC4-0725-44A0-97A4-6963F27B434D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2" creationId="{F989B7EF-8EE4-4401-BB96-D89A85E004C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3" creationId="{4A0288B7-8A8C-4C36-BC6C-BB9B162133E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4" creationId="{D32F8E8D-E465-475C-B526-F6F93C4656D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5" creationId="{B48428A5-93E8-453A-80DD-701502675C64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6" creationId="{371FF151-28BB-401A-AAA8-05CB326AE26A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7" creationId="{98AB9C95-22E7-4CA9-B395-C90EC07B4C70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88" creationId="{302D34DA-A664-4215-83A1-05B474E666A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1" creationId="{E90C2FCF-DF5B-40A7-A4E0-C06919A4D17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2" creationId="{960B9149-25CC-49DE-9542-023F9B8D03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3" creationId="{39965F03-AE2D-4664-9A45-494439D04CC2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4" creationId="{DF7BCA74-619A-454E-945A-58E2979CA8B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5" creationId="{55025F1A-731D-4773-AFF0-F4BA582C36E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7" creationId="{4A048C00-F993-4BE0-AF4A-8FDC1D30190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98" creationId="{D740A3C2-D986-48B2-9144-461553B986A1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99" creationId="{1D60AAD1-10C2-433F-811B-26F1C4B34C8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0" creationId="{DB23A4A8-85C6-4573-9390-4CAB9F122DDC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1" creationId="{1A4051E1-E3B5-4733-A29A-B2A904AB8123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2" creationId="{B15B879F-CE96-4BAB-BF58-2E870918EB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5" creationId="{CA839393-355B-4D34-92CA-4E38A676AC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6" creationId="{61667794-E225-4BBC-8D59-434580B4246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07" creationId="{6DA32A79-BFD6-4D5A-A8D0-E943D1D08F3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8" creationId="{63E7B68A-8E6D-4D58-9B6C-9C67104C47A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09" creationId="{DDA81B21-1F82-48EC-A284-EB4CD140E529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0" creationId="{415036EB-4959-45A8-BD31-6F969E3419C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2" creationId="{D8AD8B76-F2FA-4508-B8B4-3E366C22964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4" creationId="{D18DEB8E-6A76-4DFB-9483-FF1BF51902C8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5" creationId="{9038E0F8-44B7-4C2C-97E9-A81DFF28840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6" creationId="{27596E1B-9B82-4D0C-AE7C-857C5EA596F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7" creationId="{C58D0F58-7EF5-4005-9A49-9510A7F1159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18" creationId="{471056F0-50AC-4380-A0CC-CEAF5FDEA2D6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19" creationId="{FB0180EF-FFD6-4339-9810-C6B72870393B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0" creationId="{165E4592-DB96-43F1-97FE-E0E6C1820397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21" creationId="{D1C93044-4B45-40EC-8C4D-409F2018AF1F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3" creationId="{43D2091F-47D4-4B91-9389-184B453DBEB1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5" creationId="{7991A3A2-03E9-4DBD-AFA2-1A9357F24A63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6" creationId="{AE6AE204-3493-49EC-AD61-27CF6CD023B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7" creationId="{0FD312BC-309F-4923-9D81-62D779133840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8" creationId="{96F64068-2DFF-47AC-B6E3-819D6E90274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29" creationId="{F8CC9522-61C8-4C66-86B0-B8DBAC650FD7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2" creationId="{AF3B14B0-F5B6-4944-BD19-F929DCC68A85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3" creationId="{932E8C49-D9E3-4AD0-9310-FDEEAEBAB81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4" creationId="{9CE783C2-7E4E-4EFA-9A20-0451EB4A2C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5" creationId="{795A9BCA-3E8A-49FB-998A-0908E121986B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6" creationId="{AD0474D6-FC90-4E4F-9409-536E36654A5D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7" creationId="{1FDCFB7B-161A-4428-856C-C4499C1BADD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39" creationId="{9215B047-8E61-4143-A0E7-E789BFD5E342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1" creationId="{E335B668-F97C-4486-AFF6-61FC6AEBBE79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2" creationId="{01AC48F8-431E-43AF-BE06-B483D38EDFA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3" creationId="{6E7AA95F-009A-487F-ACAE-5E9B87349E76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4" creationId="{F1CC35B3-9A4E-427B-85DC-DA2D7B1448AA}"/>
          </ac:spMkLst>
        </pc:spChg>
        <pc:spChg chg="mod">
          <ac:chgData name="Rooney Ribeiro Albuquerque Coelho" userId="ac74b89b-444e-42c3-a3e1-3795a8d61e25" providerId="ADAL" clId="{BED79D3D-601A-4A94-8D58-C160C38CC610}" dt="2021-03-11T17:38:32.414" v="1817"/>
          <ac:spMkLst>
            <pc:docMk/>
            <pc:sldMk cId="380129461" sldId="275"/>
            <ac:spMk id="145" creationId="{8B85EF07-7AC7-435D-8D34-CC8539777D8E}"/>
          </ac:spMkLst>
        </pc:spChg>
        <pc:spChg chg="add del mod">
          <ac:chgData name="Rooney Ribeiro Albuquerque Coelho" userId="ac74b89b-444e-42c3-a3e1-3795a8d61e25" providerId="ADAL" clId="{BED79D3D-601A-4A94-8D58-C160C38CC610}" dt="2021-03-11T17:38:50.281" v="1868"/>
          <ac:spMkLst>
            <pc:docMk/>
            <pc:sldMk cId="380129461" sldId="275"/>
            <ac:spMk id="146" creationId="{18DDE14C-81D7-4C31-A719-0B1A0AAA6C0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47" creationId="{31FFD30C-935B-4FDF-A97F-30C0536E1E6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49" creationId="{819117A9-487D-40F9-A723-AF50A12A2C3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50" creationId="{416417CE-8BC6-4F44-A80A-50B4DBDC3E0B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1" creationId="{CE900DFC-D5B9-4752-8DD4-56BBD7523AE1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2" creationId="{B6ADF26B-DBBE-4F32-A248-D75DBD12EEF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3" creationId="{1147884B-A414-4807-8491-F106D508E00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4" creationId="{86E45417-1D63-4175-AAE0-3F502138C817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5" creationId="{95DD5CFE-0EAC-4CFE-ACEC-25690A47B1F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6" creationId="{DE99739B-5C4A-44E3-8328-98E7404BF23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7" creationId="{99592FED-9A51-4158-81DD-9CFBB927CD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58" creationId="{C3175A20-DA6A-48B9-9C8A-69040D234D8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1" creationId="{063B7CF3-0547-4D6C-BC25-FAB6F103FA6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2" creationId="{5615F21D-ACDA-4BA7-BB4F-34ABE55251D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3" creationId="{A624747E-1155-4069-82D2-AFC62595CD3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4" creationId="{4E686922-1683-471F-9764-36F8FA2B79E4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5" creationId="{B4BAC746-30D2-4A5E-9B79-0A08CA368BE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7" creationId="{36541E90-F826-4531-8189-19D1D3F9899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68" creationId="{BDF6578E-92B8-45EB-BA0F-1B4405BBA5D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69" creationId="{F52DFF54-6F3F-4F98-B956-37D94EB463F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0" creationId="{61110337-8D0B-41F1-9D3B-51934D1EF5D6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1" creationId="{6D221FB4-936C-4A1A-828E-CFD397974A4D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2" creationId="{0D136B4A-BDE1-4ADA-83DD-4DE65FB1C09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5" creationId="{25605A36-1FF0-4F1A-80F1-D2D862FB8C0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6" creationId="{BDAFEC41-6611-405E-AEDF-2BF80F3C924B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77" creationId="{356B1370-D8E7-4A49-B715-935E3C72EEA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8" creationId="{5DD83079-C25B-4A4A-91DD-E4213CEDB060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79" creationId="{5C8F1C36-4441-40ED-B258-CA38DE667B0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0" creationId="{5CFFDD6E-94F4-486A-8042-C749E7670972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2" creationId="{8460FF0B-3CEA-48AC-8B02-4DA79AF8DFD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4" creationId="{D3CED962-2F53-4C72-B531-B580F09DB1F7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5" creationId="{77F14559-CCA2-4559-99C9-000A172B5F9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6" creationId="{D3D22E4B-5E32-4868-A510-A948E1F2960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7" creationId="{7B9D5FE6-905C-46E8-96FD-0B8E0FF42F84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88" creationId="{1EFF01F0-17B9-494A-A2D6-40E6755C095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89" creationId="{F7E1C685-4EEA-4680-8A7B-548E0CFE2958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0" creationId="{80A58B11-3890-487A-849F-97750541F4BE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191" creationId="{33DA90D0-955C-450D-ADBE-9A27684483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3" creationId="{70D50207-0084-43BE-B29E-A0F2AC5839BF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5" creationId="{96837E74-0638-4238-A61A-A06731197B2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6" creationId="{E28F791C-7CD5-463D-9635-459DA6140BA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7" creationId="{F9D6FBF0-856D-4228-B931-2456E13E5FA5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8" creationId="{10687FD4-8427-41AA-B56D-CF28FBFBBB1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199" creationId="{E17BA21F-8EB4-40FF-8F35-5A49F788C97C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2" creationId="{A3DD8D12-03BE-41A9-B7A1-8F2D920878E1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3" creationId="{0F0CF84F-DA0C-4604-9C5B-87C8F83A765E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4" creationId="{ECD4739F-1566-4501-B0EA-92733BBB6AA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5" creationId="{219ED7AE-0741-4DFA-8C95-A68E4B848C96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6" creationId="{C1A42B7D-CFF9-4B07-8840-E60DBA1AA02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7" creationId="{21F52AD9-9D3F-443C-934D-A230E7A932F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09" creationId="{9059A3F5-06CF-4A78-9A07-1FE8A5FAE6D0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1" creationId="{C324FCD1-71A9-480B-B6CF-5C786BADA339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2" creationId="{86B1F8C8-4F71-434E-8280-D08A0F18F76D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3" creationId="{DFC6EEA2-7FE6-4072-ABC4-48C8CD4C9E13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4" creationId="{B655402F-B56A-423C-81F8-70F26C5D9CA8}"/>
          </ac:spMkLst>
        </pc:spChg>
        <pc:spChg chg="mod">
          <ac:chgData name="Rooney Ribeiro Albuquerque Coelho" userId="ac74b89b-444e-42c3-a3e1-3795a8d61e25" providerId="ADAL" clId="{BED79D3D-601A-4A94-8D58-C160C38CC610}" dt="2021-03-11T17:43:22.653" v="1890" actId="165"/>
          <ac:spMkLst>
            <pc:docMk/>
            <pc:sldMk cId="380129461" sldId="275"/>
            <ac:spMk id="215" creationId="{811D20C3-4919-40A4-B735-9E169514286A}"/>
          </ac:spMkLst>
        </pc:spChg>
        <pc:spChg chg="add del mod topLvl">
          <ac:chgData name="Rooney Ribeiro Albuquerque Coelho" userId="ac74b89b-444e-42c3-a3e1-3795a8d61e25" providerId="ADAL" clId="{BED79D3D-601A-4A94-8D58-C160C38CC610}" dt="2021-03-11T17:43:41.858" v="1891" actId="478"/>
          <ac:spMkLst>
            <pc:docMk/>
            <pc:sldMk cId="380129461" sldId="275"/>
            <ac:spMk id="216" creationId="{4F7A7F8E-C125-4AB5-8858-FDF36E278DCD}"/>
          </ac:spMkLst>
        </pc:s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8" creationId="{0F2FBD42-49B3-450F-AFC9-01E64BBCC21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19" creationId="{C3806AA3-B3FA-40EC-98E7-A4D2D7D84388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20" creationId="{9F76FFA0-A15D-4391-9E69-C97A71FD92E8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26" creationId="{C297C06E-01F2-430B-A369-C48CB1C8D83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33" creationId="{3D88D952-72BB-42AB-93F9-938A06FEA2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34" creationId="{AA05C1E5-81BA-464D-B353-2F62D9AC73C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41" creationId="{966CD1C5-5F85-4791-83E6-7C26FC6A95AA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43" creationId="{97C4EE8D-BFC5-4D82-8B23-4B49449EC197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52" creationId="{47A21E98-14F6-4C76-BB6D-7BBB77C42CCB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54" creationId="{6B057759-5D07-4AD0-810C-DD588C284CDE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0" creationId="{5095869A-5D86-45B8-9068-2D2A98726767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61" creationId="{2199D367-F34B-4481-964B-C7CD887F67B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31.156" v="1816"/>
          <ac:grpSpMkLst>
            <pc:docMk/>
            <pc:sldMk cId="380129461" sldId="275"/>
            <ac:grpSpMk id="68" creationId="{B1D00313-A285-4C41-A0B0-F4BFE8DAE4F4}"/>
          </ac:grpSpMkLst>
        </pc:grpChg>
        <pc:grpChg chg="mod">
          <ac:chgData name="Rooney Ribeiro Albuquerque Coelho" userId="ac74b89b-444e-42c3-a3e1-3795a8d61e25" providerId="ADAL" clId="{BED79D3D-601A-4A94-8D58-C160C38CC610}" dt="2021-03-11T17:38:29.593" v="1815"/>
          <ac:grpSpMkLst>
            <pc:docMk/>
            <pc:sldMk cId="380129461" sldId="275"/>
            <ac:grpSpMk id="70" creationId="{C3740E0F-9EEE-4502-BFF1-1166A627C9B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78" creationId="{259B20B3-9FAA-42E7-820B-2061D0817B1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89" creationId="{79478A95-A85D-4551-B9B0-93F10867F7F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90" creationId="{6901455E-008C-44C2-AF76-B3EF1E5E164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96" creationId="{24E10D37-8A69-4CDB-9F1A-0EAED00CA44C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03" creationId="{75750E58-3C66-45E6-BB03-A5DA1D2F6C2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04" creationId="{FCA37497-357C-41AF-BEFE-2345D76F627A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11" creationId="{ACD71C6A-171B-4214-BE92-5BABCD04D4F3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13" creationId="{0E6693FB-BBBE-466A-889C-E1F9AE15350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22" creationId="{C5905891-072C-4C09-B0E9-99DD8DA027F8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24" creationId="{B50D71A7-306A-42A4-B1F0-D68E92CEC4F4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0" creationId="{4FAD8231-DD74-4994-802C-170D8FACC9DF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31" creationId="{B47F392C-A02C-4B04-A78B-D466E619B22D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38:50.281" v="1868"/>
          <ac:grpSpMkLst>
            <pc:docMk/>
            <pc:sldMk cId="380129461" sldId="275"/>
            <ac:grpSpMk id="138" creationId="{96D54638-37F2-4459-B71D-8720978BB904}"/>
          </ac:grpSpMkLst>
        </pc:grpChg>
        <pc:grpChg chg="mod">
          <ac:chgData name="Rooney Ribeiro Albuquerque Coelho" userId="ac74b89b-444e-42c3-a3e1-3795a8d61e25" providerId="ADAL" clId="{BED79D3D-601A-4A94-8D58-C160C38CC610}" dt="2021-03-11T17:38:32.414" v="1817"/>
          <ac:grpSpMkLst>
            <pc:docMk/>
            <pc:sldMk cId="380129461" sldId="275"/>
            <ac:grpSpMk id="140" creationId="{CFEF1F47-D649-4B35-BC5B-CBD472CB2BB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48" creationId="{CB9C1211-2E51-49A9-9DDF-69CD8254526D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59" creationId="{CACCC3BD-8BFB-442A-B76D-F6939735147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60" creationId="{AE4010F8-6B9A-4878-90A4-44E3CB620E0A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66" creationId="{4AF4D400-F80C-463F-9937-27A904C9A534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73" creationId="{5290AD0E-9BD9-4C85-9F9C-86981661C78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74" creationId="{4DEC86BB-2FCA-4284-B960-81B4B89B6A21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81" creationId="{D0F7F1BC-3C5A-4954-BA1C-F57AC1ED3AE1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83" creationId="{F6FA47B1-7E66-4982-8059-BB5A0571AC46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192" creationId="{E73FAD83-B5AF-4F63-A3B1-6D25831373EB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194" creationId="{09ECD324-BC44-4EDB-95C6-BD73C90A6AF6}"/>
          </ac:grpSpMkLst>
        </pc:grpChg>
        <pc:grpChg chg="add mod topLvl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0" creationId="{F0C207EB-B1F9-4EE9-9700-15C1D283CA9E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01" creationId="{9090AAD2-DEFC-4B8D-807C-53E63E365757}"/>
          </ac:grpSpMkLst>
        </pc:grpChg>
        <pc:grpChg chg="add del mod topLvl">
          <ac:chgData name="Rooney Ribeiro Albuquerque Coelho" userId="ac74b89b-444e-42c3-a3e1-3795a8d61e25" providerId="ADAL" clId="{BED79D3D-601A-4A94-8D58-C160C38CC610}" dt="2021-03-11T17:43:41.858" v="1891" actId="478"/>
          <ac:grpSpMkLst>
            <pc:docMk/>
            <pc:sldMk cId="380129461" sldId="275"/>
            <ac:grpSpMk id="208" creationId="{4ACFC3EF-C236-4DB3-83C6-6E34A0F59243}"/>
          </ac:grpSpMkLst>
        </pc:grpChg>
        <pc:grpChg chg="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0" creationId="{ECB41E78-597B-4975-BCE9-1A5497894875}"/>
          </ac:grpSpMkLst>
        </pc:grpChg>
        <pc:grpChg chg="add del mod">
          <ac:chgData name="Rooney Ribeiro Albuquerque Coelho" userId="ac74b89b-444e-42c3-a3e1-3795a8d61e25" providerId="ADAL" clId="{BED79D3D-601A-4A94-8D58-C160C38CC610}" dt="2021-03-11T17:43:22.653" v="1890" actId="165"/>
          <ac:grpSpMkLst>
            <pc:docMk/>
            <pc:sldMk cId="380129461" sldId="275"/>
            <ac:grpSpMk id="217" creationId="{F5DB2D42-F3F7-41C2-9621-1E014E856370}"/>
          </ac:grpSpMkLst>
        </pc:gr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373116101" sldId="275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569547" sldId="276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968418572" sldId="277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13747340" sldId="278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452105070" sldId="279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893627051" sldId="280"/>
        </pc:sldMkLst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528619954" sldId="281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2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2"/>
            <ac:spMk id="17" creationId="{7D8F6E68-C5EF-46C1-BDB7-694582B25683}"/>
          </ac:spMkLst>
        </pc:spChg>
        <pc:spChg chg="del">
          <ac:chgData name="Rooney Ribeiro Albuquerque Coelho" userId="ac74b89b-444e-42c3-a3e1-3795a8d61e25" providerId="ADAL" clId="{BED79D3D-601A-4A94-8D58-C160C38CC610}" dt="2021-03-11T17:44:23.184" v="1894" actId="478"/>
          <ac:spMkLst>
            <pc:docMk/>
            <pc:sldMk cId="0" sldId="282"/>
            <ac:spMk id="471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7:44:48.483" v="1911" actId="1037"/>
          <ac:spMkLst>
            <pc:docMk/>
            <pc:sldMk cId="0" sldId="282"/>
            <ac:spMk id="47143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313109496" sldId="282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3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3"/>
            <ac:spMk id="22" creationId="{9B4B74FA-0E89-44B6-9A26-B642BF95D992}"/>
          </ac:spMkLst>
        </pc:spChg>
        <pc:spChg chg="del mod">
          <ac:chgData name="Rooney Ribeiro Albuquerque Coelho" userId="ac74b89b-444e-42c3-a3e1-3795a8d61e25" providerId="ADAL" clId="{BED79D3D-601A-4A94-8D58-C160C38CC610}" dt="2021-03-11T17:46:52.818" v="1915" actId="478"/>
          <ac:spMkLst>
            <pc:docMk/>
            <pc:sldMk cId="0" sldId="283"/>
            <ac:spMk id="1024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924" v="1957" actId="20577"/>
          <ac:spMkLst>
            <pc:docMk/>
            <pc:sldMk cId="0" sldId="283"/>
            <ac:spMk id="10258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5.810" v="1958" actId="20577"/>
          <ac:spMkLst>
            <pc:docMk/>
            <pc:sldMk cId="0" sldId="283"/>
            <ac:spMk id="10259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6.427" v="1959" actId="20577"/>
          <ac:spMkLst>
            <pc:docMk/>
            <pc:sldMk cId="0" sldId="283"/>
            <ac:spMk id="10305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7.113" v="1960" actId="20577"/>
          <ac:spMkLst>
            <pc:docMk/>
            <pc:sldMk cId="0" sldId="283"/>
            <ac:spMk id="1030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1T19:18:04.391" v="1956" actId="20577"/>
          <ac:spMkLst>
            <pc:docMk/>
            <pc:sldMk cId="0" sldId="283"/>
            <ac:spMk id="1030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289844501" sldId="283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4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4"/>
            <ac:spMk id="8" creationId="{2B39046D-FEFB-4FAC-BA8B-0D7D06AEC0B1}"/>
          </ac:spMkLst>
        </pc:spChg>
        <pc:spChg chg="del">
          <ac:chgData name="Rooney Ribeiro Albuquerque Coelho" userId="ac74b89b-444e-42c3-a3e1-3795a8d61e25" providerId="ADAL" clId="{BED79D3D-601A-4A94-8D58-C160C38CC610}" dt="2021-03-11T17:46:59.170" v="1917" actId="478"/>
          <ac:spMkLst>
            <pc:docMk/>
            <pc:sldMk cId="0" sldId="284"/>
            <ac:spMk id="11269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773762093" sldId="284"/>
        </pc:sldMkLst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161965383" sldId="285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2" creationId="{F4799AE8-1030-4BAC-9FB6-1CCDC6E61ADB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3" creationId="{367AAB08-3942-476D-A7C2-50DBB107D4F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4" creationId="{BE97B34D-2916-4871-8B1C-20981DFB8FD2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5" creationId="{A5B8664F-E174-4D81-B5DE-D6708186A4F4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161965383" sldId="285"/>
            <ac:spMk id="6" creationId="{C6D00525-AE0D-4E04-AB24-BF99A001F6A2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1T19:23:05.288" v="2030" actId="47"/>
        <pc:sldMkLst>
          <pc:docMk/>
          <pc:sldMk cId="1153940651" sldId="285"/>
        </pc:sldMkLst>
        <pc:spChg chg="mod">
          <ac:chgData name="Rooney Ribeiro Albuquerque Coelho" userId="ac74b89b-444e-42c3-a3e1-3795a8d61e25" providerId="ADAL" clId="{BED79D3D-601A-4A94-8D58-C160C38CC610}" dt="2021-03-11T19:20:11.265" v="2029" actId="20577"/>
          <ac:spMkLst>
            <pc:docMk/>
            <pc:sldMk cId="1153940651" sldId="285"/>
            <ac:spMk id="2" creationId="{14432771-558C-4419-ACEC-9466F335F827}"/>
          </ac:spMkLst>
        </pc:spChg>
        <pc:spChg chg="del mod">
          <ac:chgData name="Rooney Ribeiro Albuquerque Coelho" userId="ac74b89b-444e-42c3-a3e1-3795a8d61e25" providerId="ADAL" clId="{BED79D3D-601A-4A94-8D58-C160C38CC610}" dt="2021-03-11T19:19:17.451" v="1964" actId="22"/>
          <ac:spMkLst>
            <pc:docMk/>
            <pc:sldMk cId="1153940651" sldId="285"/>
            <ac:spMk id="3" creationId="{61F48A47-ECC3-4A47-A25F-0BC79B549A46}"/>
          </ac:spMkLst>
        </pc:spChg>
        <pc:picChg chg="add mod ord">
          <ac:chgData name="Rooney Ribeiro Albuquerque Coelho" userId="ac74b89b-444e-42c3-a3e1-3795a8d61e25" providerId="ADAL" clId="{BED79D3D-601A-4A94-8D58-C160C38CC610}" dt="2021-03-11T19:19:17.451" v="1964" actId="22"/>
          <ac:picMkLst>
            <pc:docMk/>
            <pc:sldMk cId="1153940651" sldId="285"/>
            <ac:picMk id="8" creationId="{7E2848CB-C3BA-4D10-8C37-A1437789328D}"/>
          </ac:picMkLst>
        </pc:pic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3854600441" sldId="285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6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6"/>
            <ac:spMk id="13" creationId="{16848605-12EB-4D2E-A70B-EEDAD6ABA6E7}"/>
          </ac:spMkLst>
        </pc:spChg>
        <pc:spChg chg="del">
          <ac:chgData name="Rooney Ribeiro Albuquerque Coelho" userId="ac74b89b-444e-42c3-a3e1-3795a8d61e25" providerId="ADAL" clId="{BED79D3D-601A-4A94-8D58-C160C38CC610}" dt="2021-03-11T19:27:12.150" v="2146" actId="478"/>
          <ac:spMkLst>
            <pc:docMk/>
            <pc:sldMk cId="0" sldId="286"/>
            <ac:spMk id="14342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1536872532" sldId="286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0" sldId="287"/>
        </pc:sldMkLst>
        <pc:spChg chg="add 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0" sldId="287"/>
            <ac:spMk id="6" creationId="{E3C230E2-3B6F-433B-BD2F-1484ABA516A2}"/>
          </ac:spMkLst>
        </pc:spChg>
        <pc:spChg chg="del">
          <ac:chgData name="Rooney Ribeiro Albuquerque Coelho" userId="ac74b89b-444e-42c3-a3e1-3795a8d61e25" providerId="ADAL" clId="{BED79D3D-601A-4A94-8D58-C160C38CC610}" dt="2021-03-11T19:28:01.755" v="2149" actId="478"/>
          <ac:spMkLst>
            <pc:docMk/>
            <pc:sldMk cId="0" sldId="287"/>
            <ac:spMk id="15366" creationId="{00000000-0000-0000-0000-000000000000}"/>
          </ac:spMkLst>
        </pc:spChg>
      </pc:sldChg>
      <pc:sldChg chg="del">
        <pc:chgData name="Rooney Ribeiro Albuquerque Coelho" userId="ac74b89b-444e-42c3-a3e1-3795a8d61e25" providerId="ADAL" clId="{BED79D3D-601A-4A94-8D58-C160C38CC610}" dt="2021-03-10T16:43:15.612" v="2" actId="47"/>
        <pc:sldMkLst>
          <pc:docMk/>
          <pc:sldMk cId="2977135706" sldId="287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00.707" v="5965"/>
        <pc:sldMkLst>
          <pc:docMk/>
          <pc:sldMk cId="3521805310" sldId="288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2" creationId="{C2E953BA-087E-4A6E-8808-BB3CC64B524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3" creationId="{542A1B59-7E84-4351-984F-56F843EBD39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4" creationId="{6B1A7318-E8DD-4F97-80D4-1C04A6BD78F8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5" creationId="{B460B8C4-112B-44DA-A1FE-54F5C4C8DCA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21805310" sldId="288"/>
            <ac:spMk id="6" creationId="{F890CB68-4327-4DF1-A069-A0D2CC715A64}"/>
          </ac:spMkLst>
        </pc:spChg>
        <pc:picChg chg="add del mod">
          <ac:chgData name="Rooney Ribeiro Albuquerque Coelho" userId="ac74b89b-444e-42c3-a3e1-3795a8d61e25" providerId="ADAL" clId="{BED79D3D-601A-4A94-8D58-C160C38CC610}" dt="2021-03-11T20:42:33.065" v="2362" actId="21"/>
          <ac:picMkLst>
            <pc:docMk/>
            <pc:sldMk cId="3521805310" sldId="288"/>
            <ac:picMk id="8" creationId="{146EA510-9D17-43CB-90C4-C6A9B33E3A6A}"/>
          </ac:picMkLst>
        </pc:picChg>
        <pc:picChg chg="add mod">
          <ac:chgData name="Rooney Ribeiro Albuquerque Coelho" userId="ac74b89b-444e-42c3-a3e1-3795a8d61e25" providerId="ADAL" clId="{BED79D3D-601A-4A94-8D58-C160C38CC610}" dt="2021-03-11T20:42:39.093" v="2364" actId="1076"/>
          <ac:picMkLst>
            <pc:docMk/>
            <pc:sldMk cId="3521805310" sldId="288"/>
            <ac:picMk id="9" creationId="{91497B65-13DB-48D5-904C-C779FE32FD6E}"/>
          </ac:picMkLst>
        </pc:picChg>
      </pc:sldChg>
      <pc:sldChg chg="modSp new mod">
        <pc:chgData name="Rooney Ribeiro Albuquerque Coelho" userId="ac74b89b-444e-42c3-a3e1-3795a8d61e25" providerId="ADAL" clId="{BED79D3D-601A-4A94-8D58-C160C38CC610}" dt="2021-03-12T01:14:04.537" v="2551"/>
        <pc:sldMkLst>
          <pc:docMk/>
          <pc:sldMk cId="3507999769" sldId="289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2" creationId="{6AF4AA9B-AF34-4AAB-A7BB-55BD02ED1656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3" creationId="{29DFD7ED-4D2C-4924-A7BD-A2E5695EA0FF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4" creationId="{1A401E2A-4FD6-4B4A-A8E2-D94C1B52F150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5" creationId="{FBB6E50A-D06B-463A-9B38-E751D0575E3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507999769" sldId="289"/>
            <ac:spMk id="6" creationId="{FEB063BF-5B5A-4DCA-849D-CF5886A9FB21}"/>
          </ac:spMkLst>
        </pc:spChg>
      </pc:sldChg>
      <pc:sldChg chg="modSp add del ord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96800787" sldId="290"/>
        </pc:sldMkLst>
        <pc:spChg chg="mod">
          <ac:chgData name="Rooney Ribeiro Albuquerque Coelho" userId="ac74b89b-444e-42c3-a3e1-3795a8d61e25" providerId="ADAL" clId="{BED79D3D-601A-4A94-8D58-C160C38CC610}" dt="2021-03-12T00:59:30.675" v="2431" actId="6549"/>
          <ac:spMkLst>
            <pc:docMk/>
            <pc:sldMk cId="96800787" sldId="290"/>
            <ac:spMk id="3" creationId="{367AAB08-3942-476D-A7C2-50DBB107D4FE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1:47:12.759" v="2896" actId="20577"/>
        <pc:sldMkLst>
          <pc:docMk/>
          <pc:sldMk cId="2365175147" sldId="290"/>
        </pc:sldMkLst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2" creationId="{1DCCA60D-87FC-42B1-AD0F-D8902E61A82B}"/>
          </ac:spMkLst>
        </pc:spChg>
        <pc:spChg chg="mod ord">
          <ac:chgData name="Rooney Ribeiro Albuquerque Coelho" userId="ac74b89b-444e-42c3-a3e1-3795a8d61e25" providerId="ADAL" clId="{BED79D3D-601A-4A94-8D58-C160C38CC610}" dt="2021-03-12T01:47:12.759" v="2896" actId="20577"/>
          <ac:spMkLst>
            <pc:docMk/>
            <pc:sldMk cId="2365175147" sldId="290"/>
            <ac:spMk id="3" creationId="{95033F7D-BC66-49FF-906D-069CA284DB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4" creationId="{B057C876-B5A6-4602-8AA0-210D8445F36B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5" creationId="{85982E8A-4E5A-495F-9AD8-C4B42DE1FC14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365175147" sldId="290"/>
            <ac:spMk id="6" creationId="{7AB92136-EF7C-493F-AE89-6C8E3433FCA9}"/>
          </ac:spMkLst>
        </pc:spChg>
        <pc:spChg chg="add del mod ord">
          <ac:chgData name="Rooney Ribeiro Albuquerque Coelho" userId="ac74b89b-444e-42c3-a3e1-3795a8d61e25" providerId="ADAL" clId="{BED79D3D-601A-4A94-8D58-C160C38CC610}" dt="2021-03-12T01:08:23.339" v="2463" actId="700"/>
          <ac:spMkLst>
            <pc:docMk/>
            <pc:sldMk cId="2365175147" sldId="290"/>
            <ac:spMk id="7" creationId="{1B332FC2-D5BC-41C0-90EF-C3AA85E4BF87}"/>
          </ac:spMkLst>
        </pc:spChg>
        <pc:spChg chg="add del mod">
          <ac:chgData name="Rooney Ribeiro Albuquerque Coelho" userId="ac74b89b-444e-42c3-a3e1-3795a8d61e25" providerId="ADAL" clId="{BED79D3D-601A-4A94-8D58-C160C38CC610}" dt="2021-03-12T01:04:54.514" v="2447" actId="931"/>
          <ac:spMkLst>
            <pc:docMk/>
            <pc:sldMk cId="2365175147" sldId="290"/>
            <ac:spMk id="10" creationId="{8B98EDC8-B36F-4834-9FF4-72C4E985773F}"/>
          </ac:spMkLst>
        </pc:spChg>
        <pc:spChg chg="add del mod">
          <ac:chgData name="Rooney Ribeiro Albuquerque Coelho" userId="ac74b89b-444e-42c3-a3e1-3795a8d61e25" providerId="ADAL" clId="{BED79D3D-601A-4A94-8D58-C160C38CC610}" dt="2021-03-12T01:08:22.669" v="2462" actId="931"/>
          <ac:spMkLst>
            <pc:docMk/>
            <pc:sldMk cId="2365175147" sldId="290"/>
            <ac:spMk id="13" creationId="{E65834CE-5892-4A22-B4E5-98B1BCD9485A}"/>
          </ac:spMkLst>
        </pc:spChg>
        <pc:picChg chg="add del mod modCrop">
          <ac:chgData name="Rooney Ribeiro Albuquerque Coelho" userId="ac74b89b-444e-42c3-a3e1-3795a8d61e25" providerId="ADAL" clId="{BED79D3D-601A-4A94-8D58-C160C38CC610}" dt="2021-03-12T01:04:54.514" v="2447" actId="931"/>
          <ac:picMkLst>
            <pc:docMk/>
            <pc:sldMk cId="2365175147" sldId="290"/>
            <ac:picMk id="9" creationId="{AAB87E63-38A2-4998-B1B9-4A8664557F17}"/>
          </ac:picMkLst>
        </pc:picChg>
        <pc:picChg chg="add del mod">
          <ac:chgData name="Rooney Ribeiro Albuquerque Coelho" userId="ac74b89b-444e-42c3-a3e1-3795a8d61e25" providerId="ADAL" clId="{BED79D3D-601A-4A94-8D58-C160C38CC610}" dt="2021-03-12T01:08:22.669" v="2462" actId="931"/>
          <ac:picMkLst>
            <pc:docMk/>
            <pc:sldMk cId="2365175147" sldId="290"/>
            <ac:picMk id="12" creationId="{E9930E9F-73FD-4398-9E6E-8B5437DED61F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00:50.153" v="2433" actId="47"/>
        <pc:sldMkLst>
          <pc:docMk/>
          <pc:sldMk cId="1702355055" sldId="291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35.068" v="5969"/>
        <pc:sldMkLst>
          <pc:docMk/>
          <pc:sldMk cId="3209251427" sldId="291"/>
        </pc:sldMkLst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2" creationId="{5030E9B0-9483-4A53-86ED-2941701D3C4A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3" creationId="{3C70FE81-9526-4749-B7AD-C5D6C2587CB1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4" creationId="{75BA4591-CEA1-4797-B9E4-942F61DB428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5" creationId="{4CBD2D5E-7126-4DB5-A816-423D9A1CC1CE}"/>
          </ac:spMkLst>
        </pc:spChg>
        <pc:spChg chg="mo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3209251427" sldId="291"/>
            <ac:spMk id="6" creationId="{81D50ADF-8047-4E8A-A8E7-DC15A44A1AE5}"/>
          </ac:spMkLst>
        </pc:spChg>
      </pc:sldChg>
      <pc:sldChg chg="addSp delSp modSp new del mod setBg modClrScheme chgLayout">
        <pc:chgData name="Rooney Ribeiro Albuquerque Coelho" userId="ac74b89b-444e-42c3-a3e1-3795a8d61e25" providerId="ADAL" clId="{BED79D3D-601A-4A94-8D58-C160C38CC610}" dt="2021-03-12T01:46:23.084" v="2892" actId="47"/>
        <pc:sldMkLst>
          <pc:docMk/>
          <pc:sldMk cId="2050315085" sldId="292"/>
        </pc:sldMkLst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2" creationId="{FB3CA190-E41C-4008-AF95-BC1E166E141F}"/>
          </ac:spMkLst>
        </pc:spChg>
        <pc:spChg chg="del mod ord">
          <ac:chgData name="Rooney Ribeiro Albuquerque Coelho" userId="ac74b89b-444e-42c3-a3e1-3795a8d61e25" providerId="ADAL" clId="{BED79D3D-601A-4A94-8D58-C160C38CC610}" dt="2021-03-12T01:11:08.809" v="2485" actId="700"/>
          <ac:spMkLst>
            <pc:docMk/>
            <pc:sldMk cId="2050315085" sldId="292"/>
            <ac:spMk id="3" creationId="{797D6426-797E-4561-B218-043711A22C9F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4" creationId="{9FCD446D-FA32-4953-B557-00A309FF1B82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5" creationId="{4F69A964-CB02-4D82-A659-121FD3463B50}"/>
          </ac:spMkLst>
        </pc:spChg>
        <pc:spChg chg="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6" creationId="{C4B4E146-1068-4D9D-B5F4-7041745BE196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7" creationId="{57D3D0F2-170F-4FB8-9D27-82AC9A5DCD18}"/>
          </ac:spMkLst>
        </pc:spChg>
        <pc:spChg chg="add mod ord">
          <ac:chgData name="Rooney Ribeiro Albuquerque Coelho" userId="ac74b89b-444e-42c3-a3e1-3795a8d61e25" providerId="ADAL" clId="{BED79D3D-601A-4A94-8D58-C160C38CC610}" dt="2021-03-12T01:14:04.537" v="2551"/>
          <ac:spMkLst>
            <pc:docMk/>
            <pc:sldMk cId="2050315085" sldId="292"/>
            <ac:spMk id="8" creationId="{ABAD82E4-4C85-4ECE-8AA4-3E2E4166E3A3}"/>
          </ac:spMkLst>
        </pc:spChg>
        <pc:picChg chg="add del">
          <ac:chgData name="Rooney Ribeiro Albuquerque Coelho" userId="ac74b89b-444e-42c3-a3e1-3795a8d61e25" providerId="ADAL" clId="{BED79D3D-601A-4A94-8D58-C160C38CC610}" dt="2021-03-12T01:12:40.990" v="2542" actId="478"/>
          <ac:picMkLst>
            <pc:docMk/>
            <pc:sldMk cId="2050315085" sldId="292"/>
            <ac:picMk id="3" creationId="{97086E51-AE13-4CBD-B138-50C8E30638DE}"/>
          </ac:picMkLst>
        </pc:picChg>
        <pc:picChg chg="add mod">
          <ac:chgData name="Rooney Ribeiro Albuquerque Coelho" userId="ac74b89b-444e-42c3-a3e1-3795a8d61e25" providerId="ADAL" clId="{BED79D3D-601A-4A94-8D58-C160C38CC610}" dt="2021-03-12T01:45:52.108" v="2891"/>
          <ac:picMkLst>
            <pc:docMk/>
            <pc:sldMk cId="2050315085" sldId="292"/>
            <ac:picMk id="9" creationId="{6FA92441-EBDD-4779-B197-CF0FAE6757A6}"/>
          </ac:picMkLst>
        </pc:picChg>
      </pc:sldChg>
      <pc:sldChg chg="addSp delSp modSp new mod">
        <pc:chgData name="Rooney Ribeiro Albuquerque Coelho" userId="ac74b89b-444e-42c3-a3e1-3795a8d61e25" providerId="ADAL" clId="{BED79D3D-601A-4A94-8D58-C160C38CC610}" dt="2021-03-12T04:26:16.855" v="4762" actId="20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BED79D3D-601A-4A94-8D58-C160C38CC610}" dt="2021-03-12T01:20:55.083" v="2576" actId="20577"/>
          <ac:spMkLst>
            <pc:docMk/>
            <pc:sldMk cId="2133982734" sldId="293"/>
            <ac:spMk id="2" creationId="{D0844558-27F6-41C0-AAE8-C148667605CF}"/>
          </ac:spMkLst>
        </pc:spChg>
        <pc:spChg chg="mod">
          <ac:chgData name="Rooney Ribeiro Albuquerque Coelho" userId="ac74b89b-444e-42c3-a3e1-3795a8d61e25" providerId="ADAL" clId="{BED79D3D-601A-4A94-8D58-C160C38CC610}" dt="2021-03-12T04:26:16.855" v="4762" actId="20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BED79D3D-601A-4A94-8D58-C160C38CC610}" dt="2021-03-12T01:22:54.959" v="2672" actId="478"/>
          <ac:spMkLst>
            <pc:docMk/>
            <pc:sldMk cId="2133982734" sldId="293"/>
            <ac:spMk id="4" creationId="{FA8A4BC4-9F63-46DA-8A2D-2CA72F63B8BB}"/>
          </ac:spMkLst>
        </pc:spChg>
        <pc:spChg chg="del">
          <ac:chgData name="Rooney Ribeiro Albuquerque Coelho" userId="ac74b89b-444e-42c3-a3e1-3795a8d61e25" providerId="ADAL" clId="{BED79D3D-601A-4A94-8D58-C160C38CC610}" dt="2021-03-12T01:22:53.587" v="2671" actId="478"/>
          <ac:spMkLst>
            <pc:docMk/>
            <pc:sldMk cId="2133982734" sldId="293"/>
            <ac:spMk id="5" creationId="{3607A80F-8199-47B8-93F4-AA88FC6BB610}"/>
          </ac:spMkLst>
        </pc:spChg>
        <pc:picChg chg="add mod">
          <ac:chgData name="Rooney Ribeiro Albuquerque Coelho" userId="ac74b89b-444e-42c3-a3e1-3795a8d61e25" providerId="ADAL" clId="{BED79D3D-601A-4A94-8D58-C160C38CC610}" dt="2021-03-12T01:38:10.822" v="2689"/>
          <ac:picMkLst>
            <pc:docMk/>
            <pc:sldMk cId="2133982734" sldId="293"/>
            <ac:picMk id="7" creationId="{5D264B86-97CC-4AE9-B594-D271F7820A5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79575583" sldId="294"/>
        </pc:sldMkLst>
      </pc:sldChg>
      <pc:sldChg chg="addSp delSp modSp new mod modAnim">
        <pc:chgData name="Rooney Ribeiro Albuquerque Coelho" userId="ac74b89b-444e-42c3-a3e1-3795a8d61e25" providerId="ADAL" clId="{BED79D3D-601A-4A94-8D58-C160C38CC610}" dt="2021-03-12T05:31:41.836" v="5970"/>
        <pc:sldMkLst>
          <pc:docMk/>
          <pc:sldMk cId="3621575895" sldId="294"/>
        </pc:sldMkLst>
        <pc:spChg chg="mod">
          <ac:chgData name="Rooney Ribeiro Albuquerque Coelho" userId="ac74b89b-444e-42c3-a3e1-3795a8d61e25" providerId="ADAL" clId="{BED79D3D-601A-4A94-8D58-C160C38CC610}" dt="2021-03-12T01:47:47.870" v="2899"/>
          <ac:spMkLst>
            <pc:docMk/>
            <pc:sldMk cId="3621575895" sldId="294"/>
            <ac:spMk id="2" creationId="{D43C4BC7-4619-4958-AF0E-B737342B6826}"/>
          </ac:spMkLst>
        </pc:spChg>
        <pc:spChg chg="mod">
          <ac:chgData name="Rooney Ribeiro Albuquerque Coelho" userId="ac74b89b-444e-42c3-a3e1-3795a8d61e25" providerId="ADAL" clId="{BED79D3D-601A-4A94-8D58-C160C38CC610}" dt="2021-03-12T01:48:49.530" v="2956" actId="20577"/>
          <ac:spMkLst>
            <pc:docMk/>
            <pc:sldMk cId="3621575895" sldId="294"/>
            <ac:spMk id="3" creationId="{D27883AC-5491-4033-9A4D-C541F07CC7D3}"/>
          </ac:spMkLst>
        </pc:spChg>
        <pc:graphicFrameChg chg="add del modGraphic">
          <ac:chgData name="Rooney Ribeiro Albuquerque Coelho" userId="ac74b89b-444e-42c3-a3e1-3795a8d61e25" providerId="ADAL" clId="{BED79D3D-601A-4A94-8D58-C160C38CC610}" dt="2021-03-12T01:49:32.612" v="2958" actId="1032"/>
          <ac:graphicFrameMkLst>
            <pc:docMk/>
            <pc:sldMk cId="3621575895" sldId="294"/>
            <ac:graphicFrameMk id="7" creationId="{04792E45-0E31-4F03-A380-1C9901866810}"/>
          </ac:graphicFrameMkLst>
        </pc:graphicFrameChg>
      </pc:sldChg>
      <pc:sldChg chg="addSp delSp modSp new mod">
        <pc:chgData name="Rooney Ribeiro Albuquerque Coelho" userId="ac74b89b-444e-42c3-a3e1-3795a8d61e25" providerId="ADAL" clId="{BED79D3D-601A-4A94-8D58-C160C38CC610}" dt="2021-03-12T02:13:14.315" v="3747" actId="20577"/>
        <pc:sldMkLst>
          <pc:docMk/>
          <pc:sldMk cId="3525981550" sldId="295"/>
        </pc:sldMkLst>
        <pc:spChg chg="mod">
          <ac:chgData name="Rooney Ribeiro Albuquerque Coelho" userId="ac74b89b-444e-42c3-a3e1-3795a8d61e25" providerId="ADAL" clId="{BED79D3D-601A-4A94-8D58-C160C38CC610}" dt="2021-03-12T01:51:18.001" v="2976" actId="20577"/>
          <ac:spMkLst>
            <pc:docMk/>
            <pc:sldMk cId="3525981550" sldId="295"/>
            <ac:spMk id="2" creationId="{D8605C10-D527-440C-964D-291CDB629EE6}"/>
          </ac:spMkLst>
        </pc:spChg>
        <pc:spChg chg="add del">
          <ac:chgData name="Rooney Ribeiro Albuquerque Coelho" userId="ac74b89b-444e-42c3-a3e1-3795a8d61e25" providerId="ADAL" clId="{BED79D3D-601A-4A94-8D58-C160C38CC610}" dt="2021-03-12T01:50:44.799" v="2962" actId="1032"/>
          <ac:spMkLst>
            <pc:docMk/>
            <pc:sldMk cId="3525981550" sldId="295"/>
            <ac:spMk id="3" creationId="{9653C26E-3202-483C-AB0B-BC37C295B7B6}"/>
          </ac:spMkLst>
        </pc:spChg>
        <pc:spChg chg="add mod">
          <ac:chgData name="Rooney Ribeiro Albuquerque Coelho" userId="ac74b89b-444e-42c3-a3e1-3795a8d61e25" providerId="ADAL" clId="{BED79D3D-601A-4A94-8D58-C160C38CC610}" dt="2021-03-12T02:02:03.574" v="3321" actId="1035"/>
          <ac:spMkLst>
            <pc:docMk/>
            <pc:sldMk cId="3525981550" sldId="295"/>
            <ac:spMk id="11" creationId="{32C5AF50-8226-4441-A11F-0C09E9863503}"/>
          </ac:spMkLst>
        </pc:spChg>
        <pc:spChg chg="add mod">
          <ac:chgData name="Rooney Ribeiro Albuquerque Coelho" userId="ac74b89b-444e-42c3-a3e1-3795a8d61e25" providerId="ADAL" clId="{BED79D3D-601A-4A94-8D58-C160C38CC610}" dt="2021-03-12T02:02:06.227" v="3324" actId="1035"/>
          <ac:spMkLst>
            <pc:docMk/>
            <pc:sldMk cId="3525981550" sldId="295"/>
            <ac:spMk id="12" creationId="{3BFAD5C4-94AB-4ABC-98AC-E24C36B4A32F}"/>
          </ac:spMkLst>
        </pc:spChg>
        <pc:spChg chg="add mod">
          <ac:chgData name="Rooney Ribeiro Albuquerque Coelho" userId="ac74b89b-444e-42c3-a3e1-3795a8d61e25" providerId="ADAL" clId="{BED79D3D-601A-4A94-8D58-C160C38CC610}" dt="2021-03-12T02:03:27.981" v="3326"/>
          <ac:spMkLst>
            <pc:docMk/>
            <pc:sldMk cId="3525981550" sldId="295"/>
            <ac:spMk id="14" creationId="{732A765C-83E4-4123-8F7C-EBB8852BE1A0}"/>
          </ac:spMkLst>
        </pc:spChg>
        <pc:spChg chg="add mod">
          <ac:chgData name="Rooney Ribeiro Albuquerque Coelho" userId="ac74b89b-444e-42c3-a3e1-3795a8d61e25" providerId="ADAL" clId="{BED79D3D-601A-4A94-8D58-C160C38CC610}" dt="2021-03-12T02:04:38.860" v="3399" actId="14100"/>
          <ac:spMkLst>
            <pc:docMk/>
            <pc:sldMk cId="3525981550" sldId="295"/>
            <ac:spMk id="15" creationId="{8A1AF0F1-CC23-412A-9BA1-8E389B23A12C}"/>
          </ac:spMkLst>
        </pc:spChg>
        <pc:spChg chg="add mod">
          <ac:chgData name="Rooney Ribeiro Albuquerque Coelho" userId="ac74b89b-444e-42c3-a3e1-3795a8d61e25" providerId="ADAL" clId="{BED79D3D-601A-4A94-8D58-C160C38CC610}" dt="2021-03-12T02:04:16.324" v="3398" actId="1038"/>
          <ac:spMkLst>
            <pc:docMk/>
            <pc:sldMk cId="3525981550" sldId="295"/>
            <ac:spMk id="16" creationId="{CF486680-88A9-4245-8DB9-7DAEE41AB688}"/>
          </ac:spMkLst>
        </pc:spChg>
        <pc:spChg chg="add mod">
          <ac:chgData name="Rooney Ribeiro Albuquerque Coelho" userId="ac74b89b-444e-42c3-a3e1-3795a8d61e25" providerId="ADAL" clId="{BED79D3D-601A-4A94-8D58-C160C38CC610}" dt="2021-03-12T02:05:38.426" v="3423" actId="1076"/>
          <ac:spMkLst>
            <pc:docMk/>
            <pc:sldMk cId="3525981550" sldId="295"/>
            <ac:spMk id="17" creationId="{7CCAEBD6-3E8C-4B69-930B-FEA8CBB17E14}"/>
          </ac:spMkLst>
        </pc:spChg>
        <pc:spChg chg="add mod">
          <ac:chgData name="Rooney Ribeiro Albuquerque Coelho" userId="ac74b89b-444e-42c3-a3e1-3795a8d61e25" providerId="ADAL" clId="{BED79D3D-601A-4A94-8D58-C160C38CC610}" dt="2021-03-12T02:10:48.824" v="3634" actId="1035"/>
          <ac:spMkLst>
            <pc:docMk/>
            <pc:sldMk cId="3525981550" sldId="295"/>
            <ac:spMk id="18" creationId="{67E455CF-08C4-4593-B252-D5095FFB2612}"/>
          </ac:spMkLst>
        </pc:spChg>
        <pc:spChg chg="add mod">
          <ac:chgData name="Rooney Ribeiro Albuquerque Coelho" userId="ac74b89b-444e-42c3-a3e1-3795a8d61e25" providerId="ADAL" clId="{BED79D3D-601A-4A94-8D58-C160C38CC610}" dt="2021-03-12T02:11:06.296" v="3650" actId="1037"/>
          <ac:spMkLst>
            <pc:docMk/>
            <pc:sldMk cId="3525981550" sldId="295"/>
            <ac:spMk id="19" creationId="{69460F2E-A7DD-4D5D-B652-B962A686EF82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0" creationId="{3976FCEE-3828-4A77-94E3-1594D3E7DFD4}"/>
          </ac:spMkLst>
        </pc:spChg>
        <pc:spChg chg="add mod">
          <ac:chgData name="Rooney Ribeiro Albuquerque Coelho" userId="ac74b89b-444e-42c3-a3e1-3795a8d61e25" providerId="ADAL" clId="{BED79D3D-601A-4A94-8D58-C160C38CC610}" dt="2021-03-12T02:11:43.378" v="3700" actId="1038"/>
          <ac:spMkLst>
            <pc:docMk/>
            <pc:sldMk cId="3525981550" sldId="295"/>
            <ac:spMk id="21" creationId="{F9ECD06C-38A6-4C4D-A6E1-2A13678F82C9}"/>
          </ac:spMkLst>
        </pc:spChg>
        <pc:spChg chg="add mod">
          <ac:chgData name="Rooney Ribeiro Albuquerque Coelho" userId="ac74b89b-444e-42c3-a3e1-3795a8d61e25" providerId="ADAL" clId="{BED79D3D-601A-4A94-8D58-C160C38CC610}" dt="2021-03-12T02:12:40.238" v="3721" actId="14100"/>
          <ac:spMkLst>
            <pc:docMk/>
            <pc:sldMk cId="3525981550" sldId="295"/>
            <ac:spMk id="23" creationId="{6ED32CA2-045D-479B-BB74-11C4C26F77D7}"/>
          </ac:spMkLst>
        </pc:spChg>
        <pc:spChg chg="add mod">
          <ac:chgData name="Rooney Ribeiro Albuquerque Coelho" userId="ac74b89b-444e-42c3-a3e1-3795a8d61e25" providerId="ADAL" clId="{BED79D3D-601A-4A94-8D58-C160C38CC610}" dt="2021-03-12T02:13:14.315" v="3747" actId="20577"/>
          <ac:spMkLst>
            <pc:docMk/>
            <pc:sldMk cId="3525981550" sldId="295"/>
            <ac:spMk id="24" creationId="{47F1313B-7E31-4ECA-84D1-519B91B64C54}"/>
          </ac:spMkLst>
        </pc:spChg>
        <pc:grpChg chg="add mod">
          <ac:chgData name="Rooney Ribeiro Albuquerque Coelho" userId="ac74b89b-444e-42c3-a3e1-3795a8d61e25" providerId="ADAL" clId="{BED79D3D-601A-4A94-8D58-C160C38CC610}" dt="2021-03-12T02:05:01.642" v="3401" actId="1076"/>
          <ac:grpSpMkLst>
            <pc:docMk/>
            <pc:sldMk cId="3525981550" sldId="295"/>
            <ac:grpSpMk id="13" creationId="{53B49DC6-FE45-41FB-879A-EB8B94A3053F}"/>
          </ac:grpSpMkLst>
        </pc:grpChg>
        <pc:graphicFrameChg chg="add del mod">
          <ac:chgData name="Rooney Ribeiro Albuquerque Coelho" userId="ac74b89b-444e-42c3-a3e1-3795a8d61e25" providerId="ADAL" clId="{BED79D3D-601A-4A94-8D58-C160C38CC610}" dt="2021-03-12T01:50:12.083" v="2961" actId="12084"/>
          <ac:graphicFrameMkLst>
            <pc:docMk/>
            <pc:sldMk cId="3525981550" sldId="295"/>
            <ac:graphicFrameMk id="7" creationId="{9A277E8D-276B-42DF-B90B-6C5B34C1768D}"/>
          </ac:graphicFrameMkLst>
        </pc:graphicFrameChg>
        <pc:graphicFrameChg chg="add mod modGraphic">
          <ac:chgData name="Rooney Ribeiro Albuquerque Coelho" userId="ac74b89b-444e-42c3-a3e1-3795a8d61e25" providerId="ADAL" clId="{BED79D3D-601A-4A94-8D58-C160C38CC610}" dt="2021-03-12T02:12:03.940" v="3701"/>
          <ac:graphicFrameMkLst>
            <pc:docMk/>
            <pc:sldMk cId="3525981550" sldId="295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84258854" sldId="295"/>
        </pc:sldMkLst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2:28:17.292" v="4314" actId="20577"/>
        <pc:sldMkLst>
          <pc:docMk/>
          <pc:sldMk cId="1989497544" sldId="296"/>
        </pc:sldMkLst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2" creationId="{D8605C10-D527-440C-964D-291CDB629EE6}"/>
          </ac:spMkLst>
        </pc:spChg>
        <pc:spChg chg="add del 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3" creationId="{3C71CD69-F430-4E4C-8C84-25192B57440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4" creationId="{48D202C3-A1A7-4EE0-8429-08393F82BA60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5" creationId="{AE2A3EA1-B08B-4CA3-A2A5-D9E6B8741C22}"/>
          </ac:spMkLst>
        </pc:spChg>
        <pc:spChg chg="mod ord">
          <ac:chgData name="Rooney Ribeiro Albuquerque Coelho" userId="ac74b89b-444e-42c3-a3e1-3795a8d61e25" providerId="ADAL" clId="{BED79D3D-601A-4A94-8D58-C160C38CC610}" dt="2021-03-12T02:14:51.811" v="3775" actId="700"/>
          <ac:spMkLst>
            <pc:docMk/>
            <pc:sldMk cId="1989497544" sldId="296"/>
            <ac:spMk id="6" creationId="{7914D6A5-C341-4925-9522-D54B87012D01}"/>
          </ac:spMkLst>
        </pc:spChg>
        <pc:spChg chg="add del mod">
          <ac:chgData name="Rooney Ribeiro Albuquerque Coelho" userId="ac74b89b-444e-42c3-a3e1-3795a8d61e25" providerId="ADAL" clId="{BED79D3D-601A-4A94-8D58-C160C38CC610}" dt="2021-03-12T02:17:22.720" v="3908" actId="478"/>
          <ac:spMkLst>
            <pc:docMk/>
            <pc:sldMk cId="1989497544" sldId="296"/>
            <ac:spMk id="8" creationId="{6BDAE3DC-298B-4B65-8B35-C75DFDEB078C}"/>
          </ac:spMkLst>
        </pc:spChg>
        <pc:spChg chg="add mod">
          <ac:chgData name="Rooney Ribeiro Albuquerque Coelho" userId="ac74b89b-444e-42c3-a3e1-3795a8d61e25" providerId="ADAL" clId="{BED79D3D-601A-4A94-8D58-C160C38CC610}" dt="2021-03-12T02:24:02.295" v="4078" actId="20577"/>
          <ac:spMkLst>
            <pc:docMk/>
            <pc:sldMk cId="1989497544" sldId="296"/>
            <ac:spMk id="9" creationId="{7CCAAAED-58DD-4E1C-AC04-7E5368D47660}"/>
          </ac:spMkLst>
        </pc:spChg>
        <pc:spChg chg="del">
          <ac:chgData name="Rooney Ribeiro Albuquerque Coelho" userId="ac74b89b-444e-42c3-a3e1-3795a8d61e25" providerId="ADAL" clId="{BED79D3D-601A-4A94-8D58-C160C38CC610}" dt="2021-03-12T02:13:59.228" v="3760" actId="478"/>
          <ac:spMkLst>
            <pc:docMk/>
            <pc:sldMk cId="1989497544" sldId="296"/>
            <ac:spMk id="11" creationId="{32C5AF50-8226-4441-A11F-0C09E9863503}"/>
          </ac:spMkLst>
        </pc:spChg>
        <pc:spChg chg="del">
          <ac:chgData name="Rooney Ribeiro Albuquerque Coelho" userId="ac74b89b-444e-42c3-a3e1-3795a8d61e25" providerId="ADAL" clId="{BED79D3D-601A-4A94-8D58-C160C38CC610}" dt="2021-03-12T02:13:57.847" v="3759" actId="478"/>
          <ac:spMkLst>
            <pc:docMk/>
            <pc:sldMk cId="1989497544" sldId="296"/>
            <ac:spMk id="12" creationId="{3BFAD5C4-94AB-4ABC-98AC-E24C36B4A32F}"/>
          </ac:spMkLst>
        </pc:spChg>
        <pc:spChg chg="del">
          <ac:chgData name="Rooney Ribeiro Albuquerque Coelho" userId="ac74b89b-444e-42c3-a3e1-3795a8d61e25" providerId="ADAL" clId="{BED79D3D-601A-4A94-8D58-C160C38CC610}" dt="2021-03-12T02:13:55.874" v="3758" actId="478"/>
          <ac:spMkLst>
            <pc:docMk/>
            <pc:sldMk cId="1989497544" sldId="296"/>
            <ac:spMk id="16" creationId="{CF486680-88A9-4245-8DB9-7DAEE41AB688}"/>
          </ac:spMkLst>
        </pc:spChg>
        <pc:spChg chg="del">
          <ac:chgData name="Rooney Ribeiro Albuquerque Coelho" userId="ac74b89b-444e-42c3-a3e1-3795a8d61e25" providerId="ADAL" clId="{BED79D3D-601A-4A94-8D58-C160C38CC610}" dt="2021-03-12T02:13:54.787" v="3757" actId="478"/>
          <ac:spMkLst>
            <pc:docMk/>
            <pc:sldMk cId="1989497544" sldId="296"/>
            <ac:spMk id="17" creationId="{7CCAEBD6-3E8C-4B69-930B-FEA8CBB17E14}"/>
          </ac:spMkLst>
        </pc:spChg>
        <pc:spChg chg="del mod">
          <ac:chgData name="Rooney Ribeiro Albuquerque Coelho" userId="ac74b89b-444e-42c3-a3e1-3795a8d61e25" providerId="ADAL" clId="{BED79D3D-601A-4A94-8D58-C160C38CC610}" dt="2021-03-12T02:13:53.183" v="3756" actId="478"/>
          <ac:spMkLst>
            <pc:docMk/>
            <pc:sldMk cId="1989497544" sldId="296"/>
            <ac:spMk id="18" creationId="{67E455CF-08C4-4593-B252-D5095FFB2612}"/>
          </ac:spMkLst>
        </pc:spChg>
        <pc:spChg chg="del">
          <ac:chgData name="Rooney Ribeiro Albuquerque Coelho" userId="ac74b89b-444e-42c3-a3e1-3795a8d61e25" providerId="ADAL" clId="{BED79D3D-601A-4A94-8D58-C160C38CC610}" dt="2021-03-12T02:13:51.864" v="3755" actId="478"/>
          <ac:spMkLst>
            <pc:docMk/>
            <pc:sldMk cId="1989497544" sldId="296"/>
            <ac:spMk id="19" creationId="{69460F2E-A7DD-4D5D-B652-B962A686EF82}"/>
          </ac:spMkLst>
        </pc:spChg>
        <pc:spChg chg="del">
          <ac:chgData name="Rooney Ribeiro Albuquerque Coelho" userId="ac74b89b-444e-42c3-a3e1-3795a8d61e25" providerId="ADAL" clId="{BED79D3D-601A-4A94-8D58-C160C38CC610}" dt="2021-03-12T02:13:49.274" v="3753" actId="478"/>
          <ac:spMkLst>
            <pc:docMk/>
            <pc:sldMk cId="1989497544" sldId="296"/>
            <ac:spMk id="20" creationId="{3976FCEE-3828-4A77-94E3-1594D3E7DFD4}"/>
          </ac:spMkLst>
        </pc:spChg>
        <pc:spChg chg="del">
          <ac:chgData name="Rooney Ribeiro Albuquerque Coelho" userId="ac74b89b-444e-42c3-a3e1-3795a8d61e25" providerId="ADAL" clId="{BED79D3D-601A-4A94-8D58-C160C38CC610}" dt="2021-03-12T02:13:50.330" v="3754" actId="478"/>
          <ac:spMkLst>
            <pc:docMk/>
            <pc:sldMk cId="1989497544" sldId="296"/>
            <ac:spMk id="21" creationId="{F9ECD06C-38A6-4C4D-A6E1-2A13678F82C9}"/>
          </ac:spMkLst>
        </pc:spChg>
        <pc:spChg chg="add del mod">
          <ac:chgData name="Rooney Ribeiro Albuquerque Coelho" userId="ac74b89b-444e-42c3-a3e1-3795a8d61e25" providerId="ADAL" clId="{BED79D3D-601A-4A94-8D58-C160C38CC610}" dt="2021-03-12T02:22:08.790" v="4043" actId="478"/>
          <ac:spMkLst>
            <pc:docMk/>
            <pc:sldMk cId="1989497544" sldId="296"/>
            <ac:spMk id="22" creationId="{7126584F-6BD7-4ED8-A60A-5150DFC67AFA}"/>
          </ac:spMkLst>
        </pc:spChg>
        <pc:spChg chg="del mod">
          <ac:chgData name="Rooney Ribeiro Albuquerque Coelho" userId="ac74b89b-444e-42c3-a3e1-3795a8d61e25" providerId="ADAL" clId="{BED79D3D-601A-4A94-8D58-C160C38CC610}" dt="2021-03-12T02:13:47.523" v="3752" actId="478"/>
          <ac:spMkLst>
            <pc:docMk/>
            <pc:sldMk cId="1989497544" sldId="296"/>
            <ac:spMk id="23" creationId="{6ED32CA2-045D-479B-BB74-11C4C26F77D7}"/>
          </ac:spMkLst>
        </pc:spChg>
        <pc:spChg chg="del">
          <ac:chgData name="Rooney Ribeiro Albuquerque Coelho" userId="ac74b89b-444e-42c3-a3e1-3795a8d61e25" providerId="ADAL" clId="{BED79D3D-601A-4A94-8D58-C160C38CC610}" dt="2021-03-12T02:13:44.965" v="3750" actId="478"/>
          <ac:spMkLst>
            <pc:docMk/>
            <pc:sldMk cId="1989497544" sldId="296"/>
            <ac:spMk id="24" creationId="{47F1313B-7E31-4ECA-84D1-519B91B64C54}"/>
          </ac:spMkLst>
        </pc:spChg>
        <pc:spChg chg="add mod">
          <ac:chgData name="Rooney Ribeiro Albuquerque Coelho" userId="ac74b89b-444e-42c3-a3e1-3795a8d61e25" providerId="ADAL" clId="{BED79D3D-601A-4A94-8D58-C160C38CC610}" dt="2021-03-12T02:24:18.182" v="4093" actId="20577"/>
          <ac:spMkLst>
            <pc:docMk/>
            <pc:sldMk cId="1989497544" sldId="296"/>
            <ac:spMk id="26" creationId="{4EA7ACD7-631A-4BAD-A462-A1486181E35B}"/>
          </ac:spMkLst>
        </pc:spChg>
        <pc:spChg chg="add mod">
          <ac:chgData name="Rooney Ribeiro Albuquerque Coelho" userId="ac74b89b-444e-42c3-a3e1-3795a8d61e25" providerId="ADAL" clId="{BED79D3D-601A-4A94-8D58-C160C38CC610}" dt="2021-03-12T02:27:24.963" v="4196" actId="1076"/>
          <ac:spMkLst>
            <pc:docMk/>
            <pc:sldMk cId="1989497544" sldId="296"/>
            <ac:spMk id="27" creationId="{D8996827-BC5B-433E-B3C5-83303A78C15B}"/>
          </ac:spMkLst>
        </pc:spChg>
        <pc:spChg chg="add mod">
          <ac:chgData name="Rooney Ribeiro Albuquerque Coelho" userId="ac74b89b-444e-42c3-a3e1-3795a8d61e25" providerId="ADAL" clId="{BED79D3D-601A-4A94-8D58-C160C38CC610}" dt="2021-03-12T02:27:59.498" v="4220" actId="1076"/>
          <ac:spMkLst>
            <pc:docMk/>
            <pc:sldMk cId="1989497544" sldId="296"/>
            <ac:spMk id="28" creationId="{10CE57F3-A59B-4CC3-9717-C6D4DDBDB3EC}"/>
          </ac:spMkLst>
        </pc:spChg>
        <pc:spChg chg="add mod">
          <ac:chgData name="Rooney Ribeiro Albuquerque Coelho" userId="ac74b89b-444e-42c3-a3e1-3795a8d61e25" providerId="ADAL" clId="{BED79D3D-601A-4A94-8D58-C160C38CC610}" dt="2021-03-12T02:28:17.292" v="4314" actId="20577"/>
          <ac:spMkLst>
            <pc:docMk/>
            <pc:sldMk cId="1989497544" sldId="296"/>
            <ac:spMk id="29" creationId="{BE0492D4-D13D-407D-83A4-64CCD3A9E72F}"/>
          </ac:spMkLst>
        </pc:spChg>
        <pc:grpChg chg="del">
          <ac:chgData name="Rooney Ribeiro Albuquerque Coelho" userId="ac74b89b-444e-42c3-a3e1-3795a8d61e25" providerId="ADAL" clId="{BED79D3D-601A-4A94-8D58-C160C38CC610}" dt="2021-03-12T02:14:28.892" v="3770" actId="478"/>
          <ac:grpSpMkLst>
            <pc:docMk/>
            <pc:sldMk cId="1989497544" sldId="296"/>
            <ac:grpSpMk id="13" creationId="{53B49DC6-FE45-41FB-879A-EB8B94A3053F}"/>
          </ac:grpSpMkLst>
        </pc:grpChg>
        <pc:graphicFrameChg chg="mod ord">
          <ac:chgData name="Rooney Ribeiro Albuquerque Coelho" userId="ac74b89b-444e-42c3-a3e1-3795a8d61e25" providerId="ADAL" clId="{BED79D3D-601A-4A94-8D58-C160C38CC610}" dt="2021-03-12T02:15:01.349" v="3776" actId="1076"/>
          <ac:graphicFrameMkLst>
            <pc:docMk/>
            <pc:sldMk cId="1989497544" sldId="296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60196604" sldId="296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2335800" sldId="297"/>
        </pc:sldMkLst>
      </pc:sldChg>
      <pc:sldChg chg="new del">
        <pc:chgData name="Rooney Ribeiro Albuquerque Coelho" userId="ac74b89b-444e-42c3-a3e1-3795a8d61e25" providerId="ADAL" clId="{BED79D3D-601A-4A94-8D58-C160C38CC610}" dt="2021-03-12T02:18:01.809" v="3916" actId="680"/>
        <pc:sldMkLst>
          <pc:docMk/>
          <pc:sldMk cId="1722816045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035133359" sldId="297"/>
        </pc:sldMkLst>
      </pc:sldChg>
      <pc:sldChg chg="new del">
        <pc:chgData name="Rooney Ribeiro Albuquerque Coelho" userId="ac74b89b-444e-42c3-a3e1-3795a8d61e25" providerId="ADAL" clId="{BED79D3D-601A-4A94-8D58-C160C38CC610}" dt="2021-03-12T02:29:49.084" v="4316" actId="47"/>
        <pc:sldMkLst>
          <pc:docMk/>
          <pc:sldMk cId="42010687" sldId="298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948658460" sldId="298"/>
        </pc:sldMkLst>
      </pc:sldChg>
      <pc:sldChg chg="delSp add mod">
        <pc:chgData name="Rooney Ribeiro Albuquerque Coelho" userId="ac74b89b-444e-42c3-a3e1-3795a8d61e25" providerId="ADAL" clId="{BED79D3D-601A-4A94-8D58-C160C38CC610}" dt="2021-03-12T02:28:38.487" v="4315" actId="478"/>
        <pc:sldMkLst>
          <pc:docMk/>
          <pc:sldMk cId="327625516" sldId="299"/>
        </pc:sldMkLst>
        <pc:spChg chg="del">
          <ac:chgData name="Rooney Ribeiro Albuquerque Coelho" userId="ac74b89b-444e-42c3-a3e1-3795a8d61e25" providerId="ADAL" clId="{BED79D3D-601A-4A94-8D58-C160C38CC610}" dt="2021-03-12T02:28:38.487" v="4315" actId="478"/>
          <ac:spMkLst>
            <pc:docMk/>
            <pc:sldMk cId="327625516" sldId="299"/>
            <ac:spMk id="9" creationId="{7CCAAAED-58DD-4E1C-AC04-7E5368D4766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78023781" sldId="299"/>
        </pc:sldMkLst>
      </pc:sldChg>
      <pc:sldChg chg="addSp delSp modSp add mod addCm delCm modCm modNotesTx">
        <pc:chgData name="Rooney Ribeiro Albuquerque Coelho" userId="ac74b89b-444e-42c3-a3e1-3795a8d61e25" providerId="ADAL" clId="{BED79D3D-601A-4A94-8D58-C160C38CC610}" dt="2021-03-12T04:05:44.133" v="4503" actId="1592"/>
        <pc:sldMkLst>
          <pc:docMk/>
          <pc:sldMk cId="0" sldId="300"/>
        </pc:sldMkLst>
        <pc:spChg chg="add del mod">
          <ac:chgData name="Rooney Ribeiro Albuquerque Coelho" userId="ac74b89b-444e-42c3-a3e1-3795a8d61e25" providerId="ADAL" clId="{BED79D3D-601A-4A94-8D58-C160C38CC610}" dt="2021-03-12T02:31:37.241" v="4325" actId="478"/>
          <ac:spMkLst>
            <pc:docMk/>
            <pc:sldMk cId="0" sldId="300"/>
            <ac:spMk id="5" creationId="{4E61E848-6F30-495F-A662-38B59A78DC90}"/>
          </ac:spMkLst>
        </pc:spChg>
        <pc:spChg chg="add mod">
          <ac:chgData name="Rooney Ribeiro Albuquerque Coelho" userId="ac74b89b-444e-42c3-a3e1-3795a8d61e25" providerId="ADAL" clId="{BED79D3D-601A-4A94-8D58-C160C38CC610}" dt="2021-03-12T02:32:18.550" v="4358" actId="20577"/>
          <ac:spMkLst>
            <pc:docMk/>
            <pc:sldMk cId="0" sldId="300"/>
            <ac:spMk id="7" creationId="{234AAF47-B8F1-45CC-A183-0AAA7720059D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59" creationId="{42546835-AD39-4F6C-8EB1-690254A19C7C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66" creationId="{FBB9DA7E-986B-4109-93CB-D0D1F7C11D3F}"/>
          </ac:spMkLst>
        </pc:spChg>
        <pc:spChg chg="add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1" creationId="{00000000-0000-0000-0000-000000000000}"/>
          </ac:spMkLst>
        </pc:spChg>
        <pc:spChg chg="del mod">
          <ac:chgData name="Rooney Ribeiro Albuquerque Coelho" userId="ac74b89b-444e-42c3-a3e1-3795a8d61e25" providerId="ADAL" clId="{BED79D3D-601A-4A94-8D58-C160C38CC610}" dt="2021-03-12T02:32:07.393" v="4327" actId="478"/>
          <ac:spMkLst>
            <pc:docMk/>
            <pc:sldMk cId="0" sldId="300"/>
            <ac:spMk id="17412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5" creationId="{00000000-0000-0000-0000-000000000000}"/>
          </ac:spMkLst>
        </pc:spChg>
        <pc:spChg chg="add del 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6" creationId="{00000000-0000-0000-0000-000000000000}"/>
          </ac:spMkLst>
        </pc:spChg>
        <pc:spChg chg="mod">
          <ac:chgData name="Rooney Ribeiro Albuquerque Coelho" userId="ac74b89b-444e-42c3-a3e1-3795a8d61e25" providerId="ADAL" clId="{BED79D3D-601A-4A94-8D58-C160C38CC610}" dt="2021-03-12T03:30:49.550" v="4409" actId="1076"/>
          <ac:spMkLst>
            <pc:docMk/>
            <pc:sldMk cId="0" sldId="300"/>
            <ac:spMk id="17417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3:28:00.847" v="4406" actId="478"/>
          <ac:grpSpMkLst>
            <pc:docMk/>
            <pc:sldMk cId="0" sldId="300"/>
            <ac:grpSpMk id="2" creationId="{00000000-0000-0000-0000-000000000000}"/>
          </ac:grpSpMkLst>
        </pc:grpChg>
        <pc:graphicFrameChg chg="del mod replId">
          <ac:chgData name="Rooney Ribeiro Albuquerque Coelho" userId="ac74b89b-444e-42c3-a3e1-3795a8d61e25" providerId="ADAL" clId="{BED79D3D-601A-4A94-8D58-C160C38CC610}" dt="2021-03-12T03:18:45.197" v="4366"/>
          <ac:graphicFrameMkLst>
            <pc:docMk/>
            <pc:sldMk cId="0" sldId="300"/>
            <ac:graphicFrameMk id="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2:31:17.997" v="4321" actId="478"/>
          <ac:graphicFrameMkLst>
            <pc:docMk/>
            <pc:sldMk cId="0" sldId="300"/>
            <ac:graphicFrameMk id="17410" creationId="{00000000-0000-0000-0000-000000000000}"/>
          </ac:graphicFrameMkLst>
        </pc:graphicFrameChg>
        <pc:picChg chg="mod">
          <ac:chgData name="Rooney Ribeiro Albuquerque Coelho" userId="ac74b89b-444e-42c3-a3e1-3795a8d61e25" providerId="ADAL" clId="{BED79D3D-601A-4A94-8D58-C160C38CC610}" dt="2021-03-12T03:30:49.550" v="4409" actId="1076"/>
          <ac:picMkLst>
            <pc:docMk/>
            <pc:sldMk cId="0" sldId="300"/>
            <ac:picMk id="17413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999909795" sldId="300"/>
        </pc:sldMkLst>
      </pc:sldChg>
      <pc:sldChg chg="addSp delSp modSp new mod ord modClrScheme chgLayout">
        <pc:chgData name="Rooney Ribeiro Albuquerque Coelho" userId="ac74b89b-444e-42c3-a3e1-3795a8d61e25" providerId="ADAL" clId="{BED79D3D-601A-4A94-8D58-C160C38CC610}" dt="2021-03-12T03:42:57.971" v="4480" actId="20577"/>
        <pc:sldMkLst>
          <pc:docMk/>
          <pc:sldMk cId="217902599" sldId="301"/>
        </pc:sldMkLst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2" creationId="{1BA01162-A0C9-406F-AFD7-7F1839243229}"/>
          </ac:spMkLst>
        </pc:spChg>
        <pc:spChg chg="del 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3" creationId="{9C7D52AF-AA8F-4674-A736-B3FA72FCD614}"/>
          </ac:spMkLst>
        </pc:spChg>
        <pc:spChg chg="del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4" creationId="{C757C855-1A40-437E-963C-D1C5E5F67BB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5" creationId="{97A7C01F-68ED-4377-A437-A361DBB54C70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6" creationId="{3F7EE39C-0B04-49AE-A5FF-ADC274A6350A}"/>
          </ac:spMkLst>
        </pc:spChg>
        <pc:spChg chg="mod ord">
          <ac:chgData name="Rooney Ribeiro Albuquerque Coelho" userId="ac74b89b-444e-42c3-a3e1-3795a8d61e25" providerId="ADAL" clId="{BED79D3D-601A-4A94-8D58-C160C38CC610}" dt="2021-03-12T03:42:37.179" v="4415" actId="700"/>
          <ac:spMkLst>
            <pc:docMk/>
            <pc:sldMk cId="217902599" sldId="301"/>
            <ac:spMk id="7" creationId="{038E11A9-3DD0-4F6B-A23E-C184E3C38B89}"/>
          </ac:spMkLst>
        </pc:spChg>
        <pc:spChg chg="add mod ord">
          <ac:chgData name="Rooney Ribeiro Albuquerque Coelho" userId="ac74b89b-444e-42c3-a3e1-3795a8d61e25" providerId="ADAL" clId="{BED79D3D-601A-4A94-8D58-C160C38CC610}" dt="2021-03-12T03:42:57.971" v="4480" actId="20577"/>
          <ac:spMkLst>
            <pc:docMk/>
            <pc:sldMk cId="217902599" sldId="301"/>
            <ac:spMk id="8" creationId="{161535E8-4FCE-4004-91EE-FA4C66EFE1D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2:38.705" v="4416" actId="22"/>
          <ac:spMkLst>
            <pc:docMk/>
            <pc:sldMk cId="217902599" sldId="301"/>
            <ac:spMk id="9" creationId="{742B53A8-0039-4774-B7B3-46BAFD3E8D11}"/>
          </ac:spMkLst>
        </pc:spChg>
        <pc:picChg chg="add mod ord">
          <ac:chgData name="Rooney Ribeiro Albuquerque Coelho" userId="ac74b89b-444e-42c3-a3e1-3795a8d61e25" providerId="ADAL" clId="{BED79D3D-601A-4A94-8D58-C160C38CC610}" dt="2021-03-12T03:42:38.705" v="4416" actId="22"/>
          <ac:picMkLst>
            <pc:docMk/>
            <pc:sldMk cId="217902599" sldId="301"/>
            <ac:picMk id="11" creationId="{EB42ED68-F7B8-4320-86C6-D24D49733CFA}"/>
          </ac:picMkLst>
        </pc:picChg>
      </pc:sldChg>
      <pc:sldChg chg="addSp delSp modSp new del">
        <pc:chgData name="Rooney Ribeiro Albuquerque Coelho" userId="ac74b89b-444e-42c3-a3e1-3795a8d61e25" providerId="ADAL" clId="{BED79D3D-601A-4A94-8D58-C160C38CC610}" dt="2021-03-12T03:00:15.528" v="4362" actId="47"/>
        <pc:sldMkLst>
          <pc:docMk/>
          <pc:sldMk cId="2073734632" sldId="301"/>
        </pc:sldMkLst>
        <pc:spChg chg="add del">
          <ac:chgData name="Rooney Ribeiro Albuquerque Coelho" userId="ac74b89b-444e-42c3-a3e1-3795a8d61e25" providerId="ADAL" clId="{BED79D3D-601A-4A94-8D58-C160C38CC610}" dt="2021-03-12T03:00:14.040" v="4361"/>
          <ac:spMkLst>
            <pc:docMk/>
            <pc:sldMk cId="2073734632" sldId="301"/>
            <ac:spMk id="3" creationId="{E0C479DD-7DF8-4E95-8725-068DEECEE1FB}"/>
          </ac:spMkLst>
        </pc:spChg>
        <pc:picChg chg="add del mod">
          <ac:chgData name="Rooney Ribeiro Albuquerque Coelho" userId="ac74b89b-444e-42c3-a3e1-3795a8d61e25" providerId="ADAL" clId="{BED79D3D-601A-4A94-8D58-C160C38CC610}" dt="2021-03-12T03:00:14.040" v="4361"/>
          <ac:picMkLst>
            <pc:docMk/>
            <pc:sldMk cId="2073734632" sldId="301"/>
            <ac:picMk id="1026" creationId="{1D4CE84B-2ADF-4CAC-966A-CEAD234C4B69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458865945" sldId="30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482356" sldId="302"/>
        </pc:sldMkLst>
      </pc:sldChg>
      <pc:sldChg chg="addSp delSp modSp new add del mod ord modClrScheme modAnim chgLayout">
        <pc:chgData name="Rooney Ribeiro Albuquerque Coelho" userId="ac74b89b-444e-42c3-a3e1-3795a8d61e25" providerId="ADAL" clId="{BED79D3D-601A-4A94-8D58-C160C38CC610}" dt="2021-03-12T05:31:08.192" v="5966"/>
        <pc:sldMkLst>
          <pc:docMk/>
          <pc:sldMk cId="602145333" sldId="302"/>
        </pc:sldMkLst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2" creationId="{6FE617DC-B817-4584-BDFC-706A4F698412}"/>
          </ac:spMkLst>
        </pc:spChg>
        <pc:spChg chg="del 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3" creationId="{B4C8D49A-26E8-4F16-84DF-589B708CFEAB}"/>
          </ac:spMkLst>
        </pc:spChg>
        <pc:spChg chg="del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4" creationId="{91240096-9D6E-423A-A102-91AE5B64D54B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5" creationId="{CCFA835F-E7E1-4ADF-8F04-4E026BE272A9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6" creationId="{35A9936D-F092-44D5-8B07-09FB41C3A0C5}"/>
          </ac:spMkLst>
        </pc:spChg>
        <pc:spChg chg="mod ord">
          <ac:chgData name="Rooney Ribeiro Albuquerque Coelho" userId="ac74b89b-444e-42c3-a3e1-3795a8d61e25" providerId="ADAL" clId="{BED79D3D-601A-4A94-8D58-C160C38CC610}" dt="2021-03-12T03:46:20.239" v="4482" actId="700"/>
          <ac:spMkLst>
            <pc:docMk/>
            <pc:sldMk cId="602145333" sldId="302"/>
            <ac:spMk id="7" creationId="{19233E4F-65C0-43A3-A016-0C8A80AC4D91}"/>
          </ac:spMkLst>
        </pc:spChg>
        <pc:spChg chg="add mod ord">
          <ac:chgData name="Rooney Ribeiro Albuquerque Coelho" userId="ac74b89b-444e-42c3-a3e1-3795a8d61e25" providerId="ADAL" clId="{BED79D3D-601A-4A94-8D58-C160C38CC610}" dt="2021-03-12T04:10:02.767" v="4528" actId="20577"/>
          <ac:spMkLst>
            <pc:docMk/>
            <pc:sldMk cId="602145333" sldId="302"/>
            <ac:spMk id="8" creationId="{5F56DDCA-961A-44D7-B5EF-8B3B776261DE}"/>
          </ac:spMkLst>
        </pc:spChg>
        <pc:spChg chg="add del mod ord">
          <ac:chgData name="Rooney Ribeiro Albuquerque Coelho" userId="ac74b89b-444e-42c3-a3e1-3795a8d61e25" providerId="ADAL" clId="{BED79D3D-601A-4A94-8D58-C160C38CC610}" dt="2021-03-12T03:46:21.456" v="4483"/>
          <ac:spMkLst>
            <pc:docMk/>
            <pc:sldMk cId="602145333" sldId="302"/>
            <ac:spMk id="9" creationId="{E39CE941-B4F7-4ACF-B0ED-03A7F9BB456A}"/>
          </ac:spMkLst>
        </pc:spChg>
        <pc:spChg chg="add mod">
          <ac:chgData name="Rooney Ribeiro Albuquerque Coelho" userId="ac74b89b-444e-42c3-a3e1-3795a8d61e25" providerId="ADAL" clId="{BED79D3D-601A-4A94-8D58-C160C38CC610}" dt="2021-03-12T04:10:09.445" v="4529"/>
          <ac:spMkLst>
            <pc:docMk/>
            <pc:sldMk cId="602145333" sldId="302"/>
            <ac:spMk id="12" creationId="{11C78E75-6CA5-4330-905D-B2B8ACA62EEF}"/>
          </ac:spMkLst>
        </pc:spChg>
        <pc:picChg chg="add del mod">
          <ac:chgData name="Rooney Ribeiro Albuquerque Coelho" userId="ac74b89b-444e-42c3-a3e1-3795a8d61e25" providerId="ADAL" clId="{BED79D3D-601A-4A94-8D58-C160C38CC610}" dt="2021-03-12T04:09:17.430" v="4504" actId="478"/>
          <ac:picMkLst>
            <pc:docMk/>
            <pc:sldMk cId="602145333" sldId="302"/>
            <ac:picMk id="10" creationId="{51356FFD-C9F6-486F-86CD-57B9C23D2A98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259413788" sldId="303"/>
        </pc:sldMkLst>
      </pc:sldChg>
      <pc:sldChg chg="modSp add del mod ord">
        <pc:chgData name="Rooney Ribeiro Albuquerque Coelho" userId="ac74b89b-444e-42c3-a3e1-3795a8d61e25" providerId="ADAL" clId="{BED79D3D-601A-4A94-8D58-C160C38CC610}" dt="2021-03-12T04:12:44.627" v="4541" actId="47"/>
        <pc:sldMkLst>
          <pc:docMk/>
          <pc:sldMk cId="3632839347" sldId="303"/>
        </pc:sldMkLst>
        <pc:spChg chg="mod">
          <ac:chgData name="Rooney Ribeiro Albuquerque Coelho" userId="ac74b89b-444e-42c3-a3e1-3795a8d61e25" providerId="ADAL" clId="{BED79D3D-601A-4A94-8D58-C160C38CC610}" dt="2021-03-12T04:10:41.866" v="4531" actId="6549"/>
          <ac:spMkLst>
            <pc:docMk/>
            <pc:sldMk cId="3632839347" sldId="303"/>
            <ac:spMk id="12" creationId="{11C78E75-6CA5-4330-905D-B2B8ACA62EEF}"/>
          </ac:spMkLst>
        </pc:spChg>
      </pc:sldChg>
      <pc:sldChg chg="modSp add del mod">
        <pc:chgData name="Rooney Ribeiro Albuquerque Coelho" userId="ac74b89b-444e-42c3-a3e1-3795a8d61e25" providerId="ADAL" clId="{BED79D3D-601A-4A94-8D58-C160C38CC610}" dt="2021-03-12T04:14:14.196" v="4551" actId="47"/>
        <pc:sldMkLst>
          <pc:docMk/>
          <pc:sldMk cId="4124940638" sldId="303"/>
        </pc:sldMkLst>
        <pc:spChg chg="mod">
          <ac:chgData name="Rooney Ribeiro Albuquerque Coelho" userId="ac74b89b-444e-42c3-a3e1-3795a8d61e25" providerId="ADAL" clId="{BED79D3D-601A-4A94-8D58-C160C38CC610}" dt="2021-03-12T04:13:57.895" v="4547" actId="6549"/>
          <ac:spMkLst>
            <pc:docMk/>
            <pc:sldMk cId="4124940638" sldId="303"/>
            <ac:spMk id="12" creationId="{11C78E75-6CA5-4330-905D-B2B8ACA62EEF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178564920" sldId="304"/>
        </pc:sldMkLst>
      </pc:sldChg>
      <pc:sldChg chg="addSp delSp modSp add mod">
        <pc:chgData name="Rooney Ribeiro Albuquerque Coelho" userId="ac74b89b-444e-42c3-a3e1-3795a8d61e25" providerId="ADAL" clId="{BED79D3D-601A-4A94-8D58-C160C38CC610}" dt="2021-03-12T04:14:12.858" v="4550"/>
        <pc:sldMkLst>
          <pc:docMk/>
          <pc:sldMk cId="0" sldId="305"/>
        </pc:sldMkLst>
        <pc:spChg chg="add mod">
          <ac:chgData name="Rooney Ribeiro Albuquerque Coelho" userId="ac74b89b-444e-42c3-a3e1-3795a8d61e25" providerId="ADAL" clId="{BED79D3D-601A-4A94-8D58-C160C38CC610}" dt="2021-03-12T04:14:12.858" v="4550"/>
          <ac:spMkLst>
            <pc:docMk/>
            <pc:sldMk cId="0" sldId="305"/>
            <ac:spMk id="5" creationId="{3C93EC31-C92B-4F5E-B995-084804D89B1B}"/>
          </ac:spMkLst>
        </pc:spChg>
        <pc:spChg chg="del">
          <ac:chgData name="Rooney Ribeiro Albuquerque Coelho" userId="ac74b89b-444e-42c3-a3e1-3795a8d61e25" providerId="ADAL" clId="{BED79D3D-601A-4A94-8D58-C160C38CC610}" dt="2021-03-12T04:14:07.723" v="4549" actId="478"/>
          <ac:spMkLst>
            <pc:docMk/>
            <pc:sldMk cId="0" sldId="305"/>
            <ac:spMk id="2151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23829386" sldId="305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571363258" sldId="306"/>
        </pc:sldMkLst>
      </pc:sldChg>
      <pc:sldChg chg="delSp add del mod">
        <pc:chgData name="Rooney Ribeiro Albuquerque Coelho" userId="ac74b89b-444e-42c3-a3e1-3795a8d61e25" providerId="ADAL" clId="{BED79D3D-601A-4A94-8D58-C160C38CC610}" dt="2021-03-12T04:15:44.667" v="4574" actId="47"/>
        <pc:sldMkLst>
          <pc:docMk/>
          <pc:sldMk cId="3494751136" sldId="306"/>
        </pc:sldMkLst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2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3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4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5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3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4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6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0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1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2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14:28.960" v="4553" actId="478"/>
          <ac:spMkLst>
            <pc:docMk/>
            <pc:sldMk cId="3494751136" sldId="306"/>
            <ac:spMk id="21573" creationId="{00000000-0000-0000-0000-000000000000}"/>
          </ac:spMkLst>
        </pc:s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2" creationId="{00000000-0000-0000-0000-000000000000}"/>
          </ac:grpSpMkLst>
        </pc:grpChg>
        <pc:grpChg chg="del">
          <ac:chgData name="Rooney Ribeiro Albuquerque Coelho" userId="ac74b89b-444e-42c3-a3e1-3795a8d61e25" providerId="ADAL" clId="{BED79D3D-601A-4A94-8D58-C160C38CC610}" dt="2021-03-12T04:14:28.960" v="4553" actId="478"/>
          <ac:grpSpMkLst>
            <pc:docMk/>
            <pc:sldMk cId="3494751136" sldId="306"/>
            <ac:grpSpMk id="3" creationId="{00000000-0000-0000-0000-000000000000}"/>
          </ac:grpSpMkLst>
        </pc:grp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6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7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09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0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1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2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BED79D3D-601A-4A94-8D58-C160C38CC610}" dt="2021-03-12T04:14:28.960" v="4553" actId="478"/>
          <ac:graphicFrameMkLst>
            <pc:docMk/>
            <pc:sldMk cId="3494751136" sldId="306"/>
            <ac:graphicFrameMk id="21513" creationId="{00000000-0000-0000-0000-000000000000}"/>
          </ac:graphicFrameMkLst>
        </pc:graphicFrameChg>
      </pc:sldChg>
      <pc:sldChg chg="addSp delSp modSp add mod">
        <pc:chgData name="Rooney Ribeiro Albuquerque Coelho" userId="ac74b89b-444e-42c3-a3e1-3795a8d61e25" providerId="ADAL" clId="{BED79D3D-601A-4A94-8D58-C160C38CC610}" dt="2021-03-12T04:15:31.798" v="4573" actId="20577"/>
        <pc:sldMkLst>
          <pc:docMk/>
          <pc:sldMk cId="0" sldId="307"/>
        </pc:sldMkLst>
        <pc:spChg chg="add mod">
          <ac:chgData name="Rooney Ribeiro Albuquerque Coelho" userId="ac74b89b-444e-42c3-a3e1-3795a8d61e25" providerId="ADAL" clId="{BED79D3D-601A-4A94-8D58-C160C38CC610}" dt="2021-03-12T04:15:31.798" v="4573" actId="20577"/>
          <ac:spMkLst>
            <pc:docMk/>
            <pc:sldMk cId="0" sldId="307"/>
            <ac:spMk id="7" creationId="{DEC50781-9F78-4332-9204-EFD3B5E40552}"/>
          </ac:spMkLst>
        </pc:spChg>
        <pc:spChg chg="del">
          <ac:chgData name="Rooney Ribeiro Albuquerque Coelho" userId="ac74b89b-444e-42c3-a3e1-3795a8d61e25" providerId="ADAL" clId="{BED79D3D-601A-4A94-8D58-C160C38CC610}" dt="2021-03-12T04:15:22.028" v="4555" actId="478"/>
          <ac:spMkLst>
            <pc:docMk/>
            <pc:sldMk cId="0" sldId="307"/>
            <ac:spMk id="23561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837686163" sldId="307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78585712" sldId="308"/>
        </pc:sldMkLst>
      </pc:sldChg>
      <pc:sldChg chg="addSp delSp modSp add mod modNotesTx">
        <pc:chgData name="Rooney Ribeiro Albuquerque Coelho" userId="ac74b89b-444e-42c3-a3e1-3795a8d61e25" providerId="ADAL" clId="{BED79D3D-601A-4A94-8D58-C160C38CC610}" dt="2021-03-12T04:16:34.692" v="4625" actId="20577"/>
        <pc:sldMkLst>
          <pc:docMk/>
          <pc:sldMk cId="0" sldId="309"/>
        </pc:sldMkLst>
        <pc:spChg chg="add mod">
          <ac:chgData name="Rooney Ribeiro Albuquerque Coelho" userId="ac74b89b-444e-42c3-a3e1-3795a8d61e25" providerId="ADAL" clId="{BED79D3D-601A-4A94-8D58-C160C38CC610}" dt="2021-03-12T04:16:00.039" v="4580" actId="20577"/>
          <ac:spMkLst>
            <pc:docMk/>
            <pc:sldMk cId="0" sldId="309"/>
            <ac:spMk id="6" creationId="{70DB64A0-912A-49A8-9301-FB5354341B41}"/>
          </ac:spMkLst>
        </pc:spChg>
        <pc:spChg chg="del mod">
          <ac:chgData name="Rooney Ribeiro Albuquerque Coelho" userId="ac74b89b-444e-42c3-a3e1-3795a8d61e25" providerId="ADAL" clId="{BED79D3D-601A-4A94-8D58-C160C38CC610}" dt="2021-03-12T04:15:55.634" v="4577" actId="478"/>
          <ac:spMkLst>
            <pc:docMk/>
            <pc:sldMk cId="0" sldId="309"/>
            <ac:spMk id="25609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76579908" sldId="309"/>
        </pc:sldMkLst>
      </pc:sldChg>
      <pc:sldChg chg="add del">
        <pc:chgData name="Rooney Ribeiro Albuquerque Coelho" userId="ac74b89b-444e-42c3-a3e1-3795a8d61e25" providerId="ADAL" clId="{BED79D3D-601A-4A94-8D58-C160C38CC610}" dt="2021-03-12T04:16:46.448" v="4626" actId="47"/>
        <pc:sldMkLst>
          <pc:docMk/>
          <pc:sldMk cId="332664757" sldId="310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43977943" sldId="310"/>
        </pc:sldMkLst>
      </pc:sldChg>
      <pc:sldChg chg="addSp delSp modSp add del mod modNotesTx">
        <pc:chgData name="Rooney Ribeiro Albuquerque Coelho" userId="ac74b89b-444e-42c3-a3e1-3795a8d61e25" providerId="ADAL" clId="{BED79D3D-601A-4A94-8D58-C160C38CC610}" dt="2021-03-12T04:18:04.885" v="4632"/>
        <pc:sldMkLst>
          <pc:docMk/>
          <pc:sldMk cId="0" sldId="311"/>
        </pc:sldMkLst>
        <pc:spChg chg="add mod">
          <ac:chgData name="Rooney Ribeiro Albuquerque Coelho" userId="ac74b89b-444e-42c3-a3e1-3795a8d61e25" providerId="ADAL" clId="{BED79D3D-601A-4A94-8D58-C160C38CC610}" dt="2021-03-12T04:17:34.516" v="4631" actId="20577"/>
          <ac:spMkLst>
            <pc:docMk/>
            <pc:sldMk cId="0" sldId="311"/>
            <ac:spMk id="20" creationId="{0FC23B8E-4060-42AA-8B62-99D7D5912D0E}"/>
          </ac:spMkLst>
        </pc:spChg>
        <pc:spChg chg="add mod">
          <ac:chgData name="Rooney Ribeiro Albuquerque Coelho" userId="ac74b89b-444e-42c3-a3e1-3795a8d61e25" providerId="ADAL" clId="{BED79D3D-601A-4A94-8D58-C160C38CC610}" dt="2021-03-12T04:12:59.186" v="4544"/>
          <ac:spMkLst>
            <pc:docMk/>
            <pc:sldMk cId="0" sldId="311"/>
            <ac:spMk id="20" creationId="{F2447894-9BD8-47E0-9C19-F32640C2E0CB}"/>
          </ac:spMkLst>
        </pc:spChg>
        <pc:spChg chg="del">
          <ac:chgData name="Rooney Ribeiro Albuquerque Coelho" userId="ac74b89b-444e-42c3-a3e1-3795a8d61e25" providerId="ADAL" clId="{BED79D3D-601A-4A94-8D58-C160C38CC610}" dt="2021-03-12T04:17:21.729" v="4628" actId="478"/>
          <ac:spMkLst>
            <pc:docMk/>
            <pc:sldMk cId="0" sldId="311"/>
            <ac:spMk id="27660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04267092" sldId="311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22:18.856" v="4666" actId="6549"/>
        <pc:sldMkLst>
          <pc:docMk/>
          <pc:sldMk cId="123712292" sldId="312"/>
        </pc:sldMkLst>
        <pc:spChg chg="del mod ord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2" creationId="{808FD03B-C83E-47FE-9EDC-277B9BEDE6AE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3" creationId="{AF9876F3-A6DA-45AF-9AEC-B0F1088D30E3}"/>
          </ac:spMkLst>
        </pc:spChg>
        <pc:spChg chg="del">
          <ac:chgData name="Rooney Ribeiro Albuquerque Coelho" userId="ac74b89b-444e-42c3-a3e1-3795a8d61e25" providerId="ADAL" clId="{BED79D3D-601A-4A94-8D58-C160C38CC610}" dt="2021-03-12T04:19:20.548" v="4634" actId="700"/>
          <ac:spMkLst>
            <pc:docMk/>
            <pc:sldMk cId="123712292" sldId="312"/>
            <ac:spMk id="4" creationId="{6E2044FD-7E40-459C-B055-7F249422D331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5" creationId="{66F2418A-4D0A-4279-BAA2-C754D4175532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6" creationId="{BF2CEDFD-904C-4756-B67A-ED0898E5304A}"/>
          </ac:spMkLst>
        </pc:spChg>
        <pc:spChg chg="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7" creationId="{5F3F0A72-55E4-4B06-B6C0-F9D827F2BDF1}"/>
          </ac:spMkLst>
        </pc:spChg>
        <pc:spChg chg="add mod ord">
          <ac:chgData name="Rooney Ribeiro Albuquerque Coelho" userId="ac74b89b-444e-42c3-a3e1-3795a8d61e25" providerId="ADAL" clId="{BED79D3D-601A-4A94-8D58-C160C38CC610}" dt="2021-03-12T04:19:37.595" v="4636" actId="700"/>
          <ac:spMkLst>
            <pc:docMk/>
            <pc:sldMk cId="123712292" sldId="312"/>
            <ac:spMk id="8" creationId="{F6E8B0EE-6530-4304-A718-BF10153977D7}"/>
          </ac:spMkLst>
        </pc:spChg>
        <pc:spChg chg="add mod ord">
          <ac:chgData name="Rooney Ribeiro Albuquerque Coelho" userId="ac74b89b-444e-42c3-a3e1-3795a8d61e25" providerId="ADAL" clId="{BED79D3D-601A-4A94-8D58-C160C38CC610}" dt="2021-03-12T04:22:18.856" v="4666" actId="6549"/>
          <ac:spMkLst>
            <pc:docMk/>
            <pc:sldMk cId="123712292" sldId="312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87439766" sldId="312"/>
        </pc:sldMkLst>
      </pc:sldChg>
      <pc:sldChg chg="addSp modSp new mod">
        <pc:chgData name="Rooney Ribeiro Albuquerque Coelho" userId="ac74b89b-444e-42c3-a3e1-3795a8d61e25" providerId="ADAL" clId="{BED79D3D-601A-4A94-8D58-C160C38CC610}" dt="2021-03-12T04:49:05.311" v="5336" actId="207"/>
        <pc:sldMkLst>
          <pc:docMk/>
          <pc:sldMk cId="1312114822" sldId="313"/>
        </pc:sldMkLst>
        <pc:spChg chg="mod">
          <ac:chgData name="Rooney Ribeiro Albuquerque Coelho" userId="ac74b89b-444e-42c3-a3e1-3795a8d61e25" providerId="ADAL" clId="{BED79D3D-601A-4A94-8D58-C160C38CC610}" dt="2021-03-12T04:28:51.175" v="4765"/>
          <ac:spMkLst>
            <pc:docMk/>
            <pc:sldMk cId="1312114822" sldId="313"/>
            <ac:spMk id="2" creationId="{C4C84FBA-2B64-4BDA-A4B4-48D197875B78}"/>
          </ac:spMkLst>
        </pc:spChg>
        <pc:spChg chg="mod">
          <ac:chgData name="Rooney Ribeiro Albuquerque Coelho" userId="ac74b89b-444e-42c3-a3e1-3795a8d61e25" providerId="ADAL" clId="{BED79D3D-601A-4A94-8D58-C160C38CC610}" dt="2021-03-12T04:35:33.195" v="4877" actId="113"/>
          <ac:spMkLst>
            <pc:docMk/>
            <pc:sldMk cId="1312114822" sldId="313"/>
            <ac:spMk id="3" creationId="{269D1BD5-6B6C-40A2-ACF4-7C82A1F6CD0E}"/>
          </ac:spMkLst>
        </pc:spChg>
        <pc:picChg chg="add mod">
          <ac:chgData name="Rooney Ribeiro Albuquerque Coelho" userId="ac74b89b-444e-42c3-a3e1-3795a8d61e25" providerId="ADAL" clId="{BED79D3D-601A-4A94-8D58-C160C38CC610}" dt="2021-03-12T04:46:36.214" v="5224"/>
          <ac:picMkLst>
            <pc:docMk/>
            <pc:sldMk cId="1312114822" sldId="313"/>
            <ac:picMk id="7" creationId="{9C97F7AB-3829-4ECF-880A-9965BE3DBDB4}"/>
          </ac:picMkLst>
        </pc:picChg>
        <pc:picChg chg="add mod">
          <ac:chgData name="Rooney Ribeiro Albuquerque Coelho" userId="ac74b89b-444e-42c3-a3e1-3795a8d61e25" providerId="ADAL" clId="{BED79D3D-601A-4A94-8D58-C160C38CC610}" dt="2021-03-12T04:46:40.130" v="5225"/>
          <ac:picMkLst>
            <pc:docMk/>
            <pc:sldMk cId="1312114822" sldId="313"/>
            <ac:picMk id="8" creationId="{783624BA-3A7B-42D1-93FD-FB16B6B6A609}"/>
          </ac:picMkLst>
        </pc:picChg>
        <pc:picChg chg="add mod">
          <ac:chgData name="Rooney Ribeiro Albuquerque Coelho" userId="ac74b89b-444e-42c3-a3e1-3795a8d61e25" providerId="ADAL" clId="{BED79D3D-601A-4A94-8D58-C160C38CC610}" dt="2021-03-12T04:49:05.311" v="5336" actId="207"/>
          <ac:picMkLst>
            <pc:docMk/>
            <pc:sldMk cId="1312114822" sldId="313"/>
            <ac:picMk id="10" creationId="{05F8B9B6-DC51-43F1-B029-CBE074E42DD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235018662" sldId="31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057609948" sldId="314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4:41:40.140" v="5203" actId="20577"/>
        <pc:sldMkLst>
          <pc:docMk/>
          <pc:sldMk cId="3579404735" sldId="314"/>
        </pc:sldMkLst>
        <pc:spChg chg="mod">
          <ac:chgData name="Rooney Ribeiro Albuquerque Coelho" userId="ac74b89b-444e-42c3-a3e1-3795a8d61e25" providerId="ADAL" clId="{BED79D3D-601A-4A94-8D58-C160C38CC610}" dt="2021-03-12T04:34:01.195" v="4862" actId="207"/>
          <ac:spMkLst>
            <pc:docMk/>
            <pc:sldMk cId="3579404735" sldId="314"/>
            <ac:spMk id="9" creationId="{161F081A-5FD3-4C5E-8E15-B58737BB0117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1446252461" sldId="315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1:56.499" v="5971"/>
        <pc:sldMkLst>
          <pc:docMk/>
          <pc:sldMk cId="1610039311" sldId="315"/>
        </pc:sldMkLst>
        <pc:spChg chg="mod">
          <ac:chgData name="Rooney Ribeiro Albuquerque Coelho" userId="ac74b89b-444e-42c3-a3e1-3795a8d61e25" providerId="ADAL" clId="{BED79D3D-601A-4A94-8D58-C160C38CC610}" dt="2021-03-12T04:36:11.109" v="4899" actId="20577"/>
          <ac:spMkLst>
            <pc:docMk/>
            <pc:sldMk cId="1610039311" sldId="315"/>
            <ac:spMk id="2" creationId="{56600234-F286-460C-819B-D91B9D408CB9}"/>
          </ac:spMkLst>
        </pc:spChg>
        <pc:spChg chg="mod">
          <ac:chgData name="Rooney Ribeiro Albuquerque Coelho" userId="ac74b89b-444e-42c3-a3e1-3795a8d61e25" providerId="ADAL" clId="{BED79D3D-601A-4A94-8D58-C160C38CC610}" dt="2021-03-12T04:40:14.317" v="5078" actId="5793"/>
          <ac:spMkLst>
            <pc:docMk/>
            <pc:sldMk cId="1610039311" sldId="315"/>
            <ac:spMk id="3" creationId="{5D09897C-B136-4D2D-87E7-D3A02517A22D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452135787" sldId="316"/>
        </pc:sldMkLst>
      </pc:sldChg>
      <pc:sldChg chg="addSp delSp modSp add modNotesTx">
        <pc:chgData name="Rooney Ribeiro Albuquerque Coelho" userId="ac74b89b-444e-42c3-a3e1-3795a8d61e25" providerId="ADAL" clId="{BED79D3D-601A-4A94-8D58-C160C38CC610}" dt="2021-03-12T04:52:03.472" v="5424" actId="20577"/>
        <pc:sldMkLst>
          <pc:docMk/>
          <pc:sldMk cId="3902335818" sldId="316"/>
        </pc:sldMkLst>
        <pc:spChg chg="mod">
          <ac:chgData name="Rooney Ribeiro Albuquerque Coelho" userId="ac74b89b-444e-42c3-a3e1-3795a8d61e25" providerId="ADAL" clId="{BED79D3D-601A-4A94-8D58-C160C38CC610}" dt="2021-03-12T04:52:03.472" v="5424" actId="20577"/>
          <ac:spMkLst>
            <pc:docMk/>
            <pc:sldMk cId="3902335818" sldId="316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4:44:09.663" v="5207"/>
          <ac:graphicFrameMkLst>
            <pc:docMk/>
            <pc:sldMk cId="3902335818" sldId="316"/>
            <ac:graphicFrameMk id="10" creationId="{747BDABC-84DB-42DC-93BE-2872FA80C22E}"/>
          </ac:graphicFrameMkLst>
        </pc:graphicFrameChg>
        <pc:picChg chg="add del mod">
          <ac:chgData name="Rooney Ribeiro Albuquerque Coelho" userId="ac74b89b-444e-42c3-a3e1-3795a8d61e25" providerId="ADAL" clId="{BED79D3D-601A-4A94-8D58-C160C38CC610}" dt="2021-03-12T04:49:22.432" v="5338" actId="478"/>
          <ac:picMkLst>
            <pc:docMk/>
            <pc:sldMk cId="3902335818" sldId="316"/>
            <ac:picMk id="3074" creationId="{893AE0B4-860F-4413-8631-03A2A9BB8293}"/>
          </ac:picMkLst>
        </pc:picChg>
        <pc:picChg chg="add del mod">
          <ac:chgData name="Rooney Ribeiro Albuquerque Coelho" userId="ac74b89b-444e-42c3-a3e1-3795a8d61e25" providerId="ADAL" clId="{BED79D3D-601A-4A94-8D58-C160C38CC610}" dt="2021-03-12T04:49:21.963" v="5337" actId="478"/>
          <ac:picMkLst>
            <pc:docMk/>
            <pc:sldMk cId="3902335818" sldId="316"/>
            <ac:picMk id="3076" creationId="{8468F928-3601-4F86-9E4E-609A8D524414}"/>
          </ac:picMkLst>
        </pc:picChg>
      </pc:sldChg>
      <pc:sldChg chg="addSp delSp modSp add mod modClrScheme chgLayout">
        <pc:chgData name="Rooney Ribeiro Albuquerque Coelho" userId="ac74b89b-444e-42c3-a3e1-3795a8d61e25" providerId="ADAL" clId="{BED79D3D-601A-4A94-8D58-C160C38CC610}" dt="2021-03-12T04:53:44.252" v="5441" actId="1076"/>
        <pc:sldMkLst>
          <pc:docMk/>
          <pc:sldMk cId="0" sldId="317"/>
        </pc:sldMkLst>
        <pc:spChg chg="add del mod ord">
          <ac:chgData name="Rooney Ribeiro Albuquerque Coelho" userId="ac74b89b-444e-42c3-a3e1-3795a8d61e25" providerId="ADAL" clId="{BED79D3D-601A-4A94-8D58-C160C38CC610}" dt="2021-03-12T04:52:53.321" v="5428" actId="700"/>
          <ac:spMkLst>
            <pc:docMk/>
            <pc:sldMk cId="0" sldId="317"/>
            <ac:spMk id="3" creationId="{0C301068-241B-4A7B-838D-CEF05AAA5735}"/>
          </ac:spMkLst>
        </pc:spChg>
        <pc:spChg chg="add mod ord">
          <ac:chgData name="Rooney Ribeiro Albuquerque Coelho" userId="ac74b89b-444e-42c3-a3e1-3795a8d61e25" providerId="ADAL" clId="{BED79D3D-601A-4A94-8D58-C160C38CC610}" dt="2021-03-12T04:53:17.976" v="5434" actId="700"/>
          <ac:spMkLst>
            <pc:docMk/>
            <pc:sldMk cId="0" sldId="317"/>
            <ac:spMk id="4" creationId="{FBB0C9E0-C182-4F5D-BA8A-85EEF6E8D0A5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03.104" v="5430" actId="478"/>
          <ac:spMkLst>
            <pc:docMk/>
            <pc:sldMk cId="0" sldId="317"/>
            <ac:spMk id="5" creationId="{8F0E4B7F-EEA7-454B-8379-40455C8E9C1B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3:28.184" v="5437" actId="478"/>
          <ac:spMkLst>
            <pc:docMk/>
            <pc:sldMk cId="0" sldId="317"/>
            <ac:spMk id="6" creationId="{8E6248CE-D106-4230-A58A-222B846F2243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5" creationId="{10F6EA8A-88C5-45A3-A0AE-6AB483FE866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6" creationId="{DA0067C6-FD89-4919-9E49-D17EA96160A5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7" creationId="{4C2BE5A3-B145-4CE4-9287-D711E05CEA96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8" creationId="{6D6EAF9E-ED61-49C0-82C1-C64597E6A4A4}"/>
          </ac:spMkLst>
        </pc:spChg>
        <pc:spChg chg="add del mod">
          <ac:chgData name="Rooney Ribeiro Albuquerque Coelho" userId="ac74b89b-444e-42c3-a3e1-3795a8d61e25" providerId="ADAL" clId="{BED79D3D-601A-4A94-8D58-C160C38CC610}" dt="2021-03-12T04:53:25.910" v="5436"/>
          <ac:spMkLst>
            <pc:docMk/>
            <pc:sldMk cId="0" sldId="317"/>
            <ac:spMk id="19" creationId="{E50B7011-6022-46AB-A604-AC92683E674E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1" creationId="{3C96E5CC-0527-449A-955A-F4645BE7BB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2" creationId="{350762D1-2401-4655-B262-420CE51F24BD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3" creationId="{C9937829-C825-43D1-BC2F-BFF50B33B07A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4" creationId="{3EF7FA83-869F-4B61-8F9F-4D5A93345A4B}"/>
          </ac:spMkLst>
        </pc:spChg>
        <pc:spChg chg="add mod">
          <ac:chgData name="Rooney Ribeiro Albuquerque Coelho" userId="ac74b89b-444e-42c3-a3e1-3795a8d61e25" providerId="ADAL" clId="{BED79D3D-601A-4A94-8D58-C160C38CC610}" dt="2021-03-12T04:53:34.175" v="5439" actId="164"/>
          <ac:spMkLst>
            <pc:docMk/>
            <pc:sldMk cId="0" sldId="317"/>
            <ac:spMk id="25" creationId="{C5A71259-D495-411F-B34B-8DC4F3CA6A8F}"/>
          </ac:spMkLst>
        </pc:spChg>
        <pc:spChg chg="del mod">
          <ac:chgData name="Rooney Ribeiro Albuquerque Coelho" userId="ac74b89b-444e-42c3-a3e1-3795a8d61e25" providerId="ADAL" clId="{BED79D3D-601A-4A94-8D58-C160C38CC610}" dt="2021-03-12T04:52:41.141" v="5427" actId="478"/>
          <ac:spMkLst>
            <pc:docMk/>
            <pc:sldMk cId="0" sldId="317"/>
            <ac:spMk id="64515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6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7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8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19" creationId="{00000000-0000-0000-0000-000000000000}"/>
          </ac:spMkLst>
        </pc:spChg>
        <pc:spChg chg="del">
          <ac:chgData name="Rooney Ribeiro Albuquerque Coelho" userId="ac74b89b-444e-42c3-a3e1-3795a8d61e25" providerId="ADAL" clId="{BED79D3D-601A-4A94-8D58-C160C38CC610}" dt="2021-03-12T04:53:13.244" v="5433" actId="478"/>
          <ac:spMkLst>
            <pc:docMk/>
            <pc:sldMk cId="0" sldId="317"/>
            <ac:spMk id="64520" creationId="{00000000-0000-0000-0000-000000000000}"/>
          </ac:spMkLst>
        </pc:spChg>
        <pc:grpChg chg="add mod">
          <ac:chgData name="Rooney Ribeiro Albuquerque Coelho" userId="ac74b89b-444e-42c3-a3e1-3795a8d61e25" providerId="ADAL" clId="{BED79D3D-601A-4A94-8D58-C160C38CC610}" dt="2021-03-12T04:53:44.252" v="5441" actId="1076"/>
          <ac:grpSpMkLst>
            <pc:docMk/>
            <pc:sldMk cId="0" sldId="317"/>
            <ac:grpSpMk id="7" creationId="{B6F3325D-DEA4-4F24-835D-EFF9266F4308}"/>
          </ac:grpSpMkLst>
        </pc:grpChg>
        <pc:picChg chg="add del mod">
          <ac:chgData name="Rooney Ribeiro Albuquerque Coelho" userId="ac74b89b-444e-42c3-a3e1-3795a8d61e25" providerId="ADAL" clId="{BED79D3D-601A-4A94-8D58-C160C38CC610}" dt="2021-03-12T04:53:25.910" v="5436"/>
          <ac:picMkLst>
            <pc:docMk/>
            <pc:sldMk cId="0" sldId="317"/>
            <ac:picMk id="14" creationId="{75E54860-A241-4A0A-8F12-7281CB7AF24A}"/>
          </ac:picMkLst>
        </pc:picChg>
        <pc:picChg chg="add mod">
          <ac:chgData name="Rooney Ribeiro Albuquerque Coelho" userId="ac74b89b-444e-42c3-a3e1-3795a8d61e25" providerId="ADAL" clId="{BED79D3D-601A-4A94-8D58-C160C38CC610}" dt="2021-03-12T04:53:34.175" v="5439" actId="164"/>
          <ac:picMkLst>
            <pc:docMk/>
            <pc:sldMk cId="0" sldId="317"/>
            <ac:picMk id="20" creationId="{6B6D892B-353C-4BFB-B565-4F75B929575B}"/>
          </ac:picMkLst>
        </pc:picChg>
        <pc:picChg chg="add del">
          <ac:chgData name="Rooney Ribeiro Albuquerque Coelho" userId="ac74b89b-444e-42c3-a3e1-3795a8d61e25" providerId="ADAL" clId="{BED79D3D-601A-4A94-8D58-C160C38CC610}" dt="2021-03-12T04:53:13.244" v="5433" actId="478"/>
          <ac:picMkLst>
            <pc:docMk/>
            <pc:sldMk cId="0" sldId="317"/>
            <ac:picMk id="64514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93659482" sldId="317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4:59:23.207" v="5471" actId="22"/>
        <pc:sldMkLst>
          <pc:docMk/>
          <pc:sldMk cId="3261950826" sldId="318"/>
        </pc:sldMkLst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2" creationId="{297F12D7-FAFE-4EE8-BE79-647F7B9C30D8}"/>
          </ac:spMkLst>
        </pc:spChg>
        <pc:spChg chg="del">
          <ac:chgData name="Rooney Ribeiro Albuquerque Coelho" userId="ac74b89b-444e-42c3-a3e1-3795a8d61e25" providerId="ADAL" clId="{BED79D3D-601A-4A94-8D58-C160C38CC610}" dt="2021-03-12T04:58:33.255" v="5467" actId="22"/>
          <ac:spMkLst>
            <pc:docMk/>
            <pc:sldMk cId="3261950826" sldId="318"/>
            <ac:spMk id="3" creationId="{FDB4E48C-DC2C-420A-815F-A177A701B8C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4" creationId="{591FE867-A351-4B19-A160-3D5DCA79C6A0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5" creationId="{22700450-962F-4433-890F-9A4671BBAA97}"/>
          </ac:spMkLst>
        </pc:spChg>
        <pc:spChg chg="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6" creationId="{4F5F641E-153D-45F9-A49A-04AC56D01048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8:59.221" v="5469" actId="700"/>
          <ac:spMkLst>
            <pc:docMk/>
            <pc:sldMk cId="3261950826" sldId="318"/>
            <ac:spMk id="10" creationId="{A69CD660-4310-45D1-86FF-4F78E8D024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00.708" v="5470"/>
          <ac:spMkLst>
            <pc:docMk/>
            <pc:sldMk cId="3261950826" sldId="318"/>
            <ac:spMk id="11" creationId="{639A8CE5-08CE-4A64-B0A8-35DAD53D532D}"/>
          </ac:spMkLst>
        </pc:spChg>
        <pc:spChg chg="add del mod ord">
          <ac:chgData name="Rooney Ribeiro Albuquerque Coelho" userId="ac74b89b-444e-42c3-a3e1-3795a8d61e25" providerId="ADAL" clId="{BED79D3D-601A-4A94-8D58-C160C38CC610}" dt="2021-03-12T04:59:23.207" v="5471" actId="22"/>
          <ac:spMkLst>
            <pc:docMk/>
            <pc:sldMk cId="3261950826" sldId="318"/>
            <ac:spMk id="12" creationId="{05CBAA99-436C-40B0-88DE-109C02728CB8}"/>
          </ac:spMkLst>
        </pc:spChg>
        <pc:picChg chg="add del mod ord">
          <ac:chgData name="Rooney Ribeiro Albuquerque Coelho" userId="ac74b89b-444e-42c3-a3e1-3795a8d61e25" providerId="ADAL" clId="{BED79D3D-601A-4A94-8D58-C160C38CC610}" dt="2021-03-12T04:58:55.266" v="5468" actId="21"/>
          <ac:picMkLst>
            <pc:docMk/>
            <pc:sldMk cId="3261950826" sldId="318"/>
            <ac:picMk id="8" creationId="{3D5E70BB-55B1-44D3-A636-5841B637236C}"/>
          </ac:picMkLst>
        </pc:picChg>
        <pc:picChg chg="add mod">
          <ac:chgData name="Rooney Ribeiro Albuquerque Coelho" userId="ac74b89b-444e-42c3-a3e1-3795a8d61e25" providerId="ADAL" clId="{BED79D3D-601A-4A94-8D58-C160C38CC610}" dt="2021-03-12T04:59:00.708" v="5470"/>
          <ac:picMkLst>
            <pc:docMk/>
            <pc:sldMk cId="3261950826" sldId="318"/>
            <ac:picMk id="13" creationId="{895D7302-A926-4766-B173-51C2A90EB5E4}"/>
          </ac:picMkLst>
        </pc:picChg>
        <pc:picChg chg="add mod ord">
          <ac:chgData name="Rooney Ribeiro Albuquerque Coelho" userId="ac74b89b-444e-42c3-a3e1-3795a8d61e25" providerId="ADAL" clId="{BED79D3D-601A-4A94-8D58-C160C38CC610}" dt="2021-03-12T04:59:23.207" v="5471" actId="22"/>
          <ac:picMkLst>
            <pc:docMk/>
            <pc:sldMk cId="3261950826" sldId="318"/>
            <ac:picMk id="15" creationId="{35730FC3-45CA-4928-B154-3461CAE32DCC}"/>
          </ac:picMkLst>
        </pc:pic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609404356" sldId="318"/>
        </pc:sldMkLst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04:06.389" v="5492" actId="20577"/>
        <pc:sldMkLst>
          <pc:docMk/>
          <pc:sldMk cId="1203514260" sldId="319"/>
        </pc:sldMkLst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2" creationId="{8DC9E9CB-82A0-433F-95DD-204904F469C9}"/>
          </ac:spMkLst>
        </pc:spChg>
        <pc:spChg chg="del 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3" creationId="{0ADD5173-61E8-4A70-874A-9EF7831126B3}"/>
          </ac:spMkLst>
        </pc:spChg>
        <pc:spChg chg="del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4" creationId="{62642B62-C5C4-41FD-A87A-B9E8DF2E585C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5" creationId="{F02073C6-6DC4-4AEC-A926-B6A55306A6B5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6" creationId="{B8497E50-3C6C-44C3-AC2C-4226BD092E53}"/>
          </ac:spMkLst>
        </pc:spChg>
        <pc:spChg chg="mod ord">
          <ac:chgData name="Rooney Ribeiro Albuquerque Coelho" userId="ac74b89b-444e-42c3-a3e1-3795a8d61e25" providerId="ADAL" clId="{BED79D3D-601A-4A94-8D58-C160C38CC610}" dt="2021-03-12T05:02:57.991" v="5473" actId="700"/>
          <ac:spMkLst>
            <pc:docMk/>
            <pc:sldMk cId="1203514260" sldId="319"/>
            <ac:spMk id="7" creationId="{13B5F005-70E8-4170-B29F-474A914A818E}"/>
          </ac:spMkLst>
        </pc:spChg>
        <pc:spChg chg="add mod ord">
          <ac:chgData name="Rooney Ribeiro Albuquerque Coelho" userId="ac74b89b-444e-42c3-a3e1-3795a8d61e25" providerId="ADAL" clId="{BED79D3D-601A-4A94-8D58-C160C38CC610}" dt="2021-03-12T05:03:02.953" v="5474"/>
          <ac:spMkLst>
            <pc:docMk/>
            <pc:sldMk cId="1203514260" sldId="319"/>
            <ac:spMk id="8" creationId="{6A96A958-9D63-45E8-8BDC-7F07815CF819}"/>
          </ac:spMkLst>
        </pc:spChg>
        <pc:spChg chg="add mod ord">
          <ac:chgData name="Rooney Ribeiro Albuquerque Coelho" userId="ac74b89b-444e-42c3-a3e1-3795a8d61e25" providerId="ADAL" clId="{BED79D3D-601A-4A94-8D58-C160C38CC610}" dt="2021-03-12T05:04:06.389" v="5492" actId="20577"/>
          <ac:spMkLst>
            <pc:docMk/>
            <pc:sldMk cId="1203514260" sldId="319"/>
            <ac:spMk id="9" creationId="{B1E8AEAD-C1CD-411B-BBB9-F312E105F30A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5117993" sldId="319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71568038" sldId="320"/>
        </pc:sldMkLst>
      </pc:sldChg>
      <pc:sldChg chg="modSp add mod modNotesTx">
        <pc:chgData name="Rooney Ribeiro Albuquerque Coelho" userId="ac74b89b-444e-42c3-a3e1-3795a8d61e25" providerId="ADAL" clId="{BED79D3D-601A-4A94-8D58-C160C38CC610}" dt="2021-03-12T05:07:36.766" v="5622" actId="20577"/>
        <pc:sldMkLst>
          <pc:docMk/>
          <pc:sldMk cId="3507937319" sldId="320"/>
        </pc:sldMkLst>
        <pc:spChg chg="mod">
          <ac:chgData name="Rooney Ribeiro Albuquerque Coelho" userId="ac74b89b-444e-42c3-a3e1-3795a8d61e25" providerId="ADAL" clId="{BED79D3D-601A-4A94-8D58-C160C38CC610}" dt="2021-03-12T05:06:36.177" v="5516" actId="207"/>
          <ac:spMkLst>
            <pc:docMk/>
            <pc:sldMk cId="3507937319" sldId="320"/>
            <ac:spMk id="9" creationId="{B1E8AEAD-C1CD-411B-BBB9-F312E105F30A}"/>
          </ac:spMkLst>
        </pc:spChg>
      </pc:sldChg>
      <pc:sldChg chg="modSp new mod modAnim modNotesTx">
        <pc:chgData name="Rooney Ribeiro Albuquerque Coelho" userId="ac74b89b-444e-42c3-a3e1-3795a8d61e25" providerId="ADAL" clId="{BED79D3D-601A-4A94-8D58-C160C38CC610}" dt="2021-03-12T05:32:06.978" v="5972"/>
        <pc:sldMkLst>
          <pc:docMk/>
          <pc:sldMk cId="2678754507" sldId="321"/>
        </pc:sldMkLst>
        <pc:spChg chg="mod">
          <ac:chgData name="Rooney Ribeiro Albuquerque Coelho" userId="ac74b89b-444e-42c3-a3e1-3795a8d61e25" providerId="ADAL" clId="{BED79D3D-601A-4A94-8D58-C160C38CC610}" dt="2021-03-12T05:08:02.573" v="5624"/>
          <ac:spMkLst>
            <pc:docMk/>
            <pc:sldMk cId="2678754507" sldId="321"/>
            <ac:spMk id="2" creationId="{D641DAA0-1E4E-4C53-9898-8F73EA8AFC08}"/>
          </ac:spMkLst>
        </pc:spChg>
        <pc:spChg chg="mod">
          <ac:chgData name="Rooney Ribeiro Albuquerque Coelho" userId="ac74b89b-444e-42c3-a3e1-3795a8d61e25" providerId="ADAL" clId="{BED79D3D-601A-4A94-8D58-C160C38CC610}" dt="2021-03-12T05:09:35.537" v="5680" actId="5793"/>
          <ac:spMkLst>
            <pc:docMk/>
            <pc:sldMk cId="2678754507" sldId="321"/>
            <ac:spMk id="3" creationId="{71A6EC25-7E51-413C-88D7-493060141598}"/>
          </ac:spMkLst>
        </pc:sp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70212010" sldId="321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064588339" sldId="322"/>
        </pc:sldMkLst>
      </pc:sldChg>
      <pc:sldChg chg="modSp new mod modAnim">
        <pc:chgData name="Rooney Ribeiro Albuquerque Coelho" userId="ac74b89b-444e-42c3-a3e1-3795a8d61e25" providerId="ADAL" clId="{BED79D3D-601A-4A94-8D58-C160C38CC610}" dt="2021-03-12T05:32:10.263" v="5973"/>
        <pc:sldMkLst>
          <pc:docMk/>
          <pc:sldMk cId="4278835236" sldId="322"/>
        </pc:sldMkLst>
        <pc:spChg chg="mod">
          <ac:chgData name="Rooney Ribeiro Albuquerque Coelho" userId="ac74b89b-444e-42c3-a3e1-3795a8d61e25" providerId="ADAL" clId="{BED79D3D-601A-4A94-8D58-C160C38CC610}" dt="2021-03-12T05:10:08.056" v="5721" actId="20577"/>
          <ac:spMkLst>
            <pc:docMk/>
            <pc:sldMk cId="4278835236" sldId="322"/>
            <ac:spMk id="2" creationId="{C1E0F213-FDB1-453E-ABE5-F460EB19E5F3}"/>
          </ac:spMkLst>
        </pc:spChg>
        <pc:spChg chg="mod">
          <ac:chgData name="Rooney Ribeiro Albuquerque Coelho" userId="ac74b89b-444e-42c3-a3e1-3795a8d61e25" providerId="ADAL" clId="{BED79D3D-601A-4A94-8D58-C160C38CC610}" dt="2021-03-12T05:11:52.168" v="5806" actId="5793"/>
          <ac:spMkLst>
            <pc:docMk/>
            <pc:sldMk cId="4278835236" sldId="322"/>
            <ac:spMk id="3" creationId="{BE49EDD8-41F7-4CC2-8A1D-CEF9223DE176}"/>
          </ac:spMkLst>
        </pc:spChg>
      </pc:sldChg>
      <pc:sldChg chg="modSp add ord">
        <pc:chgData name="Rooney Ribeiro Albuquerque Coelho" userId="ac74b89b-444e-42c3-a3e1-3795a8d61e25" providerId="ADAL" clId="{BED79D3D-601A-4A94-8D58-C160C38CC610}" dt="2021-03-12T05:22:23.255" v="5915" actId="20577"/>
        <pc:sldMkLst>
          <pc:docMk/>
          <pc:sldMk cId="1569663473" sldId="323"/>
        </pc:sldMkLst>
        <pc:spChg chg="mod">
          <ac:chgData name="Rooney Ribeiro Albuquerque Coelho" userId="ac74b89b-444e-42c3-a3e1-3795a8d61e25" providerId="ADAL" clId="{BED79D3D-601A-4A94-8D58-C160C38CC610}" dt="2021-03-12T05:22:23.255" v="5915" actId="20577"/>
          <ac:spMkLst>
            <pc:docMk/>
            <pc:sldMk cId="1569663473" sldId="323"/>
            <ac:spMk id="22" creationId="{7126584F-6BD7-4ED8-A60A-5150DFC67AFA}"/>
          </ac:spMkLst>
        </pc:spChg>
        <pc:graphicFrameChg chg="mod">
          <ac:chgData name="Rooney Ribeiro Albuquerque Coelho" userId="ac74b89b-444e-42c3-a3e1-3795a8d61e25" providerId="ADAL" clId="{BED79D3D-601A-4A94-8D58-C160C38CC610}" dt="2021-03-12T05:14:00.487" v="5810"/>
          <ac:graphicFrameMkLst>
            <pc:docMk/>
            <pc:sldMk cId="1569663473" sldId="323"/>
            <ac:graphicFrameMk id="10" creationId="{747BDABC-84DB-42DC-93BE-2872FA80C22E}"/>
          </ac:graphicFrameMkLst>
        </pc:graphicFrameChg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3963266327" sldId="323"/>
        </pc:sldMkLst>
      </pc:sldChg>
      <pc:sldChg chg="add del">
        <pc:chgData name="Rooney Ribeiro Albuquerque Coelho" userId="ac74b89b-444e-42c3-a3e1-3795a8d61e25" providerId="ADAL" clId="{BED79D3D-601A-4A94-8D58-C160C38CC610}" dt="2021-03-12T01:29:29.448" v="2683"/>
        <pc:sldMkLst>
          <pc:docMk/>
          <pc:sldMk cId="2629775518" sldId="324"/>
        </pc:sldMkLst>
      </pc:sldChg>
      <pc:sldChg chg="new del">
        <pc:chgData name="Rooney Ribeiro Albuquerque Coelho" userId="ac74b89b-444e-42c3-a3e1-3795a8d61e25" providerId="ADAL" clId="{BED79D3D-601A-4A94-8D58-C160C38CC610}" dt="2021-03-12T05:16:29.052" v="5861" actId="47"/>
        <pc:sldMkLst>
          <pc:docMk/>
          <pc:sldMk cId="3109026775" sldId="324"/>
        </pc:sldMkLst>
      </pc:sldChg>
      <pc:sldChg chg="addSp delSp modSp add mod modClrScheme chgLayout modNotesTx">
        <pc:chgData name="Rooney Ribeiro Albuquerque Coelho" userId="ac74b89b-444e-42c3-a3e1-3795a8d61e25" providerId="ADAL" clId="{BED79D3D-601A-4A94-8D58-C160C38CC610}" dt="2021-03-12T05:39:06.502" v="6059" actId="20577"/>
        <pc:sldMkLst>
          <pc:docMk/>
          <pc:sldMk cId="0" sldId="325"/>
        </pc:sldMkLst>
        <pc:spChg chg="add del mod">
          <ac:chgData name="Rooney Ribeiro Albuquerque Coelho" userId="ac74b89b-444e-42c3-a3e1-3795a8d61e25" providerId="ADAL" clId="{BED79D3D-601A-4A94-8D58-C160C38CC610}" dt="2021-03-12T05:16:39.738" v="5864" actId="478"/>
          <ac:spMkLst>
            <pc:docMk/>
            <pc:sldMk cId="0" sldId="325"/>
            <ac:spMk id="3" creationId="{DF0CD7D2-6742-4524-9B93-D1D1DF27CABA}"/>
          </ac:spMkLst>
        </pc:spChg>
        <pc:spChg chg="add mod ord">
          <ac:chgData name="Rooney Ribeiro Albuquerque Coelho" userId="ac74b89b-444e-42c3-a3e1-3795a8d61e25" providerId="ADAL" clId="{BED79D3D-601A-4A94-8D58-C160C38CC610}" dt="2021-03-12T05:16:47.793" v="5866"/>
          <ac:spMkLst>
            <pc:docMk/>
            <pc:sldMk cId="0" sldId="325"/>
            <ac:spMk id="4" creationId="{768C0B04-4EAE-48B4-91A2-3920941DDDDF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6:50.430" v="5867" actId="478"/>
          <ac:spMkLst>
            <pc:docMk/>
            <pc:sldMk cId="0" sldId="325"/>
            <ac:spMk id="5" creationId="{C5843D1B-EE24-460A-B1C8-902F7214D25C}"/>
          </ac:spMkLst>
        </pc:spChg>
        <pc:spChg chg="add mod">
          <ac:chgData name="Rooney Ribeiro Albuquerque Coelho" userId="ac74b89b-444e-42c3-a3e1-3795a8d61e25" providerId="ADAL" clId="{BED79D3D-601A-4A94-8D58-C160C38CC610}" dt="2021-03-12T05:18:03.392" v="5883" actId="404"/>
          <ac:spMkLst>
            <pc:docMk/>
            <pc:sldMk cId="0" sldId="325"/>
            <ac:spMk id="12" creationId="{60C2261C-7AD1-43E9-902F-224B144865B2}"/>
          </ac:spMkLst>
        </pc:spChg>
        <pc:spChg chg="del mod">
          <ac:chgData name="Rooney Ribeiro Albuquerque Coelho" userId="ac74b89b-444e-42c3-a3e1-3795a8d61e25" providerId="ADAL" clId="{BED79D3D-601A-4A94-8D58-C160C38CC610}" dt="2021-03-12T05:16:37.649" v="5863" actId="478"/>
          <ac:spMkLst>
            <pc:docMk/>
            <pc:sldMk cId="0" sldId="325"/>
            <ac:spMk id="69634" creationId="{00000000-0000-0000-0000-000000000000}"/>
          </ac:spMkLst>
        </pc:spChg>
      </pc:sldChg>
      <pc:sldChg chg="addSp delSp modSp new mod modClrScheme chgLayout">
        <pc:chgData name="Rooney Ribeiro Albuquerque Coelho" userId="ac74b89b-444e-42c3-a3e1-3795a8d61e25" providerId="ADAL" clId="{BED79D3D-601A-4A94-8D58-C160C38CC610}" dt="2021-03-12T05:18:51.417" v="5904" actId="1076"/>
        <pc:sldMkLst>
          <pc:docMk/>
          <pc:sldMk cId="772501484" sldId="326"/>
        </pc:sldMkLst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2" creationId="{1578F7C5-0096-4C39-A873-2D1FEE6FE847}"/>
          </ac:spMkLst>
        </pc:spChg>
        <pc:spChg chg="del mod ord">
          <ac:chgData name="Rooney Ribeiro Albuquerque Coelho" userId="ac74b89b-444e-42c3-a3e1-3795a8d61e25" providerId="ADAL" clId="{BED79D3D-601A-4A94-8D58-C160C38CC610}" dt="2021-03-12T05:18:20.516" v="5885" actId="700"/>
          <ac:spMkLst>
            <pc:docMk/>
            <pc:sldMk cId="772501484" sldId="326"/>
            <ac:spMk id="3" creationId="{D0EE988C-2F86-43A5-BB02-26C581E0D430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4" creationId="{4610C06D-7D13-4759-A144-0DCBCF08D0BB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5" creationId="{ED9083A8-421F-41DB-9D59-4161E94797E9}"/>
          </ac:spMkLst>
        </pc:spChg>
        <pc:spChg chg="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6" creationId="{2A482AE4-C8F9-4D03-B27A-F9DB719E9130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7" creationId="{4A1154B9-663D-4926-8720-1FB03F74BFD1}"/>
          </ac:spMkLst>
        </pc:spChg>
        <pc:spChg chg="add del mod ord">
          <ac:chgData name="Rooney Ribeiro Albuquerque Coelho" userId="ac74b89b-444e-42c3-a3e1-3795a8d61e25" providerId="ADAL" clId="{BED79D3D-601A-4A94-8D58-C160C38CC610}" dt="2021-03-12T05:18:29.421" v="5886" actId="700"/>
          <ac:spMkLst>
            <pc:docMk/>
            <pc:sldMk cId="772501484" sldId="326"/>
            <ac:spMk id="8" creationId="{CAF5F35B-1A2C-482D-8DFE-B8FD0B730247}"/>
          </ac:spMkLst>
        </pc:spChg>
        <pc:spChg chg="add mod">
          <ac:chgData name="Rooney Ribeiro Albuquerque Coelho" userId="ac74b89b-444e-42c3-a3e1-3795a8d61e25" providerId="ADAL" clId="{BED79D3D-601A-4A94-8D58-C160C38CC610}" dt="2021-03-12T05:18:51.417" v="5904" actId="1076"/>
          <ac:spMkLst>
            <pc:docMk/>
            <pc:sldMk cId="772501484" sldId="326"/>
            <ac:spMk id="9" creationId="{5BB55CBA-AB4A-4875-80F7-B7F00CEFE4DB}"/>
          </ac:spMkLst>
        </pc:spChg>
      </pc:sldChg>
      <pc:sldChg chg="addSp delSp modSp new del mod">
        <pc:chgData name="Rooney Ribeiro Albuquerque Coelho" userId="ac74b89b-444e-42c3-a3e1-3795a8d61e25" providerId="ADAL" clId="{BED79D3D-601A-4A94-8D58-C160C38CC610}" dt="2021-03-12T05:19:35.261" v="5909" actId="47"/>
        <pc:sldMkLst>
          <pc:docMk/>
          <pc:sldMk cId="4044717240" sldId="327"/>
        </pc:sldMkLst>
        <pc:spChg chg="del">
          <ac:chgData name="Rooney Ribeiro Albuquerque Coelho" userId="ac74b89b-444e-42c3-a3e1-3795a8d61e25" providerId="ADAL" clId="{BED79D3D-601A-4A94-8D58-C160C38CC610}" dt="2021-03-12T05:19:25.392" v="5906"/>
          <ac:spMkLst>
            <pc:docMk/>
            <pc:sldMk cId="4044717240" sldId="327"/>
            <ac:spMk id="3" creationId="{05A63C15-F2DA-474A-AE7D-6A269B2661FC}"/>
          </ac:spMkLst>
        </pc:spChg>
        <pc:picChg chg="add mod">
          <ac:chgData name="Rooney Ribeiro Albuquerque Coelho" userId="ac74b89b-444e-42c3-a3e1-3795a8d61e25" providerId="ADAL" clId="{BED79D3D-601A-4A94-8D58-C160C38CC610}" dt="2021-03-12T05:19:31.406" v="5908" actId="1076"/>
          <ac:picMkLst>
            <pc:docMk/>
            <pc:sldMk cId="4044717240" sldId="327"/>
            <ac:picMk id="7" creationId="{333AD67B-0385-4570-A9FA-0EA98CBF4E8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D454B-361F-44FF-88E5-7AAC447E4010}" type="slidenum">
              <a:rPr lang="pt-BR"/>
              <a:pPr/>
              <a:t>6</a:t>
            </a:fld>
            <a:endParaRPr lang="pt-BR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6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19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19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b="1"/>
              <a:t>Observação:</a:t>
            </a:r>
            <a:r>
              <a:rPr lang="pt-BR"/>
              <a:t> Esta foi boa.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D175D-76D0-4378-AAE4-71D2F37A43F6}" type="slidenum">
              <a:rPr lang="pt-BR"/>
              <a:pPr/>
              <a:t>16</a:t>
            </a:fld>
            <a:endParaRPr lang="pt-BR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14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01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01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05C3C-6703-4BE3-B37F-8EB47A5E0E77}" type="slidenum">
              <a:rPr lang="pt-BR"/>
              <a:pPr/>
              <a:t>17</a:t>
            </a:fld>
            <a:endParaRPr lang="pt-BR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15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5E539-5285-4F37-9F84-D63780D1E67E}" type="slidenum">
              <a:rPr lang="pt-BR"/>
              <a:pPr/>
              <a:t>18</a:t>
            </a:fld>
            <a:endParaRPr lang="pt-BR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18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09766-7473-4671-8380-902E3EA1D050}" type="slidenum">
              <a:rPr lang="pt-BR"/>
              <a:pPr/>
              <a:t>19</a:t>
            </a:fld>
            <a:endParaRPr lang="pt-BR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17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BD95A-51E7-4D1A-B7D5-EF3F6124ECE0}" type="slidenum">
              <a:rPr lang="pt-BR"/>
              <a:pPr/>
              <a:t>20</a:t>
            </a:fld>
            <a:endParaRPr lang="pt-BR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19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E003B-0FD4-4C71-AB9E-06C3D56DADA0}" type="slidenum">
              <a:rPr lang="pt-BR"/>
              <a:pPr/>
              <a:t>22</a:t>
            </a:fld>
            <a:endParaRPr lang="pt-BR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20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29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30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6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FD0CF-01CA-422D-9C83-766C3CF92F8E}" type="slidenum">
              <a:rPr lang="pt-BR"/>
              <a:pPr/>
              <a:t>31</a:t>
            </a:fld>
            <a:endParaRPr lang="pt-BR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7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831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9831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CD83-9792-4CC8-8A25-42F31E3F5D5C}" type="slidenum">
              <a:rPr lang="pt-BR"/>
              <a:pPr/>
              <a:t>32</a:t>
            </a:fld>
            <a:endParaRPr lang="pt-BR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25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Um problema primal na forma não padrão pode gerar um problema dual na forma padrão</a:t>
            </a:r>
          </a:p>
        </p:txBody>
      </p:sp>
    </p:spTree>
    <p:extLst>
      <p:ext uri="{BB962C8B-B14F-4D97-AF65-F5344CB8AC3E}">
        <p14:creationId xmlns:p14="http://schemas.microsoft.com/office/powerpoint/2010/main" val="31208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52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D0A0C-42F0-4A60-836E-C158A3DC85FB}" type="slidenum">
              <a:rPr lang="pt-BR"/>
              <a:pPr/>
              <a:t>34</a:t>
            </a:fld>
            <a:endParaRPr lang="pt-BR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14</a:t>
            </a: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6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24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24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Preço sombra e custo reduzido – Quanto afeta na função objetivo, quanto melhorar para entrar na base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CF1B8-7E25-4675-AA71-A8671673AC71}" type="slidenum">
              <a:rPr lang="pt-BR"/>
              <a:pPr/>
              <a:t>35</a:t>
            </a:fld>
            <a:endParaRPr lang="pt-BR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15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34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34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Sobra do recurso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66F80-35E0-4C2E-B185-99D78317A18B}" type="slidenum">
              <a:rPr lang="pt-BR"/>
              <a:pPr/>
              <a:t>36</a:t>
            </a:fld>
            <a:endParaRPr lang="pt-BR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16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Todo o recurso está sendo consumido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8B3956-F890-41B9-9BCB-E51BF08659E5}" type="slidenum">
              <a:rPr lang="pt-BR"/>
              <a:pPr/>
              <a:t>37</a:t>
            </a:fld>
            <a:endParaRPr lang="pt-BR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17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8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54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54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Atividade não realizada</a:t>
            </a:r>
          </a:p>
          <a:p>
            <a:pPr eaLnBrk="1" hangingPunct="1"/>
            <a:r>
              <a:rPr lang="pt-BR" dirty="0"/>
              <a:t>Benefício menor que o valor do produto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8D60F7-D5AD-4B79-BFC7-13591210D536}" type="slidenum">
              <a:rPr lang="pt-BR"/>
              <a:pPr/>
              <a:t>38</a:t>
            </a:fld>
            <a:endParaRPr lang="pt-BR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885996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18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1" y="0"/>
            <a:ext cx="2972004" cy="4567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10650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70600" cy="3416300"/>
          </a:xfrm>
          <a:ln w="12700" cap="flat">
            <a:solidFill>
              <a:schemeClr val="tx1"/>
            </a:solidFill>
          </a:ln>
        </p:spPr>
      </p:sp>
      <p:sp>
        <p:nvSpPr>
          <p:cNvPr id="1065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1521"/>
            <a:ext cx="5030018" cy="411316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r>
              <a:rPr lang="pt-BR" dirty="0"/>
              <a:t>Caso particular onde o valor implícito é </a:t>
            </a:r>
            <a:r>
              <a:rPr lang="pt-BR" dirty="0" err="1"/>
              <a:t>extamente</a:t>
            </a:r>
            <a:r>
              <a:rPr lang="pt-BR" dirty="0"/>
              <a:t> igual a 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Mudando outra restrição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70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0C5A-7DC4-488D-A984-D1661877F7FC}" type="slidenum">
              <a:rPr lang="pt-BR"/>
              <a:pPr/>
              <a:t>46</a:t>
            </a:fld>
            <a:endParaRPr lang="pt-BR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752475" eaLnBrk="0" hangingPunct="0"/>
            <a:r>
              <a:rPr lang="pt-BR" sz="1000" i="1"/>
              <a:t>14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Solução não básica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2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D0348-12B2-4A2D-9C00-C1AD53F495AD}" type="slidenum">
              <a:rPr lang="pt-BR"/>
              <a:pPr/>
              <a:t>8</a:t>
            </a:fld>
            <a:endParaRPr lang="pt-BR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6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59E7D-A735-48A9-A57B-1A99A9022D65}" type="slidenum">
              <a:rPr lang="pt-BR"/>
              <a:pPr/>
              <a:t>10</a:t>
            </a:fld>
            <a:endParaRPr lang="pt-BR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8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39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39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87CC6-323F-4637-90E7-E3C5FD109BFB}" type="slidenum">
              <a:rPr lang="pt-BR"/>
              <a:pPr/>
              <a:t>11</a:t>
            </a:fld>
            <a:endParaRPr lang="pt-BR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9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EE20E-9B8C-45B2-923A-A000862FEE2D}" type="slidenum">
              <a:rPr lang="pt-BR"/>
              <a:pPr/>
              <a:t>12</a:t>
            </a:fld>
            <a:endParaRPr lang="pt-BR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10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1EAAD-2B2E-497B-804B-4271549DA7EF}" type="slidenum">
              <a:rPr lang="pt-BR"/>
              <a:pPr/>
              <a:t>13</a:t>
            </a:fld>
            <a:endParaRPr lang="pt-BR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11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303CE-7F86-49EA-A181-78B6615160A3}" type="slidenum">
              <a:rPr lang="pt-BR"/>
              <a:pPr/>
              <a:t>14</a:t>
            </a:fld>
            <a:endParaRPr lang="pt-BR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5996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12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5878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w="12700" cap="flat">
            <a:solidFill>
              <a:schemeClr val="tx1"/>
            </a:solidFill>
          </a:ln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16557-F116-4D74-9A90-B982A2FA3731}" type="slidenum">
              <a:rPr lang="pt-BR"/>
              <a:pPr/>
              <a:t>15</a:t>
            </a:fld>
            <a:endParaRPr lang="pt-BR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5996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5996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48" tIns="0" rIns="19048" bIns="0" anchor="b"/>
          <a:lstStyle/>
          <a:p>
            <a:pPr algn="r" defTabSz="751762" eaLnBrk="0" hangingPunct="0"/>
            <a:r>
              <a:rPr lang="pt-BR" sz="1000" i="1" dirty="0"/>
              <a:t>13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3041"/>
            <a:ext cx="2972004" cy="4609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2004" cy="4581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8963" y="801688"/>
            <a:ext cx="5680075" cy="3195637"/>
          </a:xfrm>
          <a:ln w="12700" cap="flat">
            <a:solidFill>
              <a:schemeClr val="tx1"/>
            </a:solidFill>
          </a:ln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991" y="4344358"/>
            <a:ext cx="5030018" cy="3849359"/>
          </a:xfrm>
          <a:noFill/>
          <a:ln/>
        </p:spPr>
        <p:txBody>
          <a:bodyPr lIns="90479" tIns="44445" rIns="90479" bIns="44445"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AA25-303D-4AFF-ADD5-5AAABAA6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18D4D-4155-4F92-A371-71029A8C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15A20-2CE1-4E9C-A687-F4C23FB0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1157F-977B-4F91-AF72-D37A966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67282-76E9-416C-B994-D916F40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1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63C2-2863-43F6-8262-578FBA7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37B4A-CD19-4B72-AE8F-4CCA2E27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1B5D-01E4-4CD3-AB45-AE32F6D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93B9C-F1B3-4207-8C56-82742E4B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623F0-69C8-4861-B8E2-9127187D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2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97FD4E-FAB0-43D3-802C-BFC102C00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72AE7-6E91-48F3-B3D8-8FB92A59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C441D-DE38-42BB-9B08-56961224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92EAF4-4AE2-4B72-8201-4A4EB6E5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10891-9A7D-42B0-9FD3-9C0C6516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12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064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064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6A62-55E0-4627-AB49-4D4E12C58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353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98B2E-D3A4-4E30-83B3-142A7B7085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419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976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AA24-8AEA-41E1-AC35-4FEEDB633A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05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ítulo, conteúd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0400" y="533400"/>
            <a:ext cx="9831917" cy="1066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6400" y="1828800"/>
            <a:ext cx="5588000" cy="4343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76700"/>
            <a:ext cx="5588000" cy="20955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7E642-3A5D-4A45-8577-85F0942E47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8AF0-9B84-4D21-8DAD-695FFF86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F81B8-12FA-4A3B-9312-9A6DA2AD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0FF67-C7B7-489E-B3E3-169E0EAB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E90C-DE41-4FFD-ABB2-A9EDADAE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037E9-F45C-4461-81B6-AF8D20C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1E46-95C8-4688-92A0-1007A016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C23CC3-21A2-4004-8085-D75AE6AF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900B5-4E7B-416B-98A2-981E38F8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B192A-14BE-4E0C-B505-3BF6D29C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E72EA-1B68-4CC2-978E-75DC947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6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7BDCF-C0E5-4BB3-ABEF-EABB6DE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6E733-957D-4B13-9855-5F7283D7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EE91D-1C13-406F-8421-05A9E6D8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54D31-9904-4A4E-89B4-A96D355C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26D8E-483B-4CAF-AC10-44F4A920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C8E59-BA0A-4C90-8405-A0D5C34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1C958-1C1D-448D-A722-B6F4F1E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48E33-48AC-4FC7-8738-18EF4E74E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F5B37-3C08-41F9-B1E4-C6209146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38CA46-AD5B-484E-B4BD-B24EBFF15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2ED159-F7FC-4241-AF89-9FFEA9AA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BC90F6-3C10-4E02-9551-DD61431C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054F04-8144-421D-AB28-82567E29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35CB9C-AB18-41FC-9D8A-9C62E13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4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4EFEF-BA07-4B21-8EB4-8E7618CA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2E16FC-B170-46C8-A979-ADA367ED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1CE655-E4E7-4B27-A5B0-BF2DBD99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99BBD-8324-4E99-BD8F-1676312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1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AF82DA-BC67-4956-8483-52CA8B29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5FEBA-46A6-4AFA-865E-BE0A5B40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32C55-CAF3-4402-95BA-C62DB5F6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9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9428-5FAE-4DCF-95D8-4BB7960D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18D8F-FF39-42B0-9320-4FB54EC8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ADEED-3748-4624-9DAF-7E9CCE9E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41AA0E-A44D-4E3A-872B-B76BA38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9994D-B468-4A1E-A9BF-F4A2C08F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A7FEF-5C27-4625-BCA2-E85D77C6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1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EBA5-0309-4815-9734-C4E1A10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A365BC-4AEA-46E6-A8CB-C29DE21B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40DDE-1CC1-456E-AC25-BBD729D2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72231-44B4-4E97-BFE6-81F4A79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66E45-5601-40FE-8C30-248772FA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901DA-C124-4167-A739-5F4710E4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7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DB56DD-F25B-48A5-A5CE-5D4C928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C2F77-DA96-409D-A3DE-B318D747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9BC08-722A-4F27-9B67-E462BCAF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FF026-EC56-4922-83B0-E2F69F77A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2E8F-DACC-4A5E-A65D-E67AC9C3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5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0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58.png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62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/>
                </a:solidFill>
              </a:rPr>
              <a:t>Aula 4</a:t>
            </a:r>
            <a:br>
              <a:rPr lang="pt-BR" dirty="0"/>
            </a:br>
            <a:r>
              <a:rPr lang="pt-BR" dirty="0"/>
              <a:t>O problema dual e a interpretação econômica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Curso: Ciência de Dados e Inteligência Artificial</a:t>
            </a:r>
          </a:p>
          <a:p>
            <a:r>
              <a:rPr lang="pt-BR" b="1" dirty="0"/>
              <a:t>Otimização e Simulação </a:t>
            </a:r>
          </a:p>
          <a:p>
            <a:r>
              <a:rPr lang="pt-BR" dirty="0"/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31" y="4597167"/>
            <a:ext cx="1203827" cy="19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498" y="1725660"/>
            <a:ext cx="10515600" cy="4343400"/>
          </a:xfrm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pt-BR" dirty="0"/>
              <a:t>Vamos multiplicar cada uma das restrições por um número arbitrário 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i="1" dirty="0" err="1">
                <a:solidFill>
                  <a:schemeClr val="tx2"/>
                </a:solidFill>
              </a:rPr>
              <a:t>y</a:t>
            </a:r>
            <a:r>
              <a:rPr lang="pt-BR" i="1" baseline="-25000" dirty="0" err="1">
                <a:solidFill>
                  <a:schemeClr val="tx2"/>
                </a:solidFill>
              </a:rPr>
              <a:t>i</a:t>
            </a:r>
            <a:r>
              <a:rPr lang="pt-BR" dirty="0">
                <a:solidFill>
                  <a:schemeClr val="tx2"/>
                </a:solidFill>
              </a:rPr>
              <a:t>)</a:t>
            </a:r>
            <a:r>
              <a:rPr lang="pt-BR" i="1" dirty="0">
                <a:solidFill>
                  <a:schemeClr val="tx2"/>
                </a:solidFill>
              </a:rPr>
              <a:t> </a:t>
            </a:r>
            <a:r>
              <a:rPr lang="pt-BR" dirty="0"/>
              <a:t>e somar tudo.</a:t>
            </a:r>
          </a:p>
          <a:p>
            <a:pPr eaLnBrk="1" hangingPunct="1">
              <a:defRPr/>
            </a:pPr>
            <a:endParaRPr kumimoji="1" lang="pt-BR" dirty="0"/>
          </a:p>
          <a:p>
            <a:pPr eaLnBrk="1" hangingPunct="1">
              <a:defRPr/>
            </a:pPr>
            <a:endParaRPr kumimoji="1" lang="pt-BR" dirty="0"/>
          </a:p>
          <a:p>
            <a:pPr eaLnBrk="1" hangingPunct="1">
              <a:defRPr/>
            </a:pPr>
            <a:endParaRPr kumimoji="1"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kumimoji="1" lang="pt-B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4114" y="2924176"/>
            <a:ext cx="7797427" cy="2922729"/>
            <a:chOff x="514" y="1964"/>
            <a:chExt cx="5082" cy="1763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1720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627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0</a:t>
              </a:r>
              <a:endParaRPr lang="en-US" b="1"/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1144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1061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e</a:t>
              </a:r>
              <a:endParaRPr lang="en-US" b="1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965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872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0</a:t>
              </a:r>
              <a:endParaRPr lang="en-US" b="1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293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18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9</a:t>
              </a:r>
              <a:endParaRPr lang="en-US" b="1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625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513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299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2937" y="3081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2633" y="3081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2376" y="3081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1947" y="3081"/>
              <a:ext cx="3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</a:t>
              </a:r>
              <a:endParaRPr lang="en-US" b="1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1435" y="3081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1342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9</a:t>
              </a:r>
              <a:endParaRPr lang="en-US" b="1"/>
            </a:p>
          </p:txBody>
        </p:sp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856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3593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4</a:t>
              </a:r>
              <a:endParaRPr lang="en-US" b="1"/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3022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2657" y="2806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2393" y="2806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15" name="Rectangle 27"/>
            <p:cNvSpPr>
              <a:spLocks noChangeArrowheads="1"/>
            </p:cNvSpPr>
            <p:nvPr/>
          </p:nvSpPr>
          <p:spPr bwMode="auto">
            <a:xfrm>
              <a:off x="2015" y="2806"/>
              <a:ext cx="26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</a:t>
              </a:r>
              <a:endParaRPr lang="en-US" b="1"/>
            </a:p>
          </p:txBody>
        </p:sp>
        <p:sp>
          <p:nvSpPr>
            <p:cNvPr id="37916" name="Rectangle 28"/>
            <p:cNvSpPr>
              <a:spLocks noChangeArrowheads="1"/>
            </p:cNvSpPr>
            <p:nvPr/>
          </p:nvSpPr>
          <p:spPr bwMode="auto">
            <a:xfrm>
              <a:off x="1503" y="2806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17" name="Rectangle 29"/>
            <p:cNvSpPr>
              <a:spLocks noChangeArrowheads="1"/>
            </p:cNvSpPr>
            <p:nvPr/>
          </p:nvSpPr>
          <p:spPr bwMode="auto">
            <a:xfrm>
              <a:off x="990" y="2806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898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4</a:t>
              </a:r>
              <a:endParaRPr lang="en-US" b="1"/>
            </a:p>
          </p:txBody>
        </p:sp>
        <p:sp>
          <p:nvSpPr>
            <p:cNvPr id="37919" name="Rectangle 31"/>
            <p:cNvSpPr>
              <a:spLocks noChangeArrowheads="1"/>
            </p:cNvSpPr>
            <p:nvPr/>
          </p:nvSpPr>
          <p:spPr bwMode="auto">
            <a:xfrm>
              <a:off x="3633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0" name="Rectangle 32"/>
            <p:cNvSpPr>
              <a:spLocks noChangeArrowheads="1"/>
            </p:cNvSpPr>
            <p:nvPr/>
          </p:nvSpPr>
          <p:spPr bwMode="auto">
            <a:xfrm>
              <a:off x="3529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3</a:t>
              </a:r>
              <a:endParaRPr lang="en-US" b="1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010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2955" y="2532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2651" y="2532"/>
              <a:ext cx="6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)</a:t>
              </a:r>
              <a:endParaRPr lang="en-US" b="1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2409" y="2532"/>
              <a:ext cx="1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(</a:t>
              </a:r>
              <a:r>
                <a:rPr lang="en-US" sz="2300" b="1" i="1"/>
                <a:t>y</a:t>
              </a:r>
              <a:endParaRPr lang="en-US" b="1" i="1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1980" y="2532"/>
              <a:ext cx="3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</a:t>
              </a:r>
              <a:endParaRPr lang="en-US" b="1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1468" y="2532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954" y="2532"/>
              <a:ext cx="5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        </a:t>
              </a:r>
              <a:endParaRPr lang="en-US" b="1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869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3</a:t>
              </a:r>
              <a:endParaRPr lang="en-US" b="1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1056" y="2260"/>
              <a:ext cx="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</a:t>
              </a:r>
              <a:endParaRPr lang="en-US" b="1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1875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1782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2</a:t>
              </a:r>
              <a:endParaRPr lang="en-US" b="1"/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337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 </a:t>
              </a:r>
              <a:endParaRPr lang="en-US" b="1"/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1248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5</a:t>
              </a:r>
              <a:endParaRPr lang="en-US" b="1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873" y="1985"/>
              <a:ext cx="1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/>
                <a:t> Z</a:t>
              </a:r>
              <a:endParaRPr lang="en-US" b="1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1345" y="3468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600" y="3468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4403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903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735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56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101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2554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3</a:t>
              </a:r>
              <a:endParaRPr lang="en-US" b="1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1064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600" y="3192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45" name="Rectangle 57"/>
            <p:cNvSpPr>
              <a:spLocks noChangeArrowheads="1"/>
            </p:cNvSpPr>
            <p:nvPr/>
          </p:nvSpPr>
          <p:spPr bwMode="auto">
            <a:xfrm>
              <a:off x="3812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6" name="Rectangle 58"/>
            <p:cNvSpPr>
              <a:spLocks noChangeArrowheads="1"/>
            </p:cNvSpPr>
            <p:nvPr/>
          </p:nvSpPr>
          <p:spPr bwMode="auto">
            <a:xfrm>
              <a:off x="3308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3136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2574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613" y="291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3735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3259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3110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2577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600" y="2643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2076" y="209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2</a:t>
              </a:r>
              <a:endParaRPr lang="en-US" b="1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525" y="209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/>
                <a:t>1</a:t>
              </a:r>
              <a:endParaRPr lang="en-US" b="1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470" y="3335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7958" name="Rectangle 70"/>
            <p:cNvSpPr>
              <a:spLocks noChangeArrowheads="1"/>
            </p:cNvSpPr>
            <p:nvPr/>
          </p:nvSpPr>
          <p:spPr bwMode="auto">
            <a:xfrm>
              <a:off x="715" y="333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7959" name="Rectangle 71"/>
            <p:cNvSpPr>
              <a:spLocks noChangeArrowheads="1"/>
            </p:cNvSpPr>
            <p:nvPr/>
          </p:nvSpPr>
          <p:spPr bwMode="auto">
            <a:xfrm>
              <a:off x="4027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0" name="Rectangle 72"/>
            <p:cNvSpPr>
              <a:spLocks noChangeArrowheads="1"/>
            </p:cNvSpPr>
            <p:nvPr/>
          </p:nvSpPr>
          <p:spPr bwMode="auto">
            <a:xfrm>
              <a:off x="3362" y="3060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61" name="Rectangle 73"/>
            <p:cNvSpPr>
              <a:spLocks noChangeArrowheads="1"/>
            </p:cNvSpPr>
            <p:nvPr/>
          </p:nvSpPr>
          <p:spPr bwMode="auto">
            <a:xfrm>
              <a:off x="2742" y="3060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62" name="Rectangle 74"/>
            <p:cNvSpPr>
              <a:spLocks noChangeArrowheads="1"/>
            </p:cNvSpPr>
            <p:nvPr/>
          </p:nvSpPr>
          <p:spPr bwMode="auto">
            <a:xfrm>
              <a:off x="2239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63" name="Rectangle 75"/>
            <p:cNvSpPr>
              <a:spLocks noChangeArrowheads="1"/>
            </p:cNvSpPr>
            <p:nvPr/>
          </p:nvSpPr>
          <p:spPr bwMode="auto">
            <a:xfrm>
              <a:off x="1188" y="3060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705" y="3060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3432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2766" y="2785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2256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737" y="2785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3375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2760" y="2511"/>
              <a:ext cx="19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Þ</a:t>
              </a:r>
              <a:endParaRPr lang="en-US" b="1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2272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´</a:t>
              </a:r>
              <a:endParaRPr lang="en-US" b="1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715" y="2511"/>
              <a:ext cx="10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7973" name="Rectangle 85"/>
            <p:cNvSpPr>
              <a:spLocks noChangeArrowheads="1"/>
            </p:cNvSpPr>
            <p:nvPr/>
          </p:nvSpPr>
          <p:spPr bwMode="auto">
            <a:xfrm>
              <a:off x="1631" y="1964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7974" name="Rectangle 86"/>
            <p:cNvSpPr>
              <a:spLocks noChangeArrowheads="1"/>
            </p:cNvSpPr>
            <p:nvPr/>
          </p:nvSpPr>
          <p:spPr bwMode="auto">
            <a:xfrm>
              <a:off x="1094" y="1964"/>
              <a:ext cx="1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253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521" y="335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3810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3177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97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521" y="3081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3719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y</a:t>
              </a:r>
              <a:endParaRPr lang="en-US" b="1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3215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521" y="2806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4" name="Rectangle 96"/>
            <p:cNvSpPr>
              <a:spLocks noChangeArrowheads="1"/>
            </p:cNvSpPr>
            <p:nvPr/>
          </p:nvSpPr>
          <p:spPr bwMode="auto">
            <a:xfrm>
              <a:off x="3180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5" name="Rectangle 97"/>
            <p:cNvSpPr>
              <a:spLocks noChangeArrowheads="1"/>
            </p:cNvSpPr>
            <p:nvPr/>
          </p:nvSpPr>
          <p:spPr bwMode="auto">
            <a:xfrm>
              <a:off x="521" y="2532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1198" y="2260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 dirty="0"/>
                <a:t>a</a:t>
              </a:r>
              <a:endParaRPr lang="en-US" b="1" dirty="0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514" y="2260"/>
              <a:ext cx="6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300" b="1" i="1" dirty="0"/>
                <a:t>sujeito</a:t>
              </a:r>
              <a:endParaRPr lang="pt-BR" b="1" dirty="0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1983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1446" y="1985"/>
              <a:ext cx="1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x</a:t>
              </a:r>
              <a:endParaRPr lang="en-US" b="1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14" y="1985"/>
              <a:ext cx="3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i="1"/>
                <a:t>Max</a:t>
              </a:r>
              <a:endParaRPr lang="en-US" b="1"/>
            </a:p>
          </p:txBody>
        </p:sp>
        <p:sp>
          <p:nvSpPr>
            <p:cNvPr id="37991" name="Line 103"/>
            <p:cNvSpPr>
              <a:spLocks noChangeShapeType="1"/>
            </p:cNvSpPr>
            <p:nvPr/>
          </p:nvSpPr>
          <p:spPr bwMode="auto">
            <a:xfrm>
              <a:off x="2352" y="3456"/>
              <a:ext cx="3216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531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083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463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7995" name="Rectangle 107"/>
            <p:cNvSpPr>
              <a:spLocks noChangeArrowheads="1"/>
            </p:cNvSpPr>
            <p:nvPr/>
          </p:nvSpPr>
          <p:spPr bwMode="auto">
            <a:xfrm>
              <a:off x="418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7996" name="Rectangle 108"/>
            <p:cNvSpPr>
              <a:spLocks noChangeArrowheads="1"/>
            </p:cNvSpPr>
            <p:nvPr/>
          </p:nvSpPr>
          <p:spPr bwMode="auto">
            <a:xfrm>
              <a:off x="4025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80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3434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3</a:t>
              </a:r>
              <a:endParaRPr lang="en-US" b="1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3080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2917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2</a:t>
              </a:r>
              <a:endParaRPr lang="en-US" b="1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2569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2429" y="3597"/>
              <a:ext cx="6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/>
                <a:t>1</a:t>
              </a:r>
              <a:endParaRPr lang="en-US" b="1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532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9</a:t>
              </a:r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87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4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38006" name="Rectangle 118"/>
            <p:cNvSpPr>
              <a:spLocks noChangeArrowheads="1"/>
            </p:cNvSpPr>
            <p:nvPr/>
          </p:nvSpPr>
          <p:spPr bwMode="auto">
            <a:xfrm>
              <a:off x="3821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8007" name="Rectangle 119"/>
            <p:cNvSpPr>
              <a:spLocks noChangeArrowheads="1"/>
            </p:cNvSpPr>
            <p:nvPr/>
          </p:nvSpPr>
          <p:spPr bwMode="auto">
            <a:xfrm>
              <a:off x="5444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4993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455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4097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939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06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348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2994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2829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2495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x</a:t>
              </a:r>
              <a:endParaRPr lang="en-US" b="1"/>
            </a:p>
          </p:txBody>
        </p:sp>
        <p:sp>
          <p:nvSpPr>
            <p:cNvPr id="38017" name="Rectangle 129"/>
            <p:cNvSpPr>
              <a:spLocks noChangeArrowheads="1"/>
            </p:cNvSpPr>
            <p:nvPr/>
          </p:nvSpPr>
          <p:spPr bwMode="auto">
            <a:xfrm>
              <a:off x="2351" y="3477"/>
              <a:ext cx="84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/>
                <a:t>y</a:t>
              </a:r>
              <a:endParaRPr lang="en-US" b="1"/>
            </a:p>
          </p:txBody>
        </p:sp>
        <p:sp>
          <p:nvSpPr>
            <p:cNvPr id="38018" name="Rectangle 130"/>
            <p:cNvSpPr>
              <a:spLocks noChangeArrowheads="1"/>
            </p:cNvSpPr>
            <p:nvPr/>
          </p:nvSpPr>
          <p:spPr bwMode="auto">
            <a:xfrm>
              <a:off x="5191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4734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4301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3680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3187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669" y="3455"/>
              <a:ext cx="83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2160" y="3312"/>
              <a:ext cx="20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/>
                <a:t>+</a:t>
              </a:r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C81385DF-07BE-462E-9B44-987DBA99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o Menor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10515599" cy="4343400"/>
          </a:xfrm>
          <a:effectLst/>
        </p:spPr>
        <p:txBody>
          <a:bodyPr vert="horz" lIns="90488" tIns="44450" rIns="90488" bIns="44450" rtlCol="0"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Obtemos então a expressão final:</a:t>
            </a:r>
          </a:p>
          <a:p>
            <a:pPr eaLnBrk="1" hangingPunct="1">
              <a:defRPr/>
            </a:pPr>
            <a:endParaRPr kumimoji="1" lang="pt-BR" dirty="0">
              <a:solidFill>
                <a:srgbClr val="FF0033"/>
              </a:solidFill>
            </a:endParaRPr>
          </a:p>
          <a:p>
            <a:pPr eaLnBrk="1" hangingPunct="1">
              <a:defRPr/>
            </a:pPr>
            <a:endParaRPr kumimoji="1" lang="pt-BR" dirty="0">
              <a:solidFill>
                <a:srgbClr val="FF0033"/>
              </a:solidFill>
            </a:endParaRPr>
          </a:p>
          <a:p>
            <a:pPr marL="0" indent="0" eaLnBrk="1" hangingPunct="1">
              <a:buNone/>
              <a:defRPr/>
            </a:pPr>
            <a:endParaRPr kumimoji="1" lang="pt-BR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pt-BR" dirty="0"/>
              <a:t>	onde </a:t>
            </a:r>
            <a:r>
              <a:rPr kumimoji="1" lang="pt-BR" i="1" dirty="0"/>
              <a:t>y</a:t>
            </a:r>
            <a:r>
              <a:rPr kumimoji="1" lang="pt-BR" baseline="-25000" dirty="0"/>
              <a:t>1</a:t>
            </a:r>
            <a:r>
              <a:rPr kumimoji="1" lang="pt-BR" dirty="0"/>
              <a:t> , </a:t>
            </a:r>
            <a:r>
              <a:rPr kumimoji="1" lang="pt-BR" i="1" dirty="0"/>
              <a:t>y</a:t>
            </a:r>
            <a:r>
              <a:rPr kumimoji="1" lang="pt-BR" baseline="-25000" dirty="0"/>
              <a:t>2</a:t>
            </a:r>
            <a:r>
              <a:rPr kumimoji="1" lang="pt-BR" dirty="0"/>
              <a:t> , </a:t>
            </a:r>
            <a:r>
              <a:rPr kumimoji="1" lang="pt-BR" i="1" dirty="0"/>
              <a:t>y</a:t>
            </a:r>
            <a:r>
              <a:rPr kumimoji="1" lang="pt-BR" baseline="-25000" dirty="0"/>
              <a:t>3</a:t>
            </a:r>
            <a:r>
              <a:rPr kumimoji="1" lang="pt-BR" dirty="0"/>
              <a:t>  são não negativos, caso contrário as restrições mudariam de sinal.</a:t>
            </a:r>
            <a:endParaRPr lang="pt-BR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29300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41600" y="2627312"/>
            <a:ext cx="6702426" cy="1717674"/>
            <a:chOff x="704" y="1809"/>
            <a:chExt cx="4222" cy="1082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704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426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2003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2875" y="2463"/>
              <a:ext cx="10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845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/>
                <a:t>3</a:t>
              </a:r>
              <a:endParaRPr lang="en-US" b="1" dirty="0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4290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3733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3173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2776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2212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1708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326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897" y="27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4678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4122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565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300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2809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>
              <a:off x="2257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207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1636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1435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1001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827" y="19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42" name="Rectangle 30"/>
            <p:cNvSpPr>
              <a:spLocks noChangeArrowheads="1"/>
            </p:cNvSpPr>
            <p:nvPr/>
          </p:nvSpPr>
          <p:spPr bwMode="auto">
            <a:xfrm>
              <a:off x="459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9</a:t>
              </a:r>
              <a:endParaRPr lang="en-US" b="1"/>
            </a:p>
          </p:txBody>
        </p:sp>
        <p:sp>
          <p:nvSpPr>
            <p:cNvPr id="38943" name="Rectangle 31"/>
            <p:cNvSpPr>
              <a:spLocks noChangeArrowheads="1"/>
            </p:cNvSpPr>
            <p:nvPr/>
          </p:nvSpPr>
          <p:spPr bwMode="auto">
            <a:xfrm>
              <a:off x="403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4</a:t>
              </a:r>
              <a:endParaRPr lang="en-US" b="1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3498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3</a:t>
              </a:r>
              <a:endParaRPr lang="en-US" b="1"/>
            </a:p>
          </p:txBody>
        </p:sp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2522" y="2569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2509" y="2210"/>
              <a:ext cx="2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</a:t>
              </a:r>
              <a:endParaRPr lang="en-US" b="1"/>
            </a:p>
          </p:txBody>
        </p:sp>
        <p:sp>
          <p:nvSpPr>
            <p:cNvPr id="38947" name="Rectangle 35"/>
            <p:cNvSpPr>
              <a:spLocks noChangeArrowheads="1"/>
            </p:cNvSpPr>
            <p:nvPr/>
          </p:nvSpPr>
          <p:spPr bwMode="auto">
            <a:xfrm>
              <a:off x="1910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1311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712" y="2210"/>
              <a:ext cx="6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        </a:t>
              </a:r>
              <a:endParaRPr lang="en-US" b="1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4425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9</a:t>
              </a:r>
              <a:endParaRPr lang="en-US" b="1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3865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4</a:t>
              </a:r>
              <a:endParaRPr lang="en-US" b="1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3331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3</a:t>
              </a:r>
              <a:endParaRPr lang="en-US" b="1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2556" y="183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473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 dirty="0"/>
                <a:t>y</a:t>
              </a:r>
              <a:endParaRPr lang="en-US" b="1" dirty="0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417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3636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3065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2668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2101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1616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1219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801" y="256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457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401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3469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289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2702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2164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9" name="Rectangle 57"/>
            <p:cNvSpPr>
              <a:spLocks noChangeArrowheads="1"/>
            </p:cNvSpPr>
            <p:nvPr/>
          </p:nvSpPr>
          <p:spPr bwMode="auto">
            <a:xfrm>
              <a:off x="196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0" name="Rectangle 58"/>
            <p:cNvSpPr>
              <a:spLocks noChangeArrowheads="1"/>
            </p:cNvSpPr>
            <p:nvPr/>
          </p:nvSpPr>
          <p:spPr bwMode="auto">
            <a:xfrm>
              <a:off x="1528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1" name="Rectangle 59"/>
            <p:cNvSpPr>
              <a:spLocks noChangeArrowheads="1"/>
            </p:cNvSpPr>
            <p:nvPr/>
          </p:nvSpPr>
          <p:spPr bwMode="auto">
            <a:xfrm>
              <a:off x="1323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909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731" y="183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y</a:t>
              </a:r>
              <a:endParaRPr lang="en-US" b="1"/>
            </a:p>
          </p:txBody>
        </p:sp>
        <p:sp>
          <p:nvSpPr>
            <p:cNvPr id="38974" name="Rectangle 62"/>
            <p:cNvSpPr>
              <a:spLocks noChangeArrowheads="1"/>
            </p:cNvSpPr>
            <p:nvPr/>
          </p:nvSpPr>
          <p:spPr bwMode="auto">
            <a:xfrm>
              <a:off x="4424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5" name="Rectangle 63"/>
            <p:cNvSpPr>
              <a:spLocks noChangeArrowheads="1"/>
            </p:cNvSpPr>
            <p:nvPr/>
          </p:nvSpPr>
          <p:spPr bwMode="auto">
            <a:xfrm>
              <a:off x="3856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3318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77" name="Rectangle 65"/>
            <p:cNvSpPr>
              <a:spLocks noChangeArrowheads="1"/>
            </p:cNvSpPr>
            <p:nvPr/>
          </p:nvSpPr>
          <p:spPr bwMode="auto">
            <a:xfrm>
              <a:off x="2346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8" name="Rectangle 66"/>
            <p:cNvSpPr>
              <a:spLocks noChangeArrowheads="1"/>
            </p:cNvSpPr>
            <p:nvPr/>
          </p:nvSpPr>
          <p:spPr bwMode="auto">
            <a:xfrm>
              <a:off x="1832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1515" y="254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1021" y="254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4257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2" name="Rectangle 70"/>
            <p:cNvSpPr>
              <a:spLocks noChangeArrowheads="1"/>
            </p:cNvSpPr>
            <p:nvPr/>
          </p:nvSpPr>
          <p:spPr bwMode="auto">
            <a:xfrm>
              <a:off x="3689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3" name="Rectangle 71"/>
            <p:cNvSpPr>
              <a:spLocks noChangeArrowheads="1"/>
            </p:cNvSpPr>
            <p:nvPr/>
          </p:nvSpPr>
          <p:spPr bwMode="auto">
            <a:xfrm>
              <a:off x="3151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2380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5" name="Rectangle 73"/>
            <p:cNvSpPr>
              <a:spLocks noChangeArrowheads="1"/>
            </p:cNvSpPr>
            <p:nvPr/>
          </p:nvSpPr>
          <p:spPr bwMode="auto">
            <a:xfrm>
              <a:off x="1770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6" name="Rectangle 74"/>
            <p:cNvSpPr>
              <a:spLocks noChangeArrowheads="1"/>
            </p:cNvSpPr>
            <p:nvPr/>
          </p:nvSpPr>
          <p:spPr bwMode="auto">
            <a:xfrm>
              <a:off x="1125" y="180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87" name="Rectangle 75"/>
            <p:cNvSpPr>
              <a:spLocks noChangeArrowheads="1"/>
            </p:cNvSpPr>
            <p:nvPr/>
          </p:nvSpPr>
          <p:spPr bwMode="auto">
            <a:xfrm>
              <a:off x="2729" y="2232"/>
              <a:ext cx="1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MT Extra" pitchFamily="18" charset="2"/>
                </a:rPr>
                <a:t>c</a:t>
              </a:r>
              <a:endParaRPr lang="en-US" b="1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50C58262-8CC8-4E6E-8334-83494C0A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Expressão Final para o Menor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20" y="1752600"/>
            <a:ext cx="10515600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pt-BR" dirty="0"/>
              <a:t>Comparamos então cada coeficiente na expressão anterior com seu correspondente em </a:t>
            </a:r>
            <a:r>
              <a:rPr lang="pt-BR" i="1" dirty="0"/>
              <a:t>Z</a:t>
            </a:r>
            <a:r>
              <a:rPr lang="pt-BR" dirty="0"/>
              <a:t>, para encontrarmos um </a:t>
            </a:r>
            <a:r>
              <a:rPr lang="pt-BR" dirty="0">
                <a:solidFill>
                  <a:schemeClr val="tx2"/>
                </a:solidFill>
              </a:rPr>
              <a:t>limite superior</a:t>
            </a:r>
            <a:r>
              <a:rPr lang="pt-BR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20900" y="3677310"/>
            <a:ext cx="4230688" cy="698499"/>
            <a:chOff x="561" y="2593"/>
            <a:chExt cx="2665" cy="440"/>
          </a:xfrm>
        </p:grpSpPr>
        <p:sp>
          <p:nvSpPr>
            <p:cNvPr id="39962" name="Rectangle 5"/>
            <p:cNvSpPr>
              <a:spLocks noChangeArrowheads="1"/>
            </p:cNvSpPr>
            <p:nvPr/>
          </p:nvSpPr>
          <p:spPr bwMode="auto">
            <a:xfrm>
              <a:off x="561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(</a:t>
              </a:r>
              <a:endParaRPr lang="en-US" b="1"/>
            </a:p>
          </p:txBody>
        </p:sp>
        <p:sp>
          <p:nvSpPr>
            <p:cNvPr id="39963" name="Rectangle 6"/>
            <p:cNvSpPr>
              <a:spLocks noChangeArrowheads="1"/>
            </p:cNvSpPr>
            <p:nvPr/>
          </p:nvSpPr>
          <p:spPr bwMode="auto">
            <a:xfrm>
              <a:off x="1317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9964" name="Rectangle 7"/>
            <p:cNvSpPr>
              <a:spLocks noChangeArrowheads="1"/>
            </p:cNvSpPr>
            <p:nvPr/>
          </p:nvSpPr>
          <p:spPr bwMode="auto">
            <a:xfrm>
              <a:off x="1921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 dirty="0">
                  <a:latin typeface="Symbol" pitchFamily="18" charset="2"/>
                </a:rPr>
                <a:t>(</a:t>
              </a:r>
              <a:endParaRPr lang="en-US" b="1" dirty="0"/>
            </a:p>
          </p:txBody>
        </p:sp>
        <p:sp>
          <p:nvSpPr>
            <p:cNvPr id="39965" name="Rectangle 8"/>
            <p:cNvSpPr>
              <a:spLocks noChangeArrowheads="1"/>
            </p:cNvSpPr>
            <p:nvPr/>
          </p:nvSpPr>
          <p:spPr bwMode="auto">
            <a:xfrm>
              <a:off x="2833" y="2593"/>
              <a:ext cx="109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100">
                  <a:latin typeface="Symbol" pitchFamily="18" charset="2"/>
                </a:rPr>
                <a:t>)</a:t>
              </a:r>
              <a:endParaRPr lang="en-US" b="1"/>
            </a:p>
          </p:txBody>
        </p:sp>
        <p:sp>
          <p:nvSpPr>
            <p:cNvPr id="39966" name="Rectangle 9"/>
            <p:cNvSpPr>
              <a:spLocks noChangeArrowheads="1"/>
            </p:cNvSpPr>
            <p:nvPr/>
          </p:nvSpPr>
          <p:spPr bwMode="auto">
            <a:xfrm>
              <a:off x="3145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9967" name="Rectangle 10"/>
            <p:cNvSpPr>
              <a:spLocks noChangeArrowheads="1"/>
            </p:cNvSpPr>
            <p:nvPr/>
          </p:nvSpPr>
          <p:spPr bwMode="auto">
            <a:xfrm>
              <a:off x="2729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9968" name="Rectangle 11"/>
            <p:cNvSpPr>
              <a:spLocks noChangeArrowheads="1"/>
            </p:cNvSpPr>
            <p:nvPr/>
          </p:nvSpPr>
          <p:spPr bwMode="auto">
            <a:xfrm>
              <a:off x="2139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39969" name="Rectangle 12"/>
            <p:cNvSpPr>
              <a:spLocks noChangeArrowheads="1"/>
            </p:cNvSpPr>
            <p:nvPr/>
          </p:nvSpPr>
          <p:spPr bwMode="auto">
            <a:xfrm>
              <a:off x="1612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9970" name="Rectangle 13"/>
            <p:cNvSpPr>
              <a:spLocks noChangeArrowheads="1"/>
            </p:cNvSpPr>
            <p:nvPr/>
          </p:nvSpPr>
          <p:spPr bwMode="auto">
            <a:xfrm>
              <a:off x="1213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  <a:endParaRPr lang="en-US" b="1"/>
            </a:p>
          </p:txBody>
        </p:sp>
        <p:sp>
          <p:nvSpPr>
            <p:cNvPr id="39971" name="Rectangle 14"/>
            <p:cNvSpPr>
              <a:spLocks noChangeArrowheads="1"/>
            </p:cNvSpPr>
            <p:nvPr/>
          </p:nvSpPr>
          <p:spPr bwMode="auto">
            <a:xfrm>
              <a:off x="764" y="28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39972" name="Rectangle 15"/>
            <p:cNvSpPr>
              <a:spLocks noChangeArrowheads="1"/>
            </p:cNvSpPr>
            <p:nvPr/>
          </p:nvSpPr>
          <p:spPr bwMode="auto">
            <a:xfrm>
              <a:off x="2464" y="2705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39973" name="Rectangle 16"/>
            <p:cNvSpPr>
              <a:spLocks noChangeArrowheads="1"/>
            </p:cNvSpPr>
            <p:nvPr/>
          </p:nvSpPr>
          <p:spPr bwMode="auto">
            <a:xfrm>
              <a:off x="3032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974" name="Rectangle 17"/>
            <p:cNvSpPr>
              <a:spLocks noChangeArrowheads="1"/>
            </p:cNvSpPr>
            <p:nvPr/>
          </p:nvSpPr>
          <p:spPr bwMode="auto">
            <a:xfrm>
              <a:off x="2617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5" name="Rectangle 18"/>
            <p:cNvSpPr>
              <a:spLocks noChangeArrowheads="1"/>
            </p:cNvSpPr>
            <p:nvPr/>
          </p:nvSpPr>
          <p:spPr bwMode="auto">
            <a:xfrm>
              <a:off x="2023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6" name="Rectangle 19"/>
            <p:cNvSpPr>
              <a:spLocks noChangeArrowheads="1"/>
            </p:cNvSpPr>
            <p:nvPr/>
          </p:nvSpPr>
          <p:spPr bwMode="auto">
            <a:xfrm>
              <a:off x="1515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977" name="Rectangle 20"/>
            <p:cNvSpPr>
              <a:spLocks noChangeArrowheads="1"/>
            </p:cNvSpPr>
            <p:nvPr/>
          </p:nvSpPr>
          <p:spPr bwMode="auto">
            <a:xfrm>
              <a:off x="1100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8" name="Rectangle 21"/>
            <p:cNvSpPr>
              <a:spLocks noChangeArrowheads="1"/>
            </p:cNvSpPr>
            <p:nvPr/>
          </p:nvSpPr>
          <p:spPr bwMode="auto">
            <a:xfrm>
              <a:off x="663" y="27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y</a:t>
              </a:r>
              <a:endParaRPr lang="en-US" b="1"/>
            </a:p>
          </p:txBody>
        </p:sp>
        <p:sp>
          <p:nvSpPr>
            <p:cNvPr id="39979" name="Rectangle 22"/>
            <p:cNvSpPr>
              <a:spLocks noChangeArrowheads="1"/>
            </p:cNvSpPr>
            <p:nvPr/>
          </p:nvSpPr>
          <p:spPr bwMode="auto">
            <a:xfrm>
              <a:off x="2926" y="2676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9980" name="Rectangle 23"/>
            <p:cNvSpPr>
              <a:spLocks noChangeArrowheads="1"/>
            </p:cNvSpPr>
            <p:nvPr/>
          </p:nvSpPr>
          <p:spPr bwMode="auto">
            <a:xfrm>
              <a:off x="2280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981" name="Rectangle 24"/>
            <p:cNvSpPr>
              <a:spLocks noChangeArrowheads="1"/>
            </p:cNvSpPr>
            <p:nvPr/>
          </p:nvSpPr>
          <p:spPr bwMode="auto">
            <a:xfrm>
              <a:off x="1741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982" name="Rectangle 25"/>
            <p:cNvSpPr>
              <a:spLocks noChangeArrowheads="1"/>
            </p:cNvSpPr>
            <p:nvPr/>
          </p:nvSpPr>
          <p:spPr bwMode="auto">
            <a:xfrm>
              <a:off x="1410" y="2676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pt-BR" b="1"/>
            </a:p>
          </p:txBody>
        </p:sp>
        <p:sp>
          <p:nvSpPr>
            <p:cNvPr id="39983" name="Rectangle 26"/>
            <p:cNvSpPr>
              <a:spLocks noChangeArrowheads="1"/>
            </p:cNvSpPr>
            <p:nvPr/>
          </p:nvSpPr>
          <p:spPr bwMode="auto">
            <a:xfrm>
              <a:off x="893" y="26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056565" y="3824950"/>
            <a:ext cx="1639888" cy="538163"/>
            <a:chOff x="4300" y="2686"/>
            <a:chExt cx="1033" cy="339"/>
          </a:xfrm>
        </p:grpSpPr>
        <p:sp>
          <p:nvSpPr>
            <p:cNvPr id="39953" name="Rectangle 28"/>
            <p:cNvSpPr>
              <a:spLocks noChangeArrowheads="1"/>
            </p:cNvSpPr>
            <p:nvPr/>
          </p:nvSpPr>
          <p:spPr bwMode="auto">
            <a:xfrm>
              <a:off x="5256" y="286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2</a:t>
              </a:r>
              <a:endParaRPr lang="en-US" b="1"/>
            </a:p>
          </p:txBody>
        </p:sp>
        <p:sp>
          <p:nvSpPr>
            <p:cNvPr id="39954" name="Rectangle 29"/>
            <p:cNvSpPr>
              <a:spLocks noChangeArrowheads="1"/>
            </p:cNvSpPr>
            <p:nvPr/>
          </p:nvSpPr>
          <p:spPr bwMode="auto">
            <a:xfrm>
              <a:off x="4621" y="286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/>
                <a:t>1</a:t>
              </a:r>
              <a:endParaRPr lang="en-US" b="1"/>
            </a:p>
          </p:txBody>
        </p:sp>
        <p:sp>
          <p:nvSpPr>
            <p:cNvPr id="39955" name="Rectangle 30"/>
            <p:cNvSpPr>
              <a:spLocks noChangeArrowheads="1"/>
            </p:cNvSpPr>
            <p:nvPr/>
          </p:nvSpPr>
          <p:spPr bwMode="auto">
            <a:xfrm>
              <a:off x="5024" y="2713"/>
              <a:ext cx="1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</a:t>
              </a:r>
              <a:endParaRPr lang="en-US" b="1"/>
            </a:p>
          </p:txBody>
        </p:sp>
        <p:sp>
          <p:nvSpPr>
            <p:cNvPr id="39956" name="Rectangle 31"/>
            <p:cNvSpPr>
              <a:spLocks noChangeArrowheads="1"/>
            </p:cNvSpPr>
            <p:nvPr/>
          </p:nvSpPr>
          <p:spPr bwMode="auto">
            <a:xfrm>
              <a:off x="4916" y="271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2</a:t>
              </a:r>
              <a:endParaRPr lang="en-US" b="1"/>
            </a:p>
          </p:txBody>
        </p:sp>
        <p:sp>
          <p:nvSpPr>
            <p:cNvPr id="39957" name="Rectangle 32"/>
            <p:cNvSpPr>
              <a:spLocks noChangeArrowheads="1"/>
            </p:cNvSpPr>
            <p:nvPr/>
          </p:nvSpPr>
          <p:spPr bwMode="auto">
            <a:xfrm>
              <a:off x="4404" y="2713"/>
              <a:ext cx="1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  </a:t>
              </a:r>
              <a:endParaRPr lang="en-US" b="1"/>
            </a:p>
          </p:txBody>
        </p:sp>
        <p:sp>
          <p:nvSpPr>
            <p:cNvPr id="39958" name="Rectangle 33"/>
            <p:cNvSpPr>
              <a:spLocks noChangeArrowheads="1"/>
            </p:cNvSpPr>
            <p:nvPr/>
          </p:nvSpPr>
          <p:spPr bwMode="auto">
            <a:xfrm>
              <a:off x="4300" y="271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/>
                <a:t>5</a:t>
              </a:r>
              <a:endParaRPr lang="en-US" b="1"/>
            </a:p>
          </p:txBody>
        </p:sp>
        <p:sp>
          <p:nvSpPr>
            <p:cNvPr id="39959" name="Rectangle 34"/>
            <p:cNvSpPr>
              <a:spLocks noChangeArrowheads="1"/>
            </p:cNvSpPr>
            <p:nvPr/>
          </p:nvSpPr>
          <p:spPr bwMode="auto">
            <a:xfrm>
              <a:off x="5149" y="271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9960" name="Rectangle 35"/>
            <p:cNvSpPr>
              <a:spLocks noChangeArrowheads="1"/>
            </p:cNvSpPr>
            <p:nvPr/>
          </p:nvSpPr>
          <p:spPr bwMode="auto">
            <a:xfrm>
              <a:off x="4530" y="271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9961" name="Rectangle 36"/>
            <p:cNvSpPr>
              <a:spLocks noChangeArrowheads="1"/>
            </p:cNvSpPr>
            <p:nvPr/>
          </p:nvSpPr>
          <p:spPr bwMode="auto">
            <a:xfrm>
              <a:off x="4743" y="2686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</p:grpSp>
      <p:sp>
        <p:nvSpPr>
          <p:cNvPr id="39942" name="Text Box 37"/>
          <p:cNvSpPr txBox="1">
            <a:spLocks noChangeArrowheads="1"/>
          </p:cNvSpPr>
          <p:nvPr/>
        </p:nvSpPr>
        <p:spPr bwMode="auto">
          <a:xfrm>
            <a:off x="7602538" y="3396324"/>
            <a:ext cx="252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b="1"/>
              <a:t>Função-Objetivo</a:t>
            </a:r>
          </a:p>
        </p:txBody>
      </p:sp>
      <p:sp>
        <p:nvSpPr>
          <p:cNvPr id="39943" name="Rectangle 38"/>
          <p:cNvSpPr>
            <a:spLocks noChangeArrowheads="1"/>
          </p:cNvSpPr>
          <p:nvPr/>
        </p:nvSpPr>
        <p:spPr bwMode="auto">
          <a:xfrm>
            <a:off x="1992313" y="3675724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4" name="Rectangle 39"/>
          <p:cNvSpPr>
            <a:spLocks noChangeArrowheads="1"/>
          </p:cNvSpPr>
          <p:nvPr/>
        </p:nvSpPr>
        <p:spPr bwMode="auto">
          <a:xfrm>
            <a:off x="4278313" y="3599524"/>
            <a:ext cx="152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5" name="Rectangle 40"/>
          <p:cNvSpPr>
            <a:spLocks noChangeArrowheads="1"/>
          </p:cNvSpPr>
          <p:nvPr/>
        </p:nvSpPr>
        <p:spPr bwMode="auto">
          <a:xfrm>
            <a:off x="7935913" y="3828124"/>
            <a:ext cx="38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6" name="Rectangle 41"/>
          <p:cNvSpPr>
            <a:spLocks noChangeArrowheads="1"/>
          </p:cNvSpPr>
          <p:nvPr/>
        </p:nvSpPr>
        <p:spPr bwMode="auto">
          <a:xfrm>
            <a:off x="8926513" y="3751924"/>
            <a:ext cx="38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9947" name="AutoShape 42"/>
          <p:cNvCxnSpPr>
            <a:cxnSpLocks noChangeShapeType="1"/>
            <a:stCxn id="39943" idx="2"/>
            <a:endCxn id="39945" idx="2"/>
          </p:cNvCxnSpPr>
          <p:nvPr/>
        </p:nvCxnSpPr>
        <p:spPr bwMode="auto">
          <a:xfrm rot="5400000" flipH="1" flipV="1">
            <a:off x="5402263" y="1713574"/>
            <a:ext cx="76200" cy="5372100"/>
          </a:xfrm>
          <a:prstGeom prst="bentConnector3">
            <a:avLst>
              <a:gd name="adj1" fmla="val -1160417"/>
            </a:avLst>
          </a:prstGeom>
          <a:noFill/>
          <a:ln w="28575">
            <a:solidFill>
              <a:srgbClr val="663300"/>
            </a:solidFill>
            <a:miter lim="800000"/>
            <a:headEnd/>
            <a:tailEnd type="triangle" w="lg" len="lg"/>
          </a:ln>
        </p:spPr>
      </p:cxnSp>
      <p:cxnSp>
        <p:nvCxnSpPr>
          <p:cNvPr id="39948" name="AutoShape 43"/>
          <p:cNvCxnSpPr>
            <a:cxnSpLocks noChangeShapeType="1"/>
            <a:stCxn id="39944" idx="2"/>
            <a:endCxn id="39956" idx="2"/>
          </p:cNvCxnSpPr>
          <p:nvPr/>
        </p:nvCxnSpPr>
        <p:spPr bwMode="auto">
          <a:xfrm rot="5400000" flipH="1" flipV="1">
            <a:off x="7074696" y="2295393"/>
            <a:ext cx="31749" cy="4100515"/>
          </a:xfrm>
          <a:prstGeom prst="bentConnector3">
            <a:avLst>
              <a:gd name="adj1" fmla="val -720023"/>
            </a:avLst>
          </a:prstGeom>
          <a:noFill/>
          <a:ln w="28575">
            <a:solidFill>
              <a:srgbClr val="663300"/>
            </a:solidFill>
            <a:miter lim="800000"/>
            <a:headEnd/>
            <a:tailEnd type="triangle" w="lg" len="lg"/>
          </a:ln>
        </p:spPr>
      </p:cxnSp>
      <p:sp>
        <p:nvSpPr>
          <p:cNvPr id="39949" name="Rectangle 45"/>
          <p:cNvSpPr>
            <a:spLocks noChangeArrowheads="1"/>
          </p:cNvSpPr>
          <p:nvPr/>
        </p:nvSpPr>
        <p:spPr bwMode="auto">
          <a:xfrm>
            <a:off x="6323013" y="4452012"/>
            <a:ext cx="3175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0" name="Rectangle 46"/>
          <p:cNvSpPr>
            <a:spLocks noChangeArrowheads="1"/>
          </p:cNvSpPr>
          <p:nvPr/>
        </p:nvSpPr>
        <p:spPr bwMode="auto">
          <a:xfrm>
            <a:off x="6411913" y="4405975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latin typeface="Symbol" pitchFamily="18" charset="2"/>
              </a:rPr>
              <a:t>³</a:t>
            </a:r>
            <a:endParaRPr lang="en-US" b="1"/>
          </a:p>
        </p:txBody>
      </p:sp>
      <p:sp>
        <p:nvSpPr>
          <p:cNvPr id="39951" name="Rectangle 48"/>
          <p:cNvSpPr>
            <a:spLocks noChangeArrowheads="1"/>
          </p:cNvSpPr>
          <p:nvPr/>
        </p:nvSpPr>
        <p:spPr bwMode="auto">
          <a:xfrm>
            <a:off x="4735513" y="5115587"/>
            <a:ext cx="317500" cy="360362"/>
          </a:xfrm>
          <a:prstGeom prst="rect">
            <a:avLst/>
          </a:prstGeom>
          <a:solidFill>
            <a:schemeClr val="bg1"/>
          </a:solidFill>
          <a:ln w="9525">
            <a:solidFill>
              <a:srgbClr val="6633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52" name="Rectangle 49"/>
          <p:cNvSpPr>
            <a:spLocks noChangeArrowheads="1"/>
          </p:cNvSpPr>
          <p:nvPr/>
        </p:nvSpPr>
        <p:spPr bwMode="auto">
          <a:xfrm>
            <a:off x="4811713" y="5055263"/>
            <a:ext cx="19717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latin typeface="Symbol" pitchFamily="18" charset="2"/>
              </a:rPr>
              <a:t>³</a:t>
            </a:r>
            <a:endParaRPr lang="en-US" b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A2BBE82-F15A-4C51-814D-9ADD6802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Comparando os Coeficientes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  <p:bldP spid="39946" grpId="0"/>
      <p:bldP spid="39949" grpId="0" animBg="1"/>
      <p:bldP spid="39950" grpId="0"/>
      <p:bldP spid="39951" grpId="0" animBg="1"/>
      <p:bldP spid="399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90701"/>
            <a:ext cx="10515600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pt-BR" dirty="0"/>
              <a:t>Se estas condições forem satisfeitas e como as variáveis de decisão são maiores que zero num problema na forma padrão então podemos garantir que</a:t>
            </a:r>
          </a:p>
          <a:p>
            <a:pPr eaLnBrk="1" hangingPunct="1">
              <a:lnSpc>
                <a:spcPct val="120000"/>
              </a:lnSpc>
              <a:defRPr/>
            </a:pPr>
            <a:endParaRPr lang="pt-BR" dirty="0"/>
          </a:p>
          <a:p>
            <a:pPr eaLnBrk="1" hangingPunct="1">
              <a:lnSpc>
                <a:spcPct val="120000"/>
              </a:lnSpc>
              <a:defRPr/>
            </a:pPr>
            <a:endParaRPr lang="pt-BR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1" lang="pt-BR" dirty="0"/>
              <a:t>	o que caracteriza um </a:t>
            </a:r>
            <a:r>
              <a:rPr kumimoji="1" lang="pt-BR" b="1" dirty="0">
                <a:solidFill>
                  <a:schemeClr val="tx2"/>
                </a:solidFill>
              </a:rPr>
              <a:t>limite superior</a:t>
            </a:r>
            <a:r>
              <a:rPr kumimoji="1" lang="pt-BR" dirty="0"/>
              <a:t> para o nosso problema na forma padrão.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95650" y="3636963"/>
            <a:ext cx="5600700" cy="650875"/>
            <a:chOff x="671" y="2423"/>
            <a:chExt cx="3528" cy="410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4105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3</a:t>
              </a:r>
              <a:endParaRPr lang="en-US" b="1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3449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2</a:t>
              </a:r>
              <a:endParaRPr lang="en-US" b="1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791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dirty="0"/>
                <a:t>1</a:t>
              </a:r>
              <a:endParaRPr lang="en-US" b="1" dirty="0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130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2</a:t>
              </a:r>
              <a:endParaRPr lang="en-US" b="1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489" y="2629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1</a:t>
              </a:r>
              <a:endParaRPr lang="en-US" b="1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844" y="2432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/>
                <a:t>*</a:t>
              </a:r>
              <a:endParaRPr lang="en-US" b="1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806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9</a:t>
              </a:r>
              <a:endParaRPr lang="en-US" b="1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144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4</a:t>
              </a:r>
              <a:endParaRPr lang="en-US" b="1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2513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3</a:t>
              </a:r>
              <a:endParaRPr lang="en-US" b="1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1843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2</a:t>
              </a:r>
              <a:endParaRPr lang="en-US" b="1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1225" y="2455"/>
              <a:ext cx="1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5</a:t>
              </a:r>
              <a:endParaRPr lang="en-US" b="1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671" y="2455"/>
              <a:ext cx="17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/>
                <a:t>Z</a:t>
              </a:r>
              <a:endParaRPr lang="en-US" b="1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978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y</a:t>
              </a:r>
              <a:endParaRPr lang="en-US" b="1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3317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 dirty="0"/>
                <a:t>y</a:t>
              </a:r>
              <a:endParaRPr lang="en-US" b="1" dirty="0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2677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 dirty="0"/>
                <a:t>y</a:t>
              </a:r>
              <a:endParaRPr lang="en-US" b="1" dirty="0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002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x</a:t>
              </a:r>
              <a:endParaRPr lang="en-US" b="1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380" y="2455"/>
              <a:ext cx="141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i="1"/>
                <a:t>x</a:t>
              </a:r>
              <a:endParaRPr lang="en-US" b="1"/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3607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 dirty="0">
                  <a:latin typeface="Symbol" pitchFamily="18" charset="2"/>
                </a:rPr>
                <a:t>+</a:t>
              </a:r>
              <a:endParaRPr lang="en-US" b="1" dirty="0"/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2936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2301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1635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1013" y="2423"/>
              <a:ext cx="15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500">
                  <a:latin typeface="Symbol" pitchFamily="18" charset="2"/>
                </a:rPr>
                <a:t>=</a:t>
              </a:r>
              <a:endParaRPr lang="en-US" b="1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D296C6CE-6881-406A-BDEC-D505FD7F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Limite Superior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4714"/>
            <a:ext cx="10764915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 que queremos é estabelecer o </a:t>
            </a:r>
            <a:r>
              <a:rPr lang="pt-BR" b="1" dirty="0">
                <a:solidFill>
                  <a:schemeClr val="tx2"/>
                </a:solidFill>
              </a:rPr>
              <a:t>menor limite superior possível</a:t>
            </a:r>
            <a:r>
              <a:rPr lang="pt-BR" dirty="0"/>
              <a:t>. Logo, 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747579" y="2844276"/>
            <a:ext cx="4750338" cy="6002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974F54-66ED-4B43-801F-14C630B5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94C776-FD18-49BE-958C-2780633AD018}"/>
                  </a:ext>
                </a:extLst>
              </p:cNvPr>
              <p:cNvSpPr txBox="1"/>
              <p:nvPr/>
            </p:nvSpPr>
            <p:spPr>
              <a:xfrm>
                <a:off x="3757011" y="2755499"/>
                <a:ext cx="4677978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494C776-FD18-49BE-958C-2780633A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11" y="2755499"/>
                <a:ext cx="4677978" cy="3231654"/>
              </a:xfrm>
              <a:prstGeom prst="rect">
                <a:avLst/>
              </a:prstGeom>
              <a:blipFill>
                <a:blip r:embed="rId3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436" y="1601832"/>
            <a:ext cx="10515595" cy="43434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buNone/>
              <a:defRPr/>
            </a:pPr>
            <a:r>
              <a:rPr lang="pt-BR" dirty="0"/>
              <a:t>A todo problema de maximização de programação linear corresponde um problema de minimização denominado o </a:t>
            </a:r>
            <a:r>
              <a:rPr lang="pt-BR" b="1" dirty="0">
                <a:solidFill>
                  <a:schemeClr val="tx2"/>
                </a:solidFill>
              </a:rPr>
              <a:t>Problema Dual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304618" y="3108260"/>
            <a:ext cx="823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/>
              <a:t>DUAL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23926" y="3099503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/>
              <a:t>PRIMAL</a:t>
            </a:r>
          </a:p>
        </p:txBody>
      </p:sp>
      <p:sp>
        <p:nvSpPr>
          <p:cNvPr id="3080" name="Line 47"/>
          <p:cNvSpPr>
            <a:spLocks noChangeShapeType="1"/>
          </p:cNvSpPr>
          <p:nvPr/>
        </p:nvSpPr>
        <p:spPr bwMode="auto">
          <a:xfrm>
            <a:off x="6167438" y="3475027"/>
            <a:ext cx="0" cy="2819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FCDE31D-647B-4331-8B1A-416348C2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D0204CB-5CDD-44FA-9F45-BA9C784F39C6}"/>
                  </a:ext>
                </a:extLst>
              </p:cNvPr>
              <p:cNvSpPr txBox="1"/>
              <p:nvPr/>
            </p:nvSpPr>
            <p:spPr>
              <a:xfrm>
                <a:off x="7041241" y="3374061"/>
                <a:ext cx="4677978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D0204CB-5CDD-44FA-9F45-BA9C784F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241" y="3374061"/>
                <a:ext cx="4677978" cy="3231654"/>
              </a:xfrm>
              <a:prstGeom prst="rect">
                <a:avLst/>
              </a:prstGeom>
              <a:blipFill>
                <a:blip r:embed="rId3"/>
                <a:stretch>
                  <a:fillRect l="-39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241F0FD-1EA2-403D-A154-BA0BA0A1C2F8}"/>
                  </a:ext>
                </a:extLst>
              </p:cNvPr>
              <p:cNvSpPr txBox="1"/>
              <p:nvPr/>
            </p:nvSpPr>
            <p:spPr>
              <a:xfrm>
                <a:off x="1220040" y="3099503"/>
                <a:ext cx="46779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5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D241F0FD-1EA2-403D-A154-BA0BA0A1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40" y="3099503"/>
                <a:ext cx="4677978" cy="3785652"/>
              </a:xfrm>
              <a:prstGeom prst="rect">
                <a:avLst/>
              </a:prstGeom>
              <a:blipFill>
                <a:blip r:embed="rId4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078" grpId="0"/>
      <p:bldP spid="3080" grpId="0" animBg="1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6B7CD5F-6E22-4E02-AE84-E629D78B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algn="just" eaLnBrk="1" hangingPunct="1"/>
            <a:r>
              <a:rPr lang="pt-BR" sz="2400" dirty="0"/>
              <a:t>A função-objetivo do Dual é de </a:t>
            </a:r>
            <a:r>
              <a:rPr lang="pt-BR" sz="2400" dirty="0">
                <a:solidFill>
                  <a:schemeClr val="tx2"/>
                </a:solidFill>
              </a:rPr>
              <a:t>minimização</a:t>
            </a:r>
            <a:r>
              <a:rPr lang="pt-BR" sz="2400" dirty="0"/>
              <a:t> quando o Primal for de </a:t>
            </a:r>
            <a:r>
              <a:rPr lang="pt-BR" sz="2400" dirty="0">
                <a:solidFill>
                  <a:schemeClr val="tx2"/>
                </a:solidFill>
              </a:rPr>
              <a:t>maximização</a:t>
            </a:r>
            <a:r>
              <a:rPr lang="pt-BR" sz="2400" dirty="0"/>
              <a:t>.</a:t>
            </a:r>
          </a:p>
          <a:p>
            <a:pPr algn="just" eaLnBrk="1" hangingPunct="1"/>
            <a:r>
              <a:rPr lang="pt-BR" sz="2400" dirty="0"/>
              <a:t>Os termos constantes das restrições do Dual são os coeficientes da função-objetivo do </a:t>
            </a:r>
            <a:r>
              <a:rPr lang="pt-BR" sz="2400" dirty="0" err="1"/>
              <a:t>Primal</a:t>
            </a:r>
            <a:r>
              <a:rPr lang="pt-BR" sz="2400" dirty="0"/>
              <a:t>.</a:t>
            </a:r>
          </a:p>
          <a:p>
            <a:pPr algn="just" eaLnBrk="1" hangingPunct="1"/>
            <a:r>
              <a:rPr lang="pt-BR" sz="2400" dirty="0"/>
              <a:t>Os coeficientes da função- objetivo do Dual são os termos constantes das restrições do </a:t>
            </a:r>
            <a:r>
              <a:rPr lang="pt-BR" sz="2400" dirty="0" err="1"/>
              <a:t>Primal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1AADEE-7ADE-4575-A1F6-AA5CB4AC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 Dual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pt-BR" dirty="0"/>
              <a:t>As restrições do Dual são do tipo </a:t>
            </a:r>
            <a:r>
              <a:rPr lang="pt-BR" dirty="0">
                <a:solidFill>
                  <a:schemeClr val="tx2"/>
                </a:solidFill>
                <a:latin typeface="Symbol" pitchFamily="18" charset="2"/>
              </a:rPr>
              <a:t></a:t>
            </a:r>
            <a:r>
              <a:rPr lang="pt-BR" dirty="0"/>
              <a:t>, quando as do Primal forem de </a:t>
            </a:r>
            <a:r>
              <a:rPr lang="pt-BR" dirty="0">
                <a:solidFill>
                  <a:schemeClr val="tx2"/>
                </a:solidFill>
                <a:latin typeface="Symbol" pitchFamily="18" charset="2"/>
              </a:rPr>
              <a:t></a:t>
            </a:r>
            <a:r>
              <a:rPr lang="pt-BR" dirty="0">
                <a:latin typeface="Symbol" pitchFamily="18" charset="2"/>
              </a:rPr>
              <a:t></a:t>
            </a:r>
            <a:endParaRPr lang="pt-BR" dirty="0"/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O número de </a:t>
            </a:r>
            <a:r>
              <a:rPr lang="pt-BR" dirty="0">
                <a:solidFill>
                  <a:schemeClr val="tx2"/>
                </a:solidFill>
              </a:rPr>
              <a:t>incógnitas</a:t>
            </a:r>
            <a:r>
              <a:rPr lang="pt-BR" dirty="0"/>
              <a:t> do Dual é igual ao número de </a:t>
            </a:r>
            <a:r>
              <a:rPr lang="pt-BR" dirty="0">
                <a:solidFill>
                  <a:schemeClr val="tx2"/>
                </a:solidFill>
              </a:rPr>
              <a:t>restrições</a:t>
            </a:r>
            <a:r>
              <a:rPr lang="pt-BR" dirty="0"/>
              <a:t> do Primal;</a:t>
            </a:r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O número de </a:t>
            </a:r>
            <a:r>
              <a:rPr lang="pt-BR" dirty="0">
                <a:solidFill>
                  <a:schemeClr val="tx2"/>
                </a:solidFill>
              </a:rPr>
              <a:t>restrições</a:t>
            </a:r>
            <a:r>
              <a:rPr lang="pt-BR" dirty="0"/>
              <a:t> do Dual é igual ao número de </a:t>
            </a:r>
            <a:r>
              <a:rPr lang="pt-BR" dirty="0">
                <a:solidFill>
                  <a:schemeClr val="tx2"/>
                </a:solidFill>
              </a:rPr>
              <a:t>incógnitas</a:t>
            </a:r>
            <a:r>
              <a:rPr lang="pt-BR" dirty="0"/>
              <a:t> do Primal.</a:t>
            </a:r>
          </a:p>
          <a:p>
            <a:pPr algn="just" eaLnBrk="1" hangingPunct="1">
              <a:lnSpc>
                <a:spcPct val="100000"/>
              </a:lnSpc>
            </a:pPr>
            <a:r>
              <a:rPr lang="pt-BR" dirty="0"/>
              <a:t>A matriz dos coeficientes do Dual é a </a:t>
            </a:r>
            <a:r>
              <a:rPr lang="pt-BR" b="1" dirty="0">
                <a:solidFill>
                  <a:schemeClr val="tx2"/>
                </a:solidFill>
              </a:rPr>
              <a:t>transposta</a:t>
            </a:r>
            <a:r>
              <a:rPr lang="pt-BR" dirty="0"/>
              <a:t> da matriz dos coeficientes do Primal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F4A966-D3D9-4C4A-90E4-779218B6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1E4E85F-EE27-4CFA-8D6E-8C35626B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137" y="1690688"/>
            <a:ext cx="823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>
                <a:solidFill>
                  <a:schemeClr val="tx2"/>
                </a:solidFill>
              </a:rPr>
              <a:t>DUAL</a:t>
            </a:r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3593597B-170E-49FB-A2AB-3DE5C28A3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5595" y="1711683"/>
            <a:ext cx="6" cy="428646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59B2AA1-9AB5-430E-9007-920FFEEB42E5}"/>
                  </a:ext>
                </a:extLst>
              </p:cNvPr>
              <p:cNvSpPr txBox="1"/>
              <p:nvPr/>
            </p:nvSpPr>
            <p:spPr>
              <a:xfrm>
                <a:off x="6055019" y="2445217"/>
                <a:ext cx="5530337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59B2AA1-9AB5-430E-9007-920FFEEB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019" y="2445217"/>
                <a:ext cx="5530337" cy="3231654"/>
              </a:xfrm>
              <a:prstGeom prst="rect">
                <a:avLst/>
              </a:prstGeom>
              <a:blipFill>
                <a:blip r:embed="rId3"/>
                <a:stretch>
                  <a:fillRect l="-3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A6BF907-6692-4334-B711-179E6BAE9070}"/>
                  </a:ext>
                </a:extLst>
              </p:cNvPr>
              <p:cNvSpPr txBox="1"/>
              <p:nvPr/>
            </p:nvSpPr>
            <p:spPr>
              <a:xfrm>
                <a:off x="838199" y="2445217"/>
                <a:ext cx="46779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b="0" dirty="0"/>
              </a:p>
              <a:p>
                <a:r>
                  <a:rPr lang="pt-BR" sz="36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600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DA6BF907-6692-4334-B711-179E6BAE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45217"/>
                <a:ext cx="4677978" cy="3785652"/>
              </a:xfrm>
              <a:prstGeom prst="rect">
                <a:avLst/>
              </a:prstGeom>
              <a:blipFill>
                <a:blip r:embed="rId4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4">
            <a:extLst>
              <a:ext uri="{FF2B5EF4-FFF2-40B4-BE49-F238E27FC236}">
                <a16:creationId xmlns:a16="http://schemas.microsoft.com/office/drawing/2014/main" id="{F9B750FB-45B3-4AEA-A29D-9BD01724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388" y="1711683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pt-BR" b="1" dirty="0">
                <a:solidFill>
                  <a:schemeClr val="tx2"/>
                </a:solidFill>
              </a:rPr>
              <a:t>PRIMAL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A892B5F-902A-481D-AFF5-3BD6A1B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</a:t>
            </a:r>
          </a:p>
          <a:p>
            <a:pPr lvl="1">
              <a:lnSpc>
                <a:spcPct val="120000"/>
              </a:lnSpc>
            </a:pPr>
            <a:r>
              <a:rPr lang="pt-BR" dirty="0"/>
              <a:t>O Dual do Dual é o </a:t>
            </a:r>
            <a:r>
              <a:rPr lang="pt-BR" dirty="0" err="1"/>
              <a:t>Primal</a:t>
            </a:r>
            <a:r>
              <a:rPr lang="pt-BR" dirty="0"/>
              <a:t>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II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/>
              <a:t>Se a </a:t>
            </a:r>
            <a:r>
              <a:rPr lang="pt-BR" i="1" dirty="0" err="1"/>
              <a:t>k</a:t>
            </a:r>
            <a:r>
              <a:rPr lang="pt-BR" dirty="0" err="1"/>
              <a:t>-ésima</a:t>
            </a:r>
            <a:r>
              <a:rPr lang="pt-BR" dirty="0"/>
              <a:t> restrição do </a:t>
            </a:r>
            <a:r>
              <a:rPr lang="pt-BR" dirty="0" err="1"/>
              <a:t>Primal</a:t>
            </a:r>
            <a:r>
              <a:rPr lang="pt-BR" dirty="0"/>
              <a:t> é uma </a:t>
            </a:r>
            <a:r>
              <a:rPr lang="pt-BR" dirty="0">
                <a:solidFill>
                  <a:schemeClr val="tx2"/>
                </a:solidFill>
              </a:rPr>
              <a:t>igualdade</a:t>
            </a:r>
            <a:r>
              <a:rPr lang="pt-BR" dirty="0"/>
              <a:t>, então a </a:t>
            </a:r>
            <a:r>
              <a:rPr lang="pt-BR" i="1" dirty="0" err="1"/>
              <a:t>k</a:t>
            </a:r>
            <a:r>
              <a:rPr lang="pt-BR" dirty="0" err="1"/>
              <a:t>-ésima</a:t>
            </a:r>
            <a:r>
              <a:rPr lang="pt-BR" dirty="0"/>
              <a:t> variável (</a:t>
            </a:r>
            <a:r>
              <a:rPr lang="pt-BR" i="1" dirty="0" err="1"/>
              <a:t>y</a:t>
            </a:r>
            <a:r>
              <a:rPr lang="pt-BR" i="1" baseline="-25000" dirty="0" err="1"/>
              <a:t>k</a:t>
            </a:r>
            <a:r>
              <a:rPr lang="pt-BR" dirty="0"/>
              <a:t> ) do Dual é </a:t>
            </a:r>
            <a:r>
              <a:rPr lang="pt-BR" dirty="0">
                <a:solidFill>
                  <a:schemeClr val="tx2"/>
                </a:solidFill>
              </a:rPr>
              <a:t>sem restrição de sinal</a:t>
            </a:r>
            <a:r>
              <a:rPr lang="pt-BR" dirty="0"/>
              <a:t>.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pt-BR" b="1" dirty="0"/>
              <a:t>Teorema III</a:t>
            </a:r>
          </a:p>
          <a:p>
            <a:pPr lvl="1" eaLnBrk="1" hangingPunct="1">
              <a:lnSpc>
                <a:spcPct val="120000"/>
              </a:lnSpc>
            </a:pPr>
            <a:r>
              <a:rPr lang="pt-BR" dirty="0"/>
              <a:t>Se a </a:t>
            </a:r>
            <a:r>
              <a:rPr lang="pt-BR" i="1" dirty="0" err="1"/>
              <a:t>n</a:t>
            </a:r>
            <a:r>
              <a:rPr lang="pt-BR" dirty="0" err="1"/>
              <a:t>-ésima</a:t>
            </a:r>
            <a:r>
              <a:rPr lang="pt-BR" dirty="0"/>
              <a:t> variável do </a:t>
            </a:r>
            <a:r>
              <a:rPr lang="pt-BR" dirty="0" err="1"/>
              <a:t>Primal</a:t>
            </a:r>
            <a:r>
              <a:rPr lang="pt-BR" dirty="0"/>
              <a:t> é </a:t>
            </a:r>
            <a:r>
              <a:rPr lang="pt-BR" dirty="0">
                <a:solidFill>
                  <a:schemeClr val="tx2"/>
                </a:solidFill>
              </a:rPr>
              <a:t>sem restrição de sinal</a:t>
            </a:r>
            <a:r>
              <a:rPr lang="pt-BR" dirty="0"/>
              <a:t>, então a </a:t>
            </a:r>
            <a:r>
              <a:rPr lang="pt-BR" i="1" dirty="0" err="1"/>
              <a:t>n-</a:t>
            </a:r>
            <a:r>
              <a:rPr lang="pt-BR" dirty="0" err="1"/>
              <a:t>ésima</a:t>
            </a:r>
            <a:r>
              <a:rPr lang="pt-BR" dirty="0"/>
              <a:t> restrição do Dual é uma </a:t>
            </a:r>
            <a:r>
              <a:rPr lang="pt-BR" dirty="0">
                <a:solidFill>
                  <a:schemeClr val="tx2"/>
                </a:solidFill>
              </a:rPr>
              <a:t>igualdade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4558-27F6-41C0-AAE8-C14866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0F02F-26F3-4475-BB97-7FB4AF56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Problema Dual</a:t>
            </a:r>
          </a:p>
          <a:p>
            <a:r>
              <a:rPr lang="pt-BR" sz="2400" dirty="0"/>
              <a:t>Montagem do Problema Dual</a:t>
            </a:r>
          </a:p>
          <a:p>
            <a:r>
              <a:rPr lang="pt-BR" sz="2400" dirty="0"/>
              <a:t>Teoremas da Dualidade e Folga Complementar</a:t>
            </a:r>
          </a:p>
          <a:p>
            <a:r>
              <a:rPr lang="pt-BR" sz="2400" dirty="0"/>
              <a:t>Interpretação Econômica do Problema Dual</a:t>
            </a:r>
          </a:p>
          <a:p>
            <a:r>
              <a:rPr lang="pt-BR" sz="2400" dirty="0"/>
              <a:t>Análise de Sensibilidade</a:t>
            </a:r>
            <a:endParaRPr lang="pt-BR" dirty="0"/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264B86-97CC-4AE9-B594-D271F782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77" y="0"/>
            <a:ext cx="432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3"/>
              <p:cNvSpPr txBox="1"/>
              <p:nvPr/>
            </p:nvSpPr>
            <p:spPr bwMode="auto">
              <a:xfrm>
                <a:off x="852487" y="2291578"/>
                <a:ext cx="6525796" cy="3240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≤30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sem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restri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çõ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sinal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17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87" y="2291578"/>
                <a:ext cx="6525796" cy="3240088"/>
              </a:xfrm>
              <a:prstGeom prst="rect">
                <a:avLst/>
              </a:prstGeom>
              <a:blipFill>
                <a:blip r:embed="rId3"/>
                <a:stretch>
                  <a:fillRect b="-178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675439" y="4119572"/>
            <a:ext cx="5096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Object 8">
                <a:hlinkClick r:id="" action="ppaction://ole?verb=0"/>
              </p:cNvPr>
              <p:cNvSpPr txBox="1"/>
              <p:nvPr/>
            </p:nvSpPr>
            <p:spPr bwMode="auto">
              <a:xfrm>
                <a:off x="6769917" y="3784005"/>
                <a:ext cx="4649787" cy="2682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pt-B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/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mr>
                        <m:mr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e>
                            <m:r>
                              <a:rPr lang="pt-BR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mr>
                      </m:m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71" name="Object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9917" y="3784005"/>
                <a:ext cx="4649787" cy="2682875"/>
              </a:xfrm>
              <a:prstGeom prst="rect">
                <a:avLst/>
              </a:prstGeom>
              <a:blipFill>
                <a:blip r:embed="rId4"/>
                <a:stretch>
                  <a:fillRect r="-41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>
            <a:extLst>
              <a:ext uri="{FF2B5EF4-FFF2-40B4-BE49-F238E27FC236}">
                <a16:creationId xmlns:a16="http://schemas.microsoft.com/office/drawing/2014/main" id="{7B450B9E-A516-4151-B847-C08F6F91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44700" y="2962295"/>
            <a:ext cx="3886200" cy="2300287"/>
            <a:chOff x="2821" y="2872"/>
            <a:chExt cx="2940" cy="1449"/>
          </a:xfrm>
        </p:grpSpPr>
        <p:sp>
          <p:nvSpPr>
            <p:cNvPr id="43129" name="Rectangle 3"/>
            <p:cNvSpPr>
              <a:spLocks noChangeArrowheads="1"/>
            </p:cNvSpPr>
            <p:nvPr/>
          </p:nvSpPr>
          <p:spPr bwMode="auto">
            <a:xfrm>
              <a:off x="2821" y="2872"/>
              <a:ext cx="2940" cy="144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130" name="Line 4"/>
            <p:cNvSpPr>
              <a:spLocks noChangeShapeType="1"/>
            </p:cNvSpPr>
            <p:nvPr/>
          </p:nvSpPr>
          <p:spPr bwMode="auto">
            <a:xfrm>
              <a:off x="2823" y="3135"/>
              <a:ext cx="2929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100263" y="2543195"/>
            <a:ext cx="3670300" cy="2554287"/>
            <a:chOff x="467" y="1533"/>
            <a:chExt cx="2312" cy="1609"/>
          </a:xfrm>
        </p:grpSpPr>
        <p:sp>
          <p:nvSpPr>
            <p:cNvPr id="43078" name="Rectangle 6"/>
            <p:cNvSpPr>
              <a:spLocks noChangeArrowheads="1"/>
            </p:cNvSpPr>
            <p:nvPr/>
          </p:nvSpPr>
          <p:spPr bwMode="auto">
            <a:xfrm>
              <a:off x="2566" y="2968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30</a:t>
              </a:r>
            </a:p>
          </p:txBody>
        </p:sp>
        <p:sp>
          <p:nvSpPr>
            <p:cNvPr id="43079" name="Rectangle 7"/>
            <p:cNvSpPr>
              <a:spLocks noChangeArrowheads="1"/>
            </p:cNvSpPr>
            <p:nvPr/>
          </p:nvSpPr>
          <p:spPr bwMode="auto">
            <a:xfrm>
              <a:off x="1981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0" name="Rectangle 8"/>
            <p:cNvSpPr>
              <a:spLocks noChangeArrowheads="1"/>
            </p:cNvSpPr>
            <p:nvPr/>
          </p:nvSpPr>
          <p:spPr bwMode="auto">
            <a:xfrm>
              <a:off x="1681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1" name="Rectangle 9"/>
            <p:cNvSpPr>
              <a:spLocks noChangeArrowheads="1"/>
            </p:cNvSpPr>
            <p:nvPr/>
          </p:nvSpPr>
          <p:spPr bwMode="auto">
            <a:xfrm>
              <a:off x="1380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082" name="Rectangle 10"/>
            <p:cNvSpPr>
              <a:spLocks noChangeArrowheads="1"/>
            </p:cNvSpPr>
            <p:nvPr/>
          </p:nvSpPr>
          <p:spPr bwMode="auto">
            <a:xfrm>
              <a:off x="1077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3" name="Rectangle 11"/>
            <p:cNvSpPr>
              <a:spLocks noChangeArrowheads="1"/>
            </p:cNvSpPr>
            <p:nvPr/>
          </p:nvSpPr>
          <p:spPr bwMode="auto">
            <a:xfrm>
              <a:off x="776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4" name="Rectangle 12"/>
            <p:cNvSpPr>
              <a:spLocks noChangeArrowheads="1"/>
            </p:cNvSpPr>
            <p:nvPr/>
          </p:nvSpPr>
          <p:spPr bwMode="auto">
            <a:xfrm>
              <a:off x="482" y="296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5" name="Rectangle 13"/>
            <p:cNvSpPr>
              <a:spLocks noChangeArrowheads="1"/>
            </p:cNvSpPr>
            <p:nvPr/>
          </p:nvSpPr>
          <p:spPr bwMode="auto">
            <a:xfrm>
              <a:off x="2568" y="2681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20</a:t>
              </a:r>
            </a:p>
          </p:txBody>
        </p:sp>
        <p:sp>
          <p:nvSpPr>
            <p:cNvPr id="43086" name="Rectangle 14"/>
            <p:cNvSpPr>
              <a:spLocks noChangeArrowheads="1"/>
            </p:cNvSpPr>
            <p:nvPr/>
          </p:nvSpPr>
          <p:spPr bwMode="auto">
            <a:xfrm>
              <a:off x="1982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87" name="Rectangle 15"/>
            <p:cNvSpPr>
              <a:spLocks noChangeArrowheads="1"/>
            </p:cNvSpPr>
            <p:nvPr/>
          </p:nvSpPr>
          <p:spPr bwMode="auto">
            <a:xfrm>
              <a:off x="1682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088" name="Rectangle 16"/>
            <p:cNvSpPr>
              <a:spLocks noChangeArrowheads="1"/>
            </p:cNvSpPr>
            <p:nvPr/>
          </p:nvSpPr>
          <p:spPr bwMode="auto">
            <a:xfrm>
              <a:off x="13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89" name="Rectangle 17"/>
            <p:cNvSpPr>
              <a:spLocks noChangeArrowheads="1"/>
            </p:cNvSpPr>
            <p:nvPr/>
          </p:nvSpPr>
          <p:spPr bwMode="auto">
            <a:xfrm>
              <a:off x="10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0" name="Rectangle 18"/>
            <p:cNvSpPr>
              <a:spLocks noChangeArrowheads="1"/>
            </p:cNvSpPr>
            <p:nvPr/>
          </p:nvSpPr>
          <p:spPr bwMode="auto">
            <a:xfrm>
              <a:off x="778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091" name="Rectangle 19"/>
            <p:cNvSpPr>
              <a:spLocks noChangeArrowheads="1"/>
            </p:cNvSpPr>
            <p:nvPr/>
          </p:nvSpPr>
          <p:spPr bwMode="auto">
            <a:xfrm>
              <a:off x="483" y="268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092" name="Rectangle 20"/>
            <p:cNvSpPr>
              <a:spLocks noChangeArrowheads="1"/>
            </p:cNvSpPr>
            <p:nvPr/>
          </p:nvSpPr>
          <p:spPr bwMode="auto">
            <a:xfrm>
              <a:off x="2561" y="2394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15</a:t>
              </a:r>
            </a:p>
          </p:txBody>
        </p:sp>
        <p:sp>
          <p:nvSpPr>
            <p:cNvPr id="43093" name="Rectangle 21"/>
            <p:cNvSpPr>
              <a:spLocks noChangeArrowheads="1"/>
            </p:cNvSpPr>
            <p:nvPr/>
          </p:nvSpPr>
          <p:spPr bwMode="auto">
            <a:xfrm>
              <a:off x="1981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4" name="Rectangle 22"/>
            <p:cNvSpPr>
              <a:spLocks noChangeArrowheads="1"/>
            </p:cNvSpPr>
            <p:nvPr/>
          </p:nvSpPr>
          <p:spPr bwMode="auto">
            <a:xfrm>
              <a:off x="1680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5" name="Rectangle 23"/>
            <p:cNvSpPr>
              <a:spLocks noChangeArrowheads="1"/>
            </p:cNvSpPr>
            <p:nvPr/>
          </p:nvSpPr>
          <p:spPr bwMode="auto">
            <a:xfrm>
              <a:off x="1378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096" name="Rectangle 24"/>
            <p:cNvSpPr>
              <a:spLocks noChangeArrowheads="1"/>
            </p:cNvSpPr>
            <p:nvPr/>
          </p:nvSpPr>
          <p:spPr bwMode="auto">
            <a:xfrm>
              <a:off x="1078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7" name="Rectangle 25"/>
            <p:cNvSpPr>
              <a:spLocks noChangeArrowheads="1"/>
            </p:cNvSpPr>
            <p:nvPr/>
          </p:nvSpPr>
          <p:spPr bwMode="auto">
            <a:xfrm>
              <a:off x="777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8" name="Rectangle 26"/>
            <p:cNvSpPr>
              <a:spLocks noChangeArrowheads="1"/>
            </p:cNvSpPr>
            <p:nvPr/>
          </p:nvSpPr>
          <p:spPr bwMode="auto">
            <a:xfrm>
              <a:off x="482" y="239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099" name="Rectangle 27"/>
            <p:cNvSpPr>
              <a:spLocks noChangeArrowheads="1"/>
            </p:cNvSpPr>
            <p:nvPr/>
          </p:nvSpPr>
          <p:spPr bwMode="auto">
            <a:xfrm>
              <a:off x="2559" y="2107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10</a:t>
              </a:r>
            </a:p>
          </p:txBody>
        </p:sp>
        <p:sp>
          <p:nvSpPr>
            <p:cNvPr id="43100" name="Rectangle 28"/>
            <p:cNvSpPr>
              <a:spLocks noChangeArrowheads="1"/>
            </p:cNvSpPr>
            <p:nvPr/>
          </p:nvSpPr>
          <p:spPr bwMode="auto">
            <a:xfrm>
              <a:off x="1982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1" name="Rectangle 29"/>
            <p:cNvSpPr>
              <a:spLocks noChangeArrowheads="1"/>
            </p:cNvSpPr>
            <p:nvPr/>
          </p:nvSpPr>
          <p:spPr bwMode="auto">
            <a:xfrm>
              <a:off x="1681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2" name="Rectangle 30"/>
            <p:cNvSpPr>
              <a:spLocks noChangeArrowheads="1"/>
            </p:cNvSpPr>
            <p:nvPr/>
          </p:nvSpPr>
          <p:spPr bwMode="auto">
            <a:xfrm>
              <a:off x="1379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43103" name="Rectangle 31"/>
            <p:cNvSpPr>
              <a:spLocks noChangeArrowheads="1"/>
            </p:cNvSpPr>
            <p:nvPr/>
          </p:nvSpPr>
          <p:spPr bwMode="auto">
            <a:xfrm>
              <a:off x="1077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4" name="Rectangle 32"/>
            <p:cNvSpPr>
              <a:spLocks noChangeArrowheads="1"/>
            </p:cNvSpPr>
            <p:nvPr/>
          </p:nvSpPr>
          <p:spPr bwMode="auto">
            <a:xfrm>
              <a:off x="776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5" name="Rectangle 33"/>
            <p:cNvSpPr>
              <a:spLocks noChangeArrowheads="1"/>
            </p:cNvSpPr>
            <p:nvPr/>
          </p:nvSpPr>
          <p:spPr bwMode="auto">
            <a:xfrm>
              <a:off x="481" y="210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06" name="Rectangle 34"/>
            <p:cNvSpPr>
              <a:spLocks noChangeArrowheads="1"/>
            </p:cNvSpPr>
            <p:nvPr/>
          </p:nvSpPr>
          <p:spPr bwMode="auto">
            <a:xfrm>
              <a:off x="1983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4</a:t>
              </a:r>
            </a:p>
          </p:txBody>
        </p:sp>
        <p:sp>
          <p:nvSpPr>
            <p:cNvPr id="43107" name="Rectangle 35"/>
            <p:cNvSpPr>
              <a:spLocks noChangeArrowheads="1"/>
            </p:cNvSpPr>
            <p:nvPr/>
          </p:nvSpPr>
          <p:spPr bwMode="auto">
            <a:xfrm>
              <a:off x="1681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5</a:t>
              </a:r>
            </a:p>
          </p:txBody>
        </p:sp>
        <p:sp>
          <p:nvSpPr>
            <p:cNvPr id="43108" name="Rectangle 36"/>
            <p:cNvSpPr>
              <a:spLocks noChangeArrowheads="1"/>
            </p:cNvSpPr>
            <p:nvPr/>
          </p:nvSpPr>
          <p:spPr bwMode="auto">
            <a:xfrm>
              <a:off x="1379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6</a:t>
              </a:r>
            </a:p>
          </p:txBody>
        </p:sp>
        <p:sp>
          <p:nvSpPr>
            <p:cNvPr id="43109" name="Rectangle 37"/>
            <p:cNvSpPr>
              <a:spLocks noChangeArrowheads="1"/>
            </p:cNvSpPr>
            <p:nvPr/>
          </p:nvSpPr>
          <p:spPr bwMode="auto">
            <a:xfrm>
              <a:off x="1077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43110" name="Rectangle 38"/>
            <p:cNvSpPr>
              <a:spLocks noChangeArrowheads="1"/>
            </p:cNvSpPr>
            <p:nvPr/>
          </p:nvSpPr>
          <p:spPr bwMode="auto">
            <a:xfrm>
              <a:off x="778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43111" name="Rectangle 39"/>
            <p:cNvSpPr>
              <a:spLocks noChangeArrowheads="1"/>
            </p:cNvSpPr>
            <p:nvPr/>
          </p:nvSpPr>
          <p:spPr bwMode="auto">
            <a:xfrm>
              <a:off x="483" y="18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3</a:t>
              </a:r>
            </a:p>
          </p:txBody>
        </p:sp>
        <p:sp>
          <p:nvSpPr>
            <p:cNvPr id="43112" name="Rectangle 40"/>
            <p:cNvSpPr>
              <a:spLocks noChangeArrowheads="1"/>
            </p:cNvSpPr>
            <p:nvPr/>
          </p:nvSpPr>
          <p:spPr bwMode="auto">
            <a:xfrm>
              <a:off x="2031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6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3" name="Rectangle 41"/>
            <p:cNvSpPr>
              <a:spLocks noChangeArrowheads="1"/>
            </p:cNvSpPr>
            <p:nvPr/>
          </p:nvSpPr>
          <p:spPr bwMode="auto">
            <a:xfrm>
              <a:off x="1730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4" name="Rectangle 42"/>
            <p:cNvSpPr>
              <a:spLocks noChangeArrowheads="1"/>
            </p:cNvSpPr>
            <p:nvPr/>
          </p:nvSpPr>
          <p:spPr bwMode="auto">
            <a:xfrm>
              <a:off x="1429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4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5" name="Rectangle 43"/>
            <p:cNvSpPr>
              <a:spLocks noChangeArrowheads="1"/>
            </p:cNvSpPr>
            <p:nvPr/>
          </p:nvSpPr>
          <p:spPr bwMode="auto">
            <a:xfrm>
              <a:off x="1128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6" name="Rectangle 44"/>
            <p:cNvSpPr>
              <a:spLocks noChangeArrowheads="1"/>
            </p:cNvSpPr>
            <p:nvPr/>
          </p:nvSpPr>
          <p:spPr bwMode="auto">
            <a:xfrm>
              <a:off x="827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7" name="Rectangle 45"/>
            <p:cNvSpPr>
              <a:spLocks noChangeArrowheads="1"/>
            </p:cNvSpPr>
            <p:nvPr/>
          </p:nvSpPr>
          <p:spPr bwMode="auto">
            <a:xfrm>
              <a:off x="530" y="165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8" name="Rectangle 46"/>
            <p:cNvSpPr>
              <a:spLocks noChangeArrowheads="1"/>
            </p:cNvSpPr>
            <p:nvPr/>
          </p:nvSpPr>
          <p:spPr bwMode="auto">
            <a:xfrm>
              <a:off x="2252" y="2946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19" name="Rectangle 47"/>
            <p:cNvSpPr>
              <a:spLocks noChangeArrowheads="1"/>
            </p:cNvSpPr>
            <p:nvPr/>
          </p:nvSpPr>
          <p:spPr bwMode="auto">
            <a:xfrm>
              <a:off x="2252" y="2659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0" name="Rectangle 48"/>
            <p:cNvSpPr>
              <a:spLocks noChangeArrowheads="1"/>
            </p:cNvSpPr>
            <p:nvPr/>
          </p:nvSpPr>
          <p:spPr bwMode="auto">
            <a:xfrm>
              <a:off x="2253" y="2372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1" name="Rectangle 49"/>
            <p:cNvSpPr>
              <a:spLocks noChangeArrowheads="1"/>
            </p:cNvSpPr>
            <p:nvPr/>
          </p:nvSpPr>
          <p:spPr bwMode="auto">
            <a:xfrm>
              <a:off x="2253" y="2085"/>
              <a:ext cx="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2" name="Rectangle 50"/>
            <p:cNvSpPr>
              <a:spLocks noChangeArrowheads="1"/>
            </p:cNvSpPr>
            <p:nvPr/>
          </p:nvSpPr>
          <p:spPr bwMode="auto">
            <a:xfrm>
              <a:off x="2504" y="1820"/>
              <a:ext cx="2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Max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3" name="Rectangle 51"/>
            <p:cNvSpPr>
              <a:spLocks noChangeArrowheads="1"/>
            </p:cNvSpPr>
            <p:nvPr/>
          </p:nvSpPr>
          <p:spPr bwMode="auto">
            <a:xfrm>
              <a:off x="1959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4" name="Rectangle 52"/>
            <p:cNvSpPr>
              <a:spLocks noChangeArrowheads="1"/>
            </p:cNvSpPr>
            <p:nvPr/>
          </p:nvSpPr>
          <p:spPr bwMode="auto">
            <a:xfrm>
              <a:off x="1659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5" name="Rectangle 53"/>
            <p:cNvSpPr>
              <a:spLocks noChangeArrowheads="1"/>
            </p:cNvSpPr>
            <p:nvPr/>
          </p:nvSpPr>
          <p:spPr bwMode="auto">
            <a:xfrm>
              <a:off x="1355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6" name="Rectangle 54"/>
            <p:cNvSpPr>
              <a:spLocks noChangeArrowheads="1"/>
            </p:cNvSpPr>
            <p:nvPr/>
          </p:nvSpPr>
          <p:spPr bwMode="auto">
            <a:xfrm>
              <a:off x="1057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7" name="Rectangle 55"/>
            <p:cNvSpPr>
              <a:spLocks noChangeArrowheads="1"/>
            </p:cNvSpPr>
            <p:nvPr/>
          </p:nvSpPr>
          <p:spPr bwMode="auto">
            <a:xfrm>
              <a:off x="753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43128" name="Rectangle 56"/>
            <p:cNvSpPr>
              <a:spLocks noChangeArrowheads="1"/>
            </p:cNvSpPr>
            <p:nvPr/>
          </p:nvSpPr>
          <p:spPr bwMode="auto">
            <a:xfrm>
              <a:off x="467" y="1533"/>
              <a:ext cx="7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43012" name="Rectangle 63"/>
          <p:cNvSpPr>
            <a:spLocks noChangeArrowheads="1"/>
          </p:cNvSpPr>
          <p:nvPr/>
        </p:nvSpPr>
        <p:spPr bwMode="auto">
          <a:xfrm>
            <a:off x="6456363" y="2957532"/>
            <a:ext cx="3657600" cy="3114675"/>
          </a:xfrm>
          <a:prstGeom prst="rect">
            <a:avLst/>
          </a:prstGeom>
          <a:solidFill>
            <a:schemeClr val="bg1"/>
          </a:solidFill>
          <a:ln w="25400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3" name="Rectangle 64"/>
          <p:cNvSpPr>
            <a:spLocks noChangeArrowheads="1"/>
          </p:cNvSpPr>
          <p:nvPr/>
        </p:nvSpPr>
        <p:spPr bwMode="auto">
          <a:xfrm>
            <a:off x="966946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4" name="Rectangle 65"/>
          <p:cNvSpPr>
            <a:spLocks noChangeArrowheads="1"/>
          </p:cNvSpPr>
          <p:nvPr/>
        </p:nvSpPr>
        <p:spPr bwMode="auto">
          <a:xfrm>
            <a:off x="8689975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5" name="Rectangle 66"/>
          <p:cNvSpPr>
            <a:spLocks noChangeArrowheads="1"/>
          </p:cNvSpPr>
          <p:nvPr/>
        </p:nvSpPr>
        <p:spPr bwMode="auto">
          <a:xfrm>
            <a:off x="8042275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6" name="Rectangle 67"/>
          <p:cNvSpPr>
            <a:spLocks noChangeArrowheads="1"/>
          </p:cNvSpPr>
          <p:nvPr/>
        </p:nvSpPr>
        <p:spPr bwMode="auto">
          <a:xfrm>
            <a:off x="738981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7" name="Rectangle 68"/>
          <p:cNvSpPr>
            <a:spLocks noChangeArrowheads="1"/>
          </p:cNvSpPr>
          <p:nvPr/>
        </p:nvSpPr>
        <p:spPr bwMode="auto">
          <a:xfrm>
            <a:off x="6761163" y="570549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8" name="Rectangle 69"/>
          <p:cNvSpPr>
            <a:spLocks noChangeArrowheads="1"/>
          </p:cNvSpPr>
          <p:nvPr/>
        </p:nvSpPr>
        <p:spPr bwMode="auto">
          <a:xfrm>
            <a:off x="9666288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19" name="Rectangle 70"/>
          <p:cNvSpPr>
            <a:spLocks noChangeArrowheads="1"/>
          </p:cNvSpPr>
          <p:nvPr/>
        </p:nvSpPr>
        <p:spPr bwMode="auto">
          <a:xfrm>
            <a:off x="8693150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0" name="Rectangle 71"/>
          <p:cNvSpPr>
            <a:spLocks noChangeArrowheads="1"/>
          </p:cNvSpPr>
          <p:nvPr/>
        </p:nvSpPr>
        <p:spPr bwMode="auto">
          <a:xfrm>
            <a:off x="804386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1" name="Rectangle 72"/>
          <p:cNvSpPr>
            <a:spLocks noChangeArrowheads="1"/>
          </p:cNvSpPr>
          <p:nvPr/>
        </p:nvSpPr>
        <p:spPr bwMode="auto">
          <a:xfrm>
            <a:off x="738981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2" name="Rectangle 73"/>
          <p:cNvSpPr>
            <a:spLocks noChangeArrowheads="1"/>
          </p:cNvSpPr>
          <p:nvPr/>
        </p:nvSpPr>
        <p:spPr bwMode="auto">
          <a:xfrm>
            <a:off x="6761163" y="525623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3" name="Rectangle 74"/>
          <p:cNvSpPr>
            <a:spLocks noChangeArrowheads="1"/>
          </p:cNvSpPr>
          <p:nvPr/>
        </p:nvSpPr>
        <p:spPr bwMode="auto">
          <a:xfrm>
            <a:off x="9666288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6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4" name="Rectangle 75"/>
          <p:cNvSpPr>
            <a:spLocks noChangeArrowheads="1"/>
          </p:cNvSpPr>
          <p:nvPr/>
        </p:nvSpPr>
        <p:spPr bwMode="auto">
          <a:xfrm>
            <a:off x="8694738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5" name="Rectangle 76"/>
          <p:cNvSpPr>
            <a:spLocks noChangeArrowheads="1"/>
          </p:cNvSpPr>
          <p:nvPr/>
        </p:nvSpPr>
        <p:spPr bwMode="auto">
          <a:xfrm>
            <a:off x="8039100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6" name="Rectangle 77"/>
          <p:cNvSpPr>
            <a:spLocks noChangeArrowheads="1"/>
          </p:cNvSpPr>
          <p:nvPr/>
        </p:nvSpPr>
        <p:spPr bwMode="auto">
          <a:xfrm>
            <a:off x="7389813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7" name="Rectangle 78"/>
          <p:cNvSpPr>
            <a:spLocks noChangeArrowheads="1"/>
          </p:cNvSpPr>
          <p:nvPr/>
        </p:nvSpPr>
        <p:spPr bwMode="auto">
          <a:xfrm>
            <a:off x="6761163" y="480697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8" name="Rectangle 79"/>
          <p:cNvSpPr>
            <a:spLocks noChangeArrowheads="1"/>
          </p:cNvSpPr>
          <p:nvPr/>
        </p:nvSpPr>
        <p:spPr bwMode="auto">
          <a:xfrm>
            <a:off x="9664700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29" name="Rectangle 80"/>
          <p:cNvSpPr>
            <a:spLocks noChangeArrowheads="1"/>
          </p:cNvSpPr>
          <p:nvPr/>
        </p:nvSpPr>
        <p:spPr bwMode="auto">
          <a:xfrm>
            <a:off x="86899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0" name="Rectangle 81"/>
          <p:cNvSpPr>
            <a:spLocks noChangeArrowheads="1"/>
          </p:cNvSpPr>
          <p:nvPr/>
        </p:nvSpPr>
        <p:spPr bwMode="auto">
          <a:xfrm>
            <a:off x="80422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1" name="Rectangle 82"/>
          <p:cNvSpPr>
            <a:spLocks noChangeArrowheads="1"/>
          </p:cNvSpPr>
          <p:nvPr/>
        </p:nvSpPr>
        <p:spPr bwMode="auto">
          <a:xfrm>
            <a:off x="7392988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2" name="Rectangle 83"/>
          <p:cNvSpPr>
            <a:spLocks noChangeArrowheads="1"/>
          </p:cNvSpPr>
          <p:nvPr/>
        </p:nvSpPr>
        <p:spPr bwMode="auto">
          <a:xfrm>
            <a:off x="6759575" y="435770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3" name="Rectangle 84"/>
          <p:cNvSpPr>
            <a:spLocks noChangeArrowheads="1"/>
          </p:cNvSpPr>
          <p:nvPr/>
        </p:nvSpPr>
        <p:spPr bwMode="auto">
          <a:xfrm>
            <a:off x="9669463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4" name="Rectangle 85"/>
          <p:cNvSpPr>
            <a:spLocks noChangeArrowheads="1"/>
          </p:cNvSpPr>
          <p:nvPr/>
        </p:nvSpPr>
        <p:spPr bwMode="auto">
          <a:xfrm>
            <a:off x="8689975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5" name="Rectangle 86"/>
          <p:cNvSpPr>
            <a:spLocks noChangeArrowheads="1"/>
          </p:cNvSpPr>
          <p:nvPr/>
        </p:nvSpPr>
        <p:spPr bwMode="auto">
          <a:xfrm>
            <a:off x="8043863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6" name="Rectangle 87"/>
          <p:cNvSpPr>
            <a:spLocks noChangeArrowheads="1"/>
          </p:cNvSpPr>
          <p:nvPr/>
        </p:nvSpPr>
        <p:spPr bwMode="auto">
          <a:xfrm>
            <a:off x="7392988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7" name="Rectangle 88"/>
          <p:cNvSpPr>
            <a:spLocks noChangeArrowheads="1"/>
          </p:cNvSpPr>
          <p:nvPr/>
        </p:nvSpPr>
        <p:spPr bwMode="auto">
          <a:xfrm>
            <a:off x="6759575" y="3908445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8" name="Rectangle 89"/>
          <p:cNvSpPr>
            <a:spLocks noChangeArrowheads="1"/>
          </p:cNvSpPr>
          <p:nvPr/>
        </p:nvSpPr>
        <p:spPr bwMode="auto">
          <a:xfrm>
            <a:off x="9669463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39" name="Rectangle 90"/>
          <p:cNvSpPr>
            <a:spLocks noChangeArrowheads="1"/>
          </p:cNvSpPr>
          <p:nvPr/>
        </p:nvSpPr>
        <p:spPr bwMode="auto">
          <a:xfrm>
            <a:off x="8693150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0" name="Rectangle 91"/>
          <p:cNvSpPr>
            <a:spLocks noChangeArrowheads="1"/>
          </p:cNvSpPr>
          <p:nvPr/>
        </p:nvSpPr>
        <p:spPr bwMode="auto">
          <a:xfrm>
            <a:off x="8043863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1" name="Rectangle 92"/>
          <p:cNvSpPr>
            <a:spLocks noChangeArrowheads="1"/>
          </p:cNvSpPr>
          <p:nvPr/>
        </p:nvSpPr>
        <p:spPr bwMode="auto">
          <a:xfrm>
            <a:off x="7392988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2" name="Rectangle 93"/>
          <p:cNvSpPr>
            <a:spLocks noChangeArrowheads="1"/>
          </p:cNvSpPr>
          <p:nvPr/>
        </p:nvSpPr>
        <p:spPr bwMode="auto">
          <a:xfrm>
            <a:off x="6759575" y="345918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3" name="Rectangle 94"/>
          <p:cNvSpPr>
            <a:spLocks noChangeArrowheads="1"/>
          </p:cNvSpPr>
          <p:nvPr/>
        </p:nvSpPr>
        <p:spPr bwMode="auto">
          <a:xfrm>
            <a:off x="8605838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4" name="Rectangle 95"/>
          <p:cNvSpPr>
            <a:spLocks noChangeArrowheads="1"/>
          </p:cNvSpPr>
          <p:nvPr/>
        </p:nvSpPr>
        <p:spPr bwMode="auto">
          <a:xfrm>
            <a:off x="7959725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5" name="Rectangle 96"/>
          <p:cNvSpPr>
            <a:spLocks noChangeArrowheads="1"/>
          </p:cNvSpPr>
          <p:nvPr/>
        </p:nvSpPr>
        <p:spPr bwMode="auto">
          <a:xfrm>
            <a:off x="7294563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6" name="Rectangle 97"/>
          <p:cNvSpPr>
            <a:spLocks noChangeArrowheads="1"/>
          </p:cNvSpPr>
          <p:nvPr/>
        </p:nvSpPr>
        <p:spPr bwMode="auto">
          <a:xfrm>
            <a:off x="6661150" y="3009920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7" name="Rectangle 98"/>
          <p:cNvSpPr>
            <a:spLocks noChangeArrowheads="1"/>
          </p:cNvSpPr>
          <p:nvPr/>
        </p:nvSpPr>
        <p:spPr bwMode="auto">
          <a:xfrm>
            <a:off x="8805863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8" name="Rectangle 99"/>
          <p:cNvSpPr>
            <a:spLocks noChangeArrowheads="1"/>
          </p:cNvSpPr>
          <p:nvPr/>
        </p:nvSpPr>
        <p:spPr bwMode="auto">
          <a:xfrm>
            <a:off x="8154988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49" name="Rectangle 100"/>
          <p:cNvSpPr>
            <a:spLocks noChangeArrowheads="1"/>
          </p:cNvSpPr>
          <p:nvPr/>
        </p:nvSpPr>
        <p:spPr bwMode="auto">
          <a:xfrm>
            <a:off x="7505700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0" name="Rectangle 101"/>
          <p:cNvSpPr>
            <a:spLocks noChangeArrowheads="1"/>
          </p:cNvSpPr>
          <p:nvPr/>
        </p:nvSpPr>
        <p:spPr bwMode="auto">
          <a:xfrm>
            <a:off x="6872288" y="274480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1" name="Rectangle 102"/>
          <p:cNvSpPr>
            <a:spLocks noChangeArrowheads="1"/>
          </p:cNvSpPr>
          <p:nvPr/>
        </p:nvSpPr>
        <p:spPr bwMode="auto">
          <a:xfrm>
            <a:off x="9261475" y="5670570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2" name="Rectangle 103"/>
          <p:cNvSpPr>
            <a:spLocks noChangeArrowheads="1"/>
          </p:cNvSpPr>
          <p:nvPr/>
        </p:nvSpPr>
        <p:spPr bwMode="auto">
          <a:xfrm>
            <a:off x="9261475" y="5221307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3" name="Rectangle 104"/>
          <p:cNvSpPr>
            <a:spLocks noChangeArrowheads="1"/>
          </p:cNvSpPr>
          <p:nvPr/>
        </p:nvSpPr>
        <p:spPr bwMode="auto">
          <a:xfrm>
            <a:off x="9261475" y="4772045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4" name="Rectangle 105"/>
          <p:cNvSpPr>
            <a:spLocks noChangeArrowheads="1"/>
          </p:cNvSpPr>
          <p:nvPr/>
        </p:nvSpPr>
        <p:spPr bwMode="auto">
          <a:xfrm>
            <a:off x="9258300" y="4322782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5" name="Rectangle 106"/>
          <p:cNvSpPr>
            <a:spLocks noChangeArrowheads="1"/>
          </p:cNvSpPr>
          <p:nvPr/>
        </p:nvSpPr>
        <p:spPr bwMode="auto">
          <a:xfrm>
            <a:off x="9258300" y="3873520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6" name="Rectangle 107"/>
          <p:cNvSpPr>
            <a:spLocks noChangeArrowheads="1"/>
          </p:cNvSpPr>
          <p:nvPr/>
        </p:nvSpPr>
        <p:spPr bwMode="auto">
          <a:xfrm>
            <a:off x="9258300" y="3424257"/>
            <a:ext cx="126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7" name="Rectangle 108"/>
          <p:cNvSpPr>
            <a:spLocks noChangeArrowheads="1"/>
          </p:cNvSpPr>
          <p:nvPr/>
        </p:nvSpPr>
        <p:spPr bwMode="auto">
          <a:xfrm>
            <a:off x="9512301" y="3009920"/>
            <a:ext cx="3718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Min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8" name="Rectangle 109"/>
          <p:cNvSpPr>
            <a:spLocks noChangeArrowheads="1"/>
          </p:cNvSpPr>
          <p:nvPr/>
        </p:nvSpPr>
        <p:spPr bwMode="auto">
          <a:xfrm>
            <a:off x="8648700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59" name="Rectangle 110"/>
          <p:cNvSpPr>
            <a:spLocks noChangeArrowheads="1"/>
          </p:cNvSpPr>
          <p:nvPr/>
        </p:nvSpPr>
        <p:spPr bwMode="auto">
          <a:xfrm>
            <a:off x="8004175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0" name="Rectangle 111"/>
          <p:cNvSpPr>
            <a:spLocks noChangeArrowheads="1"/>
          </p:cNvSpPr>
          <p:nvPr/>
        </p:nvSpPr>
        <p:spPr bwMode="auto">
          <a:xfrm>
            <a:off x="7348538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1" name="Rectangle 112"/>
          <p:cNvSpPr>
            <a:spLocks noChangeArrowheads="1"/>
          </p:cNvSpPr>
          <p:nvPr/>
        </p:nvSpPr>
        <p:spPr bwMode="auto">
          <a:xfrm>
            <a:off x="6735763" y="2560657"/>
            <a:ext cx="1154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663300"/>
                </a:solidFill>
              </a:rPr>
              <a:t>y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3062" name="Line 114"/>
          <p:cNvSpPr>
            <a:spLocks noChangeShapeType="1"/>
          </p:cNvSpPr>
          <p:nvPr/>
        </p:nvSpPr>
        <p:spPr bwMode="auto">
          <a:xfrm>
            <a:off x="6456363" y="3390920"/>
            <a:ext cx="3670300" cy="1587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2078038" y="3035319"/>
            <a:ext cx="7815262" cy="3022600"/>
            <a:chOff x="349" y="1813"/>
            <a:chExt cx="4923" cy="1904"/>
          </a:xfrm>
        </p:grpSpPr>
        <p:sp>
          <p:nvSpPr>
            <p:cNvPr id="43075" name="Rectangle 61"/>
            <p:cNvSpPr>
              <a:spLocks noChangeArrowheads="1"/>
            </p:cNvSpPr>
            <p:nvPr/>
          </p:nvSpPr>
          <p:spPr bwMode="auto">
            <a:xfrm>
              <a:off x="358" y="1813"/>
              <a:ext cx="1698" cy="192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6" name="Rectangle 117"/>
            <p:cNvSpPr>
              <a:spLocks noChangeArrowheads="1"/>
            </p:cNvSpPr>
            <p:nvPr/>
          </p:nvSpPr>
          <p:spPr bwMode="auto">
            <a:xfrm rot="-5400000">
              <a:off x="4360" y="2796"/>
              <a:ext cx="1632" cy="192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7" name="AutoShape 118"/>
            <p:cNvCxnSpPr>
              <a:cxnSpLocks noChangeShapeType="1"/>
              <a:stCxn id="43075" idx="1"/>
              <a:endCxn id="43076" idx="1"/>
            </p:cNvCxnSpPr>
            <p:nvPr/>
          </p:nvCxnSpPr>
          <p:spPr bwMode="auto">
            <a:xfrm rot="10800000" flipH="1" flipV="1">
              <a:off x="349" y="1909"/>
              <a:ext cx="4827" cy="1808"/>
            </a:xfrm>
            <a:prstGeom prst="bentConnector4">
              <a:avLst>
                <a:gd name="adj1" fmla="val -2796"/>
                <a:gd name="adj2" fmla="val 107468"/>
              </a:avLst>
            </a:prstGeom>
            <a:noFill/>
            <a:ln w="38100">
              <a:solidFill>
                <a:srgbClr val="D29B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3064" name="Rectangle 119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1" y="2071706"/>
            <a:ext cx="4189413" cy="381000"/>
          </a:xfrm>
          <a:noFill/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dirty="0"/>
              <a:t>Primal</a:t>
            </a:r>
            <a:endParaRPr lang="en-US" dirty="0"/>
          </a:p>
        </p:txBody>
      </p:sp>
      <p:sp>
        <p:nvSpPr>
          <p:cNvPr id="43065" name="Rectangle 120"/>
          <p:cNvSpPr>
            <a:spLocks noChangeArrowheads="1"/>
          </p:cNvSpPr>
          <p:nvPr/>
        </p:nvSpPr>
        <p:spPr bwMode="auto">
          <a:xfrm>
            <a:off x="6248400" y="1985981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663300"/>
              </a:buClr>
            </a:pPr>
            <a:r>
              <a:rPr lang="pt-BR" sz="2800" dirty="0"/>
              <a:t>Dual</a:t>
            </a:r>
            <a:endParaRPr lang="en-US" sz="2800" dirty="0"/>
          </a:p>
        </p:txBody>
      </p: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5397500" y="3052782"/>
            <a:ext cx="3581400" cy="2117725"/>
            <a:chOff x="2440" y="1824"/>
            <a:chExt cx="2256" cy="1334"/>
          </a:xfrm>
        </p:grpSpPr>
        <p:sp>
          <p:nvSpPr>
            <p:cNvPr id="43072" name="Rectangle 58"/>
            <p:cNvSpPr>
              <a:spLocks noChangeArrowheads="1"/>
            </p:cNvSpPr>
            <p:nvPr/>
          </p:nvSpPr>
          <p:spPr bwMode="auto">
            <a:xfrm>
              <a:off x="2440" y="2102"/>
              <a:ext cx="288" cy="1056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3" name="Rectangle 116"/>
            <p:cNvSpPr>
              <a:spLocks noChangeArrowheads="1"/>
            </p:cNvSpPr>
            <p:nvPr/>
          </p:nvSpPr>
          <p:spPr bwMode="auto">
            <a:xfrm rot="-5400000">
              <a:off x="3865" y="1167"/>
              <a:ext cx="174" cy="1488"/>
            </a:xfrm>
            <a:prstGeom prst="rect">
              <a:avLst/>
            </a:prstGeom>
            <a:noFill/>
            <a:ln w="38100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4" name="AutoShape 60"/>
            <p:cNvCxnSpPr>
              <a:cxnSpLocks noChangeShapeType="1"/>
              <a:stCxn id="43072" idx="3"/>
              <a:endCxn id="43073" idx="0"/>
            </p:cNvCxnSpPr>
            <p:nvPr/>
          </p:nvCxnSpPr>
          <p:spPr bwMode="auto">
            <a:xfrm flipV="1">
              <a:off x="2740" y="1911"/>
              <a:ext cx="456" cy="719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33CC33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2090738" y="3471881"/>
            <a:ext cx="6888162" cy="2560638"/>
            <a:chOff x="357" y="2088"/>
            <a:chExt cx="4339" cy="1613"/>
          </a:xfrm>
        </p:grpSpPr>
        <p:sp>
          <p:nvSpPr>
            <p:cNvPr id="43069" name="Rectangle 57"/>
            <p:cNvSpPr>
              <a:spLocks noChangeArrowheads="1"/>
            </p:cNvSpPr>
            <p:nvPr/>
          </p:nvSpPr>
          <p:spPr bwMode="auto">
            <a:xfrm>
              <a:off x="357" y="2088"/>
              <a:ext cx="1687" cy="10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070" name="Rectangle 115"/>
            <p:cNvSpPr>
              <a:spLocks noChangeArrowheads="1"/>
            </p:cNvSpPr>
            <p:nvPr/>
          </p:nvSpPr>
          <p:spPr bwMode="auto">
            <a:xfrm rot="5400000">
              <a:off x="3148" y="2153"/>
              <a:ext cx="1608" cy="1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43071" name="AutoShape 59"/>
            <p:cNvCxnSpPr>
              <a:cxnSpLocks noChangeShapeType="1"/>
              <a:stCxn id="43069" idx="2"/>
            </p:cNvCxnSpPr>
            <p:nvPr/>
          </p:nvCxnSpPr>
          <p:spPr bwMode="auto">
            <a:xfrm rot="16200000" flipH="1">
              <a:off x="2072" y="2309"/>
              <a:ext cx="264" cy="2006"/>
            </a:xfrm>
            <a:prstGeom prst="bentConnector2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8" name="Título 7">
            <a:extLst>
              <a:ext uri="{FF2B5EF4-FFF2-40B4-BE49-F238E27FC236}">
                <a16:creationId xmlns:a16="http://schemas.microsoft.com/office/drawing/2014/main" id="{32325FFF-FAF3-433C-B850-BB109BCF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1803400" y="1843089"/>
            <a:ext cx="4364038" cy="4044951"/>
            <a:chOff x="2738" y="1247"/>
            <a:chExt cx="2749" cy="2548"/>
          </a:xfrm>
        </p:grpSpPr>
        <p:sp>
          <p:nvSpPr>
            <p:cNvPr id="44037" name="Rectangle 2"/>
            <p:cNvSpPr>
              <a:spLocks noChangeArrowheads="1"/>
            </p:cNvSpPr>
            <p:nvPr/>
          </p:nvSpPr>
          <p:spPr bwMode="auto">
            <a:xfrm>
              <a:off x="2744" y="1561"/>
              <a:ext cx="2736" cy="223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38" name="Rectangle 94"/>
            <p:cNvSpPr>
              <a:spLocks noChangeArrowheads="1"/>
            </p:cNvSpPr>
            <p:nvPr/>
          </p:nvSpPr>
          <p:spPr bwMode="auto">
            <a:xfrm>
              <a:off x="3398" y="1247"/>
              <a:ext cx="1498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algn="ctr" eaLnBrk="0" hangingPunct="0"/>
              <a:r>
                <a:rPr lang="pt-BR" sz="2800" dirty="0"/>
                <a:t>Dual – Tabela</a:t>
              </a:r>
            </a:p>
          </p:txBody>
        </p:sp>
        <p:grpSp>
          <p:nvGrpSpPr>
            <p:cNvPr id="4" name="Group 95"/>
            <p:cNvGrpSpPr>
              <a:grpSpLocks/>
            </p:cNvGrpSpPr>
            <p:nvPr/>
          </p:nvGrpSpPr>
          <p:grpSpPr bwMode="auto">
            <a:xfrm>
              <a:off x="2883" y="1558"/>
              <a:ext cx="2447" cy="2155"/>
              <a:chOff x="2883" y="1592"/>
              <a:chExt cx="2447" cy="2155"/>
            </a:xfrm>
          </p:grpSpPr>
          <p:sp>
            <p:nvSpPr>
              <p:cNvPr id="44042" name="Rectangle 96"/>
              <p:cNvSpPr>
                <a:spLocks noChangeArrowheads="1"/>
              </p:cNvSpPr>
              <p:nvPr/>
            </p:nvSpPr>
            <p:spPr bwMode="auto">
              <a:xfrm>
                <a:off x="5230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4</a:t>
                </a:r>
              </a:p>
            </p:txBody>
          </p:sp>
          <p:sp>
            <p:nvSpPr>
              <p:cNvPr id="44043" name="Rectangle 97"/>
              <p:cNvSpPr>
                <a:spLocks noChangeArrowheads="1"/>
              </p:cNvSpPr>
              <p:nvPr/>
            </p:nvSpPr>
            <p:spPr bwMode="auto">
              <a:xfrm>
                <a:off x="4326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44" name="Rectangle 98"/>
              <p:cNvSpPr>
                <a:spLocks noChangeArrowheads="1"/>
              </p:cNvSpPr>
              <p:nvPr/>
            </p:nvSpPr>
            <p:spPr bwMode="auto">
              <a:xfrm>
                <a:off x="3865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5" name="Rectangle 99"/>
              <p:cNvSpPr>
                <a:spLocks noChangeArrowheads="1"/>
              </p:cNvSpPr>
              <p:nvPr/>
            </p:nvSpPr>
            <p:spPr bwMode="auto">
              <a:xfrm>
                <a:off x="3401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46" name="Rectangle 100"/>
              <p:cNvSpPr>
                <a:spLocks noChangeArrowheads="1"/>
              </p:cNvSpPr>
              <p:nvPr/>
            </p:nvSpPr>
            <p:spPr bwMode="auto">
              <a:xfrm>
                <a:off x="2954" y="3573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7" name="Rectangle 101"/>
              <p:cNvSpPr>
                <a:spLocks noChangeArrowheads="1"/>
              </p:cNvSpPr>
              <p:nvPr/>
            </p:nvSpPr>
            <p:spPr bwMode="auto">
              <a:xfrm>
                <a:off x="5228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5</a:t>
                </a:r>
              </a:p>
            </p:txBody>
          </p:sp>
          <p:sp>
            <p:nvSpPr>
              <p:cNvPr id="44048" name="Rectangle 102"/>
              <p:cNvSpPr>
                <a:spLocks noChangeArrowheads="1"/>
              </p:cNvSpPr>
              <p:nvPr/>
            </p:nvSpPr>
            <p:spPr bwMode="auto">
              <a:xfrm>
                <a:off x="4327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49" name="Rectangle 103"/>
              <p:cNvSpPr>
                <a:spLocks noChangeArrowheads="1"/>
              </p:cNvSpPr>
              <p:nvPr/>
            </p:nvSpPr>
            <p:spPr bwMode="auto">
              <a:xfrm>
                <a:off x="3867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50" name="Rectangle 104"/>
              <p:cNvSpPr>
                <a:spLocks noChangeArrowheads="1"/>
              </p:cNvSpPr>
              <p:nvPr/>
            </p:nvSpPr>
            <p:spPr bwMode="auto">
              <a:xfrm>
                <a:off x="3401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1" name="Rectangle 105"/>
              <p:cNvSpPr>
                <a:spLocks noChangeArrowheads="1"/>
              </p:cNvSpPr>
              <p:nvPr/>
            </p:nvSpPr>
            <p:spPr bwMode="auto">
              <a:xfrm>
                <a:off x="2954" y="3290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52" name="Rectangle 106"/>
              <p:cNvSpPr>
                <a:spLocks noChangeArrowheads="1"/>
              </p:cNvSpPr>
              <p:nvPr/>
            </p:nvSpPr>
            <p:spPr bwMode="auto">
              <a:xfrm>
                <a:off x="5228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6</a:t>
                </a:r>
              </a:p>
            </p:txBody>
          </p:sp>
          <p:sp>
            <p:nvSpPr>
              <p:cNvPr id="44053" name="Rectangle 107"/>
              <p:cNvSpPr>
                <a:spLocks noChangeArrowheads="1"/>
              </p:cNvSpPr>
              <p:nvPr/>
            </p:nvSpPr>
            <p:spPr bwMode="auto">
              <a:xfrm>
                <a:off x="4329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54" name="Rectangle 108"/>
              <p:cNvSpPr>
                <a:spLocks noChangeArrowheads="1"/>
              </p:cNvSpPr>
              <p:nvPr/>
            </p:nvSpPr>
            <p:spPr bwMode="auto">
              <a:xfrm>
                <a:off x="3863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5" name="Rectangle 109"/>
              <p:cNvSpPr>
                <a:spLocks noChangeArrowheads="1"/>
              </p:cNvSpPr>
              <p:nvPr/>
            </p:nvSpPr>
            <p:spPr bwMode="auto">
              <a:xfrm>
                <a:off x="3401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6" name="Rectangle 110"/>
              <p:cNvSpPr>
                <a:spLocks noChangeArrowheads="1"/>
              </p:cNvSpPr>
              <p:nvPr/>
            </p:nvSpPr>
            <p:spPr bwMode="auto">
              <a:xfrm>
                <a:off x="2954" y="3007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57" name="Rectangle 111"/>
              <p:cNvSpPr>
                <a:spLocks noChangeArrowheads="1"/>
              </p:cNvSpPr>
              <p:nvPr/>
            </p:nvSpPr>
            <p:spPr bwMode="auto">
              <a:xfrm>
                <a:off x="5226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8" name="Rectangle 112"/>
              <p:cNvSpPr>
                <a:spLocks noChangeArrowheads="1"/>
              </p:cNvSpPr>
              <p:nvPr/>
            </p:nvSpPr>
            <p:spPr bwMode="auto">
              <a:xfrm>
                <a:off x="4326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59" name="Rectangle 113"/>
              <p:cNvSpPr>
                <a:spLocks noChangeArrowheads="1"/>
              </p:cNvSpPr>
              <p:nvPr/>
            </p:nvSpPr>
            <p:spPr bwMode="auto">
              <a:xfrm>
                <a:off x="3865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0" name="Rectangle 114"/>
              <p:cNvSpPr>
                <a:spLocks noChangeArrowheads="1"/>
              </p:cNvSpPr>
              <p:nvPr/>
            </p:nvSpPr>
            <p:spPr bwMode="auto">
              <a:xfrm>
                <a:off x="3403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1" name="Rectangle 115"/>
              <p:cNvSpPr>
                <a:spLocks noChangeArrowheads="1"/>
              </p:cNvSpPr>
              <p:nvPr/>
            </p:nvSpPr>
            <p:spPr bwMode="auto">
              <a:xfrm>
                <a:off x="2953" y="2724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2" name="Rectangle 116"/>
              <p:cNvSpPr>
                <a:spLocks noChangeArrowheads="1"/>
              </p:cNvSpPr>
              <p:nvPr/>
            </p:nvSpPr>
            <p:spPr bwMode="auto">
              <a:xfrm>
                <a:off x="5230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63" name="Rectangle 117"/>
              <p:cNvSpPr>
                <a:spLocks noChangeArrowheads="1"/>
              </p:cNvSpPr>
              <p:nvPr/>
            </p:nvSpPr>
            <p:spPr bwMode="auto">
              <a:xfrm>
                <a:off x="4326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4" name="Rectangle 118"/>
              <p:cNvSpPr>
                <a:spLocks noChangeArrowheads="1"/>
              </p:cNvSpPr>
              <p:nvPr/>
            </p:nvSpPr>
            <p:spPr bwMode="auto">
              <a:xfrm>
                <a:off x="3867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</a:t>
                </a:r>
              </a:p>
            </p:txBody>
          </p:sp>
          <p:sp>
            <p:nvSpPr>
              <p:cNvPr id="44065" name="Rectangle 119"/>
              <p:cNvSpPr>
                <a:spLocks noChangeArrowheads="1"/>
              </p:cNvSpPr>
              <p:nvPr/>
            </p:nvSpPr>
            <p:spPr bwMode="auto">
              <a:xfrm>
                <a:off x="3403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6" name="Rectangle 120"/>
              <p:cNvSpPr>
                <a:spLocks noChangeArrowheads="1"/>
              </p:cNvSpPr>
              <p:nvPr/>
            </p:nvSpPr>
            <p:spPr bwMode="auto">
              <a:xfrm>
                <a:off x="2953" y="2441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67" name="Rectangle 121"/>
              <p:cNvSpPr>
                <a:spLocks noChangeArrowheads="1"/>
              </p:cNvSpPr>
              <p:nvPr/>
            </p:nvSpPr>
            <p:spPr bwMode="auto">
              <a:xfrm>
                <a:off x="5230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68" name="Rectangle 122"/>
              <p:cNvSpPr>
                <a:spLocks noChangeArrowheads="1"/>
              </p:cNvSpPr>
              <p:nvPr/>
            </p:nvSpPr>
            <p:spPr bwMode="auto">
              <a:xfrm>
                <a:off x="4327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69" name="Rectangle 123"/>
              <p:cNvSpPr>
                <a:spLocks noChangeArrowheads="1"/>
              </p:cNvSpPr>
              <p:nvPr/>
            </p:nvSpPr>
            <p:spPr bwMode="auto">
              <a:xfrm>
                <a:off x="3867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</a:t>
                </a:r>
              </a:p>
            </p:txBody>
          </p:sp>
          <p:sp>
            <p:nvSpPr>
              <p:cNvPr id="44070" name="Rectangle 124"/>
              <p:cNvSpPr>
                <a:spLocks noChangeArrowheads="1"/>
              </p:cNvSpPr>
              <p:nvPr/>
            </p:nvSpPr>
            <p:spPr bwMode="auto">
              <a:xfrm>
                <a:off x="3403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0</a:t>
                </a:r>
              </a:p>
            </p:txBody>
          </p:sp>
          <p:sp>
            <p:nvSpPr>
              <p:cNvPr id="44071" name="Rectangle 125"/>
              <p:cNvSpPr>
                <a:spLocks noChangeArrowheads="1"/>
              </p:cNvSpPr>
              <p:nvPr/>
            </p:nvSpPr>
            <p:spPr bwMode="auto">
              <a:xfrm>
                <a:off x="2953" y="2158"/>
                <a:ext cx="8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</a:t>
                </a:r>
              </a:p>
            </p:txBody>
          </p:sp>
          <p:sp>
            <p:nvSpPr>
              <p:cNvPr id="44072" name="Rectangle 126"/>
              <p:cNvSpPr>
                <a:spLocks noChangeArrowheads="1"/>
              </p:cNvSpPr>
              <p:nvPr/>
            </p:nvSpPr>
            <p:spPr bwMode="auto">
              <a:xfrm>
                <a:off x="4265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30</a:t>
                </a:r>
              </a:p>
            </p:txBody>
          </p:sp>
          <p:sp>
            <p:nvSpPr>
              <p:cNvPr id="44073" name="Rectangle 127"/>
              <p:cNvSpPr>
                <a:spLocks noChangeArrowheads="1"/>
              </p:cNvSpPr>
              <p:nvPr/>
            </p:nvSpPr>
            <p:spPr bwMode="auto">
              <a:xfrm>
                <a:off x="3807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20</a:t>
                </a:r>
              </a:p>
            </p:txBody>
          </p:sp>
          <p:sp>
            <p:nvSpPr>
              <p:cNvPr id="44074" name="Rectangle 128"/>
              <p:cNvSpPr>
                <a:spLocks noChangeArrowheads="1"/>
              </p:cNvSpPr>
              <p:nvPr/>
            </p:nvSpPr>
            <p:spPr bwMode="auto">
              <a:xfrm>
                <a:off x="3334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15</a:t>
                </a:r>
              </a:p>
            </p:txBody>
          </p:sp>
          <p:sp>
            <p:nvSpPr>
              <p:cNvPr id="44075" name="Rectangle 129"/>
              <p:cNvSpPr>
                <a:spLocks noChangeArrowheads="1"/>
              </p:cNvSpPr>
              <p:nvPr/>
            </p:nvSpPr>
            <p:spPr bwMode="auto">
              <a:xfrm>
                <a:off x="2883" y="1875"/>
                <a:ext cx="16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</a:rPr>
                  <a:t>10</a:t>
                </a:r>
              </a:p>
            </p:txBody>
          </p:sp>
          <p:sp>
            <p:nvSpPr>
              <p:cNvPr id="44076" name="Rectangle 130"/>
              <p:cNvSpPr>
                <a:spLocks noChangeArrowheads="1"/>
              </p:cNvSpPr>
              <p:nvPr/>
            </p:nvSpPr>
            <p:spPr bwMode="auto">
              <a:xfrm>
                <a:off x="4408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4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7" name="Rectangle 131"/>
              <p:cNvSpPr>
                <a:spLocks noChangeArrowheads="1"/>
              </p:cNvSpPr>
              <p:nvPr/>
            </p:nvSpPr>
            <p:spPr bwMode="auto">
              <a:xfrm>
                <a:off x="3946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3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8" name="Rectangle 132"/>
              <p:cNvSpPr>
                <a:spLocks noChangeArrowheads="1"/>
              </p:cNvSpPr>
              <p:nvPr/>
            </p:nvSpPr>
            <p:spPr bwMode="auto">
              <a:xfrm>
                <a:off x="3484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2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79" name="Rectangle 133"/>
              <p:cNvSpPr>
                <a:spLocks noChangeArrowheads="1"/>
              </p:cNvSpPr>
              <p:nvPr/>
            </p:nvSpPr>
            <p:spPr bwMode="auto">
              <a:xfrm>
                <a:off x="3033" y="170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663300"/>
                    </a:solidFill>
                  </a:rPr>
                  <a:t>1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0" name="Rectangle 134"/>
              <p:cNvSpPr>
                <a:spLocks noChangeArrowheads="1"/>
              </p:cNvSpPr>
              <p:nvPr/>
            </p:nvSpPr>
            <p:spPr bwMode="auto">
              <a:xfrm>
                <a:off x="4732" y="3551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1" name="Rectangle 135"/>
              <p:cNvSpPr>
                <a:spLocks noChangeArrowheads="1"/>
              </p:cNvSpPr>
              <p:nvPr/>
            </p:nvSpPr>
            <p:spPr bwMode="auto">
              <a:xfrm>
                <a:off x="4732" y="3268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2" name="Rectangle 136"/>
              <p:cNvSpPr>
                <a:spLocks noChangeArrowheads="1"/>
              </p:cNvSpPr>
              <p:nvPr/>
            </p:nvSpPr>
            <p:spPr bwMode="auto">
              <a:xfrm>
                <a:off x="4732" y="2985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=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3" name="Rectangle 137"/>
              <p:cNvSpPr>
                <a:spLocks noChangeArrowheads="1"/>
              </p:cNvSpPr>
              <p:nvPr/>
            </p:nvSpPr>
            <p:spPr bwMode="auto">
              <a:xfrm>
                <a:off x="4730" y="2702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4" name="Rectangle 138"/>
              <p:cNvSpPr>
                <a:spLocks noChangeArrowheads="1"/>
              </p:cNvSpPr>
              <p:nvPr/>
            </p:nvSpPr>
            <p:spPr bwMode="auto">
              <a:xfrm>
                <a:off x="4730" y="2419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5" name="Rectangle 139"/>
              <p:cNvSpPr>
                <a:spLocks noChangeArrowheads="1"/>
              </p:cNvSpPr>
              <p:nvPr/>
            </p:nvSpPr>
            <p:spPr bwMode="auto">
              <a:xfrm>
                <a:off x="4730" y="2136"/>
                <a:ext cx="8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6" name="Rectangle 140"/>
              <p:cNvSpPr>
                <a:spLocks noChangeArrowheads="1"/>
              </p:cNvSpPr>
              <p:nvPr/>
            </p:nvSpPr>
            <p:spPr bwMode="auto">
              <a:xfrm>
                <a:off x="5096" y="1875"/>
                <a:ext cx="2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Min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7" name="Rectangle 141"/>
              <p:cNvSpPr>
                <a:spLocks noChangeArrowheads="1"/>
              </p:cNvSpPr>
              <p:nvPr/>
            </p:nvSpPr>
            <p:spPr bwMode="auto">
              <a:xfrm>
                <a:off x="4296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8" name="Rectangle 142"/>
              <p:cNvSpPr>
                <a:spLocks noChangeArrowheads="1"/>
              </p:cNvSpPr>
              <p:nvPr/>
            </p:nvSpPr>
            <p:spPr bwMode="auto">
              <a:xfrm>
                <a:off x="3838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89" name="Rectangle 143"/>
              <p:cNvSpPr>
                <a:spLocks noChangeArrowheads="1"/>
              </p:cNvSpPr>
              <p:nvPr/>
            </p:nvSpPr>
            <p:spPr bwMode="auto">
              <a:xfrm>
                <a:off x="3372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  <p:sp>
            <p:nvSpPr>
              <p:cNvPr id="44090" name="Rectangle 144"/>
              <p:cNvSpPr>
                <a:spLocks noChangeArrowheads="1"/>
              </p:cNvSpPr>
              <p:nvPr/>
            </p:nvSpPr>
            <p:spPr bwMode="auto">
              <a:xfrm>
                <a:off x="2936" y="1592"/>
                <a:ext cx="73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i="1">
                    <a:solidFill>
                      <a:srgbClr val="663300"/>
                    </a:solidFill>
                  </a:rPr>
                  <a:t>y</a:t>
                </a:r>
                <a:endParaRPr lang="en-US">
                  <a:solidFill>
                    <a:srgbClr val="663300"/>
                  </a:solidFill>
                </a:endParaRPr>
              </a:p>
            </p:txBody>
          </p:sp>
        </p:grpSp>
        <p:sp>
          <p:nvSpPr>
            <p:cNvPr id="44040" name="Line 145"/>
            <p:cNvSpPr>
              <a:spLocks noChangeShapeType="1"/>
            </p:cNvSpPr>
            <p:nvPr/>
          </p:nvSpPr>
          <p:spPr bwMode="auto">
            <a:xfrm>
              <a:off x="2738" y="1829"/>
              <a:ext cx="2743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041" name="Line 146"/>
            <p:cNvSpPr>
              <a:spLocks noChangeShapeType="1"/>
            </p:cNvSpPr>
            <p:nvPr/>
          </p:nvSpPr>
          <p:spPr bwMode="auto">
            <a:xfrm>
              <a:off x="2744" y="2069"/>
              <a:ext cx="2743" cy="0"/>
            </a:xfrm>
            <a:prstGeom prst="line">
              <a:avLst/>
            </a:prstGeom>
            <a:noFill/>
            <a:ln w="25400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4B3B6779-07F5-4DE8-9C33-1822FE35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Dualidade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8F5DCD-75CB-4292-BA14-817FE0E4B966}"/>
                  </a:ext>
                </a:extLst>
              </p:cNvPr>
              <p:cNvSpPr txBox="1"/>
              <p:nvPr/>
            </p:nvSpPr>
            <p:spPr>
              <a:xfrm>
                <a:off x="6461126" y="2336802"/>
                <a:ext cx="5392310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+30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b="0" dirty="0"/>
              </a:p>
              <a:p>
                <a:r>
                  <a:rPr lang="pt-BR" sz="2400" dirty="0"/>
                  <a:t> s.r.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sz="24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≥0;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quaisquer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D8F5DCD-75CB-4292-BA14-817FE0E4B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26" y="2336802"/>
                <a:ext cx="5392310" cy="3416320"/>
              </a:xfrm>
              <a:prstGeom prst="rect">
                <a:avLst/>
              </a:prstGeom>
              <a:blipFill>
                <a:blip r:embed="rId3"/>
                <a:stretch>
                  <a:fillRect l="-226" b="-3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dirty="0"/>
              <a:t>Condições para Determinar o Dual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pt-BR" dirty="0"/>
              <a:t>Antes de obter o Dual, é importante verificar o problema:</a:t>
            </a:r>
          </a:p>
          <a:p>
            <a:pPr lvl="1" eaLnBrk="1" hangingPunct="1"/>
            <a:r>
              <a:rPr lang="pt-BR" dirty="0"/>
              <a:t>Se for de </a:t>
            </a:r>
            <a:r>
              <a:rPr lang="pt-BR" b="1" dirty="0">
                <a:solidFill>
                  <a:schemeClr val="tx2"/>
                </a:solidFill>
              </a:rPr>
              <a:t>maximização</a:t>
            </a:r>
            <a:r>
              <a:rPr lang="pt-BR" dirty="0"/>
              <a:t>, </a:t>
            </a:r>
            <a:r>
              <a:rPr lang="pt-BR" b="1" dirty="0"/>
              <a:t>não pode</a:t>
            </a:r>
            <a:r>
              <a:rPr lang="pt-BR" dirty="0"/>
              <a:t> existir nenhuma restrição do tipo </a:t>
            </a:r>
            <a:r>
              <a:rPr lang="pt-BR" b="1" dirty="0"/>
              <a:t>maior ou igual</a:t>
            </a:r>
            <a:r>
              <a:rPr lang="pt-BR" dirty="0"/>
              <a:t>;</a:t>
            </a:r>
          </a:p>
          <a:p>
            <a:pPr lvl="1" eaLnBrk="1" hangingPunct="1"/>
            <a:r>
              <a:rPr lang="pt-BR" dirty="0"/>
              <a:t>Se for de </a:t>
            </a:r>
            <a:r>
              <a:rPr lang="pt-BR" b="1" dirty="0">
                <a:solidFill>
                  <a:schemeClr val="tx2"/>
                </a:solidFill>
              </a:rPr>
              <a:t>minimização</a:t>
            </a:r>
            <a:r>
              <a:rPr lang="pt-BR" dirty="0"/>
              <a:t>, </a:t>
            </a:r>
            <a:r>
              <a:rPr lang="pt-BR" b="1" dirty="0"/>
              <a:t>não pode </a:t>
            </a:r>
            <a:r>
              <a:rPr lang="pt-BR" dirty="0"/>
              <a:t>existir nenhuma restrição do tipo </a:t>
            </a:r>
            <a:r>
              <a:rPr lang="pt-BR" b="1" dirty="0"/>
              <a:t>menor ou igual</a:t>
            </a:r>
            <a:r>
              <a:rPr lang="pt-BR" dirty="0"/>
              <a:t>;</a:t>
            </a:r>
          </a:p>
          <a:p>
            <a:pPr marL="0" indent="0" eaLnBrk="1" hangingPunct="1">
              <a:buNone/>
            </a:pPr>
            <a:r>
              <a:rPr lang="pt-BR" dirty="0"/>
              <a:t>Se essas condições não forem atendidas,  o problema precisa ser </a:t>
            </a:r>
            <a:r>
              <a:rPr lang="pt-BR" dirty="0">
                <a:solidFill>
                  <a:schemeClr val="tx2"/>
                </a:solidFill>
              </a:rPr>
              <a:t>modificado antes </a:t>
            </a:r>
            <a:r>
              <a:rPr lang="pt-BR" dirty="0"/>
              <a:t>de aplicarmos as regras para a determinação do Dual.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8034081" y="2529705"/>
            <a:ext cx="120225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/>
              <a:t>Primal</a:t>
            </a:r>
          </a:p>
        </p:txBody>
      </p:sp>
      <p:graphicFrame>
        <p:nvGraphicFramePr>
          <p:cNvPr id="8194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924390"/>
              </p:ext>
            </p:extLst>
          </p:nvPr>
        </p:nvGraphicFramePr>
        <p:xfrm>
          <a:off x="2514600" y="1676400"/>
          <a:ext cx="394176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95200" imgH="1143000" progId="Equation.3">
                  <p:embed/>
                </p:oleObj>
              </mc:Choice>
              <mc:Fallback>
                <p:oleObj name="Equation" r:id="rId3" imgW="2095200" imgH="1143000" progId="Equation.3">
                  <p:embed/>
                  <p:pic>
                    <p:nvPicPr>
                      <p:cNvPr id="819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76400"/>
                        <a:ext cx="3941763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886809"/>
              </p:ext>
            </p:extLst>
          </p:nvPr>
        </p:nvGraphicFramePr>
        <p:xfrm>
          <a:off x="2590800" y="4076700"/>
          <a:ext cx="3792538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184120" imgH="1143000" progId="Equation.3">
                  <p:embed/>
                </p:oleObj>
              </mc:Choice>
              <mc:Fallback>
                <p:oleObj name="Equation" r:id="rId5" imgW="2184120" imgH="1143000" progId="Equation.3">
                  <p:embed/>
                  <p:pic>
                    <p:nvPicPr>
                      <p:cNvPr id="51200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76700"/>
                        <a:ext cx="3792538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7875368" y="4415317"/>
            <a:ext cx="152285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/>
              <a:t>Primal</a:t>
            </a:r>
          </a:p>
          <a:p>
            <a:pPr algn="ctr" eaLnBrk="0" hangingPunct="0"/>
            <a:r>
              <a:rPr lang="pt-BR" sz="2800"/>
              <a:t>Alterado</a:t>
            </a:r>
          </a:p>
        </p:txBody>
      </p:sp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4019550" y="3221038"/>
            <a:ext cx="20574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008" name="Rectangle 8"/>
          <p:cNvSpPr>
            <a:spLocks noChangeArrowheads="1"/>
          </p:cNvSpPr>
          <p:nvPr/>
        </p:nvSpPr>
        <p:spPr bwMode="auto">
          <a:xfrm>
            <a:off x="3914775" y="5438775"/>
            <a:ext cx="2133600" cy="304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512009" name="AutoShape 9"/>
          <p:cNvCxnSpPr>
            <a:cxnSpLocks noChangeShapeType="1"/>
            <a:stCxn id="512007" idx="3"/>
            <a:endCxn id="512008" idx="3"/>
          </p:cNvCxnSpPr>
          <p:nvPr/>
        </p:nvCxnSpPr>
        <p:spPr bwMode="auto">
          <a:xfrm flipH="1">
            <a:off x="6067426" y="3411539"/>
            <a:ext cx="28575" cy="2179637"/>
          </a:xfrm>
          <a:prstGeom prst="bentConnector3">
            <a:avLst>
              <a:gd name="adj1" fmla="val -733333"/>
            </a:avLst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E702A90-8178-48C9-AD69-140773E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Modificação Necessária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6" grpId="0" autoUpdateAnimBg="0"/>
      <p:bldP spid="512007" grpId="0" animBg="1"/>
      <p:bldP spid="5120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172075" y="1981200"/>
            <a:ext cx="92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663300"/>
                </a:solidFill>
              </a:rPr>
              <a:t>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502025" y="2179638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820988" y="2179638"/>
            <a:ext cx="10740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b="1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95830" y="2951164"/>
            <a:ext cx="366713" cy="1368425"/>
            <a:chOff x="1998" y="2060"/>
            <a:chExt cx="231" cy="862"/>
          </a:xfrm>
        </p:grpSpPr>
        <p:sp>
          <p:nvSpPr>
            <p:cNvPr id="46142" name="Rectangle 7"/>
            <p:cNvSpPr>
              <a:spLocks noChangeArrowheads="1"/>
            </p:cNvSpPr>
            <p:nvPr/>
          </p:nvSpPr>
          <p:spPr bwMode="auto">
            <a:xfrm>
              <a:off x="2112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9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3" name="Rectangle 8"/>
            <p:cNvSpPr>
              <a:spLocks noChangeArrowheads="1"/>
            </p:cNvSpPr>
            <p:nvPr/>
          </p:nvSpPr>
          <p:spPr bwMode="auto">
            <a:xfrm>
              <a:off x="2104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4" name="Rectangle 9"/>
            <p:cNvSpPr>
              <a:spLocks noChangeArrowheads="1"/>
            </p:cNvSpPr>
            <p:nvPr/>
          </p:nvSpPr>
          <p:spPr bwMode="auto">
            <a:xfrm>
              <a:off x="2104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5" name="Rectangle 10"/>
            <p:cNvSpPr>
              <a:spLocks noChangeArrowheads="1"/>
            </p:cNvSpPr>
            <p:nvPr/>
          </p:nvSpPr>
          <p:spPr bwMode="auto">
            <a:xfrm>
              <a:off x="1998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87801" y="2913063"/>
            <a:ext cx="180975" cy="1365250"/>
            <a:chOff x="1552" y="2036"/>
            <a:chExt cx="114" cy="860"/>
          </a:xfrm>
        </p:grpSpPr>
        <p:sp>
          <p:nvSpPr>
            <p:cNvPr id="46139" name="Rectangle 12"/>
            <p:cNvSpPr>
              <a:spLocks noChangeArrowheads="1"/>
            </p:cNvSpPr>
            <p:nvPr/>
          </p:nvSpPr>
          <p:spPr bwMode="auto">
            <a:xfrm>
              <a:off x="1552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0" name="Rectangle 13"/>
            <p:cNvSpPr>
              <a:spLocks noChangeArrowheads="1"/>
            </p:cNvSpPr>
            <p:nvPr/>
          </p:nvSpPr>
          <p:spPr bwMode="auto">
            <a:xfrm>
              <a:off x="1552" y="234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41" name="Rectangle 14"/>
            <p:cNvSpPr>
              <a:spLocks noChangeArrowheads="1"/>
            </p:cNvSpPr>
            <p:nvPr/>
          </p:nvSpPr>
          <p:spPr bwMode="auto">
            <a:xfrm>
              <a:off x="1552" y="203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6088" name="Rectangle 15"/>
          <p:cNvSpPr>
            <a:spLocks noChangeArrowheads="1"/>
          </p:cNvSpPr>
          <p:nvPr/>
        </p:nvSpPr>
        <p:spPr bwMode="auto">
          <a:xfrm>
            <a:off x="4567239" y="2465388"/>
            <a:ext cx="6492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1" i="1">
                <a:solidFill>
                  <a:srgbClr val="663300"/>
                </a:solidFill>
              </a:rPr>
              <a:t>Max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6089" name="Rectangle 16"/>
          <p:cNvSpPr>
            <a:spLocks noChangeArrowheads="1"/>
          </p:cNvSpPr>
          <p:nvPr/>
        </p:nvSpPr>
        <p:spPr bwMode="auto">
          <a:xfrm>
            <a:off x="4475164" y="2043113"/>
            <a:ext cx="889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 b="1" i="1">
                <a:solidFill>
                  <a:srgbClr val="663300"/>
                </a:solidFill>
              </a:rPr>
              <a:t>const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590801" y="1981200"/>
            <a:ext cx="998538" cy="2338388"/>
            <a:chOff x="672" y="1449"/>
            <a:chExt cx="629" cy="1473"/>
          </a:xfrm>
        </p:grpSpPr>
        <p:sp>
          <p:nvSpPr>
            <p:cNvPr id="46127" name="Rectangle 18"/>
            <p:cNvSpPr>
              <a:spLocks noChangeArrowheads="1"/>
            </p:cNvSpPr>
            <p:nvPr/>
          </p:nvSpPr>
          <p:spPr bwMode="auto">
            <a:xfrm>
              <a:off x="1169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8" name="Rectangle 19"/>
            <p:cNvSpPr>
              <a:spLocks noChangeArrowheads="1"/>
            </p:cNvSpPr>
            <p:nvPr/>
          </p:nvSpPr>
          <p:spPr bwMode="auto">
            <a:xfrm>
              <a:off x="777" y="267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9" name="Rectangle 20"/>
            <p:cNvSpPr>
              <a:spLocks noChangeArrowheads="1"/>
            </p:cNvSpPr>
            <p:nvPr/>
          </p:nvSpPr>
          <p:spPr bwMode="auto">
            <a:xfrm>
              <a:off x="1181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0" name="Rectangle 21"/>
            <p:cNvSpPr>
              <a:spLocks noChangeArrowheads="1"/>
            </p:cNvSpPr>
            <p:nvPr/>
          </p:nvSpPr>
          <p:spPr bwMode="auto">
            <a:xfrm>
              <a:off x="756" y="236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1" name="Rectangle 22"/>
            <p:cNvSpPr>
              <a:spLocks noChangeArrowheads="1"/>
            </p:cNvSpPr>
            <p:nvPr/>
          </p:nvSpPr>
          <p:spPr bwMode="auto">
            <a:xfrm>
              <a:off x="1183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2" name="Rectangle 23"/>
            <p:cNvSpPr>
              <a:spLocks noChangeArrowheads="1"/>
            </p:cNvSpPr>
            <p:nvPr/>
          </p:nvSpPr>
          <p:spPr bwMode="auto">
            <a:xfrm>
              <a:off x="755" y="206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3" name="Rectangle 24"/>
            <p:cNvSpPr>
              <a:spLocks noChangeArrowheads="1"/>
            </p:cNvSpPr>
            <p:nvPr/>
          </p:nvSpPr>
          <p:spPr bwMode="auto">
            <a:xfrm>
              <a:off x="1184" y="1754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4" name="Rectangle 25"/>
            <p:cNvSpPr>
              <a:spLocks noChangeArrowheads="1"/>
            </p:cNvSpPr>
            <p:nvPr/>
          </p:nvSpPr>
          <p:spPr bwMode="auto">
            <a:xfrm>
              <a:off x="756" y="1754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5" name="Rectangle 26"/>
            <p:cNvSpPr>
              <a:spLocks noChangeArrowheads="1"/>
            </p:cNvSpPr>
            <p:nvPr/>
          </p:nvSpPr>
          <p:spPr bwMode="auto">
            <a:xfrm>
              <a:off x="1079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6" name="Rectangle 27"/>
            <p:cNvSpPr>
              <a:spLocks noChangeArrowheads="1"/>
            </p:cNvSpPr>
            <p:nvPr/>
          </p:nvSpPr>
          <p:spPr bwMode="auto">
            <a:xfrm>
              <a:off x="672" y="264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7" name="Rectangle 28"/>
            <p:cNvSpPr>
              <a:spLocks noChangeArrowheads="1"/>
            </p:cNvSpPr>
            <p:nvPr/>
          </p:nvSpPr>
          <p:spPr bwMode="auto">
            <a:xfrm>
              <a:off x="1153" y="144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38" name="Rectangle 29"/>
            <p:cNvSpPr>
              <a:spLocks noChangeArrowheads="1"/>
            </p:cNvSpPr>
            <p:nvPr/>
          </p:nvSpPr>
          <p:spPr bwMode="auto">
            <a:xfrm>
              <a:off x="738" y="144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b="1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16714" y="3352800"/>
            <a:ext cx="3182937" cy="2025650"/>
            <a:chOff x="3271" y="2313"/>
            <a:chExt cx="2005" cy="1276"/>
          </a:xfrm>
        </p:grpSpPr>
        <p:sp>
          <p:nvSpPr>
            <p:cNvPr id="46104" name="Rectangle 31"/>
            <p:cNvSpPr>
              <a:spLocks noChangeArrowheads="1"/>
            </p:cNvSpPr>
            <p:nvPr/>
          </p:nvSpPr>
          <p:spPr bwMode="auto">
            <a:xfrm>
              <a:off x="5013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5" name="Rectangle 32"/>
            <p:cNvSpPr>
              <a:spLocks noChangeArrowheads="1"/>
            </p:cNvSpPr>
            <p:nvPr/>
          </p:nvSpPr>
          <p:spPr bwMode="auto">
            <a:xfrm>
              <a:off x="4234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6" name="Rectangle 33"/>
            <p:cNvSpPr>
              <a:spLocks noChangeArrowheads="1"/>
            </p:cNvSpPr>
            <p:nvPr/>
          </p:nvSpPr>
          <p:spPr bwMode="auto">
            <a:xfrm>
              <a:off x="3698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7" name="Rectangle 34"/>
            <p:cNvSpPr>
              <a:spLocks noChangeArrowheads="1"/>
            </p:cNvSpPr>
            <p:nvPr/>
          </p:nvSpPr>
          <p:spPr bwMode="auto">
            <a:xfrm>
              <a:off x="3287" y="331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8" name="Rectangle 35"/>
            <p:cNvSpPr>
              <a:spLocks noChangeArrowheads="1"/>
            </p:cNvSpPr>
            <p:nvPr/>
          </p:nvSpPr>
          <p:spPr bwMode="auto">
            <a:xfrm>
              <a:off x="5012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09" name="Rectangle 36"/>
            <p:cNvSpPr>
              <a:spLocks noChangeArrowheads="1"/>
            </p:cNvSpPr>
            <p:nvPr/>
          </p:nvSpPr>
          <p:spPr bwMode="auto">
            <a:xfrm>
              <a:off x="4231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0" name="Rectangle 37"/>
            <p:cNvSpPr>
              <a:spLocks noChangeArrowheads="1"/>
            </p:cNvSpPr>
            <p:nvPr/>
          </p:nvSpPr>
          <p:spPr bwMode="auto">
            <a:xfrm>
              <a:off x="3699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1" name="Rectangle 38"/>
            <p:cNvSpPr>
              <a:spLocks noChangeArrowheads="1"/>
            </p:cNvSpPr>
            <p:nvPr/>
          </p:nvSpPr>
          <p:spPr bwMode="auto">
            <a:xfrm>
              <a:off x="3286" y="2983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2" name="Rectangle 39"/>
            <p:cNvSpPr>
              <a:spLocks noChangeArrowheads="1"/>
            </p:cNvSpPr>
            <p:nvPr/>
          </p:nvSpPr>
          <p:spPr bwMode="auto">
            <a:xfrm>
              <a:off x="4231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9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3" name="Rectangle 40"/>
            <p:cNvSpPr>
              <a:spLocks noChangeArrowheads="1"/>
            </p:cNvSpPr>
            <p:nvPr/>
          </p:nvSpPr>
          <p:spPr bwMode="auto">
            <a:xfrm>
              <a:off x="3701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4" name="Rectangle 41"/>
            <p:cNvSpPr>
              <a:spLocks noChangeArrowheads="1"/>
            </p:cNvSpPr>
            <p:nvPr/>
          </p:nvSpPr>
          <p:spPr bwMode="auto">
            <a:xfrm>
              <a:off x="3289" y="2648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5" name="Rectangle 42"/>
            <p:cNvSpPr>
              <a:spLocks noChangeArrowheads="1"/>
            </p:cNvSpPr>
            <p:nvPr/>
          </p:nvSpPr>
          <p:spPr bwMode="auto">
            <a:xfrm>
              <a:off x="4227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6" name="Rectangle 43"/>
            <p:cNvSpPr>
              <a:spLocks noChangeArrowheads="1"/>
            </p:cNvSpPr>
            <p:nvPr/>
          </p:nvSpPr>
          <p:spPr bwMode="auto">
            <a:xfrm>
              <a:off x="3774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7" name="Rectangle 44"/>
            <p:cNvSpPr>
              <a:spLocks noChangeArrowheads="1"/>
            </p:cNvSpPr>
            <p:nvPr/>
          </p:nvSpPr>
          <p:spPr bwMode="auto">
            <a:xfrm>
              <a:off x="3360" y="24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8" name="Rectangle 45"/>
            <p:cNvSpPr>
              <a:spLocks noChangeArrowheads="1"/>
            </p:cNvSpPr>
            <p:nvPr/>
          </p:nvSpPr>
          <p:spPr bwMode="auto">
            <a:xfrm>
              <a:off x="4551" y="329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19" name="Rectangle 46"/>
            <p:cNvSpPr>
              <a:spLocks noChangeArrowheads="1"/>
            </p:cNvSpPr>
            <p:nvPr/>
          </p:nvSpPr>
          <p:spPr bwMode="auto">
            <a:xfrm>
              <a:off x="4074" y="329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0" name="Rectangle 47"/>
            <p:cNvSpPr>
              <a:spLocks noChangeArrowheads="1"/>
            </p:cNvSpPr>
            <p:nvPr/>
          </p:nvSpPr>
          <p:spPr bwMode="auto">
            <a:xfrm>
              <a:off x="4551" y="295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1" name="Rectangle 48"/>
            <p:cNvSpPr>
              <a:spLocks noChangeArrowheads="1"/>
            </p:cNvSpPr>
            <p:nvPr/>
          </p:nvSpPr>
          <p:spPr bwMode="auto">
            <a:xfrm>
              <a:off x="4095" y="2958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2" name="Rectangle 49"/>
            <p:cNvSpPr>
              <a:spLocks noChangeArrowheads="1"/>
            </p:cNvSpPr>
            <p:nvPr/>
          </p:nvSpPr>
          <p:spPr bwMode="auto">
            <a:xfrm>
              <a:off x="4077" y="2623"/>
              <a:ext cx="12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3" name="Rectangle 50"/>
            <p:cNvSpPr>
              <a:spLocks noChangeArrowheads="1"/>
            </p:cNvSpPr>
            <p:nvPr/>
          </p:nvSpPr>
          <p:spPr bwMode="auto">
            <a:xfrm>
              <a:off x="4890" y="2648"/>
              <a:ext cx="38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i="1">
                  <a:solidFill>
                    <a:srgbClr val="663300"/>
                  </a:solidFill>
                </a:rPr>
                <a:t>Min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4" name="Rectangle 51"/>
            <p:cNvSpPr>
              <a:spLocks noChangeArrowheads="1"/>
            </p:cNvSpPr>
            <p:nvPr/>
          </p:nvSpPr>
          <p:spPr bwMode="auto">
            <a:xfrm>
              <a:off x="4127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5" name="Rectangle 52"/>
            <p:cNvSpPr>
              <a:spLocks noChangeArrowheads="1"/>
            </p:cNvSpPr>
            <p:nvPr/>
          </p:nvSpPr>
          <p:spPr bwMode="auto">
            <a:xfrm>
              <a:off x="3670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6126" name="Rectangle 53"/>
            <p:cNvSpPr>
              <a:spLocks noChangeArrowheads="1"/>
            </p:cNvSpPr>
            <p:nvPr/>
          </p:nvSpPr>
          <p:spPr bwMode="auto">
            <a:xfrm>
              <a:off x="3271" y="2313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i="1">
                  <a:solidFill>
                    <a:srgbClr val="663300"/>
                  </a:solidFill>
                </a:rPr>
                <a:t>y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6092" name="Rectangle 54"/>
          <p:cNvSpPr>
            <a:spLocks noChangeArrowheads="1"/>
          </p:cNvSpPr>
          <p:nvPr/>
        </p:nvSpPr>
        <p:spPr bwMode="auto">
          <a:xfrm>
            <a:off x="4572000" y="2881313"/>
            <a:ext cx="685800" cy="152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3" name="Rectangle 55"/>
          <p:cNvSpPr>
            <a:spLocks noChangeArrowheads="1"/>
          </p:cNvSpPr>
          <p:nvPr/>
        </p:nvSpPr>
        <p:spPr bwMode="auto">
          <a:xfrm>
            <a:off x="6477000" y="3803650"/>
            <a:ext cx="2133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094" name="AutoShape 56"/>
          <p:cNvCxnSpPr>
            <a:cxnSpLocks noChangeShapeType="1"/>
            <a:stCxn id="46092" idx="3"/>
            <a:endCxn id="46093" idx="1"/>
          </p:cNvCxnSpPr>
          <p:nvPr/>
        </p:nvCxnSpPr>
        <p:spPr bwMode="auto">
          <a:xfrm>
            <a:off x="5272089" y="3643314"/>
            <a:ext cx="1190625" cy="42703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6095" name="Rectangle 57"/>
          <p:cNvSpPr>
            <a:spLocks noChangeArrowheads="1"/>
          </p:cNvSpPr>
          <p:nvPr/>
        </p:nvSpPr>
        <p:spPr bwMode="auto">
          <a:xfrm>
            <a:off x="2590800" y="2424113"/>
            <a:ext cx="1066800" cy="381000"/>
          </a:xfrm>
          <a:prstGeom prst="rect">
            <a:avLst/>
          </a:prstGeom>
          <a:noFill/>
          <a:ln w="38100">
            <a:solidFill>
              <a:srgbClr val="A6840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6" name="Rectangle 58"/>
          <p:cNvSpPr>
            <a:spLocks noChangeArrowheads="1"/>
          </p:cNvSpPr>
          <p:nvPr/>
        </p:nvSpPr>
        <p:spPr bwMode="auto">
          <a:xfrm rot="-5400000">
            <a:off x="9029700" y="4679950"/>
            <a:ext cx="1066800" cy="381000"/>
          </a:xfrm>
          <a:prstGeom prst="rect">
            <a:avLst/>
          </a:prstGeom>
          <a:noFill/>
          <a:ln w="38100">
            <a:solidFill>
              <a:srgbClr val="A6840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097" name="AutoShape 59"/>
          <p:cNvCxnSpPr>
            <a:cxnSpLocks noChangeShapeType="1"/>
            <a:stCxn id="46095" idx="1"/>
            <a:endCxn id="46096" idx="1"/>
          </p:cNvCxnSpPr>
          <p:nvPr/>
        </p:nvCxnSpPr>
        <p:spPr bwMode="auto">
          <a:xfrm rot="10800000" flipH="1" flipV="1">
            <a:off x="2571750" y="2614614"/>
            <a:ext cx="6991350" cy="2808287"/>
          </a:xfrm>
          <a:prstGeom prst="bentConnector4">
            <a:avLst>
              <a:gd name="adj1" fmla="val -2995"/>
              <a:gd name="adj2" fmla="val 107463"/>
            </a:avLst>
          </a:prstGeom>
          <a:noFill/>
          <a:ln w="38100">
            <a:solidFill>
              <a:srgbClr val="A6840D"/>
            </a:solidFill>
            <a:miter lim="800000"/>
            <a:headEnd/>
            <a:tailEnd type="triangle" w="med" len="med"/>
          </a:ln>
        </p:spPr>
      </p:cxnSp>
      <p:sp>
        <p:nvSpPr>
          <p:cNvPr id="46098" name="Rectangle 60"/>
          <p:cNvSpPr>
            <a:spLocks noChangeArrowheads="1"/>
          </p:cNvSpPr>
          <p:nvPr/>
        </p:nvSpPr>
        <p:spPr bwMode="auto">
          <a:xfrm>
            <a:off x="4495800" y="25003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099" name="Rectangle 61"/>
          <p:cNvSpPr>
            <a:spLocks noChangeArrowheads="1"/>
          </p:cNvSpPr>
          <p:nvPr/>
        </p:nvSpPr>
        <p:spPr bwMode="auto">
          <a:xfrm>
            <a:off x="9220200" y="39481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100" name="AutoShape 62"/>
          <p:cNvCxnSpPr>
            <a:cxnSpLocks noChangeShapeType="1"/>
            <a:endCxn id="46099" idx="0"/>
          </p:cNvCxnSpPr>
          <p:nvPr/>
        </p:nvCxnSpPr>
        <p:spPr bwMode="auto">
          <a:xfrm>
            <a:off x="5334000" y="2652713"/>
            <a:ext cx="4229100" cy="129540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46101" name="Rectangle 63"/>
          <p:cNvSpPr>
            <a:spLocks noChangeArrowheads="1"/>
          </p:cNvSpPr>
          <p:nvPr/>
        </p:nvSpPr>
        <p:spPr bwMode="auto">
          <a:xfrm>
            <a:off x="2438400" y="2881313"/>
            <a:ext cx="1371600" cy="1524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102" name="Rectangle 64"/>
          <p:cNvSpPr>
            <a:spLocks noChangeArrowheads="1"/>
          </p:cNvSpPr>
          <p:nvPr/>
        </p:nvSpPr>
        <p:spPr bwMode="auto">
          <a:xfrm>
            <a:off x="6477000" y="4405313"/>
            <a:ext cx="2133600" cy="10668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6103" name="AutoShape 65"/>
          <p:cNvCxnSpPr>
            <a:cxnSpLocks noChangeShapeType="1"/>
            <a:stCxn id="46101" idx="2"/>
            <a:endCxn id="46102" idx="1"/>
          </p:cNvCxnSpPr>
          <p:nvPr/>
        </p:nvCxnSpPr>
        <p:spPr bwMode="auto">
          <a:xfrm rot="16200000" flipH="1">
            <a:off x="4533901" y="3009901"/>
            <a:ext cx="519113" cy="3338513"/>
          </a:xfrm>
          <a:prstGeom prst="bentConnector2">
            <a:avLst/>
          </a:prstGeom>
          <a:noFill/>
          <a:ln w="38100">
            <a:solidFill>
              <a:srgbClr val="33CC33"/>
            </a:solidFill>
            <a:miter lim="800000"/>
            <a:headEnd/>
            <a:tailEnd type="triangle" w="med" len="med"/>
          </a:ln>
        </p:spPr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9A28EF00-1A0C-4EC4-8C54-4E22757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Dual a partir do Primal Alterado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8210053" y="4868776"/>
            <a:ext cx="92333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 dirty="0"/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47">
                <a:hlinkClick r:id="" action="ppaction://ole?verb=0"/>
              </p:cNvPr>
              <p:cNvSpPr txBox="1"/>
              <p:nvPr/>
            </p:nvSpPr>
            <p:spPr bwMode="auto">
              <a:xfrm>
                <a:off x="2364551" y="1868241"/>
                <a:ext cx="4534270" cy="23806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pt-BR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  <m:r>
                              <a:rPr lang="pt-BR" sz="55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≤3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≤4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≤−9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55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18" name="Object 4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4551" y="1868241"/>
                <a:ext cx="4534270" cy="2380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2" name="Rectangle 48"/>
          <p:cNvSpPr>
            <a:spLocks noChangeArrowheads="1"/>
          </p:cNvSpPr>
          <p:nvPr/>
        </p:nvSpPr>
        <p:spPr bwMode="auto">
          <a:xfrm>
            <a:off x="7910292" y="2031663"/>
            <a:ext cx="152285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sz="2800" dirty="0"/>
              <a:t>Primal</a:t>
            </a:r>
          </a:p>
          <a:p>
            <a:pPr algn="ctr" eaLnBrk="0" hangingPunct="0"/>
            <a:r>
              <a:rPr lang="pt-BR" sz="2800" dirty="0"/>
              <a:t>Alterado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5D5965C-B6AD-4775-8613-B78E756A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Dual a partir do Primal Alterado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13741AE-50AE-46F8-B7DF-8594FFF4A555}"/>
                  </a:ext>
                </a:extLst>
              </p:cNvPr>
              <p:cNvSpPr txBox="1"/>
              <p:nvPr/>
            </p:nvSpPr>
            <p:spPr>
              <a:xfrm>
                <a:off x="2514600" y="4221163"/>
                <a:ext cx="423417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pt-BR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13741AE-50AE-46F8-B7DF-8594FFF4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21163"/>
                <a:ext cx="4234172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/>
      <p:bldP spid="9218" grpId="0"/>
      <p:bldP spid="922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1C87FE-2A80-4E85-8DCD-7EAEB7E7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dirty="0">
                <a:solidFill>
                  <a:schemeClr val="tx2"/>
                </a:solidFill>
              </a:rPr>
              <a:t>Encontre o dual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735262"/>
            <a:ext cx="2203451" cy="3576638"/>
            <a:chOff x="2438" y="1433"/>
            <a:chExt cx="1388" cy="2253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3195" y="3357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0</a:t>
              </a:r>
              <a:endParaRPr lang="en-US" b="1" dirty="0"/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2634" y="3357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,</a:t>
              </a:r>
              <a:endParaRPr lang="en-US" b="1" dirty="0"/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3040" y="297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2438" y="297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004" y="259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5</a:t>
              </a:r>
              <a:endParaRPr lang="en-US" b="1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438" y="259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4</a:t>
              </a:r>
              <a:endParaRPr lang="en-US" b="1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547" y="2218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10</a:t>
              </a:r>
              <a:endParaRPr lang="en-US" b="1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981" y="221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3</a:t>
              </a:r>
              <a:endParaRPr lang="en-US" b="1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2438" y="221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2</a:t>
              </a:r>
              <a:endParaRPr lang="en-US" b="1"/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3431" y="146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4</a:t>
              </a:r>
              <a:endParaRPr lang="en-US" b="1"/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2888" y="146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3</a:t>
              </a:r>
              <a:endParaRPr lang="en-US" b="1" dirty="0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2837" y="1462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 </a:t>
              </a:r>
              <a:endParaRPr lang="en-US" b="1"/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2851" y="351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2546" y="351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2692" y="313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2675" y="275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227" y="237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675" y="237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685" y="161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  <a:endParaRPr lang="en-US" b="1"/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3118" y="161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  <a:endParaRPr lang="en-US" b="1"/>
            </a:p>
          </p:txBody>
        </p:sp>
        <p:sp>
          <p:nvSpPr>
            <p:cNvPr id="47129" name="Rectangle 25"/>
            <p:cNvSpPr>
              <a:spLocks noChangeArrowheads="1"/>
            </p:cNvSpPr>
            <p:nvPr/>
          </p:nvSpPr>
          <p:spPr bwMode="auto">
            <a:xfrm>
              <a:off x="3003" y="3328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0" name="Rectangle 26"/>
            <p:cNvSpPr>
              <a:spLocks noChangeArrowheads="1"/>
            </p:cNvSpPr>
            <p:nvPr/>
          </p:nvSpPr>
          <p:spPr bwMode="auto">
            <a:xfrm>
              <a:off x="2844" y="294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2816" y="256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379" y="218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2805" y="218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3247" y="1433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2738" y="3357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2450" y="3357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2579" y="297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8" name="Rectangle 34"/>
            <p:cNvSpPr>
              <a:spLocks noChangeArrowheads="1"/>
            </p:cNvSpPr>
            <p:nvPr/>
          </p:nvSpPr>
          <p:spPr bwMode="auto">
            <a:xfrm>
              <a:off x="2579" y="259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3114" y="221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2579" y="221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2442" y="1842"/>
              <a:ext cx="20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 dirty="0" err="1"/>
                <a:t>sr</a:t>
              </a:r>
              <a:endParaRPr lang="en-US" b="1" dirty="0"/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3572" y="146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3" name="Rectangle 39"/>
            <p:cNvSpPr>
              <a:spLocks noChangeArrowheads="1"/>
            </p:cNvSpPr>
            <p:nvPr/>
          </p:nvSpPr>
          <p:spPr bwMode="auto">
            <a:xfrm>
              <a:off x="3021" y="146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47144" name="Rectangle 40"/>
            <p:cNvSpPr>
              <a:spLocks noChangeArrowheads="1"/>
            </p:cNvSpPr>
            <p:nvPr/>
          </p:nvSpPr>
          <p:spPr bwMode="auto">
            <a:xfrm>
              <a:off x="2442" y="1462"/>
              <a:ext cx="40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Min</a:t>
              </a:r>
              <a:endParaRPr lang="en-US" b="1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63776" y="2503488"/>
            <a:ext cx="2209801" cy="3576638"/>
            <a:chOff x="658" y="1577"/>
            <a:chExt cx="1392" cy="2253"/>
          </a:xfrm>
        </p:grpSpPr>
        <p:sp>
          <p:nvSpPr>
            <p:cNvPr id="10316" name="Rectangle 4"/>
            <p:cNvSpPr>
              <a:spLocks noChangeArrowheads="1"/>
            </p:cNvSpPr>
            <p:nvPr/>
          </p:nvSpPr>
          <p:spPr bwMode="auto">
            <a:xfrm>
              <a:off x="1419" y="3501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7" name="Rectangle 5"/>
            <p:cNvSpPr>
              <a:spLocks noChangeArrowheads="1"/>
            </p:cNvSpPr>
            <p:nvPr/>
          </p:nvSpPr>
          <p:spPr bwMode="auto">
            <a:xfrm>
              <a:off x="852" y="3501"/>
              <a:ext cx="69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;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8" name="Rectangle 6"/>
            <p:cNvSpPr>
              <a:spLocks noChangeArrowheads="1"/>
            </p:cNvSpPr>
            <p:nvPr/>
          </p:nvSpPr>
          <p:spPr bwMode="auto">
            <a:xfrm>
              <a:off x="1810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19" name="Rectangle 7"/>
            <p:cNvSpPr>
              <a:spLocks noChangeArrowheads="1"/>
            </p:cNvSpPr>
            <p:nvPr/>
          </p:nvSpPr>
          <p:spPr bwMode="auto">
            <a:xfrm>
              <a:off x="1209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0" name="Rectangle 8"/>
            <p:cNvSpPr>
              <a:spLocks noChangeArrowheads="1"/>
            </p:cNvSpPr>
            <p:nvPr/>
          </p:nvSpPr>
          <p:spPr bwMode="auto">
            <a:xfrm>
              <a:off x="658" y="312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1" name="Rectangle 9"/>
            <p:cNvSpPr>
              <a:spLocks noChangeArrowheads="1"/>
            </p:cNvSpPr>
            <p:nvPr/>
          </p:nvSpPr>
          <p:spPr bwMode="auto">
            <a:xfrm>
              <a:off x="1803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2" name="Rectangle 10"/>
            <p:cNvSpPr>
              <a:spLocks noChangeArrowheads="1"/>
            </p:cNvSpPr>
            <p:nvPr/>
          </p:nvSpPr>
          <p:spPr bwMode="auto">
            <a:xfrm>
              <a:off x="1209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3" name="Rectangle 11"/>
            <p:cNvSpPr>
              <a:spLocks noChangeArrowheads="1"/>
            </p:cNvSpPr>
            <p:nvPr/>
          </p:nvSpPr>
          <p:spPr bwMode="auto">
            <a:xfrm>
              <a:off x="662" y="274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4" name="Rectangle 12"/>
            <p:cNvSpPr>
              <a:spLocks noChangeArrowheads="1"/>
            </p:cNvSpPr>
            <p:nvPr/>
          </p:nvSpPr>
          <p:spPr bwMode="auto">
            <a:xfrm>
              <a:off x="1771" y="2362"/>
              <a:ext cx="27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5" name="Rectangle 13"/>
            <p:cNvSpPr>
              <a:spLocks noChangeArrowheads="1"/>
            </p:cNvSpPr>
            <p:nvPr/>
          </p:nvSpPr>
          <p:spPr bwMode="auto">
            <a:xfrm>
              <a:off x="1205" y="236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6" name="Rectangle 14"/>
            <p:cNvSpPr>
              <a:spLocks noChangeArrowheads="1"/>
            </p:cNvSpPr>
            <p:nvPr/>
          </p:nvSpPr>
          <p:spPr bwMode="auto">
            <a:xfrm>
              <a:off x="662" y="2362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7" name="Rectangle 15"/>
            <p:cNvSpPr>
              <a:spLocks noChangeArrowheads="1"/>
            </p:cNvSpPr>
            <p:nvPr/>
          </p:nvSpPr>
          <p:spPr bwMode="auto">
            <a:xfrm>
              <a:off x="1655" y="1606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8" name="Rectangle 16"/>
            <p:cNvSpPr>
              <a:spLocks noChangeArrowheads="1"/>
            </p:cNvSpPr>
            <p:nvPr/>
          </p:nvSpPr>
          <p:spPr bwMode="auto">
            <a:xfrm>
              <a:off x="1112" y="1606"/>
              <a:ext cx="139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29" name="Rectangle 17"/>
            <p:cNvSpPr>
              <a:spLocks noChangeArrowheads="1"/>
            </p:cNvSpPr>
            <p:nvPr/>
          </p:nvSpPr>
          <p:spPr bwMode="auto">
            <a:xfrm>
              <a:off x="1061" y="1606"/>
              <a:ext cx="70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</a:rPr>
                <a:t>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0" name="Rectangle 18"/>
            <p:cNvSpPr>
              <a:spLocks noChangeArrowheads="1"/>
            </p:cNvSpPr>
            <p:nvPr/>
          </p:nvSpPr>
          <p:spPr bwMode="auto">
            <a:xfrm>
              <a:off x="1075" y="365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1" name="Rectangle 19"/>
            <p:cNvSpPr>
              <a:spLocks noChangeArrowheads="1"/>
            </p:cNvSpPr>
            <p:nvPr/>
          </p:nvSpPr>
          <p:spPr bwMode="auto">
            <a:xfrm>
              <a:off x="770" y="365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2" name="Rectangle 20"/>
            <p:cNvSpPr>
              <a:spLocks noChangeArrowheads="1"/>
            </p:cNvSpPr>
            <p:nvPr/>
          </p:nvSpPr>
          <p:spPr bwMode="auto">
            <a:xfrm>
              <a:off x="1463" y="327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3" name="Rectangle 21"/>
            <p:cNvSpPr>
              <a:spLocks noChangeArrowheads="1"/>
            </p:cNvSpPr>
            <p:nvPr/>
          </p:nvSpPr>
          <p:spPr bwMode="auto">
            <a:xfrm>
              <a:off x="895" y="327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4" name="Rectangle 22"/>
            <p:cNvSpPr>
              <a:spLocks noChangeArrowheads="1"/>
            </p:cNvSpPr>
            <p:nvPr/>
          </p:nvSpPr>
          <p:spPr bwMode="auto">
            <a:xfrm>
              <a:off x="1463" y="289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5" name="Rectangle 23"/>
            <p:cNvSpPr>
              <a:spLocks noChangeArrowheads="1"/>
            </p:cNvSpPr>
            <p:nvPr/>
          </p:nvSpPr>
          <p:spPr bwMode="auto">
            <a:xfrm>
              <a:off x="899" y="289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6" name="Rectangle 24"/>
            <p:cNvSpPr>
              <a:spLocks noChangeArrowheads="1"/>
            </p:cNvSpPr>
            <p:nvPr/>
          </p:nvSpPr>
          <p:spPr bwMode="auto">
            <a:xfrm>
              <a:off x="1451" y="251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7" name="Rectangle 25"/>
            <p:cNvSpPr>
              <a:spLocks noChangeArrowheads="1"/>
            </p:cNvSpPr>
            <p:nvPr/>
          </p:nvSpPr>
          <p:spPr bwMode="auto">
            <a:xfrm>
              <a:off x="899" y="2516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8" name="Rectangle 26"/>
            <p:cNvSpPr>
              <a:spLocks noChangeArrowheads="1"/>
            </p:cNvSpPr>
            <p:nvPr/>
          </p:nvSpPr>
          <p:spPr bwMode="auto">
            <a:xfrm>
              <a:off x="1909" y="1760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39" name="Rectangle 27"/>
            <p:cNvSpPr>
              <a:spLocks noChangeArrowheads="1"/>
            </p:cNvSpPr>
            <p:nvPr/>
          </p:nvSpPr>
          <p:spPr bwMode="auto">
            <a:xfrm>
              <a:off x="1342" y="1760"/>
              <a:ext cx="81" cy="17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0" name="Rectangle 28"/>
            <p:cNvSpPr>
              <a:spLocks noChangeArrowheads="1"/>
            </p:cNvSpPr>
            <p:nvPr/>
          </p:nvSpPr>
          <p:spPr bwMode="auto">
            <a:xfrm>
              <a:off x="1227" y="3472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1" name="Rectangle 29"/>
            <p:cNvSpPr>
              <a:spLocks noChangeArrowheads="1"/>
            </p:cNvSpPr>
            <p:nvPr/>
          </p:nvSpPr>
          <p:spPr bwMode="auto">
            <a:xfrm>
              <a:off x="1615" y="309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2" name="Rectangle 30"/>
            <p:cNvSpPr>
              <a:spLocks noChangeArrowheads="1"/>
            </p:cNvSpPr>
            <p:nvPr/>
          </p:nvSpPr>
          <p:spPr bwMode="auto">
            <a:xfrm>
              <a:off x="1025" y="309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3" name="Rectangle 31"/>
            <p:cNvSpPr>
              <a:spLocks noChangeArrowheads="1"/>
            </p:cNvSpPr>
            <p:nvPr/>
          </p:nvSpPr>
          <p:spPr bwMode="auto">
            <a:xfrm>
              <a:off x="1615" y="271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4" name="Rectangle 32"/>
            <p:cNvSpPr>
              <a:spLocks noChangeArrowheads="1"/>
            </p:cNvSpPr>
            <p:nvPr/>
          </p:nvSpPr>
          <p:spPr bwMode="auto">
            <a:xfrm>
              <a:off x="1029" y="271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5" name="Rectangle 33"/>
            <p:cNvSpPr>
              <a:spLocks noChangeArrowheads="1"/>
            </p:cNvSpPr>
            <p:nvPr/>
          </p:nvSpPr>
          <p:spPr bwMode="auto">
            <a:xfrm>
              <a:off x="1603" y="233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6" name="Rectangle 34"/>
            <p:cNvSpPr>
              <a:spLocks noChangeArrowheads="1"/>
            </p:cNvSpPr>
            <p:nvPr/>
          </p:nvSpPr>
          <p:spPr bwMode="auto">
            <a:xfrm>
              <a:off x="1029" y="2333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7" name="Rectangle 35"/>
            <p:cNvSpPr>
              <a:spLocks noChangeArrowheads="1"/>
            </p:cNvSpPr>
            <p:nvPr/>
          </p:nvSpPr>
          <p:spPr bwMode="auto">
            <a:xfrm>
              <a:off x="1471" y="1577"/>
              <a:ext cx="136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8" name="Rectangle 36"/>
            <p:cNvSpPr>
              <a:spLocks noChangeArrowheads="1"/>
            </p:cNvSpPr>
            <p:nvPr/>
          </p:nvSpPr>
          <p:spPr bwMode="auto">
            <a:xfrm>
              <a:off x="962" y="3501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49" name="Rectangle 37"/>
            <p:cNvSpPr>
              <a:spLocks noChangeArrowheads="1"/>
            </p:cNvSpPr>
            <p:nvPr/>
          </p:nvSpPr>
          <p:spPr bwMode="auto">
            <a:xfrm>
              <a:off x="674" y="3501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0" name="Rectangle 38"/>
            <p:cNvSpPr>
              <a:spLocks noChangeArrowheads="1"/>
            </p:cNvSpPr>
            <p:nvPr/>
          </p:nvSpPr>
          <p:spPr bwMode="auto">
            <a:xfrm>
              <a:off x="1350" y="312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1" name="Rectangle 39"/>
            <p:cNvSpPr>
              <a:spLocks noChangeArrowheads="1"/>
            </p:cNvSpPr>
            <p:nvPr/>
          </p:nvSpPr>
          <p:spPr bwMode="auto">
            <a:xfrm>
              <a:off x="799" y="312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2" name="Rectangle 40"/>
            <p:cNvSpPr>
              <a:spLocks noChangeArrowheads="1"/>
            </p:cNvSpPr>
            <p:nvPr/>
          </p:nvSpPr>
          <p:spPr bwMode="auto">
            <a:xfrm>
              <a:off x="1350" y="274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3" name="Rectangle 41"/>
            <p:cNvSpPr>
              <a:spLocks noChangeArrowheads="1"/>
            </p:cNvSpPr>
            <p:nvPr/>
          </p:nvSpPr>
          <p:spPr bwMode="auto">
            <a:xfrm>
              <a:off x="803" y="274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4" name="Rectangle 42"/>
            <p:cNvSpPr>
              <a:spLocks noChangeArrowheads="1"/>
            </p:cNvSpPr>
            <p:nvPr/>
          </p:nvSpPr>
          <p:spPr bwMode="auto">
            <a:xfrm>
              <a:off x="1338" y="236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5" name="Rectangle 43"/>
            <p:cNvSpPr>
              <a:spLocks noChangeArrowheads="1"/>
            </p:cNvSpPr>
            <p:nvPr/>
          </p:nvSpPr>
          <p:spPr bwMode="auto">
            <a:xfrm>
              <a:off x="803" y="2362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6" name="Rectangle 44"/>
            <p:cNvSpPr>
              <a:spLocks noChangeArrowheads="1"/>
            </p:cNvSpPr>
            <p:nvPr/>
          </p:nvSpPr>
          <p:spPr bwMode="auto">
            <a:xfrm>
              <a:off x="666" y="1986"/>
              <a:ext cx="19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st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7" name="Rectangle 45"/>
            <p:cNvSpPr>
              <a:spLocks noChangeArrowheads="1"/>
            </p:cNvSpPr>
            <p:nvPr/>
          </p:nvSpPr>
          <p:spPr bwMode="auto">
            <a:xfrm>
              <a:off x="1796" y="1606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8" name="Rectangle 46"/>
            <p:cNvSpPr>
              <a:spLocks noChangeArrowheads="1"/>
            </p:cNvSpPr>
            <p:nvPr/>
          </p:nvSpPr>
          <p:spPr bwMode="auto">
            <a:xfrm>
              <a:off x="1245" y="1606"/>
              <a:ext cx="125" cy="3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359" name="Rectangle 47"/>
            <p:cNvSpPr>
              <a:spLocks noChangeArrowheads="1"/>
            </p:cNvSpPr>
            <p:nvPr/>
          </p:nvSpPr>
          <p:spPr bwMode="auto">
            <a:xfrm>
              <a:off x="666" y="1606"/>
              <a:ext cx="400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>
                  <a:solidFill>
                    <a:srgbClr val="663300"/>
                  </a:solidFill>
                </a:rPr>
                <a:t>Min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209800" y="3676650"/>
            <a:ext cx="6553200" cy="1841500"/>
            <a:chOff x="624" y="2199"/>
            <a:chExt cx="4128" cy="1160"/>
          </a:xfrm>
        </p:grpSpPr>
        <p:sp>
          <p:nvSpPr>
            <p:cNvPr id="10313" name="Rectangle 49"/>
            <p:cNvSpPr>
              <a:spLocks noChangeArrowheads="1"/>
            </p:cNvSpPr>
            <p:nvPr/>
          </p:nvSpPr>
          <p:spPr bwMode="auto">
            <a:xfrm>
              <a:off x="624" y="2208"/>
              <a:ext cx="179" cy="11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4" name="Rectangle 50"/>
            <p:cNvSpPr>
              <a:spLocks noChangeArrowheads="1"/>
            </p:cNvSpPr>
            <p:nvPr/>
          </p:nvSpPr>
          <p:spPr bwMode="auto">
            <a:xfrm>
              <a:off x="2976" y="2448"/>
              <a:ext cx="177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15" name="AutoShape 51"/>
            <p:cNvCxnSpPr>
              <a:cxnSpLocks noChangeShapeType="1"/>
              <a:stCxn id="10313" idx="0"/>
              <a:endCxn id="10314" idx="1"/>
            </p:cNvCxnSpPr>
            <p:nvPr/>
          </p:nvCxnSpPr>
          <p:spPr bwMode="auto">
            <a:xfrm rot="5400000" flipV="1">
              <a:off x="1644" y="1269"/>
              <a:ext cx="393" cy="2253"/>
            </a:xfrm>
            <a:prstGeom prst="bentConnector4">
              <a:avLst>
                <a:gd name="adj1" fmla="val -11708"/>
                <a:gd name="adj2" fmla="val 80644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048000" y="3676650"/>
            <a:ext cx="5715000" cy="1843088"/>
            <a:chOff x="1152" y="2208"/>
            <a:chExt cx="3600" cy="1161"/>
          </a:xfrm>
        </p:grpSpPr>
        <p:sp>
          <p:nvSpPr>
            <p:cNvPr id="10310" name="Rectangle 53"/>
            <p:cNvSpPr>
              <a:spLocks noChangeArrowheads="1"/>
            </p:cNvSpPr>
            <p:nvPr/>
          </p:nvSpPr>
          <p:spPr bwMode="auto">
            <a:xfrm>
              <a:off x="1152" y="2208"/>
              <a:ext cx="192" cy="11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Rectangle 54"/>
            <p:cNvSpPr>
              <a:spLocks noChangeArrowheads="1"/>
            </p:cNvSpPr>
            <p:nvPr/>
          </p:nvSpPr>
          <p:spPr bwMode="auto">
            <a:xfrm>
              <a:off x="2976" y="2880"/>
              <a:ext cx="1776" cy="2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12" name="AutoShape 55"/>
            <p:cNvCxnSpPr>
              <a:cxnSpLocks noChangeShapeType="1"/>
              <a:stCxn id="10310" idx="2"/>
              <a:endCxn id="10311" idx="1"/>
            </p:cNvCxnSpPr>
            <p:nvPr/>
          </p:nvCxnSpPr>
          <p:spPr bwMode="auto">
            <a:xfrm rot="5400000" flipH="1" flipV="1">
              <a:off x="1935" y="2337"/>
              <a:ext cx="345" cy="1719"/>
            </a:xfrm>
            <a:prstGeom prst="bentConnector4">
              <a:avLst>
                <a:gd name="adj1" fmla="val -13338"/>
                <a:gd name="adj2" fmla="val 74343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038600" y="2686050"/>
            <a:ext cx="5805488" cy="2833688"/>
            <a:chOff x="1776" y="1584"/>
            <a:chExt cx="3657" cy="1785"/>
          </a:xfrm>
        </p:grpSpPr>
        <p:sp>
          <p:nvSpPr>
            <p:cNvPr id="10307" name="Rectangle 57"/>
            <p:cNvSpPr>
              <a:spLocks noChangeArrowheads="1"/>
            </p:cNvSpPr>
            <p:nvPr/>
          </p:nvSpPr>
          <p:spPr bwMode="auto">
            <a:xfrm>
              <a:off x="1776" y="2208"/>
              <a:ext cx="288" cy="1152"/>
            </a:xfrm>
            <a:prstGeom prst="rect">
              <a:avLst/>
            </a:prstGeom>
            <a:noFill/>
            <a:ln w="2857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8" name="Rectangle 58"/>
            <p:cNvSpPr>
              <a:spLocks noChangeArrowheads="1"/>
            </p:cNvSpPr>
            <p:nvPr/>
          </p:nvSpPr>
          <p:spPr bwMode="auto">
            <a:xfrm>
              <a:off x="3578" y="1584"/>
              <a:ext cx="1846" cy="384"/>
            </a:xfrm>
            <a:prstGeom prst="rect">
              <a:avLst/>
            </a:prstGeom>
            <a:noFill/>
            <a:ln w="28575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09" name="AutoShape 59"/>
            <p:cNvCxnSpPr>
              <a:cxnSpLocks noChangeShapeType="1"/>
              <a:stCxn id="10307" idx="2"/>
              <a:endCxn id="10308" idx="3"/>
            </p:cNvCxnSpPr>
            <p:nvPr/>
          </p:nvCxnSpPr>
          <p:spPr bwMode="auto">
            <a:xfrm rot="5400000" flipH="1" flipV="1">
              <a:off x="2880" y="816"/>
              <a:ext cx="1593" cy="3513"/>
            </a:xfrm>
            <a:prstGeom prst="bentConnector4">
              <a:avLst>
                <a:gd name="adj1" fmla="val -23856"/>
                <a:gd name="adj2" fmla="val 103843"/>
              </a:avLst>
            </a:prstGeom>
            <a:noFill/>
            <a:ln w="28575">
              <a:solidFill>
                <a:srgbClr val="669900"/>
              </a:solidFill>
              <a:miter lim="800000"/>
              <a:headEnd/>
              <a:tailEnd type="triangle" w="med" len="med"/>
            </a:ln>
          </p:spPr>
        </p:cxn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971800" y="2514600"/>
            <a:ext cx="6553200" cy="2743200"/>
            <a:chOff x="1104" y="1488"/>
            <a:chExt cx="4128" cy="1728"/>
          </a:xfrm>
        </p:grpSpPr>
        <p:sp>
          <p:nvSpPr>
            <p:cNvPr id="10304" name="Rectangle 61"/>
            <p:cNvSpPr>
              <a:spLocks noChangeArrowheads="1"/>
            </p:cNvSpPr>
            <p:nvPr/>
          </p:nvSpPr>
          <p:spPr bwMode="auto">
            <a:xfrm>
              <a:off x="1104" y="1488"/>
              <a:ext cx="960" cy="336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5" name="Rectangle 62"/>
            <p:cNvSpPr>
              <a:spLocks noChangeArrowheads="1"/>
            </p:cNvSpPr>
            <p:nvPr/>
          </p:nvSpPr>
          <p:spPr bwMode="auto">
            <a:xfrm rot="-5400000">
              <a:off x="4656" y="2640"/>
              <a:ext cx="816" cy="336"/>
            </a:xfrm>
            <a:prstGeom prst="rect">
              <a:avLst/>
            </a:prstGeom>
            <a:noFill/>
            <a:ln w="28575">
              <a:solidFill>
                <a:srgbClr val="D29B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10306" name="AutoShape 63"/>
            <p:cNvCxnSpPr>
              <a:cxnSpLocks noChangeShapeType="1"/>
              <a:stCxn id="10304" idx="2"/>
              <a:endCxn id="10305" idx="3"/>
            </p:cNvCxnSpPr>
            <p:nvPr/>
          </p:nvCxnSpPr>
          <p:spPr bwMode="auto">
            <a:xfrm rot="16200000" flipH="1">
              <a:off x="3045" y="372"/>
              <a:ext cx="558" cy="3480"/>
            </a:xfrm>
            <a:prstGeom prst="bentConnector3">
              <a:avLst>
                <a:gd name="adj1" fmla="val 39963"/>
              </a:avLst>
            </a:prstGeom>
            <a:noFill/>
            <a:ln w="28575">
              <a:solidFill>
                <a:srgbClr val="D29B00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10250" name="Rectangle 64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828800"/>
            <a:ext cx="4191000" cy="4343400"/>
          </a:xfrm>
          <a:noFill/>
        </p:spPr>
        <p:txBody>
          <a:bodyPr/>
          <a:lstStyle/>
          <a:p>
            <a:pPr eaLnBrk="1" hangingPunct="1"/>
            <a:r>
              <a:rPr lang="pt-BR"/>
              <a:t>Primal</a:t>
            </a:r>
            <a:endParaRPr lang="en-US"/>
          </a:p>
        </p:txBody>
      </p:sp>
      <p:sp>
        <p:nvSpPr>
          <p:cNvPr id="10251" name="Rectangle 65"/>
          <p:cNvSpPr>
            <a:spLocks noChangeArrowheads="1"/>
          </p:cNvSpPr>
          <p:nvPr/>
        </p:nvSpPr>
        <p:spPr bwMode="auto">
          <a:xfrm>
            <a:off x="6172200" y="1828800"/>
            <a:ext cx="419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63300"/>
              </a:buClr>
              <a:buFont typeface="Wingdings" pitchFamily="2" charset="2"/>
              <a:buChar char="w"/>
            </a:pPr>
            <a:r>
              <a:rPr lang="pt-BR" sz="2800">
                <a:solidFill>
                  <a:srgbClr val="663300"/>
                </a:solidFill>
              </a:rPr>
              <a:t>Dual</a:t>
            </a:r>
            <a:endParaRPr lang="en-US" sz="2800">
              <a:solidFill>
                <a:srgbClr val="663300"/>
              </a:solidFill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072189" y="2654300"/>
            <a:ext cx="3616325" cy="3238500"/>
            <a:chOff x="2961" y="1672"/>
            <a:chExt cx="2278" cy="2040"/>
          </a:xfrm>
        </p:grpSpPr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2961" y="1672"/>
              <a:ext cx="2278" cy="2040"/>
              <a:chOff x="3057" y="1672"/>
              <a:chExt cx="2278" cy="2040"/>
            </a:xfrm>
          </p:grpSpPr>
          <p:sp>
            <p:nvSpPr>
              <p:cNvPr id="10254" name="Rectangle 68"/>
              <p:cNvSpPr>
                <a:spLocks noChangeArrowheads="1"/>
              </p:cNvSpPr>
              <p:nvPr/>
            </p:nvSpPr>
            <p:spPr bwMode="auto">
              <a:xfrm>
                <a:off x="4268" y="3350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5" name="Rectangle 69"/>
              <p:cNvSpPr>
                <a:spLocks noChangeArrowheads="1"/>
              </p:cNvSpPr>
              <p:nvPr/>
            </p:nvSpPr>
            <p:spPr bwMode="auto">
              <a:xfrm>
                <a:off x="3647" y="3350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;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6" name="Rectangle 70"/>
              <p:cNvSpPr>
                <a:spLocks noChangeArrowheads="1"/>
              </p:cNvSpPr>
              <p:nvPr/>
            </p:nvSpPr>
            <p:spPr bwMode="auto">
              <a:xfrm>
                <a:off x="3288" y="3350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;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7" name="Rectangle 71"/>
              <p:cNvSpPr>
                <a:spLocks noChangeArrowheads="1"/>
              </p:cNvSpPr>
              <p:nvPr/>
            </p:nvSpPr>
            <p:spPr bwMode="auto">
              <a:xfrm>
                <a:off x="4959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4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8" name="Rectangle 72"/>
              <p:cNvSpPr>
                <a:spLocks noChangeArrowheads="1"/>
              </p:cNvSpPr>
              <p:nvPr/>
            </p:nvSpPr>
            <p:spPr bwMode="auto">
              <a:xfrm>
                <a:off x="4300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59" name="Rectangle 73"/>
              <p:cNvSpPr>
                <a:spLocks noChangeArrowheads="1"/>
              </p:cNvSpPr>
              <p:nvPr/>
            </p:nvSpPr>
            <p:spPr bwMode="auto">
              <a:xfrm>
                <a:off x="3657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0" name="Rectangle 74"/>
              <p:cNvSpPr>
                <a:spLocks noChangeArrowheads="1"/>
              </p:cNvSpPr>
              <p:nvPr/>
            </p:nvSpPr>
            <p:spPr bwMode="auto">
              <a:xfrm>
                <a:off x="3057" y="2937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1" name="Rectangle 75"/>
              <p:cNvSpPr>
                <a:spLocks noChangeArrowheads="1"/>
              </p:cNvSpPr>
              <p:nvPr/>
            </p:nvSpPr>
            <p:spPr bwMode="auto">
              <a:xfrm>
                <a:off x="4968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2" name="Rectangle 76"/>
              <p:cNvSpPr>
                <a:spLocks noChangeArrowheads="1"/>
              </p:cNvSpPr>
              <p:nvPr/>
            </p:nvSpPr>
            <p:spPr bwMode="auto">
              <a:xfrm>
                <a:off x="4317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3" name="Rectangle 77"/>
              <p:cNvSpPr>
                <a:spLocks noChangeArrowheads="1"/>
              </p:cNvSpPr>
              <p:nvPr/>
            </p:nvSpPr>
            <p:spPr bwMode="auto">
              <a:xfrm>
                <a:off x="3678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4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4" name="Rectangle 78"/>
              <p:cNvSpPr>
                <a:spLocks noChangeArrowheads="1"/>
              </p:cNvSpPr>
              <p:nvPr/>
            </p:nvSpPr>
            <p:spPr bwMode="auto">
              <a:xfrm>
                <a:off x="3065" y="252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5" name="Rectangle 79"/>
              <p:cNvSpPr>
                <a:spLocks noChangeArrowheads="1"/>
              </p:cNvSpPr>
              <p:nvPr/>
            </p:nvSpPr>
            <p:spPr bwMode="auto">
              <a:xfrm>
                <a:off x="4958" y="170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6" name="Rectangle 80"/>
              <p:cNvSpPr>
                <a:spLocks noChangeArrowheads="1"/>
              </p:cNvSpPr>
              <p:nvPr/>
            </p:nvSpPr>
            <p:spPr bwMode="auto">
              <a:xfrm>
                <a:off x="4319" y="1703"/>
                <a:ext cx="152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5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7" name="Rectangle 81"/>
              <p:cNvSpPr>
                <a:spLocks noChangeArrowheads="1"/>
              </p:cNvSpPr>
              <p:nvPr/>
            </p:nvSpPr>
            <p:spPr bwMode="auto">
              <a:xfrm>
                <a:off x="3578" y="1703"/>
                <a:ext cx="305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10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8" name="Rectangle 82"/>
              <p:cNvSpPr>
                <a:spLocks noChangeArrowheads="1"/>
              </p:cNvSpPr>
              <p:nvPr/>
            </p:nvSpPr>
            <p:spPr bwMode="auto">
              <a:xfrm>
                <a:off x="3544" y="1703"/>
                <a:ext cx="7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</a:rPr>
                  <a:t> 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69" name="Rectangle 83"/>
              <p:cNvSpPr>
                <a:spLocks noChangeArrowheads="1"/>
              </p:cNvSpPr>
              <p:nvPr/>
            </p:nvSpPr>
            <p:spPr bwMode="auto">
              <a:xfrm>
                <a:off x="3900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0" name="Rectangle 84"/>
              <p:cNvSpPr>
                <a:spLocks noChangeArrowheads="1"/>
              </p:cNvSpPr>
              <p:nvPr/>
            </p:nvSpPr>
            <p:spPr bwMode="auto">
              <a:xfrm>
                <a:off x="3546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1" name="Rectangle 85"/>
              <p:cNvSpPr>
                <a:spLocks noChangeArrowheads="1"/>
              </p:cNvSpPr>
              <p:nvPr/>
            </p:nvSpPr>
            <p:spPr bwMode="auto">
              <a:xfrm>
                <a:off x="3199" y="3518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2" name="Rectangle 86"/>
              <p:cNvSpPr>
                <a:spLocks noChangeArrowheads="1"/>
              </p:cNvSpPr>
              <p:nvPr/>
            </p:nvSpPr>
            <p:spPr bwMode="auto">
              <a:xfrm>
                <a:off x="4587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3" name="Rectangle 87"/>
              <p:cNvSpPr>
                <a:spLocks noChangeArrowheads="1"/>
              </p:cNvSpPr>
              <p:nvPr/>
            </p:nvSpPr>
            <p:spPr bwMode="auto">
              <a:xfrm>
                <a:off x="3949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4" name="Rectangle 88"/>
              <p:cNvSpPr>
                <a:spLocks noChangeArrowheads="1"/>
              </p:cNvSpPr>
              <p:nvPr/>
            </p:nvSpPr>
            <p:spPr bwMode="auto">
              <a:xfrm>
                <a:off x="3322" y="3105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5" name="Rectangle 89"/>
              <p:cNvSpPr>
                <a:spLocks noChangeArrowheads="1"/>
              </p:cNvSpPr>
              <p:nvPr/>
            </p:nvSpPr>
            <p:spPr bwMode="auto">
              <a:xfrm>
                <a:off x="4604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6" name="Rectangle 90"/>
              <p:cNvSpPr>
                <a:spLocks noChangeArrowheads="1"/>
              </p:cNvSpPr>
              <p:nvPr/>
            </p:nvSpPr>
            <p:spPr bwMode="auto">
              <a:xfrm>
                <a:off x="3970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7" name="Rectangle 91"/>
              <p:cNvSpPr>
                <a:spLocks noChangeArrowheads="1"/>
              </p:cNvSpPr>
              <p:nvPr/>
            </p:nvSpPr>
            <p:spPr bwMode="auto">
              <a:xfrm>
                <a:off x="3339" y="269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8" name="Rectangle 92"/>
              <p:cNvSpPr>
                <a:spLocks noChangeArrowheads="1"/>
              </p:cNvSpPr>
              <p:nvPr/>
            </p:nvSpPr>
            <p:spPr bwMode="auto">
              <a:xfrm>
                <a:off x="5245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3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79" name="Rectangle 93"/>
              <p:cNvSpPr>
                <a:spLocks noChangeArrowheads="1"/>
              </p:cNvSpPr>
              <p:nvPr/>
            </p:nvSpPr>
            <p:spPr bwMode="auto">
              <a:xfrm>
                <a:off x="4606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2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0" name="Rectangle 94"/>
              <p:cNvSpPr>
                <a:spLocks noChangeArrowheads="1"/>
              </p:cNvSpPr>
              <p:nvPr/>
            </p:nvSpPr>
            <p:spPr bwMode="auto">
              <a:xfrm>
                <a:off x="3988" y="1871"/>
                <a:ext cx="90" cy="19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663300"/>
                    </a:solidFill>
                  </a:rPr>
                  <a:t>1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1" name="Rectangle 95"/>
              <p:cNvSpPr>
                <a:spLocks noChangeArrowheads="1"/>
              </p:cNvSpPr>
              <p:nvPr/>
            </p:nvSpPr>
            <p:spPr bwMode="auto">
              <a:xfrm>
                <a:off x="4060" y="3319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³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2" name="Rectangle 96"/>
              <p:cNvSpPr>
                <a:spLocks noChangeArrowheads="1"/>
              </p:cNvSpPr>
              <p:nvPr/>
            </p:nvSpPr>
            <p:spPr bwMode="auto">
              <a:xfrm>
                <a:off x="4747" y="2906"/>
                <a:ext cx="0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pt-BR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3" name="Rectangle 97"/>
              <p:cNvSpPr>
                <a:spLocks noChangeArrowheads="1"/>
              </p:cNvSpPr>
              <p:nvPr/>
            </p:nvSpPr>
            <p:spPr bwMode="auto">
              <a:xfrm>
                <a:off x="4101" y="2906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4" name="Rectangle 98"/>
              <p:cNvSpPr>
                <a:spLocks noChangeArrowheads="1"/>
              </p:cNvSpPr>
              <p:nvPr/>
            </p:nvSpPr>
            <p:spPr bwMode="auto">
              <a:xfrm>
                <a:off x="3462" y="2906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5" name="Rectangle 99"/>
              <p:cNvSpPr>
                <a:spLocks noChangeArrowheads="1"/>
              </p:cNvSpPr>
              <p:nvPr/>
            </p:nvSpPr>
            <p:spPr bwMode="auto">
              <a:xfrm>
                <a:off x="4764" y="2492"/>
                <a:ext cx="0" cy="174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pt-BR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6" name="Rectangle 100"/>
              <p:cNvSpPr>
                <a:spLocks noChangeArrowheads="1"/>
              </p:cNvSpPr>
              <p:nvPr/>
            </p:nvSpPr>
            <p:spPr bwMode="auto">
              <a:xfrm>
                <a:off x="4122" y="249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7" name="Rectangle 101"/>
              <p:cNvSpPr>
                <a:spLocks noChangeArrowheads="1"/>
              </p:cNvSpPr>
              <p:nvPr/>
            </p:nvSpPr>
            <p:spPr bwMode="auto">
              <a:xfrm>
                <a:off x="3479" y="249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8" name="Rectangle 102"/>
              <p:cNvSpPr>
                <a:spLocks noChangeArrowheads="1"/>
              </p:cNvSpPr>
              <p:nvPr/>
            </p:nvSpPr>
            <p:spPr bwMode="auto">
              <a:xfrm>
                <a:off x="4758" y="167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89" name="Rectangle 103"/>
              <p:cNvSpPr>
                <a:spLocks noChangeArrowheads="1"/>
              </p:cNvSpPr>
              <p:nvPr/>
            </p:nvSpPr>
            <p:spPr bwMode="auto">
              <a:xfrm>
                <a:off x="4128" y="1672"/>
                <a:ext cx="150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>
                    <a:solidFill>
                      <a:srgbClr val="663300"/>
                    </a:solidFill>
                    <a:latin typeface="Symbol" pitchFamily="18" charset="2"/>
                  </a:rPr>
                  <a:t>+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0" name="Rectangle 104"/>
              <p:cNvSpPr>
                <a:spLocks noChangeArrowheads="1"/>
              </p:cNvSpPr>
              <p:nvPr/>
            </p:nvSpPr>
            <p:spPr bwMode="auto">
              <a:xfrm>
                <a:off x="3779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1" name="Rectangle 105"/>
              <p:cNvSpPr>
                <a:spLocks noChangeArrowheads="1"/>
              </p:cNvSpPr>
              <p:nvPr/>
            </p:nvSpPr>
            <p:spPr bwMode="auto">
              <a:xfrm>
                <a:off x="3420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2" name="Rectangle 106"/>
              <p:cNvSpPr>
                <a:spLocks noChangeArrowheads="1"/>
              </p:cNvSpPr>
              <p:nvPr/>
            </p:nvSpPr>
            <p:spPr bwMode="auto">
              <a:xfrm>
                <a:off x="3090" y="3350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3" name="Rectangle 107"/>
              <p:cNvSpPr>
                <a:spLocks noChangeArrowheads="1"/>
              </p:cNvSpPr>
              <p:nvPr/>
            </p:nvSpPr>
            <p:spPr bwMode="auto">
              <a:xfrm>
                <a:off x="4466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4" name="Rectangle 108"/>
              <p:cNvSpPr>
                <a:spLocks noChangeArrowheads="1"/>
              </p:cNvSpPr>
              <p:nvPr/>
            </p:nvSpPr>
            <p:spPr bwMode="auto">
              <a:xfrm>
                <a:off x="3823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5" name="Rectangle 109"/>
              <p:cNvSpPr>
                <a:spLocks noChangeArrowheads="1"/>
              </p:cNvSpPr>
              <p:nvPr/>
            </p:nvSpPr>
            <p:spPr bwMode="auto">
              <a:xfrm>
                <a:off x="3213" y="2937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6" name="Rectangle 110"/>
              <p:cNvSpPr>
                <a:spLocks noChangeArrowheads="1"/>
              </p:cNvSpPr>
              <p:nvPr/>
            </p:nvSpPr>
            <p:spPr bwMode="auto">
              <a:xfrm>
                <a:off x="4483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7" name="Rectangle 111"/>
              <p:cNvSpPr>
                <a:spLocks noChangeArrowheads="1"/>
              </p:cNvSpPr>
              <p:nvPr/>
            </p:nvSpPr>
            <p:spPr bwMode="auto">
              <a:xfrm>
                <a:off x="3844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8" name="Rectangle 112"/>
              <p:cNvSpPr>
                <a:spLocks noChangeArrowheads="1"/>
              </p:cNvSpPr>
              <p:nvPr/>
            </p:nvSpPr>
            <p:spPr bwMode="auto">
              <a:xfrm>
                <a:off x="3230" y="252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299" name="Rectangle 113"/>
              <p:cNvSpPr>
                <a:spLocks noChangeArrowheads="1"/>
              </p:cNvSpPr>
              <p:nvPr/>
            </p:nvSpPr>
            <p:spPr bwMode="auto">
              <a:xfrm>
                <a:off x="3069" y="2116"/>
                <a:ext cx="214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st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0" name="Rectangle 114"/>
              <p:cNvSpPr>
                <a:spLocks noChangeArrowheads="1"/>
              </p:cNvSpPr>
              <p:nvPr/>
            </p:nvSpPr>
            <p:spPr bwMode="auto">
              <a:xfrm>
                <a:off x="5123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1" name="Rectangle 115"/>
              <p:cNvSpPr>
                <a:spLocks noChangeArrowheads="1"/>
              </p:cNvSpPr>
              <p:nvPr/>
            </p:nvSpPr>
            <p:spPr bwMode="auto">
              <a:xfrm>
                <a:off x="4480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2" name="Rectangle 116"/>
              <p:cNvSpPr>
                <a:spLocks noChangeArrowheads="1"/>
              </p:cNvSpPr>
              <p:nvPr/>
            </p:nvSpPr>
            <p:spPr bwMode="auto">
              <a:xfrm>
                <a:off x="3879" y="1703"/>
                <a:ext cx="137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y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  <p:sp>
            <p:nvSpPr>
              <p:cNvPr id="10303" name="Rectangle 117"/>
              <p:cNvSpPr>
                <a:spLocks noChangeArrowheads="1"/>
              </p:cNvSpPr>
              <p:nvPr/>
            </p:nvSpPr>
            <p:spPr bwMode="auto">
              <a:xfrm>
                <a:off x="3069" y="1703"/>
                <a:ext cx="519" cy="3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400" i="1">
                    <a:solidFill>
                      <a:srgbClr val="663300"/>
                    </a:solidFill>
                  </a:rPr>
                  <a:t>Max</a:t>
                </a:r>
                <a:endParaRPr lang="en-US" b="1">
                  <a:solidFill>
                    <a:srgbClr val="663300"/>
                  </a:solidFill>
                </a:endParaRPr>
              </a:p>
            </p:txBody>
          </p:sp>
        </p:grpSp>
        <p:graphicFrame>
          <p:nvGraphicFramePr>
            <p:cNvPr id="10242" name="Object 118"/>
            <p:cNvGraphicFramePr>
              <a:graphicFrameLocks noChangeAspect="1"/>
            </p:cNvGraphicFramePr>
            <p:nvPr/>
          </p:nvGraphicFramePr>
          <p:xfrm>
            <a:off x="4608" y="254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26720" imgH="152280" progId="Equation.3">
                    <p:embed/>
                  </p:oleObj>
                </mc:Choice>
                <mc:Fallback>
                  <p:oleObj name="Equation" r:id="rId3" imgW="126720" imgH="152280" progId="Equation.3">
                    <p:embed/>
                    <p:pic>
                      <p:nvPicPr>
                        <p:cNvPr id="10242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54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19"/>
            <p:cNvGraphicFramePr>
              <a:graphicFrameLocks noChangeAspect="1"/>
            </p:cNvGraphicFramePr>
            <p:nvPr/>
          </p:nvGraphicFramePr>
          <p:xfrm>
            <a:off x="4608" y="29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26720" imgH="152280" progId="Equation.3">
                    <p:embed/>
                  </p:oleObj>
                </mc:Choice>
                <mc:Fallback>
                  <p:oleObj name="Equation" r:id="rId5" imgW="126720" imgH="152280" progId="Equation.3">
                    <p:embed/>
                    <p:pic>
                      <p:nvPicPr>
                        <p:cNvPr id="10243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ítulo 9">
            <a:extLst>
              <a:ext uri="{FF2B5EF4-FFF2-40B4-BE49-F238E27FC236}">
                <a16:creationId xmlns:a16="http://schemas.microsoft.com/office/drawing/2014/main" id="{E8397CE3-18BD-4CCB-B529-14F2B1DE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Resolução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Dualidade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</a:pPr>
            <a:r>
              <a:rPr lang="pt-BR" sz="2400" dirty="0"/>
              <a:t>Se um problema </a:t>
            </a:r>
            <a:r>
              <a:rPr lang="pt-BR" sz="2400" b="1" dirty="0">
                <a:solidFill>
                  <a:schemeClr val="tx2"/>
                </a:solidFill>
              </a:rPr>
              <a:t>Primal</a:t>
            </a:r>
            <a:r>
              <a:rPr lang="pt-BR" sz="2400" dirty="0"/>
              <a:t> tem uma solução ótima dada por </a:t>
            </a:r>
            <a:r>
              <a:rPr lang="pt-BR" sz="2400" dirty="0">
                <a:solidFill>
                  <a:schemeClr val="tx2"/>
                </a:solidFill>
              </a:rPr>
              <a:t>(</a:t>
            </a:r>
            <a:r>
              <a:rPr lang="pt-BR" sz="2400" i="1" dirty="0">
                <a:solidFill>
                  <a:schemeClr val="tx2"/>
                </a:solidFill>
              </a:rPr>
              <a:t>x</a:t>
            </a:r>
            <a:r>
              <a:rPr lang="pt-BR" sz="2400" baseline="-25000" dirty="0">
                <a:solidFill>
                  <a:schemeClr val="tx2"/>
                </a:solidFill>
              </a:rPr>
              <a:t>1</a:t>
            </a:r>
            <a:r>
              <a:rPr lang="pt-BR" sz="2400" dirty="0">
                <a:solidFill>
                  <a:schemeClr val="tx2"/>
                </a:solidFill>
              </a:rPr>
              <a:t>*, </a:t>
            </a:r>
            <a:r>
              <a:rPr lang="pt-BR" sz="2400" i="1" dirty="0">
                <a:solidFill>
                  <a:schemeClr val="tx2"/>
                </a:solidFill>
              </a:rPr>
              <a:t>x</a:t>
            </a:r>
            <a:r>
              <a:rPr lang="pt-BR" sz="2400" baseline="-25000" dirty="0">
                <a:solidFill>
                  <a:schemeClr val="tx2"/>
                </a:solidFill>
              </a:rPr>
              <a:t>2</a:t>
            </a:r>
            <a:r>
              <a:rPr lang="pt-BR" sz="2400" dirty="0">
                <a:solidFill>
                  <a:schemeClr val="tx2"/>
                </a:solidFill>
              </a:rPr>
              <a:t>*,…, </a:t>
            </a:r>
            <a:r>
              <a:rPr lang="pt-BR" sz="2400" i="1" dirty="0" err="1">
                <a:solidFill>
                  <a:schemeClr val="tx2"/>
                </a:solidFill>
              </a:rPr>
              <a:t>x</a:t>
            </a:r>
            <a:r>
              <a:rPr lang="pt-BR" sz="2400" baseline="-25000" dirty="0" err="1">
                <a:solidFill>
                  <a:schemeClr val="tx2"/>
                </a:solidFill>
              </a:rPr>
              <a:t>n</a:t>
            </a:r>
            <a:r>
              <a:rPr lang="pt-BR" sz="2400" dirty="0">
                <a:solidFill>
                  <a:schemeClr val="tx2"/>
                </a:solidFill>
              </a:rPr>
              <a:t>*)</a:t>
            </a:r>
            <a:r>
              <a:rPr lang="pt-BR" sz="2400" dirty="0"/>
              <a:t>, então o problema </a:t>
            </a:r>
            <a:r>
              <a:rPr lang="pt-BR" sz="2400" b="1" dirty="0">
                <a:solidFill>
                  <a:schemeClr val="tx2"/>
                </a:solidFill>
              </a:rPr>
              <a:t>Dual</a:t>
            </a:r>
            <a:r>
              <a:rPr lang="pt-BR" sz="2400" dirty="0"/>
              <a:t> tem uma solução ótima dada por </a:t>
            </a:r>
            <a:r>
              <a:rPr lang="pt-BR" sz="2400" dirty="0">
                <a:solidFill>
                  <a:schemeClr val="tx2"/>
                </a:solidFill>
              </a:rPr>
              <a:t>(</a:t>
            </a:r>
            <a:r>
              <a:rPr lang="pt-BR" sz="2400" i="1" dirty="0">
                <a:solidFill>
                  <a:schemeClr val="tx2"/>
                </a:solidFill>
              </a:rPr>
              <a:t>y</a:t>
            </a:r>
            <a:r>
              <a:rPr lang="pt-BR" sz="2400" baseline="-25000" dirty="0">
                <a:solidFill>
                  <a:schemeClr val="tx2"/>
                </a:solidFill>
              </a:rPr>
              <a:t>1</a:t>
            </a:r>
            <a:r>
              <a:rPr lang="pt-BR" sz="2400" dirty="0">
                <a:solidFill>
                  <a:schemeClr val="tx2"/>
                </a:solidFill>
              </a:rPr>
              <a:t>*, </a:t>
            </a:r>
            <a:r>
              <a:rPr lang="pt-BR" sz="2400" i="1" dirty="0">
                <a:solidFill>
                  <a:schemeClr val="tx2"/>
                </a:solidFill>
              </a:rPr>
              <a:t>y</a:t>
            </a:r>
            <a:r>
              <a:rPr lang="pt-BR" sz="2400" baseline="-25000" dirty="0">
                <a:solidFill>
                  <a:schemeClr val="tx2"/>
                </a:solidFill>
              </a:rPr>
              <a:t>2</a:t>
            </a:r>
            <a:r>
              <a:rPr lang="pt-BR" sz="2400" dirty="0">
                <a:solidFill>
                  <a:schemeClr val="tx2"/>
                </a:solidFill>
              </a:rPr>
              <a:t>*,…, </a:t>
            </a:r>
            <a:r>
              <a:rPr lang="pt-BR" sz="2400" i="1" dirty="0" err="1">
                <a:solidFill>
                  <a:schemeClr val="tx2"/>
                </a:solidFill>
              </a:rPr>
              <a:t>y</a:t>
            </a:r>
            <a:r>
              <a:rPr lang="pt-BR" sz="2400" baseline="-25000" dirty="0" err="1">
                <a:solidFill>
                  <a:schemeClr val="tx2"/>
                </a:solidFill>
              </a:rPr>
              <a:t>m</a:t>
            </a:r>
            <a:r>
              <a:rPr lang="pt-BR" sz="2400" dirty="0">
                <a:solidFill>
                  <a:schemeClr val="tx2"/>
                </a:solidFill>
              </a:rPr>
              <a:t>*)</a:t>
            </a:r>
            <a:r>
              <a:rPr lang="pt-BR" sz="2400" dirty="0"/>
              <a:t>, de tal forma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4">
                <a:hlinkClick r:id="" action="ppaction://ole?verb=0"/>
              </p:cNvPr>
              <p:cNvSpPr txBox="1"/>
              <p:nvPr/>
            </p:nvSpPr>
            <p:spPr bwMode="auto">
              <a:xfrm>
                <a:off x="3567713" y="3892858"/>
                <a:ext cx="5056574" cy="1478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266" name="Object 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7713" y="3892858"/>
                <a:ext cx="5056574" cy="1478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EEC62-7115-4BA0-899F-DBA68554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Certas vezes, estamos interessados em encontrar uma estimativa de solução ótima em vez de encontrá-la, utilizando o método simplex.</a:t>
            </a:r>
          </a:p>
          <a:p>
            <a:pPr algn="just"/>
            <a:r>
              <a:rPr lang="pt-BR" dirty="0"/>
              <a:t>Isto pode ser obtido por meio da procura de valores </a:t>
            </a:r>
            <a:r>
              <a:rPr lang="pt-BR" b="1" dirty="0">
                <a:solidFill>
                  <a:schemeClr val="tx2"/>
                </a:solidFill>
              </a:rPr>
              <a:t>limites inferiores ou superiores</a:t>
            </a:r>
            <a:r>
              <a:rPr lang="pt-BR" dirty="0"/>
              <a:t>, isto é, valores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abaixo</a:t>
            </a:r>
            <a:r>
              <a:rPr lang="pt-BR" dirty="0"/>
              <a:t> ou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acima</a:t>
            </a:r>
            <a:r>
              <a:rPr lang="pt-BR" dirty="0"/>
              <a:t> dos quais a função-objetivo não terá soluções </a:t>
            </a:r>
            <a:r>
              <a:rPr lang="pt-BR" b="1" dirty="0">
                <a:solidFill>
                  <a:schemeClr val="tx2"/>
                </a:solidFill>
              </a:rPr>
              <a:t>viáveis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54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Dualidade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AC9EE-5105-4DC4-A7B9-519716C9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82" y="24852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2D73B-B51E-4C2B-BC78-D78F527C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71" y="477120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/>
              <a:t>DUAL 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EBADC89-E8FD-4CDF-8035-1B276BC1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/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49">
                <a:extLst>
                  <a:ext uri="{FF2B5EF4-FFF2-40B4-BE49-F238E27FC236}">
                    <a16:creationId xmlns:a16="http://schemas.microsoft.com/office/drawing/2014/main" id="{56C3C541-5011-4AB3-95C1-8C3466F185C7}"/>
                  </a:ext>
                </a:extLst>
              </p:cNvPr>
              <p:cNvSpPr txBox="1"/>
              <p:nvPr/>
            </p:nvSpPr>
            <p:spPr bwMode="auto">
              <a:xfrm>
                <a:off x="7086339" y="3959667"/>
                <a:ext cx="4837634" cy="6468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1" name="Object 49">
                <a:extLst>
                  <a:ext uri="{FF2B5EF4-FFF2-40B4-BE49-F238E27FC236}">
                    <a16:creationId xmlns:a16="http://schemas.microsoft.com/office/drawing/2014/main" id="{56C3C541-5011-4AB3-95C1-8C3466F1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339" y="3959667"/>
                <a:ext cx="4837634" cy="646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/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≤9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blipFill>
                <a:blip r:embed="rId5"/>
                <a:stretch>
                  <a:fillRect l="-382" b="-12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2E12A6E9-130E-4755-B5CB-E5B261A6AED7}"/>
                  </a:ext>
                </a:extLst>
              </p:cNvPr>
              <p:cNvSpPr txBox="1"/>
              <p:nvPr/>
            </p:nvSpPr>
            <p:spPr bwMode="auto">
              <a:xfrm>
                <a:off x="6976869" y="2214449"/>
                <a:ext cx="5056574" cy="14781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8" name="Object 4">
                <a:hlinkClick r:id="" action="ppaction://ole?verb=0"/>
                <a:extLst>
                  <a:ext uri="{FF2B5EF4-FFF2-40B4-BE49-F238E27FC236}">
                    <a16:creationId xmlns:a16="http://schemas.microsoft.com/office/drawing/2014/main" id="{2E12A6E9-130E-4755-B5CB-E5B261A6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6869" y="2214449"/>
                <a:ext cx="5056574" cy="1478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50" grpId="0"/>
      <p:bldP spid="51" grpId="0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DECF4BE-ED30-4618-A151-30BEE383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Folga Complementar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1091954" y="1482571"/>
            <a:ext cx="4868462" cy="2451255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5">
                <a:hlinkClick r:id="" action="ppaction://ole?verb=0"/>
              </p:cNvPr>
              <p:cNvSpPr txBox="1"/>
              <p:nvPr/>
            </p:nvSpPr>
            <p:spPr bwMode="auto">
              <a:xfrm>
                <a:off x="1265176" y="1874072"/>
                <a:ext cx="4695240" cy="2084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0" name="Object 5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5176" y="1874072"/>
                <a:ext cx="4695240" cy="2084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1091954" y="15073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6344503" y="1490371"/>
            <a:ext cx="4896292" cy="2443455"/>
          </a:xfrm>
          <a:prstGeom prst="rect">
            <a:avLst/>
          </a:prstGeom>
          <a:noFill/>
          <a:ln w="28575">
            <a:solidFill>
              <a:srgbClr val="66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8">
                <a:hlinkClick r:id="" action="ppaction://ole?verb=0"/>
              </p:cNvPr>
              <p:cNvSpPr txBox="1"/>
              <p:nvPr/>
            </p:nvSpPr>
            <p:spPr bwMode="auto">
              <a:xfrm>
                <a:off x="6456364" y="1908176"/>
                <a:ext cx="4784431" cy="2025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1" name="Object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6364" y="1908176"/>
                <a:ext cx="4784431" cy="2025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6456364" y="154934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DUAL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Object 10">
                <a:hlinkClick r:id="" action="ppaction://ole?verb=0"/>
              </p:cNvPr>
              <p:cNvSpPr txBox="1"/>
              <p:nvPr/>
            </p:nvSpPr>
            <p:spPr bwMode="auto">
              <a:xfrm>
                <a:off x="1091954" y="4159250"/>
                <a:ext cx="9252196" cy="22681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pt-BR" sz="2800" i="1" dirty="0">
                    <a:solidFill>
                      <a:srgbClr val="000000"/>
                    </a:solidFill>
                  </a:rPr>
                  <a:t>ou ambos, para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 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sz="2800" i="1" dirty="0">
                  <a:solidFill>
                    <a:srgbClr val="000000"/>
                  </a:solidFill>
                </a:endParaRPr>
              </a:p>
              <a:p>
                <a:br>
                  <a:rPr lang="pt-BR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</m:t>
                        </m:r>
                        <m:r>
                          <m:rPr>
                            <m:nor/>
                          </m:rPr>
                          <a:rPr lang="pt-BR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pt-BR" sz="2800" dirty="0"/>
                  <a:t> </a:t>
                </a:r>
                <a:r>
                  <a:rPr lang="pt-BR" sz="2800" i="1" dirty="0">
                    <a:solidFill>
                      <a:srgbClr val="000000"/>
                    </a:solidFill>
                  </a:rPr>
                  <a:t>ou ambos, para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 </m:t>
                    </m:r>
                    <m:r>
                      <a:rPr lang="pt-B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pt-BR" sz="2800" i="1" dirty="0">
                  <a:solidFill>
                    <a:srgbClr val="000000"/>
                  </a:solidFill>
                </a:endParaRPr>
              </a:p>
              <a:p>
                <a:br>
                  <a:rPr lang="pt-BR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dirty="0"/>
              </a:p>
            </p:txBody>
          </p:sp>
        </mc:Choice>
        <mc:Fallback xmlns="">
          <p:sp>
            <p:nvSpPr>
              <p:cNvPr id="12292" name="Object 10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1954" y="4159250"/>
                <a:ext cx="9252196" cy="2268183"/>
              </a:xfrm>
              <a:prstGeom prst="rect">
                <a:avLst/>
              </a:prstGeom>
              <a:blipFill>
                <a:blip r:embed="rId5"/>
                <a:stretch>
                  <a:fillRect t="-29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DD3EA62-A664-4113-8292-4104849D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Folga Complementar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AC9EE-5105-4DC4-A7B9-519716C9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82" y="2485205"/>
            <a:ext cx="106760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 dirty="0"/>
              <a:t>PRIMAL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2D73B-B51E-4C2B-BC78-D78F527CE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71" y="4771205"/>
            <a:ext cx="883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pPr algn="ctr" eaLnBrk="0" hangingPunct="0"/>
            <a:r>
              <a:rPr lang="pt-BR" b="1"/>
              <a:t>DUAL 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EBADC89-E8FD-4CDF-8035-1B276BC1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148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/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0" name="Object 51">
                <a:extLst>
                  <a:ext uri="{FF2B5EF4-FFF2-40B4-BE49-F238E27FC236}">
                    <a16:creationId xmlns:a16="http://schemas.microsoft.com/office/drawing/2014/main" id="{9AC9C864-3FFA-4329-8C3D-455054AE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4124325"/>
                <a:ext cx="3656121" cy="2001838"/>
              </a:xfrm>
              <a:prstGeom prst="rect">
                <a:avLst/>
              </a:prstGeom>
              <a:blipFill>
                <a:blip r:embed="rId3"/>
                <a:stretch>
                  <a:fillRect l="-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/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≤9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2" name="Object 51">
                <a:extLst>
                  <a:ext uri="{FF2B5EF4-FFF2-40B4-BE49-F238E27FC236}">
                    <a16:creationId xmlns:a16="http://schemas.microsoft.com/office/drawing/2014/main" id="{440ED219-21AB-48F8-86AC-0FB7BB49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199" y="1951803"/>
                <a:ext cx="3187871" cy="2003425"/>
              </a:xfrm>
              <a:prstGeom prst="rect">
                <a:avLst/>
              </a:prstGeom>
              <a:blipFill>
                <a:blip r:embed="rId4"/>
                <a:stretch>
                  <a:fillRect l="-382" b="-12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C26CC13B-605A-45AF-BCD2-F7A84675C61D}"/>
                  </a:ext>
                </a:extLst>
              </p:cNvPr>
              <p:cNvSpPr txBox="1"/>
              <p:nvPr/>
            </p:nvSpPr>
            <p:spPr bwMode="auto">
              <a:xfrm>
                <a:off x="7022932" y="2953515"/>
                <a:ext cx="4595304" cy="27193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ambos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Object 48">
                <a:extLst>
                  <a:ext uri="{FF2B5EF4-FFF2-40B4-BE49-F238E27FC236}">
                    <a16:creationId xmlns:a16="http://schemas.microsoft.com/office/drawing/2014/main" id="{C26CC13B-605A-45AF-BCD2-F7A84675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2932" y="2953515"/>
                <a:ext cx="4595304" cy="2719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10886324-52B5-488C-928D-90417CF9876A}"/>
              </a:ext>
            </a:extLst>
          </p:cNvPr>
          <p:cNvSpPr txBox="1"/>
          <p:nvPr/>
        </p:nvSpPr>
        <p:spPr>
          <a:xfrm>
            <a:off x="6771028" y="1651643"/>
            <a:ext cx="484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As condições necessárias e suficientes para que as soluções viáveis do Primal e Dual sejam </a:t>
            </a:r>
            <a:r>
              <a:rPr lang="pt-BR" sz="1800" b="1" dirty="0"/>
              <a:t>simultaneamente ótimas</a:t>
            </a:r>
            <a:r>
              <a:rPr lang="pt-BR" sz="1800" dirty="0"/>
              <a:t> são: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8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16EBE-081D-4279-ABDA-4E261321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dual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8846FD4-FE96-4881-BC52-AC649DBA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40" y="2015232"/>
            <a:ext cx="6436919" cy="3753680"/>
          </a:xfrm>
        </p:spPr>
      </p:pic>
    </p:spTree>
    <p:extLst>
      <p:ext uri="{BB962C8B-B14F-4D97-AF65-F5344CB8AC3E}">
        <p14:creationId xmlns:p14="http://schemas.microsoft.com/office/powerpoint/2010/main" val="192846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22CE-91E8-44B0-B76C-68BA1A36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pt-BR" dirty="0"/>
              <a:t>A variável </a:t>
            </a:r>
            <a:r>
              <a:rPr lang="pt-BR" i="1" dirty="0" err="1">
                <a:solidFill>
                  <a:schemeClr val="tx2"/>
                </a:solidFill>
              </a:rPr>
              <a:t>y</a:t>
            </a:r>
            <a:r>
              <a:rPr lang="pt-BR" baseline="-25000" dirty="0" err="1">
                <a:solidFill>
                  <a:schemeClr val="tx2"/>
                </a:solidFill>
              </a:rPr>
              <a:t>i</a:t>
            </a:r>
            <a:r>
              <a:rPr lang="pt-BR" dirty="0">
                <a:solidFill>
                  <a:schemeClr val="tx2"/>
                </a:solidFill>
              </a:rPr>
              <a:t>*</a:t>
            </a:r>
            <a:r>
              <a:rPr lang="pt-BR" dirty="0"/>
              <a:t> do Dual é denominado de diversas maneiras, entre elas: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/>
              <a:t>Preço-Sombra (</a:t>
            </a:r>
            <a:r>
              <a:rPr lang="pt-BR" i="1" dirty="0" err="1"/>
              <a:t>Shadow</a:t>
            </a:r>
            <a:r>
              <a:rPr lang="pt-BR" i="1" dirty="0"/>
              <a:t> </a:t>
            </a:r>
            <a:r>
              <a:rPr lang="pt-BR" i="1" dirty="0" err="1"/>
              <a:t>Price</a:t>
            </a:r>
            <a:r>
              <a:rPr lang="pt-BR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pt-BR" dirty="0"/>
              <a:t>Dual </a:t>
            </a:r>
            <a:r>
              <a:rPr lang="pt-BR" dirty="0" err="1"/>
              <a:t>Price</a:t>
            </a:r>
            <a:endParaRPr lang="pt-BR" dirty="0"/>
          </a:p>
          <a:p>
            <a:pPr algn="just" eaLnBrk="1" hangingPunct="1">
              <a:lnSpc>
                <a:spcPct val="110000"/>
              </a:lnSpc>
            </a:pPr>
            <a:r>
              <a:rPr lang="pt-BR" dirty="0"/>
              <a:t>O preço-sombra para o recurso </a:t>
            </a:r>
            <a:r>
              <a:rPr lang="pt-BR" i="1" dirty="0"/>
              <a:t>i</a:t>
            </a:r>
            <a:r>
              <a:rPr lang="pt-BR" dirty="0"/>
              <a:t> (</a:t>
            </a:r>
            <a:r>
              <a:rPr lang="pt-BR" i="1" dirty="0" err="1"/>
              <a:t>y</a:t>
            </a:r>
            <a:r>
              <a:rPr lang="pt-BR" baseline="-25000" dirty="0" err="1"/>
              <a:t>i</a:t>
            </a:r>
            <a:r>
              <a:rPr lang="pt-BR" dirty="0"/>
              <a:t>*) mede portanto o valor marginal desse recurso em relação ao lucro total, isto é, a </a:t>
            </a:r>
            <a:r>
              <a:rPr lang="pt-BR" b="1" dirty="0">
                <a:solidFill>
                  <a:schemeClr val="tx2"/>
                </a:solidFill>
              </a:rPr>
              <a:t>taxa à qual o Lucro Total (Z) poderia ser alterado</a:t>
            </a:r>
            <a:r>
              <a:rPr lang="pt-BR" dirty="0"/>
              <a:t>, caso a quantidade do recurso </a:t>
            </a:r>
            <a:r>
              <a:rPr lang="pt-BR" i="1" dirty="0"/>
              <a:t>i</a:t>
            </a:r>
            <a:r>
              <a:rPr lang="pt-BR" dirty="0"/>
              <a:t> (</a:t>
            </a:r>
            <a:r>
              <a:rPr lang="pt-BR" i="1" dirty="0"/>
              <a:t>b</a:t>
            </a:r>
            <a:r>
              <a:rPr lang="pt-BR" baseline="-25000" dirty="0"/>
              <a:t>i</a:t>
            </a:r>
            <a:r>
              <a:rPr lang="pt-BR" dirty="0"/>
              <a:t>) fosse aumentada ligeiramente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l" eaLnBrk="1" hangingPunct="1"/>
            <a:r>
              <a:rPr lang="pt-BR" dirty="0"/>
              <a:t>Interpretação Econômica do Problema Dual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pt-BR" sz="3000" i="1" dirty="0" err="1"/>
              <a:t>y</a:t>
            </a:r>
            <a:r>
              <a:rPr lang="pt-BR" sz="3000" baseline="-25000" dirty="0" err="1"/>
              <a:t>i</a:t>
            </a:r>
            <a:r>
              <a:rPr lang="pt-BR" sz="3000" dirty="0"/>
              <a:t>*=0   quando 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</a:t>
            </a:r>
            <a:r>
              <a:rPr lang="pt-BR" sz="3000" baseline="-25000" dirty="0"/>
              <a:t>+i</a:t>
            </a:r>
            <a:r>
              <a:rPr lang="pt-BR" sz="3000" dirty="0"/>
              <a:t>* &gt;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000" dirty="0"/>
              <a:t>Como a variável de folga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n+i</a:t>
            </a:r>
            <a:r>
              <a:rPr lang="pt-BR" sz="3000" dirty="0"/>
              <a:t>* é &gt; 0,  e como na solução ótima temos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pt-BR" sz="3000" dirty="0"/>
          </a:p>
          <a:p>
            <a:pPr marL="0" indent="0" algn="just">
              <a:lnSpc>
                <a:spcPct val="100000"/>
              </a:lnSpc>
              <a:buNone/>
            </a:pPr>
            <a:endParaRPr lang="pt-BR" sz="3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3000" dirty="0"/>
              <a:t>podemos dizer que nem todo o recurso </a:t>
            </a:r>
            <a:r>
              <a:rPr lang="pt-BR" sz="3000" b="1" i="1" dirty="0">
                <a:solidFill>
                  <a:srgbClr val="FF3300"/>
                </a:solidFill>
              </a:rPr>
              <a:t>i</a:t>
            </a:r>
            <a:r>
              <a:rPr lang="pt-BR" sz="3000" dirty="0"/>
              <a:t> está sendo consumido pelas </a:t>
            </a:r>
            <a:r>
              <a:rPr lang="pt-BR" sz="3000" b="1" i="1" dirty="0">
                <a:solidFill>
                  <a:srgbClr val="FF3300"/>
                </a:solidFill>
              </a:rPr>
              <a:t>n</a:t>
            </a:r>
            <a:r>
              <a:rPr lang="pt-BR" sz="3000" dirty="0"/>
              <a:t> atividades, havendo, portanto, sobra do recurso </a:t>
            </a:r>
            <a:r>
              <a:rPr lang="pt-BR" sz="3000" b="1" i="1" dirty="0">
                <a:solidFill>
                  <a:srgbClr val="FF3300"/>
                </a:solidFill>
              </a:rPr>
              <a:t>i</a:t>
            </a:r>
            <a:r>
              <a:rPr lang="pt-BR" sz="3000" dirty="0"/>
              <a:t>. Logo, o valor implícito deve ser zero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Object 2"/>
              <p:cNvSpPr txBox="1"/>
              <p:nvPr/>
            </p:nvSpPr>
            <p:spPr bwMode="auto">
              <a:xfrm>
                <a:off x="2030767" y="3555671"/>
                <a:ext cx="8130466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neste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caso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48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0767" y="3555671"/>
                <a:ext cx="8130466" cy="1139825"/>
              </a:xfrm>
              <a:prstGeom prst="rect">
                <a:avLst/>
              </a:prstGeom>
              <a:blipFill>
                <a:blip r:embed="rId3"/>
                <a:stretch>
                  <a:fillRect b="-101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r>
              <a:rPr lang="pt-BR" sz="3000" i="1" dirty="0" err="1"/>
              <a:t>y</a:t>
            </a:r>
            <a:r>
              <a:rPr lang="pt-BR" sz="3000" baseline="-25000" dirty="0" err="1"/>
              <a:t>i</a:t>
            </a:r>
            <a:r>
              <a:rPr lang="pt-BR" sz="3000" dirty="0"/>
              <a:t>*&gt;0   quando  </a:t>
            </a:r>
            <a:r>
              <a:rPr lang="pt-BR" sz="3000" i="1" dirty="0" err="1"/>
              <a:t>x</a:t>
            </a:r>
            <a:r>
              <a:rPr lang="pt-BR" sz="3000" baseline="-25000" dirty="0" err="1"/>
              <a:t>n+i</a:t>
            </a:r>
            <a:r>
              <a:rPr lang="pt-BR" sz="3000" dirty="0"/>
              <a:t>* = 0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pt-BR" dirty="0"/>
          </a:p>
          <a:p>
            <a:pPr eaLnBrk="1" hangingPunct="1">
              <a:buFont typeface="Wingdings" pitchFamily="2" charset="2"/>
              <a:buNone/>
            </a:pPr>
            <a:endParaRPr lang="pt-BR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Todo recurso </a:t>
            </a:r>
            <a:r>
              <a:rPr lang="pt-BR" b="1" i="1" dirty="0">
                <a:solidFill>
                  <a:srgbClr val="FF3300"/>
                </a:solidFill>
              </a:rPr>
              <a:t>i</a:t>
            </a:r>
            <a:r>
              <a:rPr lang="pt-BR" dirty="0"/>
              <a:t> está sendo consumido pelas </a:t>
            </a:r>
            <a:r>
              <a:rPr lang="pt-BR" b="1" i="1" dirty="0">
                <a:solidFill>
                  <a:srgbClr val="FF3300"/>
                </a:solidFill>
              </a:rPr>
              <a:t>n</a:t>
            </a:r>
            <a:r>
              <a:rPr lang="pt-BR" dirty="0"/>
              <a:t> atividades na solução ótima, já que </a:t>
            </a:r>
            <a:r>
              <a:rPr lang="pt-BR" i="1" dirty="0" err="1"/>
              <a:t>x</a:t>
            </a:r>
            <a:r>
              <a:rPr lang="pt-BR" baseline="-25000" dirty="0" err="1"/>
              <a:t>n+i</a:t>
            </a:r>
            <a:r>
              <a:rPr lang="pt-BR" dirty="0"/>
              <a:t>* = 0, então o valor implícito (</a:t>
            </a:r>
            <a:r>
              <a:rPr lang="pt-BR" i="1" dirty="0" err="1"/>
              <a:t>y</a:t>
            </a:r>
            <a:r>
              <a:rPr lang="pt-BR" baseline="-25000" dirty="0" err="1"/>
              <a:t>i</a:t>
            </a:r>
            <a:r>
              <a:rPr lang="pt-BR" dirty="0"/>
              <a:t>*) do recurso </a:t>
            </a:r>
            <a:r>
              <a:rPr lang="pt-BR" b="1" i="1" dirty="0">
                <a:solidFill>
                  <a:srgbClr val="FF3300"/>
                </a:solidFill>
              </a:rPr>
              <a:t>i</a:t>
            </a:r>
            <a:r>
              <a:rPr lang="pt-BR" dirty="0"/>
              <a:t> é maior do que zero.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/>
              <p:cNvSpPr txBox="1"/>
              <p:nvPr/>
            </p:nvSpPr>
            <p:spPr bwMode="auto">
              <a:xfrm>
                <a:off x="1531398" y="2782094"/>
                <a:ext cx="9129204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neste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caso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5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1398" y="2782094"/>
                <a:ext cx="9129204" cy="1219200"/>
              </a:xfrm>
              <a:prstGeom prst="rect">
                <a:avLst/>
              </a:prstGeom>
              <a:blipFill>
                <a:blip r:embed="rId3"/>
                <a:stretch>
                  <a:fillRect b="-3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7F032ADE-D4AD-4D42-A956-7FD499B9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066D955-4DD9-457F-BB04-62AE262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4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*=0   quando  </a:t>
                </a:r>
                <a:r>
                  <a:rPr lang="pt-BR" i="1" dirty="0" err="1"/>
                  <a:t>y</a:t>
                </a:r>
                <a:r>
                  <a:rPr lang="pt-BR" baseline="-25000" dirty="0" err="1"/>
                  <a:t>m</a:t>
                </a:r>
                <a:r>
                  <a:rPr lang="pt-BR" baseline="-25000" dirty="0"/>
                  <a:t>+j</a:t>
                </a:r>
                <a:r>
                  <a:rPr lang="pt-BR" dirty="0"/>
                  <a:t>* &gt; 0 e temos na solução ótima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pt-BR" dirty="0"/>
                  <a:t>	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pt-BR" dirty="0"/>
                  <a:t>	              </a:t>
                </a:r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pt-BR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representa o valor implícito da produção de uma unidade do produto </a:t>
                </a:r>
                <a:r>
                  <a:rPr lang="pt-BR" i="1" dirty="0"/>
                  <a:t>j</a:t>
                </a:r>
                <a:r>
                  <a:rPr lang="pt-BR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/>
                  <a:t>Isso nos leva a concluir que essa atividade (</a:t>
                </a:r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) não seria realizada, pois o benefício seria menor que o valor do produto.</a:t>
                </a:r>
                <a:endParaRPr lang="en-US" dirty="0"/>
              </a:p>
            </p:txBody>
          </p:sp>
        </mc:Choice>
        <mc:Fallback xmlns="">
          <p:sp>
            <p:nvSpPr>
              <p:cNvPr id="2253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Object 2">
                <a:hlinkClick r:id="" action="ppaction://ole?verb=0"/>
              </p:cNvPr>
              <p:cNvSpPr txBox="1"/>
              <p:nvPr/>
            </p:nvSpPr>
            <p:spPr bwMode="auto">
              <a:xfrm>
                <a:off x="2697378" y="2560799"/>
                <a:ext cx="6797243" cy="15943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530" name="Object 2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378" y="2560799"/>
                <a:ext cx="6797243" cy="1594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144D14-035B-4AE9-B397-3ADC7CF5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do Problema 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r>
                  <a:rPr lang="pt-BR" i="1" dirty="0" err="1"/>
                  <a:t>x</a:t>
                </a:r>
                <a:r>
                  <a:rPr lang="pt-BR" baseline="-25000" dirty="0" err="1"/>
                  <a:t>j</a:t>
                </a:r>
                <a:r>
                  <a:rPr lang="pt-BR" dirty="0"/>
                  <a:t>*&gt;0   quando  </a:t>
                </a:r>
                <a:r>
                  <a:rPr lang="pt-BR" i="1" dirty="0" err="1"/>
                  <a:t>y</a:t>
                </a:r>
                <a:r>
                  <a:rPr lang="pt-BR" baseline="-25000" dirty="0" err="1"/>
                  <a:t>m</a:t>
                </a:r>
                <a:r>
                  <a:rPr lang="pt-BR" baseline="-25000" dirty="0"/>
                  <a:t>+j</a:t>
                </a:r>
                <a:r>
                  <a:rPr lang="pt-BR" dirty="0"/>
                  <a:t>* = 0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pt-BR" dirty="0"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>
                    <a:cs typeface="Times New Roman" pitchFamily="18" charset="0"/>
                  </a:rPr>
                  <a:t>Como a variável </a:t>
                </a:r>
                <a:r>
                  <a:rPr lang="pt-BR" i="1" dirty="0" err="1">
                    <a:cs typeface="Times New Roman" pitchFamily="18" charset="0"/>
                  </a:rPr>
                  <a:t>x</a:t>
                </a:r>
                <a:r>
                  <a:rPr lang="pt-BR" baseline="-25000" dirty="0" err="1">
                    <a:cs typeface="Times New Roman" pitchFamily="18" charset="0"/>
                  </a:rPr>
                  <a:t>j</a:t>
                </a:r>
                <a:r>
                  <a:rPr lang="pt-BR" dirty="0">
                    <a:cs typeface="Times New Roman" pitchFamily="18" charset="0"/>
                  </a:rPr>
                  <a:t> * é &gt; 0, significa que ele </a:t>
                </a:r>
                <a:r>
                  <a:rPr lang="pt-BR" dirty="0">
                    <a:solidFill>
                      <a:schemeClr val="tx2"/>
                    </a:solidFill>
                    <a:cs typeface="Times New Roman" pitchFamily="18" charset="0"/>
                  </a:rPr>
                  <a:t>estará sendo produzido</a:t>
                </a:r>
                <a:r>
                  <a:rPr lang="pt-BR" dirty="0">
                    <a:cs typeface="Times New Roman" pitchFamily="18" charset="0"/>
                  </a:rPr>
                  <a:t> na solução ótima.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pt-BR" dirty="0"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pt-BR" dirty="0">
                    <a:cs typeface="Times New Roman" pitchFamily="18" charset="0"/>
                  </a:rPr>
                  <a:t>Isso significa que o valor implícito da produção de uma unidade do produto </a:t>
                </a:r>
                <a:r>
                  <a:rPr lang="pt-BR" i="1" dirty="0">
                    <a:cs typeface="Times New Roman" pitchFamily="18" charset="0"/>
                  </a:rPr>
                  <a:t>j</a:t>
                </a:r>
                <a:r>
                  <a:rPr lang="pt-BR" dirty="0"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>
                    <a:cs typeface="Times New Roman" pitchFamily="18" charset="0"/>
                  </a:rPr>
                  <a:t> deve ser </a:t>
                </a:r>
                <a:r>
                  <a:rPr lang="pt-BR" dirty="0">
                    <a:solidFill>
                      <a:schemeClr val="tx2"/>
                    </a:solidFill>
                    <a:cs typeface="Times New Roman" pitchFamily="18" charset="0"/>
                  </a:rPr>
                  <a:t>igual a </a:t>
                </a:r>
                <a:r>
                  <a:rPr lang="pt-BR" dirty="0" err="1">
                    <a:solidFill>
                      <a:schemeClr val="tx2"/>
                    </a:solidFill>
                    <a:cs typeface="Times New Roman" pitchFamily="18" charset="0"/>
                  </a:rPr>
                  <a:t>c</a:t>
                </a:r>
                <a:r>
                  <a:rPr lang="pt-BR" baseline="-30000" dirty="0" err="1">
                    <a:solidFill>
                      <a:schemeClr val="tx2"/>
                    </a:solidFill>
                    <a:cs typeface="Times New Roman" pitchFamily="18" charset="0"/>
                  </a:rPr>
                  <a:t>j</a:t>
                </a:r>
                <a:r>
                  <a:rPr lang="pt-BR" baseline="-30000" dirty="0">
                    <a:solidFill>
                      <a:schemeClr val="tx2"/>
                    </a:solidFill>
                    <a:cs typeface="Times New Roman" pitchFamily="18" charset="0"/>
                  </a:rPr>
                  <a:t> </a:t>
                </a:r>
                <a:r>
                  <a:rPr lang="pt-BR" dirty="0">
                    <a:cs typeface="Times New Roman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D59D1F-3421-47EB-9A7C-9DBA983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 preço-sombra para o recurso i  </a:t>
            </a:r>
            <a:r>
              <a:rPr lang="pt-BR" dirty="0">
                <a:solidFill>
                  <a:schemeClr val="tx2"/>
                </a:solidFill>
              </a:rPr>
              <a:t>(</a:t>
            </a:r>
            <a:r>
              <a:rPr lang="pt-BR" dirty="0" err="1">
                <a:solidFill>
                  <a:schemeClr val="tx2"/>
                </a:solidFill>
              </a:rPr>
              <a:t>yi</a:t>
            </a:r>
            <a:r>
              <a:rPr lang="pt-BR" dirty="0">
                <a:solidFill>
                  <a:schemeClr val="tx2"/>
                </a:solidFill>
              </a:rPr>
              <a:t>*)</a:t>
            </a:r>
            <a:r>
              <a:rPr lang="pt-BR" dirty="0"/>
              <a:t> mede o valor marginal deste recurso em relação ao lucro total;</a:t>
            </a:r>
          </a:p>
          <a:p>
            <a:r>
              <a:rPr lang="pt-BR" dirty="0"/>
              <a:t>Isto é, a quantidade que o Lucro Total </a:t>
            </a:r>
            <a:r>
              <a:rPr lang="pt-BR" dirty="0">
                <a:solidFill>
                  <a:schemeClr val="tx2"/>
                </a:solidFill>
              </a:rPr>
              <a:t>(Z) </a:t>
            </a:r>
            <a:r>
              <a:rPr lang="pt-BR" dirty="0"/>
              <a:t>seria melhorado, caso a quantidade do recurso i  </a:t>
            </a:r>
            <a:r>
              <a:rPr lang="pt-BR" dirty="0">
                <a:solidFill>
                  <a:schemeClr val="tx2"/>
                </a:solidFill>
              </a:rPr>
              <a:t>(bi) </a:t>
            </a:r>
            <a:r>
              <a:rPr lang="pt-BR" dirty="0"/>
              <a:t>fosse aumentado de uma quantidade igual à </a:t>
            </a:r>
            <a:r>
              <a:rPr lang="pt-BR" b="1" dirty="0">
                <a:solidFill>
                  <a:schemeClr val="tx2"/>
                </a:solidFill>
              </a:rPr>
              <a:t>unidade</a:t>
            </a:r>
            <a:r>
              <a:rPr lang="pt-BR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EEC62-7115-4BA0-899F-DBA68554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Passamos então a procurar um limite superior para a função-objetivo para o problema na forma padrão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E17B3A-D4F0-4C02-B47A-781673228A17}"/>
                  </a:ext>
                </a:extLst>
              </p:cNvPr>
              <p:cNvSpPr txBox="1"/>
              <p:nvPr/>
            </p:nvSpPr>
            <p:spPr>
              <a:xfrm>
                <a:off x="4232028" y="3160452"/>
                <a:ext cx="3727944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200" b="0" dirty="0"/>
              </a:p>
              <a:p>
                <a:r>
                  <a:rPr lang="pt-BR" sz="3200" dirty="0"/>
                  <a:t>s.r.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E17B3A-D4F0-4C02-B47A-781673228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28" y="3160452"/>
                <a:ext cx="3727944" cy="3046988"/>
              </a:xfrm>
              <a:prstGeom prst="rect">
                <a:avLst/>
              </a:prstGeom>
              <a:blipFill>
                <a:blip r:embed="rId2"/>
                <a:stretch>
                  <a:fillRect l="-4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4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4875" y="2032000"/>
            <a:ext cx="2827338" cy="3140076"/>
            <a:chOff x="410" y="1280"/>
            <a:chExt cx="1781" cy="1978"/>
          </a:xfrm>
        </p:grpSpPr>
        <p:sp>
          <p:nvSpPr>
            <p:cNvPr id="1048" name="Line 4"/>
            <p:cNvSpPr>
              <a:spLocks noChangeShapeType="1"/>
            </p:cNvSpPr>
            <p:nvPr/>
          </p:nvSpPr>
          <p:spPr bwMode="auto">
            <a:xfrm flipH="1">
              <a:off x="425" y="2011"/>
              <a:ext cx="141" cy="19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Line 5"/>
            <p:cNvSpPr>
              <a:spLocks noChangeShapeType="1"/>
            </p:cNvSpPr>
            <p:nvPr/>
          </p:nvSpPr>
          <p:spPr bwMode="auto">
            <a:xfrm flipH="1">
              <a:off x="986" y="2011"/>
              <a:ext cx="140" cy="195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Line 6"/>
            <p:cNvSpPr>
              <a:spLocks noChangeShapeType="1"/>
            </p:cNvSpPr>
            <p:nvPr/>
          </p:nvSpPr>
          <p:spPr bwMode="auto">
            <a:xfrm flipH="1">
              <a:off x="920" y="2344"/>
              <a:ext cx="141" cy="197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Line 7"/>
            <p:cNvSpPr>
              <a:spLocks noChangeShapeType="1"/>
            </p:cNvSpPr>
            <p:nvPr/>
          </p:nvSpPr>
          <p:spPr bwMode="auto">
            <a:xfrm flipH="1">
              <a:off x="425" y="2675"/>
              <a:ext cx="142" cy="19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Line 8"/>
            <p:cNvSpPr>
              <a:spLocks noChangeShapeType="1"/>
            </p:cNvSpPr>
            <p:nvPr/>
          </p:nvSpPr>
          <p:spPr bwMode="auto">
            <a:xfrm flipH="1">
              <a:off x="987" y="2675"/>
              <a:ext cx="142" cy="19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Rectangle 9"/>
            <p:cNvSpPr>
              <a:spLocks noChangeArrowheads="1"/>
            </p:cNvSpPr>
            <p:nvPr/>
          </p:nvSpPr>
          <p:spPr bwMode="auto">
            <a:xfrm>
              <a:off x="1081" y="2967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4" name="Rectangle 10"/>
            <p:cNvSpPr>
              <a:spLocks noChangeArrowheads="1"/>
            </p:cNvSpPr>
            <p:nvPr/>
          </p:nvSpPr>
          <p:spPr bwMode="auto">
            <a:xfrm>
              <a:off x="588" y="2967"/>
              <a:ext cx="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5" name="Rectangle 11"/>
            <p:cNvSpPr>
              <a:spLocks noChangeArrowheads="1"/>
            </p:cNvSpPr>
            <p:nvPr/>
          </p:nvSpPr>
          <p:spPr bwMode="auto">
            <a:xfrm>
              <a:off x="1631" y="2634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6" name="Rectangle 12"/>
            <p:cNvSpPr>
              <a:spLocks noChangeArrowheads="1"/>
            </p:cNvSpPr>
            <p:nvPr/>
          </p:nvSpPr>
          <p:spPr bwMode="auto">
            <a:xfrm>
              <a:off x="1511" y="2300"/>
              <a:ext cx="12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7" name="Rectangle 13"/>
            <p:cNvSpPr>
              <a:spLocks noChangeArrowheads="1"/>
            </p:cNvSpPr>
            <p:nvPr/>
          </p:nvSpPr>
          <p:spPr bwMode="auto">
            <a:xfrm>
              <a:off x="421" y="2300"/>
              <a:ext cx="56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8" name="Rectangle 14"/>
            <p:cNvSpPr>
              <a:spLocks noChangeArrowheads="1"/>
            </p:cNvSpPr>
            <p:nvPr/>
          </p:nvSpPr>
          <p:spPr bwMode="auto">
            <a:xfrm>
              <a:off x="1583" y="1967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59" name="Rectangle 15"/>
            <p:cNvSpPr>
              <a:spLocks noChangeArrowheads="1"/>
            </p:cNvSpPr>
            <p:nvPr/>
          </p:nvSpPr>
          <p:spPr bwMode="auto">
            <a:xfrm>
              <a:off x="410" y="1638"/>
              <a:ext cx="30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0" name="Rectangle 16"/>
            <p:cNvSpPr>
              <a:spLocks noChangeArrowheads="1"/>
            </p:cNvSpPr>
            <p:nvPr/>
          </p:nvSpPr>
          <p:spPr bwMode="auto">
            <a:xfrm>
              <a:off x="1787" y="1305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1" name="Rectangle 17"/>
            <p:cNvSpPr>
              <a:spLocks noChangeArrowheads="1"/>
            </p:cNvSpPr>
            <p:nvPr/>
          </p:nvSpPr>
          <p:spPr bwMode="auto">
            <a:xfrm>
              <a:off x="1200" y="1305"/>
              <a:ext cx="25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2" name="Rectangle 18"/>
            <p:cNvSpPr>
              <a:spLocks noChangeArrowheads="1"/>
            </p:cNvSpPr>
            <p:nvPr/>
          </p:nvSpPr>
          <p:spPr bwMode="auto">
            <a:xfrm>
              <a:off x="417" y="1305"/>
              <a:ext cx="42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1063" name="Rectangle 19"/>
            <p:cNvSpPr>
              <a:spLocks noChangeArrowheads="1"/>
            </p:cNvSpPr>
            <p:nvPr/>
          </p:nvSpPr>
          <p:spPr bwMode="auto">
            <a:xfrm>
              <a:off x="780" y="3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4" name="Rectangle 20"/>
            <p:cNvSpPr>
              <a:spLocks noChangeArrowheads="1"/>
            </p:cNvSpPr>
            <p:nvPr/>
          </p:nvSpPr>
          <p:spPr bwMode="auto">
            <a:xfrm>
              <a:off x="512" y="3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5" name="Rectangle 21"/>
            <p:cNvSpPr>
              <a:spLocks noChangeArrowheads="1"/>
            </p:cNvSpPr>
            <p:nvPr/>
          </p:nvSpPr>
          <p:spPr bwMode="auto">
            <a:xfrm>
              <a:off x="1326" y="277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6" name="Rectangle 22"/>
            <p:cNvSpPr>
              <a:spLocks noChangeArrowheads="1"/>
            </p:cNvSpPr>
            <p:nvPr/>
          </p:nvSpPr>
          <p:spPr bwMode="auto">
            <a:xfrm>
              <a:off x="1057" y="2758"/>
              <a:ext cx="14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7" name="Rectangle 23"/>
            <p:cNvSpPr>
              <a:spLocks noChangeArrowheads="1"/>
            </p:cNvSpPr>
            <p:nvPr/>
          </p:nvSpPr>
          <p:spPr bwMode="auto">
            <a:xfrm>
              <a:off x="990" y="2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8" name="Rectangle 24"/>
            <p:cNvSpPr>
              <a:spLocks noChangeArrowheads="1"/>
            </p:cNvSpPr>
            <p:nvPr/>
          </p:nvSpPr>
          <p:spPr bwMode="auto">
            <a:xfrm>
              <a:off x="705" y="277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69" name="Rectangle 25"/>
            <p:cNvSpPr>
              <a:spLocks noChangeArrowheads="1"/>
            </p:cNvSpPr>
            <p:nvPr/>
          </p:nvSpPr>
          <p:spPr bwMode="auto">
            <a:xfrm>
              <a:off x="505" y="27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0" name="Rectangle 26"/>
            <p:cNvSpPr>
              <a:spLocks noChangeArrowheads="1"/>
            </p:cNvSpPr>
            <p:nvPr/>
          </p:nvSpPr>
          <p:spPr bwMode="auto">
            <a:xfrm>
              <a:off x="428" y="265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1" name="Rectangle 27"/>
            <p:cNvSpPr>
              <a:spLocks noChangeArrowheads="1"/>
            </p:cNvSpPr>
            <p:nvPr/>
          </p:nvSpPr>
          <p:spPr bwMode="auto">
            <a:xfrm>
              <a:off x="1212" y="24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2" name="Rectangle 28"/>
            <p:cNvSpPr>
              <a:spLocks noChangeArrowheads="1"/>
            </p:cNvSpPr>
            <p:nvPr/>
          </p:nvSpPr>
          <p:spPr bwMode="auto">
            <a:xfrm>
              <a:off x="999" y="242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3" name="Rectangle 29"/>
            <p:cNvSpPr>
              <a:spLocks noChangeArrowheads="1"/>
            </p:cNvSpPr>
            <p:nvPr/>
          </p:nvSpPr>
          <p:spPr bwMode="auto">
            <a:xfrm>
              <a:off x="928" y="2327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4" name="Rectangle 30"/>
            <p:cNvSpPr>
              <a:spLocks noChangeArrowheads="1"/>
            </p:cNvSpPr>
            <p:nvPr/>
          </p:nvSpPr>
          <p:spPr bwMode="auto">
            <a:xfrm>
              <a:off x="1278" y="2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5" name="Rectangle 31"/>
            <p:cNvSpPr>
              <a:spLocks noChangeArrowheads="1"/>
            </p:cNvSpPr>
            <p:nvPr/>
          </p:nvSpPr>
          <p:spPr bwMode="auto">
            <a:xfrm>
              <a:off x="1069" y="209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6" name="Rectangle 32"/>
            <p:cNvSpPr>
              <a:spLocks noChangeArrowheads="1"/>
            </p:cNvSpPr>
            <p:nvPr/>
          </p:nvSpPr>
          <p:spPr bwMode="auto">
            <a:xfrm>
              <a:off x="994" y="19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7" name="Rectangle 33"/>
            <p:cNvSpPr>
              <a:spLocks noChangeArrowheads="1"/>
            </p:cNvSpPr>
            <p:nvPr/>
          </p:nvSpPr>
          <p:spPr bwMode="auto">
            <a:xfrm>
              <a:off x="703" y="210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8" name="Rectangle 34"/>
            <p:cNvSpPr>
              <a:spLocks noChangeArrowheads="1"/>
            </p:cNvSpPr>
            <p:nvPr/>
          </p:nvSpPr>
          <p:spPr bwMode="auto">
            <a:xfrm>
              <a:off x="505" y="209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79" name="Rectangle 35"/>
            <p:cNvSpPr>
              <a:spLocks noChangeArrowheads="1"/>
            </p:cNvSpPr>
            <p:nvPr/>
          </p:nvSpPr>
          <p:spPr bwMode="auto">
            <a:xfrm>
              <a:off x="424" y="199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0" name="Rectangle 36"/>
            <p:cNvSpPr>
              <a:spLocks noChangeArrowheads="1"/>
            </p:cNvSpPr>
            <p:nvPr/>
          </p:nvSpPr>
          <p:spPr bwMode="auto">
            <a:xfrm>
              <a:off x="2119" y="144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1" name="Rectangle 37"/>
            <p:cNvSpPr>
              <a:spLocks noChangeArrowheads="1"/>
            </p:cNvSpPr>
            <p:nvPr/>
          </p:nvSpPr>
          <p:spPr bwMode="auto">
            <a:xfrm>
              <a:off x="1519" y="144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2" name="Rectangle 38"/>
            <p:cNvSpPr>
              <a:spLocks noChangeArrowheads="1"/>
            </p:cNvSpPr>
            <p:nvPr/>
          </p:nvSpPr>
          <p:spPr bwMode="auto">
            <a:xfrm>
              <a:off x="913" y="2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3" name="Rectangle 39"/>
            <p:cNvSpPr>
              <a:spLocks noChangeArrowheads="1"/>
            </p:cNvSpPr>
            <p:nvPr/>
          </p:nvSpPr>
          <p:spPr bwMode="auto">
            <a:xfrm>
              <a:off x="1459" y="26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4" name="Rectangle 40"/>
            <p:cNvSpPr>
              <a:spLocks noChangeArrowheads="1"/>
            </p:cNvSpPr>
            <p:nvPr/>
          </p:nvSpPr>
          <p:spPr bwMode="auto">
            <a:xfrm>
              <a:off x="818" y="260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5" name="Rectangle 41"/>
            <p:cNvSpPr>
              <a:spLocks noChangeArrowheads="1"/>
            </p:cNvSpPr>
            <p:nvPr/>
          </p:nvSpPr>
          <p:spPr bwMode="auto">
            <a:xfrm>
              <a:off x="1346" y="227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6" name="Rectangle 42"/>
            <p:cNvSpPr>
              <a:spLocks noChangeArrowheads="1"/>
            </p:cNvSpPr>
            <p:nvPr/>
          </p:nvSpPr>
          <p:spPr bwMode="auto">
            <a:xfrm>
              <a:off x="1411" y="1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7" name="Rectangle 43"/>
            <p:cNvSpPr>
              <a:spLocks noChangeArrowheads="1"/>
            </p:cNvSpPr>
            <p:nvPr/>
          </p:nvSpPr>
          <p:spPr bwMode="auto">
            <a:xfrm>
              <a:off x="817" y="1942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8" name="Rectangle 44"/>
            <p:cNvSpPr>
              <a:spLocks noChangeArrowheads="1"/>
            </p:cNvSpPr>
            <p:nvPr/>
          </p:nvSpPr>
          <p:spPr bwMode="auto">
            <a:xfrm>
              <a:off x="1632" y="128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89" name="Rectangle 45"/>
            <p:cNvSpPr>
              <a:spLocks noChangeArrowheads="1"/>
            </p:cNvSpPr>
            <p:nvPr/>
          </p:nvSpPr>
          <p:spPr bwMode="auto">
            <a:xfrm>
              <a:off x="1029" y="128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0" name="Rectangle 46"/>
            <p:cNvSpPr>
              <a:spLocks noChangeArrowheads="1"/>
            </p:cNvSpPr>
            <p:nvPr/>
          </p:nvSpPr>
          <p:spPr bwMode="auto">
            <a:xfrm>
              <a:off x="681" y="2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1" name="Rectangle 47"/>
            <p:cNvSpPr>
              <a:spLocks noChangeArrowheads="1"/>
            </p:cNvSpPr>
            <p:nvPr/>
          </p:nvSpPr>
          <p:spPr bwMode="auto">
            <a:xfrm>
              <a:off x="428" y="2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2" name="Rectangle 48"/>
            <p:cNvSpPr>
              <a:spLocks noChangeArrowheads="1"/>
            </p:cNvSpPr>
            <p:nvPr/>
          </p:nvSpPr>
          <p:spPr bwMode="auto">
            <a:xfrm>
              <a:off x="1227" y="2634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3" name="Rectangle 49"/>
            <p:cNvSpPr>
              <a:spLocks noChangeArrowheads="1"/>
            </p:cNvSpPr>
            <p:nvPr/>
          </p:nvSpPr>
          <p:spPr bwMode="auto">
            <a:xfrm>
              <a:off x="620" y="2634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4" name="Rectangle 50"/>
            <p:cNvSpPr>
              <a:spLocks noChangeArrowheads="1"/>
            </p:cNvSpPr>
            <p:nvPr/>
          </p:nvSpPr>
          <p:spPr bwMode="auto">
            <a:xfrm>
              <a:off x="1113" y="2300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5" name="Rectangle 51"/>
            <p:cNvSpPr>
              <a:spLocks noChangeArrowheads="1"/>
            </p:cNvSpPr>
            <p:nvPr/>
          </p:nvSpPr>
          <p:spPr bwMode="auto">
            <a:xfrm>
              <a:off x="1179" y="1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6" name="Rectangle 52"/>
            <p:cNvSpPr>
              <a:spLocks noChangeArrowheads="1"/>
            </p:cNvSpPr>
            <p:nvPr/>
          </p:nvSpPr>
          <p:spPr bwMode="auto">
            <a:xfrm>
              <a:off x="619" y="1967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7" name="Rectangle 53"/>
            <p:cNvSpPr>
              <a:spLocks noChangeArrowheads="1"/>
            </p:cNvSpPr>
            <p:nvPr/>
          </p:nvSpPr>
          <p:spPr bwMode="auto">
            <a:xfrm>
              <a:off x="2020" y="130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8" name="Rectangle 54"/>
            <p:cNvSpPr>
              <a:spLocks noChangeArrowheads="1"/>
            </p:cNvSpPr>
            <p:nvPr/>
          </p:nvSpPr>
          <p:spPr bwMode="auto">
            <a:xfrm>
              <a:off x="1434" y="1305"/>
              <a:ext cx="11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1099" name="Rectangle 55"/>
            <p:cNvSpPr>
              <a:spLocks noChangeArrowheads="1"/>
            </p:cNvSpPr>
            <p:nvPr/>
          </p:nvSpPr>
          <p:spPr bwMode="auto">
            <a:xfrm>
              <a:off x="833" y="1305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1029" name="Line 56"/>
          <p:cNvSpPr>
            <a:spLocks noChangeShapeType="1"/>
          </p:cNvSpPr>
          <p:nvPr/>
        </p:nvSpPr>
        <p:spPr bwMode="auto">
          <a:xfrm>
            <a:off x="5026026" y="5038725"/>
            <a:ext cx="5260975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Freeform 57"/>
          <p:cNvSpPr>
            <a:spLocks/>
          </p:cNvSpPr>
          <p:nvPr/>
        </p:nvSpPr>
        <p:spPr bwMode="auto">
          <a:xfrm>
            <a:off x="5097463" y="3589338"/>
            <a:ext cx="4121150" cy="1433512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31" name="Line 58"/>
          <p:cNvSpPr>
            <a:spLocks noChangeShapeType="1"/>
          </p:cNvSpPr>
          <p:nvPr/>
        </p:nvSpPr>
        <p:spPr bwMode="auto">
          <a:xfrm>
            <a:off x="8112125" y="3884613"/>
            <a:ext cx="1138238" cy="11414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2" name="Oval 59"/>
          <p:cNvSpPr>
            <a:spLocks noChangeArrowheads="1"/>
          </p:cNvSpPr>
          <p:nvPr/>
        </p:nvSpPr>
        <p:spPr bwMode="auto">
          <a:xfrm>
            <a:off x="8099426" y="3838575"/>
            <a:ext cx="100013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3" name="Text Box 60"/>
          <p:cNvSpPr txBox="1">
            <a:spLocks noChangeArrowheads="1"/>
          </p:cNvSpPr>
          <p:nvPr/>
        </p:nvSpPr>
        <p:spPr bwMode="auto">
          <a:xfrm>
            <a:off x="5027614" y="31332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1034" name="Line 61"/>
          <p:cNvSpPr>
            <a:spLocks noChangeShapeType="1"/>
          </p:cNvSpPr>
          <p:nvPr/>
        </p:nvSpPr>
        <p:spPr bwMode="auto">
          <a:xfrm>
            <a:off x="5083175" y="1981200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5" name="Line 62"/>
          <p:cNvSpPr>
            <a:spLocks noChangeShapeType="1"/>
          </p:cNvSpPr>
          <p:nvPr/>
        </p:nvSpPr>
        <p:spPr bwMode="auto">
          <a:xfrm>
            <a:off x="5097464" y="3581400"/>
            <a:ext cx="221932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6" name="Line 63"/>
          <p:cNvSpPr>
            <a:spLocks noChangeShapeType="1"/>
          </p:cNvSpPr>
          <p:nvPr/>
        </p:nvSpPr>
        <p:spPr bwMode="auto">
          <a:xfrm>
            <a:off x="7312025" y="3581401"/>
            <a:ext cx="793750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37" name="Text Box 64"/>
          <p:cNvSpPr txBox="1">
            <a:spLocks noChangeArrowheads="1"/>
          </p:cNvSpPr>
          <p:nvPr/>
        </p:nvSpPr>
        <p:spPr bwMode="auto">
          <a:xfrm>
            <a:off x="4724401" y="5038209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1038" name="Text Box 65"/>
          <p:cNvSpPr txBox="1">
            <a:spLocks noChangeArrowheads="1"/>
          </p:cNvSpPr>
          <p:nvPr/>
        </p:nvSpPr>
        <p:spPr bwMode="auto">
          <a:xfrm>
            <a:off x="5995988" y="3133209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1039" name="Text Box 66"/>
          <p:cNvSpPr txBox="1">
            <a:spLocks noChangeArrowheads="1"/>
          </p:cNvSpPr>
          <p:nvPr/>
        </p:nvSpPr>
        <p:spPr bwMode="auto">
          <a:xfrm>
            <a:off x="8732839" y="50382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1040" name="Oval 67"/>
          <p:cNvSpPr>
            <a:spLocks noChangeArrowheads="1"/>
          </p:cNvSpPr>
          <p:nvPr/>
        </p:nvSpPr>
        <p:spPr bwMode="auto">
          <a:xfrm>
            <a:off x="5040313" y="3524250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1" name="Oval 68"/>
          <p:cNvSpPr>
            <a:spLocks noChangeArrowheads="1"/>
          </p:cNvSpPr>
          <p:nvPr/>
        </p:nvSpPr>
        <p:spPr bwMode="auto">
          <a:xfrm>
            <a:off x="5006976" y="4976814"/>
            <a:ext cx="10001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2" name="Oval 69"/>
          <p:cNvSpPr>
            <a:spLocks noChangeArrowheads="1"/>
          </p:cNvSpPr>
          <p:nvPr/>
        </p:nvSpPr>
        <p:spPr bwMode="auto">
          <a:xfrm>
            <a:off x="7277101" y="3527425"/>
            <a:ext cx="100013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3" name="Oval 70"/>
          <p:cNvSpPr>
            <a:spLocks noChangeArrowheads="1"/>
          </p:cNvSpPr>
          <p:nvPr/>
        </p:nvSpPr>
        <p:spPr bwMode="auto">
          <a:xfrm>
            <a:off x="9196388" y="4984750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6" name="Object 71"/>
          <p:cNvGraphicFramePr>
            <a:graphicFrameLocks noChangeAspect="1"/>
          </p:cNvGraphicFramePr>
          <p:nvPr/>
        </p:nvGraphicFramePr>
        <p:xfrm>
          <a:off x="6959600" y="2636839"/>
          <a:ext cx="2840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1026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636839"/>
                        <a:ext cx="28400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Line 72"/>
          <p:cNvSpPr>
            <a:spLocks noChangeShapeType="1"/>
          </p:cNvSpPr>
          <p:nvPr/>
        </p:nvSpPr>
        <p:spPr bwMode="auto">
          <a:xfrm>
            <a:off x="6845301" y="2870200"/>
            <a:ext cx="2519363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45" name="Text Box 73"/>
          <p:cNvSpPr txBox="1">
            <a:spLocks noChangeArrowheads="1"/>
          </p:cNvSpPr>
          <p:nvPr/>
        </p:nvSpPr>
        <p:spPr bwMode="auto">
          <a:xfrm>
            <a:off x="5259389" y="2101334"/>
            <a:ext cx="1697901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1046" name="Text Box 74"/>
          <p:cNvSpPr txBox="1">
            <a:spLocks noChangeArrowheads="1"/>
          </p:cNvSpPr>
          <p:nvPr/>
        </p:nvSpPr>
        <p:spPr bwMode="auto">
          <a:xfrm>
            <a:off x="8429626" y="3742809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1047" name="Rectangle 75"/>
          <p:cNvSpPr>
            <a:spLocks noGrp="1" noChangeArrowheads="1"/>
          </p:cNvSpPr>
          <p:nvPr>
            <p:ph type="body" idx="1"/>
          </p:nvPr>
        </p:nvSpPr>
        <p:spPr>
          <a:xfrm>
            <a:off x="1828800" y="5410200"/>
            <a:ext cx="8534400" cy="838200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pt-BR" sz="2400" dirty="0"/>
              <a:t>Vamos medir o efeito de aumentar essa constante em 3 unidades, até 24?</a:t>
            </a: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8D489A-DDDD-4445-BF83-8AD18F0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3" grpId="0"/>
      <p:bldP spid="1034" grpId="0" animBg="1"/>
      <p:bldP spid="1035" grpId="0" animBg="1"/>
      <p:bldP spid="1036" grpId="0" animBg="1"/>
      <p:bldP spid="1037" grpId="0"/>
      <p:bldP spid="1038" grpId="0"/>
      <p:bldP spid="1039" grpId="0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/>
      <p:bldP spid="10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 flipH="1">
            <a:off x="2206625" y="3438525"/>
            <a:ext cx="234950" cy="350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 flipH="1">
            <a:off x="3146425" y="3438526"/>
            <a:ext cx="234950" cy="34766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 flipH="1">
            <a:off x="3035300" y="4030664"/>
            <a:ext cx="236538" cy="350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2206626" y="4619626"/>
            <a:ext cx="238125" cy="354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H="1">
            <a:off x="3149601" y="4619626"/>
            <a:ext cx="238125" cy="3540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3306763" y="5140325"/>
            <a:ext cx="2212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478088" y="5140325"/>
            <a:ext cx="11060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4229101" y="45466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21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027488" y="3954463"/>
            <a:ext cx="22121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198689" y="3954463"/>
            <a:ext cx="99546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         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148139" y="3362325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2181226" y="2776538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411664" y="2182813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3506789" y="2182813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2192339" y="2182813"/>
            <a:ext cx="75180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4593" name="Rectangle 18"/>
          <p:cNvSpPr>
            <a:spLocks noChangeArrowheads="1"/>
          </p:cNvSpPr>
          <p:nvPr/>
        </p:nvSpPr>
        <p:spPr bwMode="auto">
          <a:xfrm>
            <a:off x="2800350" y="53800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2352675" y="53800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716338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3265488" y="4765676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154363" y="45894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2674938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2339975" y="47656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2211388" y="45894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3525838" y="41957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3168650" y="4173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3049588" y="40005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3635375" y="36036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5" name="Rectangle 30"/>
          <p:cNvSpPr>
            <a:spLocks noChangeArrowheads="1"/>
          </p:cNvSpPr>
          <p:nvPr/>
        </p:nvSpPr>
        <p:spPr bwMode="auto">
          <a:xfrm>
            <a:off x="3286125" y="3581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3159125" y="34067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7" name="Rectangle 32"/>
          <p:cNvSpPr>
            <a:spLocks noChangeArrowheads="1"/>
          </p:cNvSpPr>
          <p:nvPr/>
        </p:nvSpPr>
        <p:spPr bwMode="auto">
          <a:xfrm>
            <a:off x="2673350" y="36036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2339975" y="3581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09" name="Rectangle 34"/>
          <p:cNvSpPr>
            <a:spLocks noChangeArrowheads="1"/>
          </p:cNvSpPr>
          <p:nvPr/>
        </p:nvSpPr>
        <p:spPr bwMode="auto">
          <a:xfrm>
            <a:off x="2203450" y="34067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0" name="Rectangle 35"/>
          <p:cNvSpPr>
            <a:spLocks noChangeArrowheads="1"/>
          </p:cNvSpPr>
          <p:nvPr/>
        </p:nvSpPr>
        <p:spPr bwMode="auto">
          <a:xfrm>
            <a:off x="4970463" y="24241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1" name="Rectangle 36"/>
          <p:cNvSpPr>
            <a:spLocks noChangeArrowheads="1"/>
          </p:cNvSpPr>
          <p:nvPr/>
        </p:nvSpPr>
        <p:spPr bwMode="auto">
          <a:xfrm>
            <a:off x="4040188" y="24241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2" name="Rectangle 37"/>
          <p:cNvSpPr>
            <a:spLocks noChangeArrowheads="1"/>
          </p:cNvSpPr>
          <p:nvPr/>
        </p:nvSpPr>
        <p:spPr bwMode="auto">
          <a:xfrm>
            <a:off x="3024188" y="5094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3" name="Rectangle 38"/>
          <p:cNvSpPr>
            <a:spLocks noChangeArrowheads="1"/>
          </p:cNvSpPr>
          <p:nvPr/>
        </p:nvSpPr>
        <p:spPr bwMode="auto">
          <a:xfrm>
            <a:off x="3940175" y="45005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4" name="Rectangle 39"/>
          <p:cNvSpPr>
            <a:spLocks noChangeArrowheads="1"/>
          </p:cNvSpPr>
          <p:nvPr/>
        </p:nvSpPr>
        <p:spPr bwMode="auto">
          <a:xfrm>
            <a:off x="2865438" y="45005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5" name="Rectangle 40"/>
          <p:cNvSpPr>
            <a:spLocks noChangeArrowheads="1"/>
          </p:cNvSpPr>
          <p:nvPr/>
        </p:nvSpPr>
        <p:spPr bwMode="auto">
          <a:xfrm>
            <a:off x="3749675" y="390842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6" name="Rectangle 41"/>
          <p:cNvSpPr>
            <a:spLocks noChangeArrowheads="1"/>
          </p:cNvSpPr>
          <p:nvPr/>
        </p:nvSpPr>
        <p:spPr bwMode="auto">
          <a:xfrm>
            <a:off x="3859213" y="3316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7" name="Rectangle 42"/>
          <p:cNvSpPr>
            <a:spLocks noChangeArrowheads="1"/>
          </p:cNvSpPr>
          <p:nvPr/>
        </p:nvSpPr>
        <p:spPr bwMode="auto">
          <a:xfrm>
            <a:off x="2862263" y="3316289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8" name="Rectangle 43"/>
          <p:cNvSpPr>
            <a:spLocks noChangeArrowheads="1"/>
          </p:cNvSpPr>
          <p:nvPr/>
        </p:nvSpPr>
        <p:spPr bwMode="auto">
          <a:xfrm>
            <a:off x="4152900" y="213677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19" name="Rectangle 44"/>
          <p:cNvSpPr>
            <a:spLocks noChangeArrowheads="1"/>
          </p:cNvSpPr>
          <p:nvPr/>
        </p:nvSpPr>
        <p:spPr bwMode="auto">
          <a:xfrm>
            <a:off x="3217863" y="2136776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0" name="Rectangle 45"/>
          <p:cNvSpPr>
            <a:spLocks noChangeArrowheads="1"/>
          </p:cNvSpPr>
          <p:nvPr/>
        </p:nvSpPr>
        <p:spPr bwMode="auto">
          <a:xfrm>
            <a:off x="2633663" y="5140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1" name="Rectangle 46"/>
          <p:cNvSpPr>
            <a:spLocks noChangeArrowheads="1"/>
          </p:cNvSpPr>
          <p:nvPr/>
        </p:nvSpPr>
        <p:spPr bwMode="auto">
          <a:xfrm>
            <a:off x="2209800" y="5140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2" name="Rectangle 47"/>
          <p:cNvSpPr>
            <a:spLocks noChangeArrowheads="1"/>
          </p:cNvSpPr>
          <p:nvPr/>
        </p:nvSpPr>
        <p:spPr bwMode="auto">
          <a:xfrm>
            <a:off x="3551238" y="45466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3" name="Rectangle 48"/>
          <p:cNvSpPr>
            <a:spLocks noChangeArrowheads="1"/>
          </p:cNvSpPr>
          <p:nvPr/>
        </p:nvSpPr>
        <p:spPr bwMode="auto">
          <a:xfrm>
            <a:off x="2532063" y="45466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4" name="Rectangle 49"/>
          <p:cNvSpPr>
            <a:spLocks noChangeArrowheads="1"/>
          </p:cNvSpPr>
          <p:nvPr/>
        </p:nvSpPr>
        <p:spPr bwMode="auto">
          <a:xfrm>
            <a:off x="3360738" y="395446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5" name="Rectangle 50"/>
          <p:cNvSpPr>
            <a:spLocks noChangeArrowheads="1"/>
          </p:cNvSpPr>
          <p:nvPr/>
        </p:nvSpPr>
        <p:spPr bwMode="auto">
          <a:xfrm>
            <a:off x="3470275" y="3362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6" name="Rectangle 51"/>
          <p:cNvSpPr>
            <a:spLocks noChangeArrowheads="1"/>
          </p:cNvSpPr>
          <p:nvPr/>
        </p:nvSpPr>
        <p:spPr bwMode="auto">
          <a:xfrm>
            <a:off x="2530475" y="3362325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7" name="Rectangle 52"/>
          <p:cNvSpPr>
            <a:spLocks noChangeArrowheads="1"/>
          </p:cNvSpPr>
          <p:nvPr/>
        </p:nvSpPr>
        <p:spPr bwMode="auto">
          <a:xfrm>
            <a:off x="4803775" y="218281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8" name="Rectangle 53"/>
          <p:cNvSpPr>
            <a:spLocks noChangeArrowheads="1"/>
          </p:cNvSpPr>
          <p:nvPr/>
        </p:nvSpPr>
        <p:spPr bwMode="auto">
          <a:xfrm>
            <a:off x="3898900" y="2182813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29" name="Rectangle 54"/>
          <p:cNvSpPr>
            <a:spLocks noChangeArrowheads="1"/>
          </p:cNvSpPr>
          <p:nvPr/>
        </p:nvSpPr>
        <p:spPr bwMode="auto">
          <a:xfrm>
            <a:off x="2889250" y="2182813"/>
            <a:ext cx="24205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0" name="Line 56"/>
          <p:cNvSpPr>
            <a:spLocks noChangeShapeType="1"/>
          </p:cNvSpPr>
          <p:nvPr/>
        </p:nvSpPr>
        <p:spPr bwMode="auto">
          <a:xfrm flipH="1">
            <a:off x="7423150" y="3490913"/>
            <a:ext cx="230188" cy="342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1" name="Line 57"/>
          <p:cNvSpPr>
            <a:spLocks noChangeShapeType="1"/>
          </p:cNvSpPr>
          <p:nvPr/>
        </p:nvSpPr>
        <p:spPr bwMode="auto">
          <a:xfrm flipH="1">
            <a:off x="8340725" y="3490914"/>
            <a:ext cx="228600" cy="339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2" name="Line 58"/>
          <p:cNvSpPr>
            <a:spLocks noChangeShapeType="1"/>
          </p:cNvSpPr>
          <p:nvPr/>
        </p:nvSpPr>
        <p:spPr bwMode="auto">
          <a:xfrm flipH="1">
            <a:off x="8232775" y="4070350"/>
            <a:ext cx="230188" cy="342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3" name="Line 59"/>
          <p:cNvSpPr>
            <a:spLocks noChangeShapeType="1"/>
          </p:cNvSpPr>
          <p:nvPr/>
        </p:nvSpPr>
        <p:spPr bwMode="auto">
          <a:xfrm flipH="1">
            <a:off x="7423151" y="4645026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4" name="Line 60"/>
          <p:cNvSpPr>
            <a:spLocks noChangeShapeType="1"/>
          </p:cNvSpPr>
          <p:nvPr/>
        </p:nvSpPr>
        <p:spPr bwMode="auto">
          <a:xfrm flipH="1">
            <a:off x="8343901" y="4645026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635" name="Rectangle 61"/>
          <p:cNvSpPr>
            <a:spLocks noChangeArrowheads="1"/>
          </p:cNvSpPr>
          <p:nvPr/>
        </p:nvSpPr>
        <p:spPr bwMode="auto">
          <a:xfrm>
            <a:off x="8496300" y="5151439"/>
            <a:ext cx="21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6" name="Rectangle 62"/>
          <p:cNvSpPr>
            <a:spLocks noChangeArrowheads="1"/>
          </p:cNvSpPr>
          <p:nvPr/>
        </p:nvSpPr>
        <p:spPr bwMode="auto">
          <a:xfrm>
            <a:off x="7688263" y="5151439"/>
            <a:ext cx="10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7" name="Rectangle 63"/>
          <p:cNvSpPr>
            <a:spLocks noChangeArrowheads="1"/>
          </p:cNvSpPr>
          <p:nvPr/>
        </p:nvSpPr>
        <p:spPr bwMode="auto">
          <a:xfrm>
            <a:off x="9396414" y="4573589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24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8" name="Rectangle 64"/>
          <p:cNvSpPr>
            <a:spLocks noChangeArrowheads="1"/>
          </p:cNvSpPr>
          <p:nvPr/>
        </p:nvSpPr>
        <p:spPr bwMode="auto">
          <a:xfrm>
            <a:off x="9199563" y="3995739"/>
            <a:ext cx="21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39" name="Rectangle 65"/>
          <p:cNvSpPr>
            <a:spLocks noChangeArrowheads="1"/>
          </p:cNvSpPr>
          <p:nvPr/>
        </p:nvSpPr>
        <p:spPr bwMode="auto">
          <a:xfrm>
            <a:off x="7415214" y="3995739"/>
            <a:ext cx="9666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         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0" name="Rectangle 66"/>
          <p:cNvSpPr>
            <a:spLocks noChangeArrowheads="1"/>
          </p:cNvSpPr>
          <p:nvPr/>
        </p:nvSpPr>
        <p:spPr bwMode="auto">
          <a:xfrm>
            <a:off x="9318626" y="341630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1" name="Rectangle 67"/>
          <p:cNvSpPr>
            <a:spLocks noChangeArrowheads="1"/>
          </p:cNvSpPr>
          <p:nvPr/>
        </p:nvSpPr>
        <p:spPr bwMode="auto">
          <a:xfrm>
            <a:off x="7397750" y="2844801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2" name="Rectangle 68"/>
          <p:cNvSpPr>
            <a:spLocks noChangeArrowheads="1"/>
          </p:cNvSpPr>
          <p:nvPr/>
        </p:nvSpPr>
        <p:spPr bwMode="auto">
          <a:xfrm>
            <a:off x="9563101" y="22669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3" name="Rectangle 69"/>
          <p:cNvSpPr>
            <a:spLocks noChangeArrowheads="1"/>
          </p:cNvSpPr>
          <p:nvPr/>
        </p:nvSpPr>
        <p:spPr bwMode="auto">
          <a:xfrm>
            <a:off x="8691564" y="22669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4" name="Rectangle 70"/>
          <p:cNvSpPr>
            <a:spLocks noChangeArrowheads="1"/>
          </p:cNvSpPr>
          <p:nvPr/>
        </p:nvSpPr>
        <p:spPr bwMode="auto">
          <a:xfrm>
            <a:off x="7408864" y="226695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4645" name="Rectangle 71"/>
          <p:cNvSpPr>
            <a:spLocks noChangeArrowheads="1"/>
          </p:cNvSpPr>
          <p:nvPr/>
        </p:nvSpPr>
        <p:spPr bwMode="auto">
          <a:xfrm>
            <a:off x="8002588" y="53863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6" name="Rectangle 72"/>
          <p:cNvSpPr>
            <a:spLocks noChangeArrowheads="1"/>
          </p:cNvSpPr>
          <p:nvPr/>
        </p:nvSpPr>
        <p:spPr bwMode="auto">
          <a:xfrm>
            <a:off x="7564438" y="53863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7" name="Rectangle 73"/>
          <p:cNvSpPr>
            <a:spLocks noChangeArrowheads="1"/>
          </p:cNvSpPr>
          <p:nvPr/>
        </p:nvSpPr>
        <p:spPr bwMode="auto">
          <a:xfrm>
            <a:off x="8897938" y="4808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8" name="Rectangle 74"/>
          <p:cNvSpPr>
            <a:spLocks noChangeArrowheads="1"/>
          </p:cNvSpPr>
          <p:nvPr/>
        </p:nvSpPr>
        <p:spPr bwMode="auto">
          <a:xfrm>
            <a:off x="8456613" y="4787901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49" name="Rectangle 75"/>
          <p:cNvSpPr>
            <a:spLocks noChangeArrowheads="1"/>
          </p:cNvSpPr>
          <p:nvPr/>
        </p:nvSpPr>
        <p:spPr bwMode="auto">
          <a:xfrm>
            <a:off x="8347075" y="46148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0" name="Rectangle 76"/>
          <p:cNvSpPr>
            <a:spLocks noChangeArrowheads="1"/>
          </p:cNvSpPr>
          <p:nvPr/>
        </p:nvSpPr>
        <p:spPr bwMode="auto">
          <a:xfrm>
            <a:off x="7880350" y="48085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1" name="Rectangle 77"/>
          <p:cNvSpPr>
            <a:spLocks noChangeArrowheads="1"/>
          </p:cNvSpPr>
          <p:nvPr/>
        </p:nvSpPr>
        <p:spPr bwMode="auto">
          <a:xfrm>
            <a:off x="7553325" y="4787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2" name="Rectangle 78"/>
          <p:cNvSpPr>
            <a:spLocks noChangeArrowheads="1"/>
          </p:cNvSpPr>
          <p:nvPr/>
        </p:nvSpPr>
        <p:spPr bwMode="auto">
          <a:xfrm>
            <a:off x="7426325" y="461486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3" name="Rectangle 79"/>
          <p:cNvSpPr>
            <a:spLocks noChangeArrowheads="1"/>
          </p:cNvSpPr>
          <p:nvPr/>
        </p:nvSpPr>
        <p:spPr bwMode="auto">
          <a:xfrm>
            <a:off x="8712200" y="42306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4" name="Rectangle 80"/>
          <p:cNvSpPr>
            <a:spLocks noChangeArrowheads="1"/>
          </p:cNvSpPr>
          <p:nvPr/>
        </p:nvSpPr>
        <p:spPr bwMode="auto">
          <a:xfrm>
            <a:off x="8362950" y="42100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5" name="Rectangle 81"/>
          <p:cNvSpPr>
            <a:spLocks noChangeArrowheads="1"/>
          </p:cNvSpPr>
          <p:nvPr/>
        </p:nvSpPr>
        <p:spPr bwMode="auto">
          <a:xfrm>
            <a:off x="8247063" y="40401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6" name="Rectangle 82"/>
          <p:cNvSpPr>
            <a:spLocks noChangeArrowheads="1"/>
          </p:cNvSpPr>
          <p:nvPr/>
        </p:nvSpPr>
        <p:spPr bwMode="auto">
          <a:xfrm>
            <a:off x="8818563" y="36528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7" name="Rectangle 83"/>
          <p:cNvSpPr>
            <a:spLocks noChangeArrowheads="1"/>
          </p:cNvSpPr>
          <p:nvPr/>
        </p:nvSpPr>
        <p:spPr bwMode="auto">
          <a:xfrm>
            <a:off x="8475663" y="36306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8" name="Rectangle 84"/>
          <p:cNvSpPr>
            <a:spLocks noChangeArrowheads="1"/>
          </p:cNvSpPr>
          <p:nvPr/>
        </p:nvSpPr>
        <p:spPr bwMode="auto">
          <a:xfrm>
            <a:off x="8353425" y="34607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59" name="Rectangle 85"/>
          <p:cNvSpPr>
            <a:spLocks noChangeArrowheads="1"/>
          </p:cNvSpPr>
          <p:nvPr/>
        </p:nvSpPr>
        <p:spPr bwMode="auto">
          <a:xfrm>
            <a:off x="7878763" y="365283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0" name="Rectangle 86"/>
          <p:cNvSpPr>
            <a:spLocks noChangeArrowheads="1"/>
          </p:cNvSpPr>
          <p:nvPr/>
        </p:nvSpPr>
        <p:spPr bwMode="auto">
          <a:xfrm>
            <a:off x="7553325" y="36306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1" name="Rectangle 87"/>
          <p:cNvSpPr>
            <a:spLocks noChangeArrowheads="1"/>
          </p:cNvSpPr>
          <p:nvPr/>
        </p:nvSpPr>
        <p:spPr bwMode="auto">
          <a:xfrm>
            <a:off x="7419975" y="34607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2" name="Rectangle 88"/>
          <p:cNvSpPr>
            <a:spLocks noChangeArrowheads="1"/>
          </p:cNvSpPr>
          <p:nvPr/>
        </p:nvSpPr>
        <p:spPr bwMode="auto">
          <a:xfrm>
            <a:off x="10107613" y="2501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3" name="Rectangle 89"/>
          <p:cNvSpPr>
            <a:spLocks noChangeArrowheads="1"/>
          </p:cNvSpPr>
          <p:nvPr/>
        </p:nvSpPr>
        <p:spPr bwMode="auto">
          <a:xfrm>
            <a:off x="9213850" y="25019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4" name="Rectangle 90"/>
          <p:cNvSpPr>
            <a:spLocks noChangeArrowheads="1"/>
          </p:cNvSpPr>
          <p:nvPr/>
        </p:nvSpPr>
        <p:spPr bwMode="auto">
          <a:xfrm>
            <a:off x="8221663" y="510698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5" name="Rectangle 91"/>
          <p:cNvSpPr>
            <a:spLocks noChangeArrowheads="1"/>
          </p:cNvSpPr>
          <p:nvPr/>
        </p:nvSpPr>
        <p:spPr bwMode="auto">
          <a:xfrm>
            <a:off x="9115425" y="452913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6" name="Rectangle 92"/>
          <p:cNvSpPr>
            <a:spLocks noChangeArrowheads="1"/>
          </p:cNvSpPr>
          <p:nvPr/>
        </p:nvSpPr>
        <p:spPr bwMode="auto">
          <a:xfrm>
            <a:off x="8066088" y="452913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7" name="Rectangle 93"/>
          <p:cNvSpPr>
            <a:spLocks noChangeArrowheads="1"/>
          </p:cNvSpPr>
          <p:nvPr/>
        </p:nvSpPr>
        <p:spPr bwMode="auto">
          <a:xfrm>
            <a:off x="8929688" y="3951288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8" name="Rectangle 94"/>
          <p:cNvSpPr>
            <a:spLocks noChangeArrowheads="1"/>
          </p:cNvSpPr>
          <p:nvPr/>
        </p:nvSpPr>
        <p:spPr bwMode="auto">
          <a:xfrm>
            <a:off x="9037638" y="337185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69" name="Rectangle 95"/>
          <p:cNvSpPr>
            <a:spLocks noChangeArrowheads="1"/>
          </p:cNvSpPr>
          <p:nvPr/>
        </p:nvSpPr>
        <p:spPr bwMode="auto">
          <a:xfrm>
            <a:off x="8064500" y="337185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0" name="Rectangle 96"/>
          <p:cNvSpPr>
            <a:spLocks noChangeArrowheads="1"/>
          </p:cNvSpPr>
          <p:nvPr/>
        </p:nvSpPr>
        <p:spPr bwMode="auto">
          <a:xfrm>
            <a:off x="9310688" y="22225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1" name="Rectangle 97"/>
          <p:cNvSpPr>
            <a:spLocks noChangeArrowheads="1"/>
          </p:cNvSpPr>
          <p:nvPr/>
        </p:nvSpPr>
        <p:spPr bwMode="auto">
          <a:xfrm>
            <a:off x="8410575" y="2222500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2" name="Rectangle 98"/>
          <p:cNvSpPr>
            <a:spLocks noChangeArrowheads="1"/>
          </p:cNvSpPr>
          <p:nvPr/>
        </p:nvSpPr>
        <p:spPr bwMode="auto">
          <a:xfrm>
            <a:off x="7840663" y="51514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3" name="Rectangle 99"/>
          <p:cNvSpPr>
            <a:spLocks noChangeArrowheads="1"/>
          </p:cNvSpPr>
          <p:nvPr/>
        </p:nvSpPr>
        <p:spPr bwMode="auto">
          <a:xfrm>
            <a:off x="7426325" y="51514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4" name="Rectangle 100"/>
          <p:cNvSpPr>
            <a:spLocks noChangeArrowheads="1"/>
          </p:cNvSpPr>
          <p:nvPr/>
        </p:nvSpPr>
        <p:spPr bwMode="auto">
          <a:xfrm>
            <a:off x="8734425" y="457358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5" name="Rectangle 101"/>
          <p:cNvSpPr>
            <a:spLocks noChangeArrowheads="1"/>
          </p:cNvSpPr>
          <p:nvPr/>
        </p:nvSpPr>
        <p:spPr bwMode="auto">
          <a:xfrm>
            <a:off x="7740650" y="457358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6" name="Rectangle 102"/>
          <p:cNvSpPr>
            <a:spLocks noChangeArrowheads="1"/>
          </p:cNvSpPr>
          <p:nvPr/>
        </p:nvSpPr>
        <p:spPr bwMode="auto">
          <a:xfrm>
            <a:off x="8548688" y="3995739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7" name="Rectangle 103"/>
          <p:cNvSpPr>
            <a:spLocks noChangeArrowheads="1"/>
          </p:cNvSpPr>
          <p:nvPr/>
        </p:nvSpPr>
        <p:spPr bwMode="auto">
          <a:xfrm>
            <a:off x="8656638" y="341630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8" name="Rectangle 104"/>
          <p:cNvSpPr>
            <a:spLocks noChangeArrowheads="1"/>
          </p:cNvSpPr>
          <p:nvPr/>
        </p:nvSpPr>
        <p:spPr bwMode="auto">
          <a:xfrm>
            <a:off x="7739063" y="341630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79" name="Rectangle 105"/>
          <p:cNvSpPr>
            <a:spLocks noChangeArrowheads="1"/>
          </p:cNvSpPr>
          <p:nvPr/>
        </p:nvSpPr>
        <p:spPr bwMode="auto">
          <a:xfrm>
            <a:off x="9945688" y="22669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0" name="Rectangle 106"/>
          <p:cNvSpPr>
            <a:spLocks noChangeArrowheads="1"/>
          </p:cNvSpPr>
          <p:nvPr/>
        </p:nvSpPr>
        <p:spPr bwMode="auto">
          <a:xfrm>
            <a:off x="9074150" y="22669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1" name="Rectangle 107"/>
          <p:cNvSpPr>
            <a:spLocks noChangeArrowheads="1"/>
          </p:cNvSpPr>
          <p:nvPr/>
        </p:nvSpPr>
        <p:spPr bwMode="auto">
          <a:xfrm>
            <a:off x="8089900" y="2266951"/>
            <a:ext cx="2356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4682" name="AutoShape 108"/>
          <p:cNvSpPr>
            <a:spLocks noChangeArrowheads="1"/>
          </p:cNvSpPr>
          <p:nvPr/>
        </p:nvSpPr>
        <p:spPr bwMode="auto">
          <a:xfrm>
            <a:off x="5486400" y="3579813"/>
            <a:ext cx="1219200" cy="533400"/>
          </a:xfrm>
          <a:prstGeom prst="rightArrow">
            <a:avLst>
              <a:gd name="adj1" fmla="val 50000"/>
              <a:gd name="adj2" fmla="val 57143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83" name="Rectangle 109"/>
          <p:cNvSpPr>
            <a:spLocks noChangeArrowheads="1"/>
          </p:cNvSpPr>
          <p:nvPr/>
        </p:nvSpPr>
        <p:spPr bwMode="auto">
          <a:xfrm>
            <a:off x="4191000" y="4587875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684" name="Rectangle 110"/>
          <p:cNvSpPr>
            <a:spLocks noChangeArrowheads="1"/>
          </p:cNvSpPr>
          <p:nvPr/>
        </p:nvSpPr>
        <p:spPr bwMode="auto">
          <a:xfrm>
            <a:off x="9347201" y="4570413"/>
            <a:ext cx="493713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4685" name="AutoShape 111"/>
          <p:cNvCxnSpPr>
            <a:cxnSpLocks noChangeShapeType="1"/>
            <a:stCxn id="24683" idx="2"/>
            <a:endCxn id="24684" idx="2"/>
          </p:cNvCxnSpPr>
          <p:nvPr/>
        </p:nvCxnSpPr>
        <p:spPr bwMode="auto">
          <a:xfrm rot="5400000" flipH="1" flipV="1">
            <a:off x="6985794" y="2399507"/>
            <a:ext cx="17463" cy="5200650"/>
          </a:xfrm>
          <a:prstGeom prst="bentConnector3">
            <a:avLst>
              <a:gd name="adj1" fmla="val -1227273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32C5E585-66EC-4051-B5B6-38734407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CEAAED-1C71-4D8E-A9E9-B131BF50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Preço de Sombra - Solução Gráfica</a:t>
            </a:r>
          </a:p>
        </p:txBody>
      </p:sp>
      <p:sp>
        <p:nvSpPr>
          <p:cNvPr id="2052" name="Rectangle 56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conjunto de soluções viáveis foi alterado</a:t>
            </a:r>
          </a:p>
          <a:p>
            <a:pPr>
              <a:lnSpc>
                <a:spcPct val="100000"/>
              </a:lnSpc>
            </a:pPr>
            <a:r>
              <a:rPr lang="pt-BR" dirty="0"/>
              <a:t>A solução ótima também foi alterada</a:t>
            </a:r>
            <a:endParaRPr lang="en-US" dirty="0"/>
          </a:p>
          <a:p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78088" y="3150377"/>
            <a:ext cx="2557462" cy="2841624"/>
            <a:chOff x="601" y="1781"/>
            <a:chExt cx="1611" cy="1790"/>
          </a:xfrm>
        </p:grpSpPr>
        <p:sp>
          <p:nvSpPr>
            <p:cNvPr id="2080" name="Line 3"/>
            <p:cNvSpPr>
              <a:spLocks noChangeShapeType="1"/>
            </p:cNvSpPr>
            <p:nvPr/>
          </p:nvSpPr>
          <p:spPr bwMode="auto">
            <a:xfrm flipH="1">
              <a:off x="614" y="2440"/>
              <a:ext cx="127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1" name="Line 4"/>
            <p:cNvSpPr>
              <a:spLocks noChangeShapeType="1"/>
            </p:cNvSpPr>
            <p:nvPr/>
          </p:nvSpPr>
          <p:spPr bwMode="auto">
            <a:xfrm flipH="1">
              <a:off x="1121" y="2440"/>
              <a:ext cx="126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2" name="Line 5"/>
            <p:cNvSpPr>
              <a:spLocks noChangeShapeType="1"/>
            </p:cNvSpPr>
            <p:nvPr/>
          </p:nvSpPr>
          <p:spPr bwMode="auto">
            <a:xfrm flipH="1">
              <a:off x="1061" y="2741"/>
              <a:ext cx="127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3" name="Line 6"/>
            <p:cNvSpPr>
              <a:spLocks noChangeShapeType="1"/>
            </p:cNvSpPr>
            <p:nvPr/>
          </p:nvSpPr>
          <p:spPr bwMode="auto">
            <a:xfrm flipH="1">
              <a:off x="614" y="3040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4" name="Line 7"/>
            <p:cNvSpPr>
              <a:spLocks noChangeShapeType="1"/>
            </p:cNvSpPr>
            <p:nvPr/>
          </p:nvSpPr>
          <p:spPr bwMode="auto">
            <a:xfrm flipH="1">
              <a:off x="1122" y="3040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5" name="Rectangle 8"/>
            <p:cNvSpPr>
              <a:spLocks noChangeArrowheads="1"/>
            </p:cNvSpPr>
            <p:nvPr/>
          </p:nvSpPr>
          <p:spPr bwMode="auto">
            <a:xfrm>
              <a:off x="1207" y="33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6" name="Rectangle 9"/>
            <p:cNvSpPr>
              <a:spLocks noChangeArrowheads="1"/>
            </p:cNvSpPr>
            <p:nvPr/>
          </p:nvSpPr>
          <p:spPr bwMode="auto">
            <a:xfrm>
              <a:off x="761" y="3304"/>
              <a:ext cx="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7" name="Rectangle 10"/>
            <p:cNvSpPr>
              <a:spLocks noChangeArrowheads="1"/>
            </p:cNvSpPr>
            <p:nvPr/>
          </p:nvSpPr>
          <p:spPr bwMode="auto">
            <a:xfrm>
              <a:off x="1703" y="30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24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8" name="Rectangle 11"/>
            <p:cNvSpPr>
              <a:spLocks noChangeArrowheads="1"/>
            </p:cNvSpPr>
            <p:nvPr/>
          </p:nvSpPr>
          <p:spPr bwMode="auto">
            <a:xfrm>
              <a:off x="1594" y="2702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89" name="Rectangle 12"/>
            <p:cNvSpPr>
              <a:spLocks noChangeArrowheads="1"/>
            </p:cNvSpPr>
            <p:nvPr/>
          </p:nvSpPr>
          <p:spPr bwMode="auto">
            <a:xfrm>
              <a:off x="610" y="2702"/>
              <a:ext cx="50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0" name="Rectangle 13"/>
            <p:cNvSpPr>
              <a:spLocks noChangeArrowheads="1"/>
            </p:cNvSpPr>
            <p:nvPr/>
          </p:nvSpPr>
          <p:spPr bwMode="auto">
            <a:xfrm>
              <a:off x="1659" y="2401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1" name="Rectangle 14"/>
            <p:cNvSpPr>
              <a:spLocks noChangeArrowheads="1"/>
            </p:cNvSpPr>
            <p:nvPr/>
          </p:nvSpPr>
          <p:spPr bwMode="auto">
            <a:xfrm>
              <a:off x="601" y="2104"/>
              <a:ext cx="27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2" name="Rectangle 15"/>
            <p:cNvSpPr>
              <a:spLocks noChangeArrowheads="1"/>
            </p:cNvSpPr>
            <p:nvPr/>
          </p:nvSpPr>
          <p:spPr bwMode="auto">
            <a:xfrm>
              <a:off x="1843" y="18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3" name="Rectangle 16"/>
            <p:cNvSpPr>
              <a:spLocks noChangeArrowheads="1"/>
            </p:cNvSpPr>
            <p:nvPr/>
          </p:nvSpPr>
          <p:spPr bwMode="auto">
            <a:xfrm>
              <a:off x="1314" y="1803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4" name="Rectangle 17"/>
            <p:cNvSpPr>
              <a:spLocks noChangeArrowheads="1"/>
            </p:cNvSpPr>
            <p:nvPr/>
          </p:nvSpPr>
          <p:spPr bwMode="auto">
            <a:xfrm>
              <a:off x="607" y="1803"/>
              <a:ext cx="38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 dirty="0">
                  <a:solidFill>
                    <a:srgbClr val="663300"/>
                  </a:solidFill>
                </a:rPr>
                <a:t>Max</a:t>
              </a:r>
              <a:endParaRPr lang="en-US" b="1" i="1" dirty="0">
                <a:solidFill>
                  <a:srgbClr val="663300"/>
                </a:solidFill>
              </a:endParaRPr>
            </a:p>
          </p:txBody>
        </p:sp>
        <p:sp>
          <p:nvSpPr>
            <p:cNvPr id="2095" name="Rectangle 18"/>
            <p:cNvSpPr>
              <a:spLocks noChangeArrowheads="1"/>
            </p:cNvSpPr>
            <p:nvPr/>
          </p:nvSpPr>
          <p:spPr bwMode="auto">
            <a:xfrm>
              <a:off x="934" y="34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6" name="Rectangle 19"/>
            <p:cNvSpPr>
              <a:spLocks noChangeArrowheads="1"/>
            </p:cNvSpPr>
            <p:nvPr/>
          </p:nvSpPr>
          <p:spPr bwMode="auto">
            <a:xfrm>
              <a:off x="693" y="342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7" name="Rectangle 20"/>
            <p:cNvSpPr>
              <a:spLocks noChangeArrowheads="1"/>
            </p:cNvSpPr>
            <p:nvPr/>
          </p:nvSpPr>
          <p:spPr bwMode="auto">
            <a:xfrm>
              <a:off x="1427" y="31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8" name="Rectangle 21"/>
            <p:cNvSpPr>
              <a:spLocks noChangeArrowheads="1"/>
            </p:cNvSpPr>
            <p:nvPr/>
          </p:nvSpPr>
          <p:spPr bwMode="auto">
            <a:xfrm>
              <a:off x="1184" y="3115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099" name="Rectangle 22"/>
            <p:cNvSpPr>
              <a:spLocks noChangeArrowheads="1"/>
            </p:cNvSpPr>
            <p:nvPr/>
          </p:nvSpPr>
          <p:spPr bwMode="auto">
            <a:xfrm>
              <a:off x="1124" y="30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0" name="Rectangle 23"/>
            <p:cNvSpPr>
              <a:spLocks noChangeArrowheads="1"/>
            </p:cNvSpPr>
            <p:nvPr/>
          </p:nvSpPr>
          <p:spPr bwMode="auto">
            <a:xfrm>
              <a:off x="866" y="31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1" name="Rectangle 24"/>
            <p:cNvSpPr>
              <a:spLocks noChangeArrowheads="1"/>
            </p:cNvSpPr>
            <p:nvPr/>
          </p:nvSpPr>
          <p:spPr bwMode="auto">
            <a:xfrm>
              <a:off x="686" y="311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2" name="Rectangle 25"/>
            <p:cNvSpPr>
              <a:spLocks noChangeArrowheads="1"/>
            </p:cNvSpPr>
            <p:nvPr/>
          </p:nvSpPr>
          <p:spPr bwMode="auto">
            <a:xfrm>
              <a:off x="617" y="30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3" name="Rectangle 26"/>
            <p:cNvSpPr>
              <a:spLocks noChangeArrowheads="1"/>
            </p:cNvSpPr>
            <p:nvPr/>
          </p:nvSpPr>
          <p:spPr bwMode="auto">
            <a:xfrm>
              <a:off x="1325" y="28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4" name="Rectangle 27"/>
            <p:cNvSpPr>
              <a:spLocks noChangeArrowheads="1"/>
            </p:cNvSpPr>
            <p:nvPr/>
          </p:nvSpPr>
          <p:spPr bwMode="auto">
            <a:xfrm>
              <a:off x="1133" y="281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5" name="Rectangle 28"/>
            <p:cNvSpPr>
              <a:spLocks noChangeArrowheads="1"/>
            </p:cNvSpPr>
            <p:nvPr/>
          </p:nvSpPr>
          <p:spPr bwMode="auto">
            <a:xfrm>
              <a:off x="1069" y="27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6" name="Rectangle 29"/>
            <p:cNvSpPr>
              <a:spLocks noChangeArrowheads="1"/>
            </p:cNvSpPr>
            <p:nvPr/>
          </p:nvSpPr>
          <p:spPr bwMode="auto">
            <a:xfrm>
              <a:off x="1384" y="25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7" name="Rectangle 30"/>
            <p:cNvSpPr>
              <a:spLocks noChangeArrowheads="1"/>
            </p:cNvSpPr>
            <p:nvPr/>
          </p:nvSpPr>
          <p:spPr bwMode="auto">
            <a:xfrm>
              <a:off x="1195" y="25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8" name="Rectangle 31"/>
            <p:cNvSpPr>
              <a:spLocks noChangeArrowheads="1"/>
            </p:cNvSpPr>
            <p:nvPr/>
          </p:nvSpPr>
          <p:spPr bwMode="auto">
            <a:xfrm>
              <a:off x="1127" y="24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09" name="Rectangle 32"/>
            <p:cNvSpPr>
              <a:spLocks noChangeArrowheads="1"/>
            </p:cNvSpPr>
            <p:nvPr/>
          </p:nvSpPr>
          <p:spPr bwMode="auto">
            <a:xfrm>
              <a:off x="865" y="2524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0" name="Rectangle 33"/>
            <p:cNvSpPr>
              <a:spLocks noChangeArrowheads="1"/>
            </p:cNvSpPr>
            <p:nvPr/>
          </p:nvSpPr>
          <p:spPr bwMode="auto">
            <a:xfrm>
              <a:off x="686" y="2513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1" name="Rectangle 34"/>
            <p:cNvSpPr>
              <a:spLocks noChangeArrowheads="1"/>
            </p:cNvSpPr>
            <p:nvPr/>
          </p:nvSpPr>
          <p:spPr bwMode="auto">
            <a:xfrm>
              <a:off x="613" y="24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2" name="Rectangle 35"/>
            <p:cNvSpPr>
              <a:spLocks noChangeArrowheads="1"/>
            </p:cNvSpPr>
            <p:nvPr/>
          </p:nvSpPr>
          <p:spPr bwMode="auto">
            <a:xfrm>
              <a:off x="2144" y="19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3" name="Rectangle 36"/>
            <p:cNvSpPr>
              <a:spLocks noChangeArrowheads="1"/>
            </p:cNvSpPr>
            <p:nvPr/>
          </p:nvSpPr>
          <p:spPr bwMode="auto">
            <a:xfrm>
              <a:off x="1601" y="192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4" name="Rectangle 37"/>
            <p:cNvSpPr>
              <a:spLocks noChangeArrowheads="1"/>
            </p:cNvSpPr>
            <p:nvPr/>
          </p:nvSpPr>
          <p:spPr bwMode="auto">
            <a:xfrm>
              <a:off x="1055" y="32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5" name="Rectangle 38"/>
            <p:cNvSpPr>
              <a:spLocks noChangeArrowheads="1"/>
            </p:cNvSpPr>
            <p:nvPr/>
          </p:nvSpPr>
          <p:spPr bwMode="auto">
            <a:xfrm>
              <a:off x="1548" y="29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6" name="Rectangle 39"/>
            <p:cNvSpPr>
              <a:spLocks noChangeArrowheads="1"/>
            </p:cNvSpPr>
            <p:nvPr/>
          </p:nvSpPr>
          <p:spPr bwMode="auto">
            <a:xfrm>
              <a:off x="969" y="29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7" name="Rectangle 40"/>
            <p:cNvSpPr>
              <a:spLocks noChangeArrowheads="1"/>
            </p:cNvSpPr>
            <p:nvPr/>
          </p:nvSpPr>
          <p:spPr bwMode="auto">
            <a:xfrm>
              <a:off x="1445" y="2680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8" name="Rectangle 41"/>
            <p:cNvSpPr>
              <a:spLocks noChangeArrowheads="1"/>
            </p:cNvSpPr>
            <p:nvPr/>
          </p:nvSpPr>
          <p:spPr bwMode="auto">
            <a:xfrm>
              <a:off x="1504" y="237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19" name="Rectangle 42"/>
            <p:cNvSpPr>
              <a:spLocks noChangeArrowheads="1"/>
            </p:cNvSpPr>
            <p:nvPr/>
          </p:nvSpPr>
          <p:spPr bwMode="auto">
            <a:xfrm>
              <a:off x="968" y="2379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0" name="Rectangle 43"/>
            <p:cNvSpPr>
              <a:spLocks noChangeArrowheads="1"/>
            </p:cNvSpPr>
            <p:nvPr/>
          </p:nvSpPr>
          <p:spPr bwMode="auto">
            <a:xfrm>
              <a:off x="1704" y="17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1" name="Rectangle 44"/>
            <p:cNvSpPr>
              <a:spLocks noChangeArrowheads="1"/>
            </p:cNvSpPr>
            <p:nvPr/>
          </p:nvSpPr>
          <p:spPr bwMode="auto">
            <a:xfrm>
              <a:off x="1159" y="1781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2" name="Rectangle 45"/>
            <p:cNvSpPr>
              <a:spLocks noChangeArrowheads="1"/>
            </p:cNvSpPr>
            <p:nvPr/>
          </p:nvSpPr>
          <p:spPr bwMode="auto">
            <a:xfrm>
              <a:off x="845" y="3304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3" name="Rectangle 46"/>
            <p:cNvSpPr>
              <a:spLocks noChangeArrowheads="1"/>
            </p:cNvSpPr>
            <p:nvPr/>
          </p:nvSpPr>
          <p:spPr bwMode="auto">
            <a:xfrm>
              <a:off x="616" y="3304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4" name="Rectangle 47"/>
            <p:cNvSpPr>
              <a:spLocks noChangeArrowheads="1"/>
            </p:cNvSpPr>
            <p:nvPr/>
          </p:nvSpPr>
          <p:spPr bwMode="auto">
            <a:xfrm>
              <a:off x="1338" y="30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5" name="Rectangle 48"/>
            <p:cNvSpPr>
              <a:spLocks noChangeArrowheads="1"/>
            </p:cNvSpPr>
            <p:nvPr/>
          </p:nvSpPr>
          <p:spPr bwMode="auto">
            <a:xfrm>
              <a:off x="790" y="30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6" name="Rectangle 49"/>
            <p:cNvSpPr>
              <a:spLocks noChangeArrowheads="1"/>
            </p:cNvSpPr>
            <p:nvPr/>
          </p:nvSpPr>
          <p:spPr bwMode="auto">
            <a:xfrm>
              <a:off x="1235" y="2702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7" name="Rectangle 50"/>
            <p:cNvSpPr>
              <a:spLocks noChangeArrowheads="1"/>
            </p:cNvSpPr>
            <p:nvPr/>
          </p:nvSpPr>
          <p:spPr bwMode="auto">
            <a:xfrm>
              <a:off x="1294" y="2401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8" name="Rectangle 51"/>
            <p:cNvSpPr>
              <a:spLocks noChangeArrowheads="1"/>
            </p:cNvSpPr>
            <p:nvPr/>
          </p:nvSpPr>
          <p:spPr bwMode="auto">
            <a:xfrm>
              <a:off x="789" y="2401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29" name="Rectangle 52"/>
            <p:cNvSpPr>
              <a:spLocks noChangeArrowheads="1"/>
            </p:cNvSpPr>
            <p:nvPr/>
          </p:nvSpPr>
          <p:spPr bwMode="auto">
            <a:xfrm>
              <a:off x="2054" y="18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130" name="Rectangle 53"/>
            <p:cNvSpPr>
              <a:spLocks noChangeArrowheads="1"/>
            </p:cNvSpPr>
            <p:nvPr/>
          </p:nvSpPr>
          <p:spPr bwMode="auto">
            <a:xfrm>
              <a:off x="1525" y="1803"/>
              <a:ext cx="10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 dirty="0">
                  <a:solidFill>
                    <a:srgbClr val="663300"/>
                  </a:solidFill>
                </a:rPr>
                <a:t>x</a:t>
              </a:r>
              <a:endParaRPr lang="en-US" b="1" dirty="0">
                <a:solidFill>
                  <a:srgbClr val="663300"/>
                </a:solidFill>
              </a:endParaRPr>
            </a:p>
          </p:txBody>
        </p:sp>
        <p:sp>
          <p:nvSpPr>
            <p:cNvPr id="2131" name="Rectangle 54"/>
            <p:cNvSpPr>
              <a:spLocks noChangeArrowheads="1"/>
            </p:cNvSpPr>
            <p:nvPr/>
          </p:nvSpPr>
          <p:spPr bwMode="auto">
            <a:xfrm>
              <a:off x="982" y="1803"/>
              <a:ext cx="12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2054" name="Rectangle 55"/>
          <p:cNvSpPr>
            <a:spLocks noChangeArrowheads="1"/>
          </p:cNvSpPr>
          <p:nvPr/>
        </p:nvSpPr>
        <p:spPr bwMode="auto">
          <a:xfrm>
            <a:off x="4167188" y="5141102"/>
            <a:ext cx="488950" cy="3111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6" name="Freeform 59"/>
          <p:cNvSpPr>
            <a:spLocks/>
          </p:cNvSpPr>
          <p:nvPr/>
        </p:nvSpPr>
        <p:spPr bwMode="auto">
          <a:xfrm>
            <a:off x="8140701" y="5015689"/>
            <a:ext cx="1522413" cy="1130300"/>
          </a:xfrm>
          <a:custGeom>
            <a:avLst/>
            <a:gdLst>
              <a:gd name="T0" fmla="*/ 24 w 1052"/>
              <a:gd name="T1" fmla="*/ 36 h 708"/>
              <a:gd name="T2" fmla="*/ 696 w 1052"/>
              <a:gd name="T3" fmla="*/ 708 h 708"/>
              <a:gd name="T4" fmla="*/ 1052 w 1052"/>
              <a:gd name="T5" fmla="*/ 708 h 708"/>
              <a:gd name="T6" fmla="*/ 548 w 1052"/>
              <a:gd name="T7" fmla="*/ 204 h 708"/>
              <a:gd name="T8" fmla="*/ 0 w 1052"/>
              <a:gd name="T9" fmla="*/ 0 h 708"/>
              <a:gd name="T10" fmla="*/ 24 w 1052"/>
              <a:gd name="T11" fmla="*/ 36 h 7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52"/>
              <a:gd name="T19" fmla="*/ 0 h 708"/>
              <a:gd name="T20" fmla="*/ 1052 w 1052"/>
              <a:gd name="T21" fmla="*/ 708 h 7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52" h="708">
                <a:moveTo>
                  <a:pt x="24" y="36"/>
                </a:moveTo>
                <a:lnTo>
                  <a:pt x="696" y="708"/>
                </a:lnTo>
                <a:lnTo>
                  <a:pt x="1052" y="708"/>
                </a:lnTo>
                <a:lnTo>
                  <a:pt x="548" y="204"/>
                </a:lnTo>
                <a:lnTo>
                  <a:pt x="0" y="0"/>
                </a:lnTo>
                <a:lnTo>
                  <a:pt x="24" y="36"/>
                </a:lnTo>
                <a:close/>
              </a:path>
            </a:pathLst>
          </a:custGeom>
          <a:solidFill>
            <a:schemeClr val="bg2"/>
          </a:solidFill>
          <a:ln w="6350" cap="flat" cmpd="sng">
            <a:solidFill>
              <a:srgbClr val="80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7" name="Text Box 60"/>
          <p:cNvSpPr txBox="1">
            <a:spLocks noChangeArrowheads="1"/>
          </p:cNvSpPr>
          <p:nvPr/>
        </p:nvSpPr>
        <p:spPr bwMode="auto">
          <a:xfrm>
            <a:off x="5260976" y="4718311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2058" name="Line 61"/>
          <p:cNvSpPr>
            <a:spLocks noChangeShapeType="1"/>
          </p:cNvSpPr>
          <p:nvPr/>
        </p:nvSpPr>
        <p:spPr bwMode="auto">
          <a:xfrm>
            <a:off x="5305425" y="3096402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9" name="Line 62"/>
          <p:cNvSpPr>
            <a:spLocks noChangeShapeType="1"/>
          </p:cNvSpPr>
          <p:nvPr/>
        </p:nvSpPr>
        <p:spPr bwMode="auto">
          <a:xfrm>
            <a:off x="5318126" y="4696602"/>
            <a:ext cx="205422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0" name="Line 63"/>
          <p:cNvSpPr>
            <a:spLocks noChangeShapeType="1"/>
          </p:cNvSpPr>
          <p:nvPr/>
        </p:nvSpPr>
        <p:spPr bwMode="auto">
          <a:xfrm>
            <a:off x="7367589" y="4696603"/>
            <a:ext cx="733425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1" name="Line 64"/>
          <p:cNvSpPr>
            <a:spLocks noChangeShapeType="1"/>
          </p:cNvSpPr>
          <p:nvPr/>
        </p:nvSpPr>
        <p:spPr bwMode="auto">
          <a:xfrm>
            <a:off x="8105775" y="4999815"/>
            <a:ext cx="1054100" cy="11414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2" name="Text Box 65"/>
          <p:cNvSpPr txBox="1">
            <a:spLocks noChangeArrowheads="1"/>
          </p:cNvSpPr>
          <p:nvPr/>
        </p:nvSpPr>
        <p:spPr bwMode="auto">
          <a:xfrm>
            <a:off x="5267326" y="5739073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2063" name="Text Box 66"/>
          <p:cNvSpPr txBox="1">
            <a:spLocks noChangeArrowheads="1"/>
          </p:cNvSpPr>
          <p:nvPr/>
        </p:nvSpPr>
        <p:spPr bwMode="auto">
          <a:xfrm>
            <a:off x="6291263" y="4289686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2064" name="Text Box 67"/>
          <p:cNvSpPr txBox="1">
            <a:spLocks noChangeArrowheads="1"/>
          </p:cNvSpPr>
          <p:nvPr/>
        </p:nvSpPr>
        <p:spPr bwMode="auto">
          <a:xfrm>
            <a:off x="8328026" y="6158173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2065" name="Text Box 68"/>
          <p:cNvSpPr txBox="1">
            <a:spLocks noChangeArrowheads="1"/>
          </p:cNvSpPr>
          <p:nvPr/>
        </p:nvSpPr>
        <p:spPr bwMode="auto">
          <a:xfrm>
            <a:off x="7089776" y="4994536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2066" name="Oval 69"/>
          <p:cNvSpPr>
            <a:spLocks noChangeArrowheads="1"/>
          </p:cNvSpPr>
          <p:nvPr/>
        </p:nvSpPr>
        <p:spPr bwMode="auto">
          <a:xfrm>
            <a:off x="5265738" y="4639453"/>
            <a:ext cx="93662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7" name="Oval 71"/>
          <p:cNvSpPr>
            <a:spLocks noChangeArrowheads="1"/>
          </p:cNvSpPr>
          <p:nvPr/>
        </p:nvSpPr>
        <p:spPr bwMode="auto">
          <a:xfrm>
            <a:off x="7334251" y="4642628"/>
            <a:ext cx="9366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8" name="Line 74"/>
          <p:cNvSpPr>
            <a:spLocks noChangeShapeType="1"/>
          </p:cNvSpPr>
          <p:nvPr/>
        </p:nvSpPr>
        <p:spPr bwMode="auto">
          <a:xfrm>
            <a:off x="8901113" y="5317315"/>
            <a:ext cx="793750" cy="8667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9" name="Line 75"/>
          <p:cNvSpPr>
            <a:spLocks noChangeShapeType="1"/>
          </p:cNvSpPr>
          <p:nvPr/>
        </p:nvSpPr>
        <p:spPr bwMode="auto">
          <a:xfrm>
            <a:off x="8069264" y="4985528"/>
            <a:ext cx="822325" cy="3317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0" name="Text Box 79"/>
          <p:cNvSpPr txBox="1">
            <a:spLocks noChangeArrowheads="1"/>
          </p:cNvSpPr>
          <p:nvPr/>
        </p:nvSpPr>
        <p:spPr bwMode="auto">
          <a:xfrm>
            <a:off x="9266239" y="6158173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(40;0)</a:t>
            </a:r>
            <a:endParaRPr lang="pt-BR">
              <a:solidFill>
                <a:srgbClr val="663300"/>
              </a:solidFill>
            </a:endParaRPr>
          </a:p>
        </p:txBody>
      </p:sp>
      <p:graphicFrame>
        <p:nvGraphicFramePr>
          <p:cNvPr id="2050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84896"/>
              </p:ext>
            </p:extLst>
          </p:nvPr>
        </p:nvGraphicFramePr>
        <p:xfrm>
          <a:off x="8799514" y="4637865"/>
          <a:ext cx="1317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14400" imgH="355320" progId="Equation.3">
                  <p:embed/>
                </p:oleObj>
              </mc:Choice>
              <mc:Fallback>
                <p:oleObj name="Equation" r:id="rId3" imgW="914400" imgH="355320" progId="Equation.3">
                  <p:embed/>
                  <p:pic>
                    <p:nvPicPr>
                      <p:cNvPr id="205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14" y="4637865"/>
                        <a:ext cx="1317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468939" y="3217053"/>
            <a:ext cx="4619625" cy="3081337"/>
            <a:chOff x="2498" y="2063"/>
            <a:chExt cx="3170" cy="1941"/>
          </a:xfrm>
        </p:grpSpPr>
        <p:sp>
          <p:nvSpPr>
            <p:cNvPr id="2078" name="Line 82"/>
            <p:cNvSpPr>
              <a:spLocks noChangeShapeType="1"/>
            </p:cNvSpPr>
            <p:nvPr/>
          </p:nvSpPr>
          <p:spPr bwMode="auto">
            <a:xfrm>
              <a:off x="3504" y="2323"/>
              <a:ext cx="2164" cy="16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9" name="Text Box 83"/>
            <p:cNvSpPr txBox="1">
              <a:spLocks noChangeArrowheads="1"/>
            </p:cNvSpPr>
            <p:nvPr/>
          </p:nvSpPr>
          <p:spPr bwMode="auto">
            <a:xfrm>
              <a:off x="2498" y="2063"/>
              <a:ext cx="1165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>
                  <a:solidFill>
                    <a:srgbClr val="663300"/>
                  </a:solidFill>
                </a:rPr>
                <a:t>Solução Ótima</a:t>
              </a:r>
            </a:p>
          </p:txBody>
        </p:sp>
      </p:grpSp>
      <p:graphicFrame>
        <p:nvGraphicFramePr>
          <p:cNvPr id="2051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93886"/>
              </p:ext>
            </p:extLst>
          </p:nvPr>
        </p:nvGraphicFramePr>
        <p:xfrm>
          <a:off x="7510464" y="3759977"/>
          <a:ext cx="23082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14600" imgH="533160" progId="Equation.3">
                  <p:embed/>
                </p:oleObj>
              </mc:Choice>
              <mc:Fallback>
                <p:oleObj name="Equation" r:id="rId5" imgW="2514600" imgH="533160" progId="Equation.3">
                  <p:embed/>
                  <p:pic>
                    <p:nvPicPr>
                      <p:cNvPr id="2051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4" y="3759977"/>
                        <a:ext cx="23082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Line 85"/>
          <p:cNvSpPr>
            <a:spLocks noChangeShapeType="1"/>
          </p:cNvSpPr>
          <p:nvPr/>
        </p:nvSpPr>
        <p:spPr bwMode="auto">
          <a:xfrm>
            <a:off x="5251451" y="6153928"/>
            <a:ext cx="4867275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3" name="Oval 72"/>
          <p:cNvSpPr>
            <a:spLocks noChangeArrowheads="1"/>
          </p:cNvSpPr>
          <p:nvPr/>
        </p:nvSpPr>
        <p:spPr bwMode="auto">
          <a:xfrm>
            <a:off x="8072439" y="4937903"/>
            <a:ext cx="92075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4" name="Oval 76"/>
          <p:cNvSpPr>
            <a:spLocks noChangeArrowheads="1"/>
          </p:cNvSpPr>
          <p:nvPr/>
        </p:nvSpPr>
        <p:spPr bwMode="auto">
          <a:xfrm>
            <a:off x="8853488" y="5256989"/>
            <a:ext cx="93662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5" name="Oval 73"/>
          <p:cNvSpPr>
            <a:spLocks noChangeArrowheads="1"/>
          </p:cNvSpPr>
          <p:nvPr/>
        </p:nvSpPr>
        <p:spPr bwMode="auto">
          <a:xfrm>
            <a:off x="9110663" y="6099953"/>
            <a:ext cx="93662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6" name="Oval 77"/>
          <p:cNvSpPr>
            <a:spLocks noChangeArrowheads="1"/>
          </p:cNvSpPr>
          <p:nvPr/>
        </p:nvSpPr>
        <p:spPr bwMode="auto">
          <a:xfrm>
            <a:off x="9604376" y="6096778"/>
            <a:ext cx="93663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7" name="Oval 70"/>
          <p:cNvSpPr>
            <a:spLocks noChangeArrowheads="1"/>
          </p:cNvSpPr>
          <p:nvPr/>
        </p:nvSpPr>
        <p:spPr bwMode="auto">
          <a:xfrm>
            <a:off x="5233988" y="6092014"/>
            <a:ext cx="93662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  <p:bldP spid="2054" grpId="0" animBg="1"/>
      <p:bldP spid="2056" grpId="0" animBg="1"/>
      <p:bldP spid="2057" grpId="0"/>
      <p:bldP spid="2058" grpId="0" animBg="1"/>
      <p:bldP spid="2059" grpId="0" animBg="1"/>
      <p:bldP spid="2060" grpId="0" animBg="1"/>
      <p:bldP spid="2061" grpId="0" animBg="1"/>
      <p:bldP spid="2062" grpId="0"/>
      <p:bldP spid="2063" grpId="0"/>
      <p:bldP spid="2064" grpId="0"/>
      <p:bldP spid="2065" grpId="0"/>
      <p:bldP spid="2066" grpId="0" animBg="1"/>
      <p:bldP spid="2067" grpId="0" animBg="1"/>
      <p:bldP spid="2068" grpId="0" animBg="1"/>
      <p:bldP spid="2069" grpId="0" animBg="1"/>
      <p:bldP spid="2070" grpId="0"/>
      <p:bldP spid="2072" grpId="0" animBg="1"/>
      <p:bldP spid="2073" grpId="0" animBg="1"/>
      <p:bldP spid="2074" grpId="0" animBg="1"/>
      <p:bldP spid="2075" grpId="0" animBg="1"/>
      <p:bldP spid="2076" grpId="0" animBg="1"/>
      <p:bldP spid="207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Na primeira situação tínhamos</a:t>
            </a:r>
          </a:p>
          <a:p>
            <a:endParaRPr lang="pt-BR" dirty="0"/>
          </a:p>
          <a:p>
            <a:r>
              <a:rPr lang="pt-BR" dirty="0"/>
              <a:t>Dado o acréscimo de 3 unidades na segunda restrição obtivemos: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Portanto:</a:t>
            </a:r>
          </a:p>
          <a:p>
            <a:pPr lvl="1"/>
            <a:r>
              <a:rPr lang="pt-BR" dirty="0"/>
              <a:t>Alteração da Função-objetivo: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Logo, preço de sombra :</a:t>
            </a:r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88152" y="5713413"/>
            <a:ext cx="1660525" cy="927100"/>
            <a:chOff x="3212" y="3043"/>
            <a:chExt cx="1046" cy="584"/>
          </a:xfrm>
        </p:grpSpPr>
        <p:sp>
          <p:nvSpPr>
            <p:cNvPr id="3089" name="Line 4"/>
            <p:cNvSpPr>
              <a:spLocks noChangeShapeType="1"/>
            </p:cNvSpPr>
            <p:nvPr/>
          </p:nvSpPr>
          <p:spPr bwMode="auto">
            <a:xfrm flipH="1">
              <a:off x="3406" y="3066"/>
              <a:ext cx="205" cy="288"/>
            </a:xfrm>
            <a:prstGeom prst="line">
              <a:avLst/>
            </a:prstGeom>
            <a:noFill/>
            <a:ln w="63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0" name="Line 5"/>
            <p:cNvSpPr>
              <a:spLocks noChangeShapeType="1"/>
            </p:cNvSpPr>
            <p:nvPr/>
          </p:nvSpPr>
          <p:spPr bwMode="auto">
            <a:xfrm>
              <a:off x="3212" y="3377"/>
              <a:ext cx="417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91" name="Rectangle 6"/>
            <p:cNvSpPr>
              <a:spLocks noChangeArrowheads="1"/>
            </p:cNvSpPr>
            <p:nvPr/>
          </p:nvSpPr>
          <p:spPr bwMode="auto">
            <a:xfrm>
              <a:off x="4052" y="3260"/>
              <a:ext cx="20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44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2" name="Rectangle 7"/>
            <p:cNvSpPr>
              <a:spLocks noChangeArrowheads="1"/>
            </p:cNvSpPr>
            <p:nvPr/>
          </p:nvSpPr>
          <p:spPr bwMode="auto">
            <a:xfrm>
              <a:off x="4003" y="3260"/>
              <a:ext cx="5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,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3" name="Rectangle 8"/>
            <p:cNvSpPr>
              <a:spLocks noChangeArrowheads="1"/>
            </p:cNvSpPr>
            <p:nvPr/>
          </p:nvSpPr>
          <p:spPr bwMode="auto">
            <a:xfrm>
              <a:off x="3822" y="3260"/>
              <a:ext cx="20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 dirty="0">
                  <a:solidFill>
                    <a:srgbClr val="663300"/>
                  </a:solidFill>
                </a:rPr>
                <a:t>44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3094" name="Rectangle 9"/>
            <p:cNvSpPr>
              <a:spLocks noChangeArrowheads="1"/>
            </p:cNvSpPr>
            <p:nvPr/>
          </p:nvSpPr>
          <p:spPr bwMode="auto">
            <a:xfrm>
              <a:off x="3377" y="3404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5" name="Rectangle 10"/>
            <p:cNvSpPr>
              <a:spLocks noChangeArrowheads="1"/>
            </p:cNvSpPr>
            <p:nvPr/>
          </p:nvSpPr>
          <p:spPr bwMode="auto">
            <a:xfrm>
              <a:off x="3516" y="3188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6" name="Rectangle 11"/>
            <p:cNvSpPr>
              <a:spLocks noChangeArrowheads="1"/>
            </p:cNvSpPr>
            <p:nvPr/>
          </p:nvSpPr>
          <p:spPr bwMode="auto">
            <a:xfrm>
              <a:off x="3224" y="3043"/>
              <a:ext cx="3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97" name="Rectangle 12"/>
            <p:cNvSpPr>
              <a:spLocks noChangeArrowheads="1"/>
            </p:cNvSpPr>
            <p:nvPr/>
          </p:nvSpPr>
          <p:spPr bwMode="auto">
            <a:xfrm>
              <a:off x="3678" y="3239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19952" y="4807964"/>
            <a:ext cx="2238375" cy="768350"/>
            <a:chOff x="3227" y="2460"/>
            <a:chExt cx="1410" cy="484"/>
          </a:xfrm>
        </p:grpSpPr>
        <p:sp>
          <p:nvSpPr>
            <p:cNvPr id="3080" name="Line 14"/>
            <p:cNvSpPr>
              <a:spLocks noChangeShapeType="1"/>
            </p:cNvSpPr>
            <p:nvPr/>
          </p:nvSpPr>
          <p:spPr bwMode="auto">
            <a:xfrm>
              <a:off x="3227" y="2694"/>
              <a:ext cx="382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1" name="Line 15"/>
            <p:cNvSpPr>
              <a:spLocks noChangeShapeType="1"/>
            </p:cNvSpPr>
            <p:nvPr/>
          </p:nvSpPr>
          <p:spPr bwMode="auto">
            <a:xfrm>
              <a:off x="4315" y="2694"/>
              <a:ext cx="296" cy="1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82" name="Rectangle 16"/>
            <p:cNvSpPr>
              <a:spLocks noChangeArrowheads="1"/>
            </p:cNvSpPr>
            <p:nvPr/>
          </p:nvSpPr>
          <p:spPr bwMode="auto">
            <a:xfrm>
              <a:off x="4420" y="2721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3" name="Rectangle 17"/>
            <p:cNvSpPr>
              <a:spLocks noChangeArrowheads="1"/>
            </p:cNvSpPr>
            <p:nvPr/>
          </p:nvSpPr>
          <p:spPr bwMode="auto">
            <a:xfrm>
              <a:off x="4328" y="2460"/>
              <a:ext cx="30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400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4" name="Rectangle 18"/>
            <p:cNvSpPr>
              <a:spLocks noChangeArrowheads="1"/>
            </p:cNvSpPr>
            <p:nvPr/>
          </p:nvSpPr>
          <p:spPr bwMode="auto">
            <a:xfrm>
              <a:off x="3759" y="2576"/>
              <a:ext cx="4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 dirty="0">
                  <a:solidFill>
                    <a:srgbClr val="663300"/>
                  </a:solidFill>
                </a:rPr>
                <a:t>1600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3085" name="Rectangle 19"/>
            <p:cNvSpPr>
              <a:spLocks noChangeArrowheads="1"/>
            </p:cNvSpPr>
            <p:nvPr/>
          </p:nvSpPr>
          <p:spPr bwMode="auto">
            <a:xfrm>
              <a:off x="3375" y="2721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6" name="Rectangle 20"/>
            <p:cNvSpPr>
              <a:spLocks noChangeArrowheads="1"/>
            </p:cNvSpPr>
            <p:nvPr/>
          </p:nvSpPr>
          <p:spPr bwMode="auto">
            <a:xfrm>
              <a:off x="3233" y="2460"/>
              <a:ext cx="41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</a:rPr>
                <a:t>5200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7" name="Rectangle 21"/>
            <p:cNvSpPr>
              <a:spLocks noChangeArrowheads="1"/>
            </p:cNvSpPr>
            <p:nvPr/>
          </p:nvSpPr>
          <p:spPr bwMode="auto">
            <a:xfrm>
              <a:off x="4168" y="2554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3088" name="Rectangle 22"/>
            <p:cNvSpPr>
              <a:spLocks noChangeArrowheads="1"/>
            </p:cNvSpPr>
            <p:nvPr/>
          </p:nvSpPr>
          <p:spPr bwMode="auto">
            <a:xfrm>
              <a:off x="3646" y="2554"/>
              <a:ext cx="10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300">
                  <a:solidFill>
                    <a:srgbClr val="663300"/>
                  </a:solidFill>
                  <a:latin typeface="Symbol" pitchFamily="18" charset="2"/>
                </a:rPr>
                <a:t>-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graphicFrame>
        <p:nvGraphicFramePr>
          <p:cNvPr id="307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58197"/>
              </p:ext>
            </p:extLst>
          </p:nvPr>
        </p:nvGraphicFramePr>
        <p:xfrm>
          <a:off x="4945135" y="1926508"/>
          <a:ext cx="11461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96880" imgH="177480" progId="Equation.3">
                  <p:embed/>
                </p:oleObj>
              </mc:Choice>
              <mc:Fallback>
                <p:oleObj name="Equation" r:id="rId3" imgW="596880" imgH="177480" progId="Equation.3">
                  <p:embed/>
                  <p:pic>
                    <p:nvPicPr>
                      <p:cNvPr id="307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135" y="1926508"/>
                        <a:ext cx="11461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94117"/>
              </p:ext>
            </p:extLst>
          </p:nvPr>
        </p:nvGraphicFramePr>
        <p:xfrm>
          <a:off x="8755089" y="2776562"/>
          <a:ext cx="1219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634680" imgH="393480" progId="Equation.3">
                  <p:embed/>
                </p:oleObj>
              </mc:Choice>
              <mc:Fallback>
                <p:oleObj name="Equation" r:id="rId5" imgW="634680" imgH="393480" progId="Equation.3">
                  <p:embed/>
                  <p:pic>
                    <p:nvPicPr>
                      <p:cNvPr id="307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89" y="2776562"/>
                        <a:ext cx="12192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0">
            <a:extLst>
              <a:ext uri="{FF2B5EF4-FFF2-40B4-BE49-F238E27FC236}">
                <a16:creationId xmlns:a16="http://schemas.microsoft.com/office/drawing/2014/main" id="{22DDC96B-784A-48EF-93DA-118F920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04063" y="2349500"/>
            <a:ext cx="3067049" cy="3405188"/>
            <a:chOff x="3677" y="1529"/>
            <a:chExt cx="1932" cy="2145"/>
          </a:xfrm>
        </p:grpSpPr>
        <p:sp>
          <p:nvSpPr>
            <p:cNvPr id="25659" name="Line 3"/>
            <p:cNvSpPr>
              <a:spLocks noChangeShapeType="1"/>
            </p:cNvSpPr>
            <p:nvPr/>
          </p:nvSpPr>
          <p:spPr bwMode="auto">
            <a:xfrm flipH="1">
              <a:off x="3693" y="2323"/>
              <a:ext cx="153" cy="214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0" name="Line 4"/>
            <p:cNvSpPr>
              <a:spLocks noChangeShapeType="1"/>
            </p:cNvSpPr>
            <p:nvPr/>
          </p:nvSpPr>
          <p:spPr bwMode="auto">
            <a:xfrm flipH="1">
              <a:off x="4302" y="2323"/>
              <a:ext cx="152" cy="212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1" name="Line 5"/>
            <p:cNvSpPr>
              <a:spLocks noChangeShapeType="1"/>
            </p:cNvSpPr>
            <p:nvPr/>
          </p:nvSpPr>
          <p:spPr bwMode="auto">
            <a:xfrm flipH="1">
              <a:off x="4230" y="2685"/>
              <a:ext cx="153" cy="214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2" name="Line 6"/>
            <p:cNvSpPr>
              <a:spLocks noChangeShapeType="1"/>
            </p:cNvSpPr>
            <p:nvPr/>
          </p:nvSpPr>
          <p:spPr bwMode="auto">
            <a:xfrm flipH="1">
              <a:off x="3693" y="3044"/>
              <a:ext cx="154" cy="21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3" name="Line 7"/>
            <p:cNvSpPr>
              <a:spLocks noChangeShapeType="1"/>
            </p:cNvSpPr>
            <p:nvPr/>
          </p:nvSpPr>
          <p:spPr bwMode="auto">
            <a:xfrm flipH="1">
              <a:off x="4303" y="3044"/>
              <a:ext cx="154" cy="217"/>
            </a:xfrm>
            <a:prstGeom prst="line">
              <a:avLst/>
            </a:prstGeom>
            <a:noFill/>
            <a:ln w="1905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664" name="Rectangle 8"/>
            <p:cNvSpPr>
              <a:spLocks noChangeArrowheads="1"/>
            </p:cNvSpPr>
            <p:nvPr/>
          </p:nvSpPr>
          <p:spPr bwMode="auto">
            <a:xfrm>
              <a:off x="4405" y="3361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5" name="Rectangle 9"/>
            <p:cNvSpPr>
              <a:spLocks noChangeArrowheads="1"/>
            </p:cNvSpPr>
            <p:nvPr/>
          </p:nvSpPr>
          <p:spPr bwMode="auto">
            <a:xfrm>
              <a:off x="3869" y="3361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6" name="Rectangle 10"/>
            <p:cNvSpPr>
              <a:spLocks noChangeArrowheads="1"/>
            </p:cNvSpPr>
            <p:nvPr/>
          </p:nvSpPr>
          <p:spPr bwMode="auto">
            <a:xfrm>
              <a:off x="5002" y="2999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7" name="Rectangle 11"/>
            <p:cNvSpPr>
              <a:spLocks noChangeArrowheads="1"/>
            </p:cNvSpPr>
            <p:nvPr/>
          </p:nvSpPr>
          <p:spPr bwMode="auto">
            <a:xfrm>
              <a:off x="4875" y="2638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6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8" name="Rectangle 12"/>
            <p:cNvSpPr>
              <a:spLocks noChangeArrowheads="1"/>
            </p:cNvSpPr>
            <p:nvPr/>
          </p:nvSpPr>
          <p:spPr bwMode="auto">
            <a:xfrm>
              <a:off x="3688" y="2638"/>
              <a:ext cx="6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         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69" name="Rectangle 13"/>
            <p:cNvSpPr>
              <a:spLocks noChangeArrowheads="1"/>
            </p:cNvSpPr>
            <p:nvPr/>
          </p:nvSpPr>
          <p:spPr bwMode="auto">
            <a:xfrm>
              <a:off x="4950" y="227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0" name="Rectangle 14"/>
            <p:cNvSpPr>
              <a:spLocks noChangeArrowheads="1"/>
            </p:cNvSpPr>
            <p:nvPr/>
          </p:nvSpPr>
          <p:spPr bwMode="auto">
            <a:xfrm>
              <a:off x="3677" y="1918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1" name="Rectangle 15"/>
            <p:cNvSpPr>
              <a:spLocks noChangeArrowheads="1"/>
            </p:cNvSpPr>
            <p:nvPr/>
          </p:nvSpPr>
          <p:spPr bwMode="auto">
            <a:xfrm>
              <a:off x="5171" y="15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2" name="Rectangle 16"/>
            <p:cNvSpPr>
              <a:spLocks noChangeArrowheads="1"/>
            </p:cNvSpPr>
            <p:nvPr/>
          </p:nvSpPr>
          <p:spPr bwMode="auto">
            <a:xfrm>
              <a:off x="4534" y="15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3" name="Rectangle 17"/>
            <p:cNvSpPr>
              <a:spLocks noChangeArrowheads="1"/>
            </p:cNvSpPr>
            <p:nvPr/>
          </p:nvSpPr>
          <p:spPr bwMode="auto">
            <a:xfrm>
              <a:off x="3684" y="1556"/>
              <a:ext cx="4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25674" name="Rectangle 18"/>
            <p:cNvSpPr>
              <a:spLocks noChangeArrowheads="1"/>
            </p:cNvSpPr>
            <p:nvPr/>
          </p:nvSpPr>
          <p:spPr bwMode="auto">
            <a:xfrm>
              <a:off x="4077" y="3509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5" name="Rectangle 19"/>
            <p:cNvSpPr>
              <a:spLocks noChangeArrowheads="1"/>
            </p:cNvSpPr>
            <p:nvPr/>
          </p:nvSpPr>
          <p:spPr bwMode="auto">
            <a:xfrm>
              <a:off x="3787" y="3509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6" name="Rectangle 20"/>
            <p:cNvSpPr>
              <a:spLocks noChangeArrowheads="1"/>
            </p:cNvSpPr>
            <p:nvPr/>
          </p:nvSpPr>
          <p:spPr bwMode="auto">
            <a:xfrm>
              <a:off x="4670" y="3147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7" name="Rectangle 21"/>
            <p:cNvSpPr>
              <a:spLocks noChangeArrowheads="1"/>
            </p:cNvSpPr>
            <p:nvPr/>
          </p:nvSpPr>
          <p:spPr bwMode="auto">
            <a:xfrm>
              <a:off x="4378" y="3134"/>
              <a:ext cx="1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8" name="Rectangle 22"/>
            <p:cNvSpPr>
              <a:spLocks noChangeArrowheads="1"/>
            </p:cNvSpPr>
            <p:nvPr/>
          </p:nvSpPr>
          <p:spPr bwMode="auto">
            <a:xfrm>
              <a:off x="4306" y="302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79" name="Rectangle 23"/>
            <p:cNvSpPr>
              <a:spLocks noChangeArrowheads="1"/>
            </p:cNvSpPr>
            <p:nvPr/>
          </p:nvSpPr>
          <p:spPr bwMode="auto">
            <a:xfrm>
              <a:off x="3996" y="3147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0" name="Rectangle 24"/>
            <p:cNvSpPr>
              <a:spLocks noChangeArrowheads="1"/>
            </p:cNvSpPr>
            <p:nvPr/>
          </p:nvSpPr>
          <p:spPr bwMode="auto">
            <a:xfrm>
              <a:off x="3779" y="313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1" name="Rectangle 25"/>
            <p:cNvSpPr>
              <a:spLocks noChangeArrowheads="1"/>
            </p:cNvSpPr>
            <p:nvPr/>
          </p:nvSpPr>
          <p:spPr bwMode="auto">
            <a:xfrm>
              <a:off x="3696" y="302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2" name="Rectangle 26"/>
            <p:cNvSpPr>
              <a:spLocks noChangeArrowheads="1"/>
            </p:cNvSpPr>
            <p:nvPr/>
          </p:nvSpPr>
          <p:spPr bwMode="auto">
            <a:xfrm>
              <a:off x="4547" y="2785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3" name="Rectangle 27"/>
            <p:cNvSpPr>
              <a:spLocks noChangeArrowheads="1"/>
            </p:cNvSpPr>
            <p:nvPr/>
          </p:nvSpPr>
          <p:spPr bwMode="auto">
            <a:xfrm>
              <a:off x="4316" y="2772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4" name="Rectangle 28"/>
            <p:cNvSpPr>
              <a:spLocks noChangeArrowheads="1"/>
            </p:cNvSpPr>
            <p:nvPr/>
          </p:nvSpPr>
          <p:spPr bwMode="auto">
            <a:xfrm>
              <a:off x="4239" y="2666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5" name="Rectangle 29"/>
            <p:cNvSpPr>
              <a:spLocks noChangeArrowheads="1"/>
            </p:cNvSpPr>
            <p:nvPr/>
          </p:nvSpPr>
          <p:spPr bwMode="auto">
            <a:xfrm>
              <a:off x="4618" y="2423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6" name="Rectangle 30"/>
            <p:cNvSpPr>
              <a:spLocks noChangeArrowheads="1"/>
            </p:cNvSpPr>
            <p:nvPr/>
          </p:nvSpPr>
          <p:spPr bwMode="auto">
            <a:xfrm>
              <a:off x="4391" y="241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7" name="Rectangle 31"/>
            <p:cNvSpPr>
              <a:spLocks noChangeArrowheads="1"/>
            </p:cNvSpPr>
            <p:nvPr/>
          </p:nvSpPr>
          <p:spPr bwMode="auto">
            <a:xfrm>
              <a:off x="4310" y="23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8" name="Rectangle 32"/>
            <p:cNvSpPr>
              <a:spLocks noChangeArrowheads="1"/>
            </p:cNvSpPr>
            <p:nvPr/>
          </p:nvSpPr>
          <p:spPr bwMode="auto">
            <a:xfrm>
              <a:off x="3995" y="2423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89" name="Rectangle 33"/>
            <p:cNvSpPr>
              <a:spLocks noChangeArrowheads="1"/>
            </p:cNvSpPr>
            <p:nvPr/>
          </p:nvSpPr>
          <p:spPr bwMode="auto">
            <a:xfrm>
              <a:off x="3779" y="2410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0" name="Rectangle 34"/>
            <p:cNvSpPr>
              <a:spLocks noChangeArrowheads="1"/>
            </p:cNvSpPr>
            <p:nvPr/>
          </p:nvSpPr>
          <p:spPr bwMode="auto">
            <a:xfrm>
              <a:off x="3692" y="23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1" name="Rectangle 35"/>
            <p:cNvSpPr>
              <a:spLocks noChangeArrowheads="1"/>
            </p:cNvSpPr>
            <p:nvPr/>
          </p:nvSpPr>
          <p:spPr bwMode="auto">
            <a:xfrm>
              <a:off x="5532" y="17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2" name="Rectangle 36"/>
            <p:cNvSpPr>
              <a:spLocks noChangeArrowheads="1"/>
            </p:cNvSpPr>
            <p:nvPr/>
          </p:nvSpPr>
          <p:spPr bwMode="auto">
            <a:xfrm>
              <a:off x="4880" y="1704"/>
              <a:ext cx="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3" name="Rectangle 37"/>
            <p:cNvSpPr>
              <a:spLocks noChangeArrowheads="1"/>
            </p:cNvSpPr>
            <p:nvPr/>
          </p:nvSpPr>
          <p:spPr bwMode="auto">
            <a:xfrm>
              <a:off x="4222" y="333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4" name="Rectangle 38"/>
            <p:cNvSpPr>
              <a:spLocks noChangeArrowheads="1"/>
            </p:cNvSpPr>
            <p:nvPr/>
          </p:nvSpPr>
          <p:spPr bwMode="auto">
            <a:xfrm>
              <a:off x="4815" y="297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5" name="Rectangle 39"/>
            <p:cNvSpPr>
              <a:spLocks noChangeArrowheads="1"/>
            </p:cNvSpPr>
            <p:nvPr/>
          </p:nvSpPr>
          <p:spPr bwMode="auto">
            <a:xfrm>
              <a:off x="4119" y="297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6" name="Rectangle 40"/>
            <p:cNvSpPr>
              <a:spLocks noChangeArrowheads="1"/>
            </p:cNvSpPr>
            <p:nvPr/>
          </p:nvSpPr>
          <p:spPr bwMode="auto">
            <a:xfrm>
              <a:off x="4692" y="26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7" name="Rectangle 41"/>
            <p:cNvSpPr>
              <a:spLocks noChangeArrowheads="1"/>
            </p:cNvSpPr>
            <p:nvPr/>
          </p:nvSpPr>
          <p:spPr bwMode="auto">
            <a:xfrm>
              <a:off x="4763" y="22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8" name="Rectangle 42"/>
            <p:cNvSpPr>
              <a:spLocks noChangeArrowheads="1"/>
            </p:cNvSpPr>
            <p:nvPr/>
          </p:nvSpPr>
          <p:spPr bwMode="auto">
            <a:xfrm>
              <a:off x="4118" y="224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699" name="Rectangle 43"/>
            <p:cNvSpPr>
              <a:spLocks noChangeArrowheads="1"/>
            </p:cNvSpPr>
            <p:nvPr/>
          </p:nvSpPr>
          <p:spPr bwMode="auto">
            <a:xfrm>
              <a:off x="5003" y="15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0" name="Rectangle 44"/>
            <p:cNvSpPr>
              <a:spLocks noChangeArrowheads="1"/>
            </p:cNvSpPr>
            <p:nvPr/>
          </p:nvSpPr>
          <p:spPr bwMode="auto">
            <a:xfrm>
              <a:off x="4348" y="152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1" name="Rectangle 45"/>
            <p:cNvSpPr>
              <a:spLocks noChangeArrowheads="1"/>
            </p:cNvSpPr>
            <p:nvPr/>
          </p:nvSpPr>
          <p:spPr bwMode="auto">
            <a:xfrm>
              <a:off x="3970" y="33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2" name="Rectangle 46"/>
            <p:cNvSpPr>
              <a:spLocks noChangeArrowheads="1"/>
            </p:cNvSpPr>
            <p:nvPr/>
          </p:nvSpPr>
          <p:spPr bwMode="auto">
            <a:xfrm>
              <a:off x="3695" y="33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3" name="Rectangle 47"/>
            <p:cNvSpPr>
              <a:spLocks noChangeArrowheads="1"/>
            </p:cNvSpPr>
            <p:nvPr/>
          </p:nvSpPr>
          <p:spPr bwMode="auto">
            <a:xfrm>
              <a:off x="4563" y="299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4" name="Rectangle 48"/>
            <p:cNvSpPr>
              <a:spLocks noChangeArrowheads="1"/>
            </p:cNvSpPr>
            <p:nvPr/>
          </p:nvSpPr>
          <p:spPr bwMode="auto">
            <a:xfrm>
              <a:off x="3904" y="299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5" name="Rectangle 49"/>
            <p:cNvSpPr>
              <a:spLocks noChangeArrowheads="1"/>
            </p:cNvSpPr>
            <p:nvPr/>
          </p:nvSpPr>
          <p:spPr bwMode="auto">
            <a:xfrm>
              <a:off x="4440" y="263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6" name="Rectangle 50"/>
            <p:cNvSpPr>
              <a:spLocks noChangeArrowheads="1"/>
            </p:cNvSpPr>
            <p:nvPr/>
          </p:nvSpPr>
          <p:spPr bwMode="auto">
            <a:xfrm>
              <a:off x="4511" y="227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7" name="Rectangle 51"/>
            <p:cNvSpPr>
              <a:spLocks noChangeArrowheads="1"/>
            </p:cNvSpPr>
            <p:nvPr/>
          </p:nvSpPr>
          <p:spPr bwMode="auto">
            <a:xfrm>
              <a:off x="3903" y="227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8" name="Rectangle 52"/>
            <p:cNvSpPr>
              <a:spLocks noChangeArrowheads="1"/>
            </p:cNvSpPr>
            <p:nvPr/>
          </p:nvSpPr>
          <p:spPr bwMode="auto">
            <a:xfrm>
              <a:off x="5424" y="155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09" name="Rectangle 53"/>
            <p:cNvSpPr>
              <a:spLocks noChangeArrowheads="1"/>
            </p:cNvSpPr>
            <p:nvPr/>
          </p:nvSpPr>
          <p:spPr bwMode="auto">
            <a:xfrm>
              <a:off x="4788" y="1556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25710" name="Rectangle 54"/>
            <p:cNvSpPr>
              <a:spLocks noChangeArrowheads="1"/>
            </p:cNvSpPr>
            <p:nvPr/>
          </p:nvSpPr>
          <p:spPr bwMode="auto">
            <a:xfrm>
              <a:off x="4135" y="1556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25603" name="Line 55"/>
          <p:cNvSpPr>
            <a:spLocks noChangeShapeType="1"/>
          </p:cNvSpPr>
          <p:nvPr/>
        </p:nvSpPr>
        <p:spPr bwMode="auto">
          <a:xfrm flipH="1">
            <a:off x="2132013" y="3532189"/>
            <a:ext cx="252412" cy="376237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4" name="Line 56"/>
          <p:cNvSpPr>
            <a:spLocks noChangeShapeType="1"/>
          </p:cNvSpPr>
          <p:nvPr/>
        </p:nvSpPr>
        <p:spPr bwMode="auto">
          <a:xfrm flipH="1">
            <a:off x="3140076" y="3532188"/>
            <a:ext cx="250825" cy="37306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5" name="Line 57"/>
          <p:cNvSpPr>
            <a:spLocks noChangeShapeType="1"/>
          </p:cNvSpPr>
          <p:nvPr/>
        </p:nvSpPr>
        <p:spPr bwMode="auto">
          <a:xfrm flipH="1">
            <a:off x="3021013" y="4167189"/>
            <a:ext cx="252412" cy="376237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6" name="Line 58"/>
          <p:cNvSpPr>
            <a:spLocks noChangeShapeType="1"/>
          </p:cNvSpPr>
          <p:nvPr/>
        </p:nvSpPr>
        <p:spPr bwMode="auto">
          <a:xfrm flipH="1">
            <a:off x="2132013" y="4799013"/>
            <a:ext cx="254000" cy="37941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7" name="Line 59"/>
          <p:cNvSpPr>
            <a:spLocks noChangeShapeType="1"/>
          </p:cNvSpPr>
          <p:nvPr/>
        </p:nvSpPr>
        <p:spPr bwMode="auto">
          <a:xfrm flipH="1">
            <a:off x="3141664" y="4799013"/>
            <a:ext cx="255587" cy="379412"/>
          </a:xfrm>
          <a:prstGeom prst="line">
            <a:avLst/>
          </a:prstGeom>
          <a:noFill/>
          <a:ln w="19050">
            <a:solidFill>
              <a:srgbClr val="6633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608" name="Rectangle 60"/>
          <p:cNvSpPr>
            <a:spLocks noChangeArrowheads="1"/>
          </p:cNvSpPr>
          <p:nvPr/>
        </p:nvSpPr>
        <p:spPr bwMode="auto">
          <a:xfrm>
            <a:off x="3309938" y="5354639"/>
            <a:ext cx="23564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09" name="Rectangle 61"/>
          <p:cNvSpPr>
            <a:spLocks noChangeArrowheads="1"/>
          </p:cNvSpPr>
          <p:nvPr/>
        </p:nvSpPr>
        <p:spPr bwMode="auto">
          <a:xfrm>
            <a:off x="2424113" y="5354639"/>
            <a:ext cx="11702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,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0" name="Rectangle 62"/>
          <p:cNvSpPr>
            <a:spLocks noChangeArrowheads="1"/>
          </p:cNvSpPr>
          <p:nvPr/>
        </p:nvSpPr>
        <p:spPr bwMode="auto">
          <a:xfrm>
            <a:off x="4298951" y="4719639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21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1" name="Rectangle 63"/>
          <p:cNvSpPr>
            <a:spLocks noChangeArrowheads="1"/>
          </p:cNvSpPr>
          <p:nvPr/>
        </p:nvSpPr>
        <p:spPr bwMode="auto">
          <a:xfrm>
            <a:off x="4083050" y="4084639"/>
            <a:ext cx="23564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2" name="Rectangle 64"/>
          <p:cNvSpPr>
            <a:spLocks noChangeArrowheads="1"/>
          </p:cNvSpPr>
          <p:nvPr/>
        </p:nvSpPr>
        <p:spPr bwMode="auto">
          <a:xfrm>
            <a:off x="4211639" y="3449639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20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3" name="Rectangle 65"/>
          <p:cNvSpPr>
            <a:spLocks noChangeArrowheads="1"/>
          </p:cNvSpPr>
          <p:nvPr/>
        </p:nvSpPr>
        <p:spPr bwMode="auto">
          <a:xfrm>
            <a:off x="2105026" y="2822576"/>
            <a:ext cx="56335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4" name="Rectangle 66"/>
          <p:cNvSpPr>
            <a:spLocks noChangeArrowheads="1"/>
          </p:cNvSpPr>
          <p:nvPr/>
        </p:nvSpPr>
        <p:spPr bwMode="auto">
          <a:xfrm>
            <a:off x="4692651" y="2187576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5" name="Rectangle 67"/>
          <p:cNvSpPr>
            <a:spLocks noChangeArrowheads="1"/>
          </p:cNvSpPr>
          <p:nvPr/>
        </p:nvSpPr>
        <p:spPr bwMode="auto">
          <a:xfrm>
            <a:off x="3638551" y="2187576"/>
            <a:ext cx="47128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</a:rPr>
              <a:t>40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6" name="Rectangle 68"/>
          <p:cNvSpPr>
            <a:spLocks noChangeArrowheads="1"/>
          </p:cNvSpPr>
          <p:nvPr/>
        </p:nvSpPr>
        <p:spPr bwMode="auto">
          <a:xfrm>
            <a:off x="2117726" y="2187576"/>
            <a:ext cx="79989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Max</a:t>
            </a:r>
            <a:endParaRPr lang="en-US" b="1" i="1">
              <a:solidFill>
                <a:srgbClr val="663300"/>
              </a:solidFill>
            </a:endParaRPr>
          </a:p>
        </p:txBody>
      </p:sp>
      <p:sp>
        <p:nvSpPr>
          <p:cNvPr id="25617" name="Rectangle 69"/>
          <p:cNvSpPr>
            <a:spLocks noChangeArrowheads="1"/>
          </p:cNvSpPr>
          <p:nvPr/>
        </p:nvSpPr>
        <p:spPr bwMode="auto">
          <a:xfrm>
            <a:off x="2768600" y="561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8" name="Rectangle 70"/>
          <p:cNvSpPr>
            <a:spLocks noChangeArrowheads="1"/>
          </p:cNvSpPr>
          <p:nvPr/>
        </p:nvSpPr>
        <p:spPr bwMode="auto">
          <a:xfrm>
            <a:off x="2287588" y="561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19" name="Rectangle 71"/>
          <p:cNvSpPr>
            <a:spLocks noChangeArrowheads="1"/>
          </p:cNvSpPr>
          <p:nvPr/>
        </p:nvSpPr>
        <p:spPr bwMode="auto">
          <a:xfrm>
            <a:off x="3749675" y="497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0" name="Rectangle 72"/>
          <p:cNvSpPr>
            <a:spLocks noChangeArrowheads="1"/>
          </p:cNvSpPr>
          <p:nvPr/>
        </p:nvSpPr>
        <p:spPr bwMode="auto">
          <a:xfrm>
            <a:off x="3267075" y="4956175"/>
            <a:ext cx="27251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1" name="Rectangle 73"/>
          <p:cNvSpPr>
            <a:spLocks noChangeArrowheads="1"/>
          </p:cNvSpPr>
          <p:nvPr/>
        </p:nvSpPr>
        <p:spPr bwMode="auto">
          <a:xfrm>
            <a:off x="3146425" y="47656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2" name="Rectangle 74"/>
          <p:cNvSpPr>
            <a:spLocks noChangeArrowheads="1"/>
          </p:cNvSpPr>
          <p:nvPr/>
        </p:nvSpPr>
        <p:spPr bwMode="auto">
          <a:xfrm>
            <a:off x="2633663" y="497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3" name="Rectangle 75"/>
          <p:cNvSpPr>
            <a:spLocks noChangeArrowheads="1"/>
          </p:cNvSpPr>
          <p:nvPr/>
        </p:nvSpPr>
        <p:spPr bwMode="auto">
          <a:xfrm>
            <a:off x="2274888" y="495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4" name="Rectangle 76"/>
          <p:cNvSpPr>
            <a:spLocks noChangeArrowheads="1"/>
          </p:cNvSpPr>
          <p:nvPr/>
        </p:nvSpPr>
        <p:spPr bwMode="auto">
          <a:xfrm>
            <a:off x="2136775" y="47656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5" name="Rectangle 77"/>
          <p:cNvSpPr>
            <a:spLocks noChangeArrowheads="1"/>
          </p:cNvSpPr>
          <p:nvPr/>
        </p:nvSpPr>
        <p:spPr bwMode="auto">
          <a:xfrm>
            <a:off x="3546475" y="4343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6" name="Rectangle 78"/>
          <p:cNvSpPr>
            <a:spLocks noChangeArrowheads="1"/>
          </p:cNvSpPr>
          <p:nvPr/>
        </p:nvSpPr>
        <p:spPr bwMode="auto">
          <a:xfrm>
            <a:off x="3163888" y="4321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7" name="Rectangle 79"/>
          <p:cNvSpPr>
            <a:spLocks noChangeArrowheads="1"/>
          </p:cNvSpPr>
          <p:nvPr/>
        </p:nvSpPr>
        <p:spPr bwMode="auto">
          <a:xfrm>
            <a:off x="3035300" y="413385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8" name="Rectangle 80"/>
          <p:cNvSpPr>
            <a:spLocks noChangeArrowheads="1"/>
          </p:cNvSpPr>
          <p:nvPr/>
        </p:nvSpPr>
        <p:spPr bwMode="auto">
          <a:xfrm>
            <a:off x="3663950" y="370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29" name="Rectangle 81"/>
          <p:cNvSpPr>
            <a:spLocks noChangeArrowheads="1"/>
          </p:cNvSpPr>
          <p:nvPr/>
        </p:nvSpPr>
        <p:spPr bwMode="auto">
          <a:xfrm>
            <a:off x="3287713" y="368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0" name="Rectangle 82"/>
          <p:cNvSpPr>
            <a:spLocks noChangeArrowheads="1"/>
          </p:cNvSpPr>
          <p:nvPr/>
        </p:nvSpPr>
        <p:spPr bwMode="auto">
          <a:xfrm>
            <a:off x="3152775" y="35004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1" name="Rectangle 83"/>
          <p:cNvSpPr>
            <a:spLocks noChangeArrowheads="1"/>
          </p:cNvSpPr>
          <p:nvPr/>
        </p:nvSpPr>
        <p:spPr bwMode="auto">
          <a:xfrm>
            <a:off x="2632075" y="3708400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2" name="Rectangle 84"/>
          <p:cNvSpPr>
            <a:spLocks noChangeArrowheads="1"/>
          </p:cNvSpPr>
          <p:nvPr/>
        </p:nvSpPr>
        <p:spPr bwMode="auto">
          <a:xfrm>
            <a:off x="2274888" y="3686175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3" name="Rectangle 85"/>
          <p:cNvSpPr>
            <a:spLocks noChangeArrowheads="1"/>
          </p:cNvSpPr>
          <p:nvPr/>
        </p:nvSpPr>
        <p:spPr bwMode="auto">
          <a:xfrm>
            <a:off x="2128838" y="35004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4" name="Rectangle 86"/>
          <p:cNvSpPr>
            <a:spLocks noChangeArrowheads="1"/>
          </p:cNvSpPr>
          <p:nvPr/>
        </p:nvSpPr>
        <p:spPr bwMode="auto">
          <a:xfrm>
            <a:off x="5289550" y="24463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5" name="Rectangle 87"/>
          <p:cNvSpPr>
            <a:spLocks noChangeArrowheads="1"/>
          </p:cNvSpPr>
          <p:nvPr/>
        </p:nvSpPr>
        <p:spPr bwMode="auto">
          <a:xfrm>
            <a:off x="4211638" y="2446338"/>
            <a:ext cx="136256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6" name="Rectangle 88"/>
          <p:cNvSpPr>
            <a:spLocks noChangeArrowheads="1"/>
          </p:cNvSpPr>
          <p:nvPr/>
        </p:nvSpPr>
        <p:spPr bwMode="auto">
          <a:xfrm>
            <a:off x="3008313" y="5307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³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7" name="Rectangle 89"/>
          <p:cNvSpPr>
            <a:spLocks noChangeArrowheads="1"/>
          </p:cNvSpPr>
          <p:nvPr/>
        </p:nvSpPr>
        <p:spPr bwMode="auto">
          <a:xfrm>
            <a:off x="3989388" y="467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8" name="Rectangle 90"/>
          <p:cNvSpPr>
            <a:spLocks noChangeArrowheads="1"/>
          </p:cNvSpPr>
          <p:nvPr/>
        </p:nvSpPr>
        <p:spPr bwMode="auto">
          <a:xfrm>
            <a:off x="2836863" y="467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39" name="Rectangle 91"/>
          <p:cNvSpPr>
            <a:spLocks noChangeArrowheads="1"/>
          </p:cNvSpPr>
          <p:nvPr/>
        </p:nvSpPr>
        <p:spPr bwMode="auto">
          <a:xfrm>
            <a:off x="3786188" y="4037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0" name="Rectangle 92"/>
          <p:cNvSpPr>
            <a:spLocks noChangeArrowheads="1"/>
          </p:cNvSpPr>
          <p:nvPr/>
        </p:nvSpPr>
        <p:spPr bwMode="auto">
          <a:xfrm>
            <a:off x="3903663" y="3402014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1" name="Rectangle 93"/>
          <p:cNvSpPr>
            <a:spLocks noChangeArrowheads="1"/>
          </p:cNvSpPr>
          <p:nvPr/>
        </p:nvSpPr>
        <p:spPr bwMode="auto">
          <a:xfrm>
            <a:off x="2835275" y="3402014"/>
            <a:ext cx="23018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2" name="Rectangle 94"/>
          <p:cNvSpPr>
            <a:spLocks noChangeArrowheads="1"/>
          </p:cNvSpPr>
          <p:nvPr/>
        </p:nvSpPr>
        <p:spPr bwMode="auto">
          <a:xfrm>
            <a:off x="4414838" y="2139951"/>
            <a:ext cx="2324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3" name="Rectangle 95"/>
          <p:cNvSpPr>
            <a:spLocks noChangeArrowheads="1"/>
          </p:cNvSpPr>
          <p:nvPr/>
        </p:nvSpPr>
        <p:spPr bwMode="auto">
          <a:xfrm>
            <a:off x="3330575" y="2139950"/>
            <a:ext cx="2301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>
                <a:solidFill>
                  <a:srgbClr val="663300"/>
                </a:solidFill>
                <a:latin typeface="Symbol" pitchFamily="18" charset="2"/>
              </a:rPr>
              <a:t>=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4" name="Rectangle 96"/>
          <p:cNvSpPr>
            <a:spLocks noChangeArrowheads="1"/>
          </p:cNvSpPr>
          <p:nvPr/>
        </p:nvSpPr>
        <p:spPr bwMode="auto">
          <a:xfrm>
            <a:off x="2590800" y="535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5" name="Rectangle 97"/>
          <p:cNvSpPr>
            <a:spLocks noChangeArrowheads="1"/>
          </p:cNvSpPr>
          <p:nvPr/>
        </p:nvSpPr>
        <p:spPr bwMode="auto">
          <a:xfrm>
            <a:off x="2135188" y="535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6" name="Rectangle 98"/>
          <p:cNvSpPr>
            <a:spLocks noChangeArrowheads="1"/>
          </p:cNvSpPr>
          <p:nvPr/>
        </p:nvSpPr>
        <p:spPr bwMode="auto">
          <a:xfrm>
            <a:off x="3571875" y="471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7" name="Rectangle 99"/>
          <p:cNvSpPr>
            <a:spLocks noChangeArrowheads="1"/>
          </p:cNvSpPr>
          <p:nvPr/>
        </p:nvSpPr>
        <p:spPr bwMode="auto">
          <a:xfrm>
            <a:off x="2481263" y="471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8" name="Rectangle 100"/>
          <p:cNvSpPr>
            <a:spLocks noChangeArrowheads="1"/>
          </p:cNvSpPr>
          <p:nvPr/>
        </p:nvSpPr>
        <p:spPr bwMode="auto">
          <a:xfrm>
            <a:off x="3368675" y="4084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49" name="Rectangle 101"/>
          <p:cNvSpPr>
            <a:spLocks noChangeArrowheads="1"/>
          </p:cNvSpPr>
          <p:nvPr/>
        </p:nvSpPr>
        <p:spPr bwMode="auto">
          <a:xfrm>
            <a:off x="3486150" y="344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0" name="Rectangle 102"/>
          <p:cNvSpPr>
            <a:spLocks noChangeArrowheads="1"/>
          </p:cNvSpPr>
          <p:nvPr/>
        </p:nvSpPr>
        <p:spPr bwMode="auto">
          <a:xfrm>
            <a:off x="2479675" y="3449639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1" name="Rectangle 103"/>
          <p:cNvSpPr>
            <a:spLocks noChangeArrowheads="1"/>
          </p:cNvSpPr>
          <p:nvPr/>
        </p:nvSpPr>
        <p:spPr bwMode="auto">
          <a:xfrm>
            <a:off x="5111750" y="2187576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2" name="Rectangle 104"/>
          <p:cNvSpPr>
            <a:spLocks noChangeArrowheads="1"/>
          </p:cNvSpPr>
          <p:nvPr/>
        </p:nvSpPr>
        <p:spPr bwMode="auto">
          <a:xfrm>
            <a:off x="4059238" y="2187576"/>
            <a:ext cx="21159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3" name="Rectangle 105"/>
          <p:cNvSpPr>
            <a:spLocks noChangeArrowheads="1"/>
          </p:cNvSpPr>
          <p:nvPr/>
        </p:nvSpPr>
        <p:spPr bwMode="auto">
          <a:xfrm>
            <a:off x="2978150" y="2187576"/>
            <a:ext cx="25808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300" i="1">
                <a:solidFill>
                  <a:srgbClr val="663300"/>
                </a:solidFill>
              </a:rPr>
              <a:t>Z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25654" name="AutoShape 106"/>
          <p:cNvSpPr>
            <a:spLocks noChangeArrowheads="1"/>
          </p:cNvSpPr>
          <p:nvPr/>
        </p:nvSpPr>
        <p:spPr bwMode="auto">
          <a:xfrm>
            <a:off x="5486401" y="3716338"/>
            <a:ext cx="969963" cy="398462"/>
          </a:xfrm>
          <a:prstGeom prst="rightArrow">
            <a:avLst>
              <a:gd name="adj1" fmla="val 50000"/>
              <a:gd name="adj2" fmla="val 60857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5" name="Rectangle 107"/>
          <p:cNvSpPr>
            <a:spLocks noChangeArrowheads="1"/>
          </p:cNvSpPr>
          <p:nvPr/>
        </p:nvSpPr>
        <p:spPr bwMode="auto">
          <a:xfrm>
            <a:off x="4044951" y="4148138"/>
            <a:ext cx="322263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56" name="Rectangle 108"/>
          <p:cNvSpPr>
            <a:spLocks noChangeArrowheads="1"/>
          </p:cNvSpPr>
          <p:nvPr/>
        </p:nvSpPr>
        <p:spPr bwMode="auto">
          <a:xfrm>
            <a:off x="8953501" y="4113213"/>
            <a:ext cx="333375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25657" name="AutoShape 109"/>
          <p:cNvCxnSpPr>
            <a:cxnSpLocks noChangeShapeType="1"/>
            <a:stCxn id="25655" idx="2"/>
            <a:endCxn id="25656" idx="2"/>
          </p:cNvCxnSpPr>
          <p:nvPr/>
        </p:nvCxnSpPr>
        <p:spPr bwMode="auto">
          <a:xfrm rot="5400000" flipH="1" flipV="1">
            <a:off x="6646070" y="2094707"/>
            <a:ext cx="34925" cy="4913313"/>
          </a:xfrm>
          <a:prstGeom prst="bentConnector3">
            <a:avLst>
              <a:gd name="adj1" fmla="val -409093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3" name="Título 12">
            <a:extLst>
              <a:ext uri="{FF2B5EF4-FFF2-40B4-BE49-F238E27FC236}">
                <a16:creationId xmlns:a16="http://schemas.microsoft.com/office/drawing/2014/main" id="{52D8BF12-54E5-4F01-B0C3-3F2349C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3400"/>
            <a:ext cx="11355917" cy="1066800"/>
          </a:xfrm>
        </p:spPr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7550" y="1751014"/>
            <a:ext cx="2536066" cy="2984499"/>
            <a:chOff x="457" y="1242"/>
            <a:chExt cx="1699" cy="1880"/>
          </a:xfrm>
        </p:grpSpPr>
        <p:sp>
          <p:nvSpPr>
            <p:cNvPr id="4124" name="Line 4"/>
            <p:cNvSpPr>
              <a:spLocks noChangeShapeType="1"/>
            </p:cNvSpPr>
            <p:nvPr/>
          </p:nvSpPr>
          <p:spPr bwMode="auto">
            <a:xfrm flipH="1">
              <a:off x="471" y="1937"/>
              <a:ext cx="134" cy="18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5" name="Line 5"/>
            <p:cNvSpPr>
              <a:spLocks noChangeShapeType="1"/>
            </p:cNvSpPr>
            <p:nvPr/>
          </p:nvSpPr>
          <p:spPr bwMode="auto">
            <a:xfrm flipH="1">
              <a:off x="1005" y="1937"/>
              <a:ext cx="133" cy="187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6" name="Line 6"/>
            <p:cNvSpPr>
              <a:spLocks noChangeShapeType="1"/>
            </p:cNvSpPr>
            <p:nvPr/>
          </p:nvSpPr>
          <p:spPr bwMode="auto">
            <a:xfrm flipH="1">
              <a:off x="942" y="2254"/>
              <a:ext cx="134" cy="1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7" name="Line 7"/>
            <p:cNvSpPr>
              <a:spLocks noChangeShapeType="1"/>
            </p:cNvSpPr>
            <p:nvPr/>
          </p:nvSpPr>
          <p:spPr bwMode="auto">
            <a:xfrm flipH="1">
              <a:off x="471" y="2570"/>
              <a:ext cx="135" cy="189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8" name="Line 8"/>
            <p:cNvSpPr>
              <a:spLocks noChangeShapeType="1"/>
            </p:cNvSpPr>
            <p:nvPr/>
          </p:nvSpPr>
          <p:spPr bwMode="auto">
            <a:xfrm flipH="1">
              <a:off x="1006" y="2570"/>
              <a:ext cx="135" cy="189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9" name="Rectangle 9"/>
            <p:cNvSpPr>
              <a:spLocks noChangeArrowheads="1"/>
            </p:cNvSpPr>
            <p:nvPr/>
          </p:nvSpPr>
          <p:spPr bwMode="auto">
            <a:xfrm>
              <a:off x="1095" y="2848"/>
              <a:ext cx="1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0" name="Rectangle 10"/>
            <p:cNvSpPr>
              <a:spLocks noChangeArrowheads="1"/>
            </p:cNvSpPr>
            <p:nvPr/>
          </p:nvSpPr>
          <p:spPr bwMode="auto">
            <a:xfrm>
              <a:off x="627" y="2848"/>
              <a:ext cx="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1" name="Rectangle 11"/>
            <p:cNvSpPr>
              <a:spLocks noChangeArrowheads="1"/>
            </p:cNvSpPr>
            <p:nvPr/>
          </p:nvSpPr>
          <p:spPr bwMode="auto">
            <a:xfrm>
              <a:off x="1618" y="2531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2" name="Rectangle 12"/>
            <p:cNvSpPr>
              <a:spLocks noChangeArrowheads="1"/>
            </p:cNvSpPr>
            <p:nvPr/>
          </p:nvSpPr>
          <p:spPr bwMode="auto">
            <a:xfrm>
              <a:off x="1507" y="2214"/>
              <a:ext cx="1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6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3" name="Rectangle 13"/>
            <p:cNvSpPr>
              <a:spLocks noChangeArrowheads="1"/>
            </p:cNvSpPr>
            <p:nvPr/>
          </p:nvSpPr>
          <p:spPr bwMode="auto">
            <a:xfrm>
              <a:off x="1573" y="1897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4" name="Rectangle 14"/>
            <p:cNvSpPr>
              <a:spLocks noChangeArrowheads="1"/>
            </p:cNvSpPr>
            <p:nvPr/>
          </p:nvSpPr>
          <p:spPr bwMode="auto">
            <a:xfrm>
              <a:off x="457" y="1583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s.r.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5" name="Rectangle 15"/>
            <p:cNvSpPr>
              <a:spLocks noChangeArrowheads="1"/>
            </p:cNvSpPr>
            <p:nvPr/>
          </p:nvSpPr>
          <p:spPr bwMode="auto">
            <a:xfrm>
              <a:off x="1766" y="1266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6" name="Rectangle 16"/>
            <p:cNvSpPr>
              <a:spLocks noChangeArrowheads="1"/>
            </p:cNvSpPr>
            <p:nvPr/>
          </p:nvSpPr>
          <p:spPr bwMode="auto">
            <a:xfrm>
              <a:off x="1209" y="1266"/>
              <a:ext cx="2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dirty="0">
                  <a:solidFill>
                    <a:srgbClr val="663300"/>
                  </a:solidFill>
                </a:rPr>
                <a:t>40</a:t>
              </a:r>
              <a:endParaRPr lang="en-US" b="1" dirty="0">
                <a:solidFill>
                  <a:srgbClr val="663300"/>
                </a:solidFill>
              </a:endParaRPr>
            </a:p>
          </p:txBody>
        </p:sp>
        <p:sp>
          <p:nvSpPr>
            <p:cNvPr id="4137" name="Rectangle 17"/>
            <p:cNvSpPr>
              <a:spLocks noChangeArrowheads="1"/>
            </p:cNvSpPr>
            <p:nvPr/>
          </p:nvSpPr>
          <p:spPr bwMode="auto">
            <a:xfrm>
              <a:off x="464" y="1266"/>
              <a:ext cx="4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138" name="Rectangle 18"/>
            <p:cNvSpPr>
              <a:spLocks noChangeArrowheads="1"/>
            </p:cNvSpPr>
            <p:nvPr/>
          </p:nvSpPr>
          <p:spPr bwMode="auto">
            <a:xfrm>
              <a:off x="808" y="29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39" name="Rectangle 19"/>
            <p:cNvSpPr>
              <a:spLocks noChangeArrowheads="1"/>
            </p:cNvSpPr>
            <p:nvPr/>
          </p:nvSpPr>
          <p:spPr bwMode="auto">
            <a:xfrm>
              <a:off x="554" y="29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0" name="Rectangle 20"/>
            <p:cNvSpPr>
              <a:spLocks noChangeArrowheads="1"/>
            </p:cNvSpPr>
            <p:nvPr/>
          </p:nvSpPr>
          <p:spPr bwMode="auto">
            <a:xfrm>
              <a:off x="1328" y="266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1" name="Rectangle 21"/>
            <p:cNvSpPr>
              <a:spLocks noChangeArrowheads="1"/>
            </p:cNvSpPr>
            <p:nvPr/>
          </p:nvSpPr>
          <p:spPr bwMode="auto">
            <a:xfrm>
              <a:off x="1072" y="2649"/>
              <a:ext cx="14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2" name="Rectangle 22"/>
            <p:cNvSpPr>
              <a:spLocks noChangeArrowheads="1"/>
            </p:cNvSpPr>
            <p:nvPr/>
          </p:nvSpPr>
          <p:spPr bwMode="auto">
            <a:xfrm>
              <a:off x="1009" y="2554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3" name="Rectangle 23"/>
            <p:cNvSpPr>
              <a:spLocks noChangeArrowheads="1"/>
            </p:cNvSpPr>
            <p:nvPr/>
          </p:nvSpPr>
          <p:spPr bwMode="auto">
            <a:xfrm>
              <a:off x="737" y="266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4" name="Rectangle 24"/>
            <p:cNvSpPr>
              <a:spLocks noChangeArrowheads="1"/>
            </p:cNvSpPr>
            <p:nvPr/>
          </p:nvSpPr>
          <p:spPr bwMode="auto">
            <a:xfrm>
              <a:off x="547" y="2649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5" name="Rectangle 25"/>
            <p:cNvSpPr>
              <a:spLocks noChangeArrowheads="1"/>
            </p:cNvSpPr>
            <p:nvPr/>
          </p:nvSpPr>
          <p:spPr bwMode="auto">
            <a:xfrm>
              <a:off x="474" y="2554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6" name="Rectangle 26"/>
            <p:cNvSpPr>
              <a:spLocks noChangeArrowheads="1"/>
            </p:cNvSpPr>
            <p:nvPr/>
          </p:nvSpPr>
          <p:spPr bwMode="auto">
            <a:xfrm>
              <a:off x="1220" y="2343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7" name="Rectangle 27"/>
            <p:cNvSpPr>
              <a:spLocks noChangeArrowheads="1"/>
            </p:cNvSpPr>
            <p:nvPr/>
          </p:nvSpPr>
          <p:spPr bwMode="auto">
            <a:xfrm>
              <a:off x="1017" y="233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8" name="Rectangle 28"/>
            <p:cNvSpPr>
              <a:spLocks noChangeArrowheads="1"/>
            </p:cNvSpPr>
            <p:nvPr/>
          </p:nvSpPr>
          <p:spPr bwMode="auto">
            <a:xfrm>
              <a:off x="950" y="2238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49" name="Rectangle 29"/>
            <p:cNvSpPr>
              <a:spLocks noChangeArrowheads="1"/>
            </p:cNvSpPr>
            <p:nvPr/>
          </p:nvSpPr>
          <p:spPr bwMode="auto">
            <a:xfrm>
              <a:off x="1282" y="2026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0" name="Rectangle 30"/>
            <p:cNvSpPr>
              <a:spLocks noChangeArrowheads="1"/>
            </p:cNvSpPr>
            <p:nvPr/>
          </p:nvSpPr>
          <p:spPr bwMode="auto">
            <a:xfrm>
              <a:off x="1083" y="201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1" name="Rectangle 31"/>
            <p:cNvSpPr>
              <a:spLocks noChangeArrowheads="1"/>
            </p:cNvSpPr>
            <p:nvPr/>
          </p:nvSpPr>
          <p:spPr bwMode="auto">
            <a:xfrm>
              <a:off x="1012" y="192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2" name="Rectangle 32"/>
            <p:cNvSpPr>
              <a:spLocks noChangeArrowheads="1"/>
            </p:cNvSpPr>
            <p:nvPr/>
          </p:nvSpPr>
          <p:spPr bwMode="auto">
            <a:xfrm>
              <a:off x="737" y="2026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3" name="Rectangle 33"/>
            <p:cNvSpPr>
              <a:spLocks noChangeArrowheads="1"/>
            </p:cNvSpPr>
            <p:nvPr/>
          </p:nvSpPr>
          <p:spPr bwMode="auto">
            <a:xfrm>
              <a:off x="547" y="201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4" name="Rectangle 34"/>
            <p:cNvSpPr>
              <a:spLocks noChangeArrowheads="1"/>
            </p:cNvSpPr>
            <p:nvPr/>
          </p:nvSpPr>
          <p:spPr bwMode="auto">
            <a:xfrm>
              <a:off x="470" y="192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5" name="Rectangle 35"/>
            <p:cNvSpPr>
              <a:spLocks noChangeArrowheads="1"/>
            </p:cNvSpPr>
            <p:nvPr/>
          </p:nvSpPr>
          <p:spPr bwMode="auto">
            <a:xfrm>
              <a:off x="2084" y="139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6" name="Rectangle 36"/>
            <p:cNvSpPr>
              <a:spLocks noChangeArrowheads="1"/>
            </p:cNvSpPr>
            <p:nvPr/>
          </p:nvSpPr>
          <p:spPr bwMode="auto">
            <a:xfrm>
              <a:off x="1512" y="139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7" name="Rectangle 37"/>
            <p:cNvSpPr>
              <a:spLocks noChangeArrowheads="1"/>
            </p:cNvSpPr>
            <p:nvPr/>
          </p:nvSpPr>
          <p:spPr bwMode="auto">
            <a:xfrm>
              <a:off x="936" y="2824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8" name="Rectangle 38"/>
            <p:cNvSpPr>
              <a:spLocks noChangeArrowheads="1"/>
            </p:cNvSpPr>
            <p:nvPr/>
          </p:nvSpPr>
          <p:spPr bwMode="auto">
            <a:xfrm>
              <a:off x="1454" y="2507"/>
              <a:ext cx="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59" name="Rectangle 39"/>
            <p:cNvSpPr>
              <a:spLocks noChangeArrowheads="1"/>
            </p:cNvSpPr>
            <p:nvPr/>
          </p:nvSpPr>
          <p:spPr bwMode="auto">
            <a:xfrm>
              <a:off x="845" y="2507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0" name="Rectangle 40"/>
            <p:cNvSpPr>
              <a:spLocks noChangeArrowheads="1"/>
            </p:cNvSpPr>
            <p:nvPr/>
          </p:nvSpPr>
          <p:spPr bwMode="auto">
            <a:xfrm>
              <a:off x="1347" y="2190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1" name="Rectangle 41"/>
            <p:cNvSpPr>
              <a:spLocks noChangeArrowheads="1"/>
            </p:cNvSpPr>
            <p:nvPr/>
          </p:nvSpPr>
          <p:spPr bwMode="auto">
            <a:xfrm>
              <a:off x="1409" y="1873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2" name="Rectangle 42"/>
            <p:cNvSpPr>
              <a:spLocks noChangeArrowheads="1"/>
            </p:cNvSpPr>
            <p:nvPr/>
          </p:nvSpPr>
          <p:spPr bwMode="auto">
            <a:xfrm>
              <a:off x="844" y="1873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3" name="Rectangle 43"/>
            <p:cNvSpPr>
              <a:spLocks noChangeArrowheads="1"/>
            </p:cNvSpPr>
            <p:nvPr/>
          </p:nvSpPr>
          <p:spPr bwMode="auto">
            <a:xfrm>
              <a:off x="1619" y="1242"/>
              <a:ext cx="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4" name="Rectangle 44"/>
            <p:cNvSpPr>
              <a:spLocks noChangeArrowheads="1"/>
            </p:cNvSpPr>
            <p:nvPr/>
          </p:nvSpPr>
          <p:spPr bwMode="auto">
            <a:xfrm>
              <a:off x="1045" y="1242"/>
              <a:ext cx="1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5" name="Rectangle 45"/>
            <p:cNvSpPr>
              <a:spLocks noChangeArrowheads="1"/>
            </p:cNvSpPr>
            <p:nvPr/>
          </p:nvSpPr>
          <p:spPr bwMode="auto">
            <a:xfrm>
              <a:off x="714" y="2848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6" name="Rectangle 46"/>
            <p:cNvSpPr>
              <a:spLocks noChangeArrowheads="1"/>
            </p:cNvSpPr>
            <p:nvPr/>
          </p:nvSpPr>
          <p:spPr bwMode="auto">
            <a:xfrm>
              <a:off x="473" y="2848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7" name="Rectangle 47"/>
            <p:cNvSpPr>
              <a:spLocks noChangeArrowheads="1"/>
            </p:cNvSpPr>
            <p:nvPr/>
          </p:nvSpPr>
          <p:spPr bwMode="auto">
            <a:xfrm>
              <a:off x="1234" y="2531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8" name="Rectangle 48"/>
            <p:cNvSpPr>
              <a:spLocks noChangeArrowheads="1"/>
            </p:cNvSpPr>
            <p:nvPr/>
          </p:nvSpPr>
          <p:spPr bwMode="auto">
            <a:xfrm>
              <a:off x="656" y="2531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69" name="Rectangle 49"/>
            <p:cNvSpPr>
              <a:spLocks noChangeArrowheads="1"/>
            </p:cNvSpPr>
            <p:nvPr/>
          </p:nvSpPr>
          <p:spPr bwMode="auto">
            <a:xfrm>
              <a:off x="1126" y="2214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0" name="Rectangle 50"/>
            <p:cNvSpPr>
              <a:spLocks noChangeArrowheads="1"/>
            </p:cNvSpPr>
            <p:nvPr/>
          </p:nvSpPr>
          <p:spPr bwMode="auto">
            <a:xfrm>
              <a:off x="1188" y="1897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1" name="Rectangle 51"/>
            <p:cNvSpPr>
              <a:spLocks noChangeArrowheads="1"/>
            </p:cNvSpPr>
            <p:nvPr/>
          </p:nvSpPr>
          <p:spPr bwMode="auto">
            <a:xfrm>
              <a:off x="655" y="1897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2" name="Rectangle 52"/>
            <p:cNvSpPr>
              <a:spLocks noChangeArrowheads="1"/>
            </p:cNvSpPr>
            <p:nvPr/>
          </p:nvSpPr>
          <p:spPr bwMode="auto">
            <a:xfrm>
              <a:off x="1989" y="1266"/>
              <a:ext cx="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3" name="Rectangle 53"/>
            <p:cNvSpPr>
              <a:spLocks noChangeArrowheads="1"/>
            </p:cNvSpPr>
            <p:nvPr/>
          </p:nvSpPr>
          <p:spPr bwMode="auto">
            <a:xfrm>
              <a:off x="1431" y="1266"/>
              <a:ext cx="1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174" name="Rectangle 54"/>
            <p:cNvSpPr>
              <a:spLocks noChangeArrowheads="1"/>
            </p:cNvSpPr>
            <p:nvPr/>
          </p:nvSpPr>
          <p:spPr bwMode="auto">
            <a:xfrm>
              <a:off x="859" y="1266"/>
              <a:ext cx="1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6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213225" y="1760538"/>
            <a:ext cx="6076950" cy="2869616"/>
            <a:chOff x="1694" y="1109"/>
            <a:chExt cx="3828" cy="1960"/>
          </a:xfrm>
        </p:grpSpPr>
        <p:sp>
          <p:nvSpPr>
            <p:cNvPr id="4103" name="Freeform 2"/>
            <p:cNvSpPr>
              <a:spLocks/>
            </p:cNvSpPr>
            <p:nvPr/>
          </p:nvSpPr>
          <p:spPr bwMode="auto">
            <a:xfrm>
              <a:off x="2231" y="1829"/>
              <a:ext cx="1392" cy="288"/>
            </a:xfrm>
            <a:custGeom>
              <a:avLst/>
              <a:gdLst>
                <a:gd name="T0" fmla="*/ 0 w 1440"/>
                <a:gd name="T1" fmla="*/ 0 h 288"/>
                <a:gd name="T2" fmla="*/ 672 w 1440"/>
                <a:gd name="T3" fmla="*/ 0 h 288"/>
                <a:gd name="T4" fmla="*/ 1440 w 1440"/>
                <a:gd name="T5" fmla="*/ 288 h 288"/>
                <a:gd name="T6" fmla="*/ 0 w 1440"/>
                <a:gd name="T7" fmla="*/ 288 h 288"/>
                <a:gd name="T8" fmla="*/ 0 w 1440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288"/>
                <a:gd name="T17" fmla="*/ 1440 w 144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288">
                  <a:moveTo>
                    <a:pt x="0" y="0"/>
                  </a:moveTo>
                  <a:lnTo>
                    <a:pt x="672" y="0"/>
                  </a:lnTo>
                  <a:lnTo>
                    <a:pt x="1440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28575" cap="flat" cmpd="sng">
              <a:noFill/>
              <a:prstDash val="solid"/>
              <a:round/>
              <a:headEnd type="none" w="med" len="med"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104" name="Line 55"/>
            <p:cNvSpPr>
              <a:spLocks noChangeShapeType="1"/>
            </p:cNvSpPr>
            <p:nvPr/>
          </p:nvSpPr>
          <p:spPr bwMode="auto">
            <a:xfrm>
              <a:off x="2182" y="3035"/>
              <a:ext cx="3340" cy="1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" name="Line 56"/>
            <p:cNvSpPr>
              <a:spLocks noChangeShapeType="1"/>
            </p:cNvSpPr>
            <p:nvPr/>
          </p:nvSpPr>
          <p:spPr bwMode="auto">
            <a:xfrm>
              <a:off x="4141" y="2308"/>
              <a:ext cx="723" cy="719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" name="Oval 57"/>
            <p:cNvSpPr>
              <a:spLocks noChangeArrowheads="1"/>
            </p:cNvSpPr>
            <p:nvPr/>
          </p:nvSpPr>
          <p:spPr bwMode="auto">
            <a:xfrm>
              <a:off x="4133" y="2279"/>
              <a:ext cx="64" cy="73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7" name="Text Box 58"/>
            <p:cNvSpPr txBox="1">
              <a:spLocks noChangeArrowheads="1"/>
            </p:cNvSpPr>
            <p:nvPr/>
          </p:nvSpPr>
          <p:spPr bwMode="auto">
            <a:xfrm>
              <a:off x="1694" y="1896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(0;25)</a:t>
              </a:r>
            </a:p>
          </p:txBody>
        </p:sp>
        <p:sp>
          <p:nvSpPr>
            <p:cNvPr id="4108" name="Line 59"/>
            <p:cNvSpPr>
              <a:spLocks noChangeShapeType="1"/>
            </p:cNvSpPr>
            <p:nvPr/>
          </p:nvSpPr>
          <p:spPr bwMode="auto">
            <a:xfrm>
              <a:off x="2219" y="1109"/>
              <a:ext cx="0" cy="1936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9" name="Line 60"/>
            <p:cNvSpPr>
              <a:spLocks noChangeShapeType="1"/>
            </p:cNvSpPr>
            <p:nvPr/>
          </p:nvSpPr>
          <p:spPr bwMode="auto">
            <a:xfrm>
              <a:off x="2228" y="2117"/>
              <a:ext cx="1409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0" name="Line 61"/>
            <p:cNvSpPr>
              <a:spLocks noChangeShapeType="1"/>
            </p:cNvSpPr>
            <p:nvPr/>
          </p:nvSpPr>
          <p:spPr bwMode="auto">
            <a:xfrm>
              <a:off x="2885" y="1823"/>
              <a:ext cx="1252" cy="476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1" name="Text Box 62"/>
            <p:cNvSpPr txBox="1">
              <a:spLocks noChangeArrowheads="1"/>
            </p:cNvSpPr>
            <p:nvPr/>
          </p:nvSpPr>
          <p:spPr bwMode="auto">
            <a:xfrm>
              <a:off x="1751" y="2807"/>
              <a:ext cx="423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(0;0)</a:t>
              </a:r>
            </a:p>
          </p:txBody>
        </p:sp>
        <p:sp>
          <p:nvSpPr>
            <p:cNvPr id="4112" name="Text Box 63"/>
            <p:cNvSpPr txBox="1">
              <a:spLocks noChangeArrowheads="1"/>
            </p:cNvSpPr>
            <p:nvPr/>
          </p:nvSpPr>
          <p:spPr bwMode="auto">
            <a:xfrm>
              <a:off x="2903" y="2183"/>
              <a:ext cx="787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(18,75;25)</a:t>
              </a:r>
            </a:p>
          </p:txBody>
        </p:sp>
        <p:sp>
          <p:nvSpPr>
            <p:cNvPr id="4113" name="Text Box 64"/>
            <p:cNvSpPr txBox="1">
              <a:spLocks noChangeArrowheads="1"/>
            </p:cNvSpPr>
            <p:nvPr/>
          </p:nvSpPr>
          <p:spPr bwMode="auto">
            <a:xfrm>
              <a:off x="4814" y="2808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(35;0)</a:t>
              </a:r>
            </a:p>
          </p:txBody>
        </p:sp>
        <p:sp>
          <p:nvSpPr>
            <p:cNvPr id="4114" name="Oval 65"/>
            <p:cNvSpPr>
              <a:spLocks noChangeArrowheads="1"/>
            </p:cNvSpPr>
            <p:nvPr/>
          </p:nvSpPr>
          <p:spPr bwMode="auto">
            <a:xfrm>
              <a:off x="2192" y="2081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5" name="Oval 66"/>
            <p:cNvSpPr>
              <a:spLocks noChangeArrowheads="1"/>
            </p:cNvSpPr>
            <p:nvPr/>
          </p:nvSpPr>
          <p:spPr bwMode="auto">
            <a:xfrm>
              <a:off x="2188" y="2996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6" name="Oval 67"/>
            <p:cNvSpPr>
              <a:spLocks noChangeArrowheads="1"/>
            </p:cNvSpPr>
            <p:nvPr/>
          </p:nvSpPr>
          <p:spPr bwMode="auto">
            <a:xfrm>
              <a:off x="3593" y="2074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4098" name="Object 68"/>
            <p:cNvGraphicFramePr>
              <a:graphicFrameLocks noChangeAspect="1"/>
            </p:cNvGraphicFramePr>
            <p:nvPr/>
          </p:nvGraphicFramePr>
          <p:xfrm>
            <a:off x="3527" y="1579"/>
            <a:ext cx="166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2286000" imgH="368280" progId="Equation.3">
                    <p:embed/>
                  </p:oleObj>
                </mc:Choice>
                <mc:Fallback>
                  <p:oleObj name="Equation" r:id="rId3" imgW="2286000" imgH="368280" progId="Equation.3">
                    <p:embed/>
                    <p:pic>
                      <p:nvPicPr>
                        <p:cNvPr id="4098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1579"/>
                          <a:ext cx="166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Line 69"/>
            <p:cNvSpPr>
              <a:spLocks noChangeShapeType="1"/>
            </p:cNvSpPr>
            <p:nvPr/>
          </p:nvSpPr>
          <p:spPr bwMode="auto">
            <a:xfrm>
              <a:off x="3337" y="1669"/>
              <a:ext cx="160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18" name="Text Box 70"/>
            <p:cNvSpPr txBox="1">
              <a:spLocks noChangeArrowheads="1"/>
            </p:cNvSpPr>
            <p:nvPr/>
          </p:nvSpPr>
          <p:spPr bwMode="auto">
            <a:xfrm>
              <a:off x="2746" y="1319"/>
              <a:ext cx="113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FF0000"/>
                  </a:solidFill>
                </a:rPr>
                <a:t>Solução Ótima</a:t>
              </a:r>
            </a:p>
          </p:txBody>
        </p:sp>
        <p:sp>
          <p:nvSpPr>
            <p:cNvPr id="4119" name="Text Box 71"/>
            <p:cNvSpPr txBox="1">
              <a:spLocks noChangeArrowheads="1"/>
            </p:cNvSpPr>
            <p:nvPr/>
          </p:nvSpPr>
          <p:spPr bwMode="auto">
            <a:xfrm>
              <a:off x="4343" y="2209"/>
              <a:ext cx="58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FF0000"/>
                  </a:solidFill>
                </a:rPr>
                <a:t>(25;20)</a:t>
              </a:r>
            </a:p>
          </p:txBody>
        </p:sp>
        <p:sp>
          <p:nvSpPr>
            <p:cNvPr id="4120" name="Line 72"/>
            <p:cNvSpPr>
              <a:spLocks noChangeShapeType="1"/>
            </p:cNvSpPr>
            <p:nvPr/>
          </p:nvSpPr>
          <p:spPr bwMode="auto">
            <a:xfrm>
              <a:off x="2231" y="1829"/>
              <a:ext cx="69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1" name="Oval 73"/>
            <p:cNvSpPr>
              <a:spLocks noChangeArrowheads="1"/>
            </p:cNvSpPr>
            <p:nvPr/>
          </p:nvSpPr>
          <p:spPr bwMode="auto">
            <a:xfrm>
              <a:off x="2885" y="1790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2" name="Oval 74"/>
            <p:cNvSpPr>
              <a:spLocks noChangeArrowheads="1"/>
            </p:cNvSpPr>
            <p:nvPr/>
          </p:nvSpPr>
          <p:spPr bwMode="auto">
            <a:xfrm>
              <a:off x="2183" y="1781"/>
              <a:ext cx="64" cy="73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23" name="Text Box 75"/>
            <p:cNvSpPr txBox="1">
              <a:spLocks noChangeArrowheads="1"/>
            </p:cNvSpPr>
            <p:nvPr/>
          </p:nvSpPr>
          <p:spPr bwMode="auto">
            <a:xfrm>
              <a:off x="1694" y="1560"/>
              <a:ext cx="504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/>
              <a:r>
                <a:rPr lang="pt-BR" b="1">
                  <a:solidFill>
                    <a:srgbClr val="663300"/>
                  </a:solidFill>
                </a:rPr>
                <a:t>(0;30)</a:t>
              </a:r>
            </a:p>
          </p:txBody>
        </p:sp>
      </p:grpSp>
      <p:sp>
        <p:nvSpPr>
          <p:cNvPr id="4101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838201" y="4713289"/>
            <a:ext cx="10515600" cy="1867583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O conjunto de soluções viáveis foi alterado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Essa restrição não limitava à solução ótima inicial, que não foi alterada.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Qual é o preço de sombra desta restrição? </a:t>
            </a:r>
            <a:r>
              <a:rPr lang="pt-BR" sz="2400" b="1" dirty="0">
                <a:solidFill>
                  <a:srgbClr val="FF0000"/>
                </a:solidFill>
              </a:rPr>
              <a:t>ZERO</a:t>
            </a:r>
            <a:endParaRPr lang="en-US" sz="2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BCDBCC-EDF4-4E35-9531-BEB60AF1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</a:t>
            </a:r>
            <a:r>
              <a:rPr lang="pt-BR" sz="4400" dirty="0"/>
              <a:t>Solução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0488" tIns="44450" rIns="90488" bIns="44450" rtlCol="0">
            <a:normAutofit fontScale="85000" lnSpcReduction="10000"/>
          </a:bodyPr>
          <a:lstStyle/>
          <a:p>
            <a:r>
              <a:rPr lang="pt-BR" dirty="0"/>
              <a:t>Cada variável de </a:t>
            </a:r>
            <a:r>
              <a:rPr lang="pt-BR" b="1" dirty="0">
                <a:solidFill>
                  <a:schemeClr val="tx2"/>
                </a:solidFill>
              </a:rPr>
              <a:t>folga/excesso</a:t>
            </a:r>
            <a:r>
              <a:rPr lang="pt-BR" dirty="0"/>
              <a:t> do Dual está diretamente relacionada a uma determinada variável original do  problema Primal;</a:t>
            </a:r>
          </a:p>
          <a:p>
            <a:endParaRPr lang="pt-BR" dirty="0"/>
          </a:p>
          <a:p>
            <a:r>
              <a:rPr lang="pt-BR" dirty="0"/>
              <a:t>Esse valor é chamado de </a:t>
            </a:r>
            <a:r>
              <a:rPr lang="pt-BR" b="1" dirty="0">
                <a:solidFill>
                  <a:schemeClr val="tx2"/>
                </a:solidFill>
              </a:rPr>
              <a:t>Custo Reduzido</a:t>
            </a:r>
            <a:r>
              <a:rPr lang="pt-BR" dirty="0"/>
              <a:t> ou </a:t>
            </a:r>
            <a:r>
              <a:rPr lang="pt-BR" dirty="0" err="1">
                <a:solidFill>
                  <a:schemeClr val="tx2"/>
                </a:solidFill>
              </a:rPr>
              <a:t>Reduced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Cost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Portanto, cada variável do problema original possui um determinado custo reduzido.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05EC308-699A-485C-94F0-9C3134D1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Interpretação Econômica - Custo Reduzido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custo reduzido de uma variável é:</a:t>
            </a:r>
          </a:p>
          <a:p>
            <a:pPr lvl="1"/>
            <a:r>
              <a:rPr lang="pt-BR" dirty="0"/>
              <a:t>o total que o seu </a:t>
            </a:r>
            <a:r>
              <a:rPr lang="pt-BR" b="1" dirty="0">
                <a:solidFill>
                  <a:schemeClr val="tx2"/>
                </a:solidFill>
              </a:rPr>
              <a:t>coeficiente na função-objetivo</a:t>
            </a:r>
            <a:r>
              <a:rPr lang="pt-BR" dirty="0"/>
              <a:t> deve </a:t>
            </a:r>
            <a:r>
              <a:rPr lang="pt-BR" dirty="0">
                <a:solidFill>
                  <a:schemeClr val="tx2"/>
                </a:solidFill>
              </a:rPr>
              <a:t>melhorar</a:t>
            </a:r>
            <a:r>
              <a:rPr lang="pt-BR" dirty="0"/>
              <a:t> para que ela deixe de ser zero na solução ótima;</a:t>
            </a:r>
          </a:p>
          <a:p>
            <a:pPr lvl="1"/>
            <a:r>
              <a:rPr lang="pt-BR" dirty="0"/>
              <a:t>quanto a função-objetivo irá piorar para cada unidade que a variável aumente a partir de zero;</a:t>
            </a:r>
          </a:p>
          <a:p>
            <a:endParaRPr lang="pt-BR" dirty="0"/>
          </a:p>
          <a:p>
            <a:r>
              <a:rPr lang="pt-BR" dirty="0">
                <a:solidFill>
                  <a:schemeClr val="tx2"/>
                </a:solidFill>
              </a:rPr>
              <a:t>O custo reduzido só se aplica a variáveis que, na solução ótima, assumem o valor zero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1069293-2D71-462B-86E6-DAD0049E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Interpretação Econômica - Custo Reduzido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35E9A6-8CB6-478D-8FF3-E1985673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pt-BR" dirty="0"/>
              <a:t>As quantidades informadas pelas grandezas </a:t>
            </a:r>
            <a:r>
              <a:rPr lang="pt-BR" i="1" dirty="0"/>
              <a:t>Preço-Sombra </a:t>
            </a:r>
            <a:r>
              <a:rPr lang="pt-BR" dirty="0"/>
              <a:t>e</a:t>
            </a:r>
            <a:r>
              <a:rPr lang="pt-BR" i="1" dirty="0"/>
              <a:t> Custo Reduzido</a:t>
            </a:r>
            <a:r>
              <a:rPr lang="pt-BR" dirty="0"/>
              <a:t> refletem as consequências de alterações unitárias;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pt-BR" dirty="0"/>
              <a:t>Alterações diferentes da unidade provocaram consequências proporcionais.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917584" y="3372374"/>
            <a:ext cx="46480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500" b="1" dirty="0" err="1"/>
              <a:t>s.r.</a:t>
            </a:r>
            <a:endParaRPr lang="en-US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1901" y="5214944"/>
            <a:ext cx="1116013" cy="458788"/>
            <a:chOff x="616" y="3285"/>
            <a:chExt cx="703" cy="289"/>
          </a:xfrm>
        </p:grpSpPr>
        <p:sp>
          <p:nvSpPr>
            <p:cNvPr id="5192" name="Rectangle 5"/>
            <p:cNvSpPr>
              <a:spLocks noChangeArrowheads="1"/>
            </p:cNvSpPr>
            <p:nvPr/>
          </p:nvSpPr>
          <p:spPr bwMode="auto">
            <a:xfrm>
              <a:off x="1207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0</a:t>
              </a:r>
              <a:endParaRPr lang="en-US" b="1"/>
            </a:p>
          </p:txBody>
        </p:sp>
        <p:sp>
          <p:nvSpPr>
            <p:cNvPr id="5193" name="Rectangle 6"/>
            <p:cNvSpPr>
              <a:spLocks noChangeArrowheads="1"/>
            </p:cNvSpPr>
            <p:nvPr/>
          </p:nvSpPr>
          <p:spPr bwMode="auto">
            <a:xfrm>
              <a:off x="761" y="3307"/>
              <a:ext cx="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,</a:t>
              </a:r>
              <a:endParaRPr lang="en-US" b="1"/>
            </a:p>
          </p:txBody>
        </p:sp>
        <p:sp>
          <p:nvSpPr>
            <p:cNvPr id="5194" name="Rectangle 7"/>
            <p:cNvSpPr>
              <a:spLocks noChangeArrowheads="1"/>
            </p:cNvSpPr>
            <p:nvPr/>
          </p:nvSpPr>
          <p:spPr bwMode="auto">
            <a:xfrm>
              <a:off x="934" y="342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95" name="Rectangle 8"/>
            <p:cNvSpPr>
              <a:spLocks noChangeArrowheads="1"/>
            </p:cNvSpPr>
            <p:nvPr/>
          </p:nvSpPr>
          <p:spPr bwMode="auto">
            <a:xfrm>
              <a:off x="693" y="342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96" name="Rectangle 9"/>
            <p:cNvSpPr>
              <a:spLocks noChangeArrowheads="1"/>
            </p:cNvSpPr>
            <p:nvPr/>
          </p:nvSpPr>
          <p:spPr bwMode="auto">
            <a:xfrm>
              <a:off x="1055" y="3285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5197" name="Rectangle 10"/>
            <p:cNvSpPr>
              <a:spLocks noChangeArrowheads="1"/>
            </p:cNvSpPr>
            <p:nvPr/>
          </p:nvSpPr>
          <p:spPr bwMode="auto">
            <a:xfrm>
              <a:off x="845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98" name="Rectangle 11"/>
            <p:cNvSpPr>
              <a:spLocks noChangeArrowheads="1"/>
            </p:cNvSpPr>
            <p:nvPr/>
          </p:nvSpPr>
          <p:spPr bwMode="auto">
            <a:xfrm>
              <a:off x="616" y="3307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498725" y="4737105"/>
            <a:ext cx="2084388" cy="458788"/>
            <a:chOff x="614" y="2984"/>
            <a:chExt cx="1313" cy="289"/>
          </a:xfrm>
        </p:grpSpPr>
        <p:sp>
          <p:nvSpPr>
            <p:cNvPr id="5179" name="Line 13"/>
            <p:cNvSpPr>
              <a:spLocks noChangeShapeType="1"/>
            </p:cNvSpPr>
            <p:nvPr/>
          </p:nvSpPr>
          <p:spPr bwMode="auto">
            <a:xfrm flipH="1">
              <a:off x="614" y="3043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0" name="Line 14"/>
            <p:cNvSpPr>
              <a:spLocks noChangeShapeType="1"/>
            </p:cNvSpPr>
            <p:nvPr/>
          </p:nvSpPr>
          <p:spPr bwMode="auto">
            <a:xfrm flipH="1">
              <a:off x="1122" y="3043"/>
              <a:ext cx="128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81" name="Rectangle 15"/>
            <p:cNvSpPr>
              <a:spLocks noChangeArrowheads="1"/>
            </p:cNvSpPr>
            <p:nvPr/>
          </p:nvSpPr>
          <p:spPr bwMode="auto">
            <a:xfrm>
              <a:off x="1703" y="3006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21</a:t>
              </a:r>
              <a:endParaRPr lang="en-US" b="1"/>
            </a:p>
          </p:txBody>
        </p:sp>
        <p:sp>
          <p:nvSpPr>
            <p:cNvPr id="5182" name="Rectangle 16"/>
            <p:cNvSpPr>
              <a:spLocks noChangeArrowheads="1"/>
            </p:cNvSpPr>
            <p:nvPr/>
          </p:nvSpPr>
          <p:spPr bwMode="auto">
            <a:xfrm>
              <a:off x="1427" y="31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83" name="Rectangle 17"/>
            <p:cNvSpPr>
              <a:spLocks noChangeArrowheads="1"/>
            </p:cNvSpPr>
            <p:nvPr/>
          </p:nvSpPr>
          <p:spPr bwMode="auto">
            <a:xfrm>
              <a:off x="1184" y="3118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10</a:t>
              </a:r>
              <a:endParaRPr lang="en-US" b="1"/>
            </a:p>
          </p:txBody>
        </p:sp>
        <p:sp>
          <p:nvSpPr>
            <p:cNvPr id="5184" name="Rectangle 18"/>
            <p:cNvSpPr>
              <a:spLocks noChangeArrowheads="1"/>
            </p:cNvSpPr>
            <p:nvPr/>
          </p:nvSpPr>
          <p:spPr bwMode="auto">
            <a:xfrm>
              <a:off x="1124" y="30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3</a:t>
              </a:r>
              <a:endParaRPr lang="en-US" b="1"/>
            </a:p>
          </p:txBody>
        </p:sp>
        <p:sp>
          <p:nvSpPr>
            <p:cNvPr id="5185" name="Rectangle 19"/>
            <p:cNvSpPr>
              <a:spLocks noChangeArrowheads="1"/>
            </p:cNvSpPr>
            <p:nvPr/>
          </p:nvSpPr>
          <p:spPr bwMode="auto">
            <a:xfrm>
              <a:off x="866" y="31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86" name="Rectangle 20"/>
            <p:cNvSpPr>
              <a:spLocks noChangeArrowheads="1"/>
            </p:cNvSpPr>
            <p:nvPr/>
          </p:nvSpPr>
          <p:spPr bwMode="auto">
            <a:xfrm>
              <a:off x="686" y="311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87" name="Rectangle 21"/>
            <p:cNvSpPr>
              <a:spLocks noChangeArrowheads="1"/>
            </p:cNvSpPr>
            <p:nvPr/>
          </p:nvSpPr>
          <p:spPr bwMode="auto">
            <a:xfrm>
              <a:off x="617" y="30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3</a:t>
              </a:r>
              <a:endParaRPr lang="en-US" b="1"/>
            </a:p>
          </p:txBody>
        </p:sp>
        <p:sp>
          <p:nvSpPr>
            <p:cNvPr id="5188" name="Rectangle 22"/>
            <p:cNvSpPr>
              <a:spLocks noChangeArrowheads="1"/>
            </p:cNvSpPr>
            <p:nvPr/>
          </p:nvSpPr>
          <p:spPr bwMode="auto">
            <a:xfrm>
              <a:off x="1548" y="2984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89" name="Rectangle 23"/>
            <p:cNvSpPr>
              <a:spLocks noChangeArrowheads="1"/>
            </p:cNvSpPr>
            <p:nvPr/>
          </p:nvSpPr>
          <p:spPr bwMode="auto">
            <a:xfrm>
              <a:off x="969" y="2984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190" name="Rectangle 24"/>
            <p:cNvSpPr>
              <a:spLocks noChangeArrowheads="1"/>
            </p:cNvSpPr>
            <p:nvPr/>
          </p:nvSpPr>
          <p:spPr bwMode="auto">
            <a:xfrm>
              <a:off x="1338" y="3006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91" name="Rectangle 25"/>
            <p:cNvSpPr>
              <a:spLocks noChangeArrowheads="1"/>
            </p:cNvSpPr>
            <p:nvPr/>
          </p:nvSpPr>
          <p:spPr bwMode="auto">
            <a:xfrm>
              <a:off x="790" y="3006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08339" y="4259258"/>
            <a:ext cx="1023937" cy="460374"/>
            <a:chOff x="1061" y="2683"/>
            <a:chExt cx="645" cy="290"/>
          </a:xfrm>
        </p:grpSpPr>
        <p:sp>
          <p:nvSpPr>
            <p:cNvPr id="5172" name="Line 27"/>
            <p:cNvSpPr>
              <a:spLocks noChangeShapeType="1"/>
            </p:cNvSpPr>
            <p:nvPr/>
          </p:nvSpPr>
          <p:spPr bwMode="auto">
            <a:xfrm flipH="1">
              <a:off x="1061" y="2744"/>
              <a:ext cx="127" cy="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73" name="Rectangle 28"/>
            <p:cNvSpPr>
              <a:spLocks noChangeArrowheads="1"/>
            </p:cNvSpPr>
            <p:nvPr/>
          </p:nvSpPr>
          <p:spPr bwMode="auto">
            <a:xfrm>
              <a:off x="1594" y="2705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5</a:t>
              </a:r>
              <a:endParaRPr lang="en-US" b="1"/>
            </a:p>
          </p:txBody>
        </p:sp>
        <p:sp>
          <p:nvSpPr>
            <p:cNvPr id="5174" name="Rectangle 29"/>
            <p:cNvSpPr>
              <a:spLocks noChangeArrowheads="1"/>
            </p:cNvSpPr>
            <p:nvPr/>
          </p:nvSpPr>
          <p:spPr bwMode="auto">
            <a:xfrm>
              <a:off x="1325" y="28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75" name="Rectangle 30"/>
            <p:cNvSpPr>
              <a:spLocks noChangeArrowheads="1"/>
            </p:cNvSpPr>
            <p:nvPr/>
          </p:nvSpPr>
          <p:spPr bwMode="auto">
            <a:xfrm>
              <a:off x="1133" y="281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76" name="Rectangle 31"/>
            <p:cNvSpPr>
              <a:spLocks noChangeArrowheads="1"/>
            </p:cNvSpPr>
            <p:nvPr/>
          </p:nvSpPr>
          <p:spPr bwMode="auto">
            <a:xfrm>
              <a:off x="1069" y="27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77" name="Rectangle 32"/>
            <p:cNvSpPr>
              <a:spLocks noChangeArrowheads="1"/>
            </p:cNvSpPr>
            <p:nvPr/>
          </p:nvSpPr>
          <p:spPr bwMode="auto">
            <a:xfrm>
              <a:off x="1445" y="2683"/>
              <a:ext cx="11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78" name="Rectangle 33"/>
            <p:cNvSpPr>
              <a:spLocks noChangeArrowheads="1"/>
            </p:cNvSpPr>
            <p:nvPr/>
          </p:nvSpPr>
          <p:spPr bwMode="auto">
            <a:xfrm>
              <a:off x="1235" y="2705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97139" y="3781429"/>
            <a:ext cx="2016125" cy="460376"/>
            <a:chOff x="613" y="2382"/>
            <a:chExt cx="1270" cy="290"/>
          </a:xfrm>
        </p:grpSpPr>
        <p:sp>
          <p:nvSpPr>
            <p:cNvPr id="5159" name="Line 35"/>
            <p:cNvSpPr>
              <a:spLocks noChangeShapeType="1"/>
            </p:cNvSpPr>
            <p:nvPr/>
          </p:nvSpPr>
          <p:spPr bwMode="auto">
            <a:xfrm flipH="1">
              <a:off x="614" y="2443"/>
              <a:ext cx="127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0" name="Line 36"/>
            <p:cNvSpPr>
              <a:spLocks noChangeShapeType="1"/>
            </p:cNvSpPr>
            <p:nvPr/>
          </p:nvSpPr>
          <p:spPr bwMode="auto">
            <a:xfrm flipH="1">
              <a:off x="1121" y="2443"/>
              <a:ext cx="126" cy="1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61" name="Rectangle 37"/>
            <p:cNvSpPr>
              <a:spLocks noChangeArrowheads="1"/>
            </p:cNvSpPr>
            <p:nvPr/>
          </p:nvSpPr>
          <p:spPr bwMode="auto">
            <a:xfrm>
              <a:off x="1659" y="2404"/>
              <a:ext cx="2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20</a:t>
              </a:r>
              <a:endParaRPr lang="en-US" b="1"/>
            </a:p>
          </p:txBody>
        </p:sp>
        <p:sp>
          <p:nvSpPr>
            <p:cNvPr id="5162" name="Rectangle 38"/>
            <p:cNvSpPr>
              <a:spLocks noChangeArrowheads="1"/>
            </p:cNvSpPr>
            <p:nvPr/>
          </p:nvSpPr>
          <p:spPr bwMode="auto">
            <a:xfrm>
              <a:off x="1384" y="25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3" name="Rectangle 39"/>
            <p:cNvSpPr>
              <a:spLocks noChangeArrowheads="1"/>
            </p:cNvSpPr>
            <p:nvPr/>
          </p:nvSpPr>
          <p:spPr bwMode="auto">
            <a:xfrm>
              <a:off x="1195" y="25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4" name="Rectangle 40"/>
            <p:cNvSpPr>
              <a:spLocks noChangeArrowheads="1"/>
            </p:cNvSpPr>
            <p:nvPr/>
          </p:nvSpPr>
          <p:spPr bwMode="auto">
            <a:xfrm>
              <a:off x="1127" y="24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65" name="Rectangle 41"/>
            <p:cNvSpPr>
              <a:spLocks noChangeArrowheads="1"/>
            </p:cNvSpPr>
            <p:nvPr/>
          </p:nvSpPr>
          <p:spPr bwMode="auto">
            <a:xfrm>
              <a:off x="865" y="252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66" name="Rectangle 42"/>
            <p:cNvSpPr>
              <a:spLocks noChangeArrowheads="1"/>
            </p:cNvSpPr>
            <p:nvPr/>
          </p:nvSpPr>
          <p:spPr bwMode="auto">
            <a:xfrm>
              <a:off x="686" y="251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5</a:t>
              </a:r>
              <a:endParaRPr lang="en-US" b="1"/>
            </a:p>
          </p:txBody>
        </p:sp>
        <p:sp>
          <p:nvSpPr>
            <p:cNvPr id="5167" name="Rectangle 43"/>
            <p:cNvSpPr>
              <a:spLocks noChangeArrowheads="1"/>
            </p:cNvSpPr>
            <p:nvPr/>
          </p:nvSpPr>
          <p:spPr bwMode="auto">
            <a:xfrm>
              <a:off x="613" y="242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68" name="Rectangle 44"/>
            <p:cNvSpPr>
              <a:spLocks noChangeArrowheads="1"/>
            </p:cNvSpPr>
            <p:nvPr/>
          </p:nvSpPr>
          <p:spPr bwMode="auto">
            <a:xfrm>
              <a:off x="1504" y="23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5169" name="Rectangle 45"/>
            <p:cNvSpPr>
              <a:spLocks noChangeArrowheads="1"/>
            </p:cNvSpPr>
            <p:nvPr/>
          </p:nvSpPr>
          <p:spPr bwMode="auto">
            <a:xfrm>
              <a:off x="968" y="2382"/>
              <a:ext cx="11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5170" name="Rectangle 46"/>
            <p:cNvSpPr>
              <a:spLocks noChangeArrowheads="1"/>
            </p:cNvSpPr>
            <p:nvPr/>
          </p:nvSpPr>
          <p:spPr bwMode="auto">
            <a:xfrm>
              <a:off x="1294" y="24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71" name="Rectangle 47"/>
            <p:cNvSpPr>
              <a:spLocks noChangeArrowheads="1"/>
            </p:cNvSpPr>
            <p:nvPr/>
          </p:nvSpPr>
          <p:spPr bwMode="auto">
            <a:xfrm>
              <a:off x="789" y="2404"/>
              <a:ext cx="11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1917584" y="2832103"/>
            <a:ext cx="3092713" cy="458788"/>
            <a:chOff x="607" y="1784"/>
            <a:chExt cx="1592" cy="289"/>
          </a:xfrm>
        </p:grpSpPr>
        <p:sp>
          <p:nvSpPr>
            <p:cNvPr id="5149" name="Rectangle 49"/>
            <p:cNvSpPr>
              <a:spLocks noChangeArrowheads="1"/>
            </p:cNvSpPr>
            <p:nvPr/>
          </p:nvSpPr>
          <p:spPr bwMode="auto">
            <a:xfrm>
              <a:off x="1843" y="1806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30</a:t>
              </a:r>
              <a:endParaRPr lang="en-US" b="1"/>
            </a:p>
          </p:txBody>
        </p:sp>
        <p:sp>
          <p:nvSpPr>
            <p:cNvPr id="5150" name="Rectangle 50"/>
            <p:cNvSpPr>
              <a:spLocks noChangeArrowheads="1"/>
            </p:cNvSpPr>
            <p:nvPr/>
          </p:nvSpPr>
          <p:spPr bwMode="auto">
            <a:xfrm>
              <a:off x="1314" y="1806"/>
              <a:ext cx="18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/>
                <a:t>40</a:t>
              </a:r>
              <a:endParaRPr lang="en-US" b="1"/>
            </a:p>
          </p:txBody>
        </p:sp>
        <p:sp>
          <p:nvSpPr>
            <p:cNvPr id="5151" name="Rectangle 51"/>
            <p:cNvSpPr>
              <a:spLocks noChangeArrowheads="1"/>
            </p:cNvSpPr>
            <p:nvPr/>
          </p:nvSpPr>
          <p:spPr bwMode="auto">
            <a:xfrm>
              <a:off x="607" y="1806"/>
              <a:ext cx="32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 dirty="0"/>
                <a:t>Max</a:t>
              </a:r>
              <a:endParaRPr lang="en-US" b="1" i="1" dirty="0"/>
            </a:p>
          </p:txBody>
        </p:sp>
        <p:sp>
          <p:nvSpPr>
            <p:cNvPr id="5152" name="Rectangle 52"/>
            <p:cNvSpPr>
              <a:spLocks noChangeArrowheads="1"/>
            </p:cNvSpPr>
            <p:nvPr/>
          </p:nvSpPr>
          <p:spPr bwMode="auto">
            <a:xfrm>
              <a:off x="2144" y="1928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2</a:t>
              </a:r>
              <a:endParaRPr lang="en-US" b="1"/>
            </a:p>
          </p:txBody>
        </p:sp>
        <p:sp>
          <p:nvSpPr>
            <p:cNvPr id="5153" name="Rectangle 53"/>
            <p:cNvSpPr>
              <a:spLocks noChangeArrowheads="1"/>
            </p:cNvSpPr>
            <p:nvPr/>
          </p:nvSpPr>
          <p:spPr bwMode="auto">
            <a:xfrm>
              <a:off x="1601" y="1928"/>
              <a:ext cx="5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500" b="1"/>
                <a:t>1</a:t>
              </a:r>
              <a:endParaRPr lang="en-US" b="1"/>
            </a:p>
          </p:txBody>
        </p:sp>
        <p:sp>
          <p:nvSpPr>
            <p:cNvPr id="5154" name="Rectangle 54"/>
            <p:cNvSpPr>
              <a:spLocks noChangeArrowheads="1"/>
            </p:cNvSpPr>
            <p:nvPr/>
          </p:nvSpPr>
          <p:spPr bwMode="auto">
            <a:xfrm>
              <a:off x="1704" y="1784"/>
              <a:ext cx="9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dirty="0">
                  <a:latin typeface="Symbol" pitchFamily="18" charset="2"/>
                </a:rPr>
                <a:t>+</a:t>
              </a:r>
              <a:endParaRPr lang="en-US" b="1" dirty="0"/>
            </a:p>
          </p:txBody>
        </p:sp>
        <p:sp>
          <p:nvSpPr>
            <p:cNvPr id="5155" name="Rectangle 55"/>
            <p:cNvSpPr>
              <a:spLocks noChangeArrowheads="1"/>
            </p:cNvSpPr>
            <p:nvPr/>
          </p:nvSpPr>
          <p:spPr bwMode="auto">
            <a:xfrm>
              <a:off x="1192" y="1784"/>
              <a:ext cx="91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dirty="0">
                  <a:latin typeface="Symbol" pitchFamily="18" charset="2"/>
                </a:rPr>
                <a:t>=</a:t>
              </a:r>
              <a:endParaRPr lang="en-US" b="1" dirty="0"/>
            </a:p>
          </p:txBody>
        </p:sp>
        <p:sp>
          <p:nvSpPr>
            <p:cNvPr id="5156" name="Rectangle 56"/>
            <p:cNvSpPr>
              <a:spLocks noChangeArrowheads="1"/>
            </p:cNvSpPr>
            <p:nvPr/>
          </p:nvSpPr>
          <p:spPr bwMode="auto">
            <a:xfrm>
              <a:off x="2054" y="1806"/>
              <a:ext cx="9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57" name="Rectangle 57"/>
            <p:cNvSpPr>
              <a:spLocks noChangeArrowheads="1"/>
            </p:cNvSpPr>
            <p:nvPr/>
          </p:nvSpPr>
          <p:spPr bwMode="auto">
            <a:xfrm>
              <a:off x="1525" y="1806"/>
              <a:ext cx="9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/>
                <a:t>x</a:t>
              </a:r>
              <a:endParaRPr lang="en-US" b="1"/>
            </a:p>
          </p:txBody>
        </p:sp>
        <p:sp>
          <p:nvSpPr>
            <p:cNvPr id="5158" name="Rectangle 58"/>
            <p:cNvSpPr>
              <a:spLocks noChangeArrowheads="1"/>
            </p:cNvSpPr>
            <p:nvPr/>
          </p:nvSpPr>
          <p:spPr bwMode="auto">
            <a:xfrm>
              <a:off x="1007" y="1806"/>
              <a:ext cx="14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500" b="1" i="1" dirty="0"/>
                <a:t> Z</a:t>
              </a:r>
              <a:endParaRPr lang="en-US" b="1" dirty="0"/>
            </a:p>
          </p:txBody>
        </p:sp>
      </p:grpSp>
      <p:sp>
        <p:nvSpPr>
          <p:cNvPr id="5130" name="Line 59"/>
          <p:cNvSpPr>
            <a:spLocks noChangeShapeType="1"/>
          </p:cNvSpPr>
          <p:nvPr/>
        </p:nvSpPr>
        <p:spPr bwMode="auto">
          <a:xfrm>
            <a:off x="5237164" y="5648325"/>
            <a:ext cx="4973637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Freeform 60"/>
          <p:cNvSpPr>
            <a:spLocks/>
          </p:cNvSpPr>
          <p:nvPr/>
        </p:nvSpPr>
        <p:spPr bwMode="auto">
          <a:xfrm>
            <a:off x="5305426" y="4198938"/>
            <a:ext cx="3895725" cy="1433512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132" name="Line 61"/>
          <p:cNvSpPr>
            <a:spLocks noChangeShapeType="1"/>
          </p:cNvSpPr>
          <p:nvPr/>
        </p:nvSpPr>
        <p:spPr bwMode="auto">
          <a:xfrm>
            <a:off x="8154989" y="4494213"/>
            <a:ext cx="1076325" cy="11414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3" name="Oval 62"/>
          <p:cNvSpPr>
            <a:spLocks noChangeArrowheads="1"/>
          </p:cNvSpPr>
          <p:nvPr/>
        </p:nvSpPr>
        <p:spPr bwMode="auto">
          <a:xfrm>
            <a:off x="8142288" y="4448175"/>
            <a:ext cx="95250" cy="1158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4" name="Text Box 63"/>
          <p:cNvSpPr txBox="1">
            <a:spLocks noChangeArrowheads="1"/>
          </p:cNvSpPr>
          <p:nvPr/>
        </p:nvSpPr>
        <p:spPr bwMode="auto">
          <a:xfrm>
            <a:off x="5238751" y="37428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5135" name="Line 64"/>
          <p:cNvSpPr>
            <a:spLocks noChangeShapeType="1"/>
          </p:cNvSpPr>
          <p:nvPr/>
        </p:nvSpPr>
        <p:spPr bwMode="auto">
          <a:xfrm>
            <a:off x="5292725" y="2590800"/>
            <a:ext cx="0" cy="30734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6" name="Line 65"/>
          <p:cNvSpPr>
            <a:spLocks noChangeShapeType="1"/>
          </p:cNvSpPr>
          <p:nvPr/>
        </p:nvSpPr>
        <p:spPr bwMode="auto">
          <a:xfrm>
            <a:off x="5305426" y="4191000"/>
            <a:ext cx="20986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7" name="Line 66"/>
          <p:cNvSpPr>
            <a:spLocks noChangeShapeType="1"/>
          </p:cNvSpPr>
          <p:nvPr/>
        </p:nvSpPr>
        <p:spPr bwMode="auto">
          <a:xfrm>
            <a:off x="7399338" y="4191001"/>
            <a:ext cx="749300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8" name="Text Box 67"/>
          <p:cNvSpPr txBox="1">
            <a:spLocks noChangeArrowheads="1"/>
          </p:cNvSpPr>
          <p:nvPr/>
        </p:nvSpPr>
        <p:spPr bwMode="auto">
          <a:xfrm>
            <a:off x="4953001" y="5647809"/>
            <a:ext cx="67197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5139" name="Text Box 69"/>
          <p:cNvSpPr txBox="1">
            <a:spLocks noChangeArrowheads="1"/>
          </p:cNvSpPr>
          <p:nvPr/>
        </p:nvSpPr>
        <p:spPr bwMode="auto">
          <a:xfrm>
            <a:off x="8740776" y="5647809"/>
            <a:ext cx="80021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5140" name="Oval 70"/>
          <p:cNvSpPr>
            <a:spLocks noChangeArrowheads="1"/>
          </p:cNvSpPr>
          <p:nvPr/>
        </p:nvSpPr>
        <p:spPr bwMode="auto">
          <a:xfrm>
            <a:off x="5253038" y="41338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1" name="Oval 71"/>
          <p:cNvSpPr>
            <a:spLocks noChangeArrowheads="1"/>
          </p:cNvSpPr>
          <p:nvPr/>
        </p:nvSpPr>
        <p:spPr bwMode="auto">
          <a:xfrm>
            <a:off x="5241925" y="558641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Oval 72"/>
          <p:cNvSpPr>
            <a:spLocks noChangeArrowheads="1"/>
          </p:cNvSpPr>
          <p:nvPr/>
        </p:nvSpPr>
        <p:spPr bwMode="auto">
          <a:xfrm>
            <a:off x="7366000" y="4137025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3" name="Oval 73"/>
          <p:cNvSpPr>
            <a:spLocks noChangeArrowheads="1"/>
          </p:cNvSpPr>
          <p:nvPr/>
        </p:nvSpPr>
        <p:spPr bwMode="auto">
          <a:xfrm>
            <a:off x="9180513" y="55943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5122" name="Object 74"/>
          <p:cNvGraphicFramePr>
            <a:graphicFrameLocks noChangeAspect="1"/>
          </p:cNvGraphicFramePr>
          <p:nvPr/>
        </p:nvGraphicFramePr>
        <p:xfrm>
          <a:off x="7240589" y="3394075"/>
          <a:ext cx="21431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512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9" y="3394075"/>
                        <a:ext cx="21431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75"/>
          <p:cNvSpPr>
            <a:spLocks noChangeShapeType="1"/>
          </p:cNvSpPr>
          <p:nvPr/>
        </p:nvSpPr>
        <p:spPr bwMode="auto">
          <a:xfrm>
            <a:off x="6958013" y="3479800"/>
            <a:ext cx="238125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5" name="Text Box 76"/>
          <p:cNvSpPr txBox="1">
            <a:spLocks noChangeArrowheads="1"/>
          </p:cNvSpPr>
          <p:nvPr/>
        </p:nvSpPr>
        <p:spPr bwMode="auto">
          <a:xfrm>
            <a:off x="5459414" y="2710934"/>
            <a:ext cx="1800493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5146" name="Text Box 77"/>
          <p:cNvSpPr txBox="1">
            <a:spLocks noChangeArrowheads="1"/>
          </p:cNvSpPr>
          <p:nvPr/>
        </p:nvSpPr>
        <p:spPr bwMode="auto">
          <a:xfrm>
            <a:off x="8455026" y="4352409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5148" name="Text Box 68"/>
          <p:cNvSpPr txBox="1">
            <a:spLocks noChangeArrowheads="1"/>
          </p:cNvSpPr>
          <p:nvPr/>
        </p:nvSpPr>
        <p:spPr bwMode="auto">
          <a:xfrm>
            <a:off x="6345238" y="4239697"/>
            <a:ext cx="124906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C6B8B28-6EAC-4252-887F-55363E36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17FB1-5EF0-4E14-AD49-5E9FF3A8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EEC62-7115-4BA0-899F-DBA685549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Queremos poder comparar a restrição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≤9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Com a função objetivo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dirty="0"/>
                  <a:t>Estabelecendo o </a:t>
                </a:r>
                <a:r>
                  <a:rPr lang="pt-BR" b="1" dirty="0"/>
                  <a:t>limite superior</a:t>
                </a:r>
                <a:r>
                  <a:rPr lang="pt-BR" dirty="0"/>
                  <a:t> para a função-objetivo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EEC62-7115-4BA0-899F-DBA685549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28851" y="2778125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s.r.</a:t>
            </a:r>
            <a:endParaRPr lang="en-US" b="1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537076" y="21844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30</a:t>
            </a:r>
            <a:endParaRPr lang="en-US" b="1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54414" y="2184400"/>
            <a:ext cx="442429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/>
              <a:t>40</a:t>
            </a:r>
            <a:endParaRPr lang="en-US" b="1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089042" y="218440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Max</a:t>
            </a:r>
            <a:endParaRPr lang="en-US" sz="3000" b="1" i="1" dirty="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95875" y="24257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087813" y="24257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278313" y="21383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latin typeface="Symbol" pitchFamily="18" charset="2"/>
              </a:rPr>
              <a:t>+</a:t>
            </a:r>
            <a:endParaRPr lang="en-US" b="1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3265488" y="2138364"/>
            <a:ext cx="215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latin typeface="Symbol" pitchFamily="18" charset="2"/>
              </a:rPr>
              <a:t>=</a:t>
            </a:r>
            <a:endParaRPr lang="en-US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57425" y="5095880"/>
            <a:ext cx="1317626" cy="561976"/>
            <a:chOff x="462" y="3210"/>
            <a:chExt cx="830" cy="354"/>
          </a:xfrm>
        </p:grpSpPr>
        <p:sp>
          <p:nvSpPr>
            <p:cNvPr id="39022" name="Rectangle 11"/>
            <p:cNvSpPr>
              <a:spLocks noChangeArrowheads="1"/>
            </p:cNvSpPr>
            <p:nvPr/>
          </p:nvSpPr>
          <p:spPr bwMode="auto">
            <a:xfrm>
              <a:off x="1153" y="3239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0</a:t>
              </a:r>
              <a:endParaRPr lang="en-US" b="1"/>
            </a:p>
          </p:txBody>
        </p:sp>
        <p:sp>
          <p:nvSpPr>
            <p:cNvPr id="39023" name="Rectangle 12"/>
            <p:cNvSpPr>
              <a:spLocks noChangeArrowheads="1"/>
            </p:cNvSpPr>
            <p:nvPr/>
          </p:nvSpPr>
          <p:spPr bwMode="auto">
            <a:xfrm>
              <a:off x="631" y="323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,</a:t>
              </a:r>
              <a:endParaRPr lang="en-US" b="1"/>
            </a:p>
          </p:txBody>
        </p:sp>
        <p:sp>
          <p:nvSpPr>
            <p:cNvPr id="39024" name="Rectangle 13"/>
            <p:cNvSpPr>
              <a:spLocks noChangeArrowheads="1"/>
            </p:cNvSpPr>
            <p:nvPr/>
          </p:nvSpPr>
          <p:spPr bwMode="auto">
            <a:xfrm>
              <a:off x="834" y="339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25" name="Rectangle 14"/>
            <p:cNvSpPr>
              <a:spLocks noChangeArrowheads="1"/>
            </p:cNvSpPr>
            <p:nvPr/>
          </p:nvSpPr>
          <p:spPr bwMode="auto">
            <a:xfrm>
              <a:off x="552" y="339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26" name="Rectangle 15"/>
            <p:cNvSpPr>
              <a:spLocks noChangeArrowheads="1"/>
            </p:cNvSpPr>
            <p:nvPr/>
          </p:nvSpPr>
          <p:spPr bwMode="auto">
            <a:xfrm>
              <a:off x="975" y="321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9027" name="Rectangle 16"/>
            <p:cNvSpPr>
              <a:spLocks noChangeArrowheads="1"/>
            </p:cNvSpPr>
            <p:nvPr/>
          </p:nvSpPr>
          <p:spPr bwMode="auto">
            <a:xfrm>
              <a:off x="729" y="323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28" name="Rectangle 17"/>
            <p:cNvSpPr>
              <a:spLocks noChangeArrowheads="1"/>
            </p:cNvSpPr>
            <p:nvPr/>
          </p:nvSpPr>
          <p:spPr bwMode="auto">
            <a:xfrm>
              <a:off x="462" y="323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254250" y="4502155"/>
            <a:ext cx="2465388" cy="563563"/>
            <a:chOff x="460" y="2836"/>
            <a:chExt cx="1553" cy="355"/>
          </a:xfrm>
        </p:grpSpPr>
        <p:sp>
          <p:nvSpPr>
            <p:cNvPr id="39009" name="Line 19"/>
            <p:cNvSpPr>
              <a:spLocks noChangeShapeType="1"/>
            </p:cNvSpPr>
            <p:nvPr/>
          </p:nvSpPr>
          <p:spPr bwMode="auto">
            <a:xfrm flipH="1">
              <a:off x="460" y="2911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10" name="Line 20"/>
            <p:cNvSpPr>
              <a:spLocks noChangeShapeType="1"/>
            </p:cNvSpPr>
            <p:nvPr/>
          </p:nvSpPr>
          <p:spPr bwMode="auto">
            <a:xfrm flipH="1">
              <a:off x="1054" y="2911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11" name="Rectangle 21"/>
            <p:cNvSpPr>
              <a:spLocks noChangeArrowheads="1"/>
            </p:cNvSpPr>
            <p:nvPr/>
          </p:nvSpPr>
          <p:spPr bwMode="auto">
            <a:xfrm>
              <a:off x="1734" y="286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21</a:t>
              </a:r>
              <a:endParaRPr lang="en-US" b="1"/>
            </a:p>
          </p:txBody>
        </p:sp>
        <p:sp>
          <p:nvSpPr>
            <p:cNvPr id="39012" name="Rectangle 22"/>
            <p:cNvSpPr>
              <a:spLocks noChangeArrowheads="1"/>
            </p:cNvSpPr>
            <p:nvPr/>
          </p:nvSpPr>
          <p:spPr bwMode="auto">
            <a:xfrm>
              <a:off x="1411" y="30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13" name="Rectangle 23"/>
            <p:cNvSpPr>
              <a:spLocks noChangeArrowheads="1"/>
            </p:cNvSpPr>
            <p:nvPr/>
          </p:nvSpPr>
          <p:spPr bwMode="auto">
            <a:xfrm>
              <a:off x="1127" y="3003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10</a:t>
              </a:r>
              <a:endParaRPr lang="en-US" b="1"/>
            </a:p>
          </p:txBody>
        </p:sp>
        <p:sp>
          <p:nvSpPr>
            <p:cNvPr id="39014" name="Rectangle 24"/>
            <p:cNvSpPr>
              <a:spLocks noChangeArrowheads="1"/>
            </p:cNvSpPr>
            <p:nvPr/>
          </p:nvSpPr>
          <p:spPr bwMode="auto">
            <a:xfrm>
              <a:off x="1057" y="289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9015" name="Rectangle 25"/>
            <p:cNvSpPr>
              <a:spLocks noChangeArrowheads="1"/>
            </p:cNvSpPr>
            <p:nvPr/>
          </p:nvSpPr>
          <p:spPr bwMode="auto">
            <a:xfrm>
              <a:off x="755" y="30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16" name="Rectangle 26"/>
            <p:cNvSpPr>
              <a:spLocks noChangeArrowheads="1"/>
            </p:cNvSpPr>
            <p:nvPr/>
          </p:nvSpPr>
          <p:spPr bwMode="auto">
            <a:xfrm>
              <a:off x="544" y="300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9017" name="Rectangle 27"/>
            <p:cNvSpPr>
              <a:spLocks noChangeArrowheads="1"/>
            </p:cNvSpPr>
            <p:nvPr/>
          </p:nvSpPr>
          <p:spPr bwMode="auto">
            <a:xfrm>
              <a:off x="463" y="289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9018" name="Rectangle 28"/>
            <p:cNvSpPr>
              <a:spLocks noChangeArrowheads="1"/>
            </p:cNvSpPr>
            <p:nvPr/>
          </p:nvSpPr>
          <p:spPr bwMode="auto">
            <a:xfrm>
              <a:off x="1552" y="283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9019" name="Rectangle 29"/>
            <p:cNvSpPr>
              <a:spLocks noChangeArrowheads="1"/>
            </p:cNvSpPr>
            <p:nvPr/>
          </p:nvSpPr>
          <p:spPr bwMode="auto">
            <a:xfrm>
              <a:off x="875" y="283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020" name="Rectangle 30"/>
            <p:cNvSpPr>
              <a:spLocks noChangeArrowheads="1"/>
            </p:cNvSpPr>
            <p:nvPr/>
          </p:nvSpPr>
          <p:spPr bwMode="auto">
            <a:xfrm>
              <a:off x="1307" y="286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21" name="Rectangle 31"/>
            <p:cNvSpPr>
              <a:spLocks noChangeArrowheads="1"/>
            </p:cNvSpPr>
            <p:nvPr/>
          </p:nvSpPr>
          <p:spPr bwMode="auto">
            <a:xfrm>
              <a:off x="665" y="286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082927" y="3910017"/>
            <a:ext cx="1212851" cy="563563"/>
            <a:chOff x="982" y="2463"/>
            <a:chExt cx="764" cy="355"/>
          </a:xfrm>
        </p:grpSpPr>
        <p:sp>
          <p:nvSpPr>
            <p:cNvPr id="39002" name="Line 33"/>
            <p:cNvSpPr>
              <a:spLocks noChangeShapeType="1"/>
            </p:cNvSpPr>
            <p:nvPr/>
          </p:nvSpPr>
          <p:spPr bwMode="auto">
            <a:xfrm flipH="1">
              <a:off x="982" y="2540"/>
              <a:ext cx="149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003" name="Rectangle 34"/>
            <p:cNvSpPr>
              <a:spLocks noChangeArrowheads="1"/>
            </p:cNvSpPr>
            <p:nvPr/>
          </p:nvSpPr>
          <p:spPr bwMode="auto">
            <a:xfrm>
              <a:off x="1607" y="2492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5</a:t>
              </a:r>
              <a:endParaRPr lang="en-US" b="1"/>
            </a:p>
          </p:txBody>
        </p:sp>
        <p:sp>
          <p:nvSpPr>
            <p:cNvPr id="39004" name="Rectangle 35"/>
            <p:cNvSpPr>
              <a:spLocks noChangeArrowheads="1"/>
            </p:cNvSpPr>
            <p:nvPr/>
          </p:nvSpPr>
          <p:spPr bwMode="auto">
            <a:xfrm>
              <a:off x="1291" y="264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9005" name="Rectangle 36"/>
            <p:cNvSpPr>
              <a:spLocks noChangeArrowheads="1"/>
            </p:cNvSpPr>
            <p:nvPr/>
          </p:nvSpPr>
          <p:spPr bwMode="auto">
            <a:xfrm>
              <a:off x="1066" y="263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9006" name="Rectangle 37"/>
            <p:cNvSpPr>
              <a:spLocks noChangeArrowheads="1"/>
            </p:cNvSpPr>
            <p:nvPr/>
          </p:nvSpPr>
          <p:spPr bwMode="auto">
            <a:xfrm>
              <a:off x="991" y="25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9007" name="Rectangle 38"/>
            <p:cNvSpPr>
              <a:spLocks noChangeArrowheads="1"/>
            </p:cNvSpPr>
            <p:nvPr/>
          </p:nvSpPr>
          <p:spPr bwMode="auto">
            <a:xfrm>
              <a:off x="1432" y="2463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9008" name="Rectangle 39"/>
            <p:cNvSpPr>
              <a:spLocks noChangeArrowheads="1"/>
            </p:cNvSpPr>
            <p:nvPr/>
          </p:nvSpPr>
          <p:spPr bwMode="auto">
            <a:xfrm>
              <a:off x="1187" y="2492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51076" y="3317879"/>
            <a:ext cx="2387601" cy="563563"/>
            <a:chOff x="458" y="2090"/>
            <a:chExt cx="1504" cy="355"/>
          </a:xfrm>
        </p:grpSpPr>
        <p:sp>
          <p:nvSpPr>
            <p:cNvPr id="38989" name="Line 41"/>
            <p:cNvSpPr>
              <a:spLocks noChangeShapeType="1"/>
            </p:cNvSpPr>
            <p:nvPr/>
          </p:nvSpPr>
          <p:spPr bwMode="auto">
            <a:xfrm flipH="1">
              <a:off x="460" y="2167"/>
              <a:ext cx="148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0" name="Line 42"/>
            <p:cNvSpPr>
              <a:spLocks noChangeShapeType="1"/>
            </p:cNvSpPr>
            <p:nvPr/>
          </p:nvSpPr>
          <p:spPr bwMode="auto">
            <a:xfrm flipH="1">
              <a:off x="1052" y="2167"/>
              <a:ext cx="148" cy="2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91" name="Rectangle 43"/>
            <p:cNvSpPr>
              <a:spLocks noChangeArrowheads="1"/>
            </p:cNvSpPr>
            <p:nvPr/>
          </p:nvSpPr>
          <p:spPr bwMode="auto">
            <a:xfrm>
              <a:off x="1683" y="2119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/>
                <a:t>20</a:t>
              </a:r>
              <a:endParaRPr lang="en-US" b="1"/>
            </a:p>
          </p:txBody>
        </p:sp>
        <p:sp>
          <p:nvSpPr>
            <p:cNvPr id="38992" name="Rectangle 44"/>
            <p:cNvSpPr>
              <a:spLocks noChangeArrowheads="1"/>
            </p:cNvSpPr>
            <p:nvPr/>
          </p:nvSpPr>
          <p:spPr bwMode="auto">
            <a:xfrm>
              <a:off x="1360" y="227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3" name="Rectangle 45"/>
            <p:cNvSpPr>
              <a:spLocks noChangeArrowheads="1"/>
            </p:cNvSpPr>
            <p:nvPr/>
          </p:nvSpPr>
          <p:spPr bwMode="auto">
            <a:xfrm>
              <a:off x="1140" y="22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4" name="Rectangle 46"/>
            <p:cNvSpPr>
              <a:spLocks noChangeArrowheads="1"/>
            </p:cNvSpPr>
            <p:nvPr/>
          </p:nvSpPr>
          <p:spPr bwMode="auto">
            <a:xfrm>
              <a:off x="1060" y="214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95" name="Rectangle 47"/>
            <p:cNvSpPr>
              <a:spLocks noChangeArrowheads="1"/>
            </p:cNvSpPr>
            <p:nvPr/>
          </p:nvSpPr>
          <p:spPr bwMode="auto">
            <a:xfrm>
              <a:off x="754" y="227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96" name="Rectangle 48"/>
            <p:cNvSpPr>
              <a:spLocks noChangeArrowheads="1"/>
            </p:cNvSpPr>
            <p:nvPr/>
          </p:nvSpPr>
          <p:spPr bwMode="auto">
            <a:xfrm>
              <a:off x="544" y="22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97" name="Rectangle 49"/>
            <p:cNvSpPr>
              <a:spLocks noChangeArrowheads="1"/>
            </p:cNvSpPr>
            <p:nvPr/>
          </p:nvSpPr>
          <p:spPr bwMode="auto">
            <a:xfrm>
              <a:off x="458" y="214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98" name="Rectangle 50"/>
            <p:cNvSpPr>
              <a:spLocks noChangeArrowheads="1"/>
            </p:cNvSpPr>
            <p:nvPr/>
          </p:nvSpPr>
          <p:spPr bwMode="auto">
            <a:xfrm>
              <a:off x="1501" y="209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99" name="Rectangle 51"/>
            <p:cNvSpPr>
              <a:spLocks noChangeArrowheads="1"/>
            </p:cNvSpPr>
            <p:nvPr/>
          </p:nvSpPr>
          <p:spPr bwMode="auto">
            <a:xfrm>
              <a:off x="873" y="209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9000" name="Rectangle 52"/>
            <p:cNvSpPr>
              <a:spLocks noChangeArrowheads="1"/>
            </p:cNvSpPr>
            <p:nvPr/>
          </p:nvSpPr>
          <p:spPr bwMode="auto">
            <a:xfrm>
              <a:off x="1256" y="211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  <p:sp>
          <p:nvSpPr>
            <p:cNvPr id="39001" name="Rectangle 53"/>
            <p:cNvSpPr>
              <a:spLocks noChangeArrowheads="1"/>
            </p:cNvSpPr>
            <p:nvPr/>
          </p:nvSpPr>
          <p:spPr bwMode="auto">
            <a:xfrm>
              <a:off x="664" y="211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/>
                <a:t>x</a:t>
              </a:r>
              <a:endParaRPr lang="en-US" b="1"/>
            </a:p>
          </p:txBody>
        </p:sp>
      </p:grpSp>
      <p:sp>
        <p:nvSpPr>
          <p:cNvPr id="38926" name="Rectangle 54"/>
          <p:cNvSpPr>
            <a:spLocks noChangeArrowheads="1"/>
          </p:cNvSpPr>
          <p:nvPr/>
        </p:nvSpPr>
        <p:spPr bwMode="auto">
          <a:xfrm>
            <a:off x="4929188" y="21844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/>
              <a:t>x</a:t>
            </a:r>
            <a:endParaRPr lang="en-US" b="1"/>
          </a:p>
        </p:txBody>
      </p:sp>
      <p:sp>
        <p:nvSpPr>
          <p:cNvPr id="38927" name="Rectangle 55"/>
          <p:cNvSpPr>
            <a:spLocks noChangeArrowheads="1"/>
          </p:cNvSpPr>
          <p:nvPr/>
        </p:nvSpPr>
        <p:spPr bwMode="auto">
          <a:xfrm>
            <a:off x="3946525" y="2184400"/>
            <a:ext cx="1987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/>
              <a:t>x</a:t>
            </a:r>
            <a:endParaRPr lang="en-US" b="1"/>
          </a:p>
        </p:txBody>
      </p:sp>
      <p:sp>
        <p:nvSpPr>
          <p:cNvPr id="38928" name="Rectangle 56"/>
          <p:cNvSpPr>
            <a:spLocks noChangeArrowheads="1"/>
          </p:cNvSpPr>
          <p:nvPr/>
        </p:nvSpPr>
        <p:spPr bwMode="auto">
          <a:xfrm>
            <a:off x="2865853" y="2184400"/>
            <a:ext cx="352661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 i="1" dirty="0"/>
              <a:t> Z</a:t>
            </a:r>
            <a:endParaRPr lang="en-US" b="1" dirty="0"/>
          </a:p>
        </p:txBody>
      </p:sp>
      <p:sp>
        <p:nvSpPr>
          <p:cNvPr id="38929" name="Rectangle 57"/>
          <p:cNvSpPr>
            <a:spLocks noChangeArrowheads="1"/>
          </p:cNvSpPr>
          <p:nvPr/>
        </p:nvSpPr>
        <p:spPr bwMode="auto">
          <a:xfrm>
            <a:off x="7281863" y="2892426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s.r.</a:t>
            </a:r>
            <a:endParaRPr lang="en-US" b="1"/>
          </a:p>
        </p:txBody>
      </p:sp>
      <p:sp>
        <p:nvSpPr>
          <p:cNvPr id="38930" name="Rectangle 58"/>
          <p:cNvSpPr>
            <a:spLocks noChangeArrowheads="1"/>
          </p:cNvSpPr>
          <p:nvPr/>
        </p:nvSpPr>
        <p:spPr bwMode="auto">
          <a:xfrm>
            <a:off x="7886700" y="54340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31" name="Rectangle 59"/>
          <p:cNvSpPr>
            <a:spLocks noChangeArrowheads="1"/>
          </p:cNvSpPr>
          <p:nvPr/>
        </p:nvSpPr>
        <p:spPr bwMode="auto">
          <a:xfrm>
            <a:off x="7448550" y="5434014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7307263" y="4576759"/>
            <a:ext cx="2400299" cy="555624"/>
            <a:chOff x="3643" y="2883"/>
            <a:chExt cx="1512" cy="350"/>
          </a:xfrm>
        </p:grpSpPr>
        <p:sp>
          <p:nvSpPr>
            <p:cNvPr id="38979" name="Line 61"/>
            <p:cNvSpPr>
              <a:spLocks noChangeShapeType="1"/>
            </p:cNvSpPr>
            <p:nvPr/>
          </p:nvSpPr>
          <p:spPr bwMode="auto">
            <a:xfrm flipH="1">
              <a:off x="3643" y="2956"/>
              <a:ext cx="146" cy="2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0" name="Line 62"/>
            <p:cNvSpPr>
              <a:spLocks noChangeShapeType="1"/>
            </p:cNvSpPr>
            <p:nvPr/>
          </p:nvSpPr>
          <p:spPr bwMode="auto">
            <a:xfrm flipH="1">
              <a:off x="4223" y="2956"/>
              <a:ext cx="146" cy="21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81" name="Rectangle 63"/>
            <p:cNvSpPr>
              <a:spLocks noChangeArrowheads="1"/>
            </p:cNvSpPr>
            <p:nvPr/>
          </p:nvSpPr>
          <p:spPr bwMode="auto">
            <a:xfrm>
              <a:off x="4886" y="291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24</a:t>
              </a:r>
              <a:endParaRPr lang="en-US" b="1"/>
            </a:p>
          </p:txBody>
        </p:sp>
        <p:sp>
          <p:nvSpPr>
            <p:cNvPr id="38982" name="Rectangle 64"/>
            <p:cNvSpPr>
              <a:spLocks noChangeArrowheads="1"/>
            </p:cNvSpPr>
            <p:nvPr/>
          </p:nvSpPr>
          <p:spPr bwMode="auto">
            <a:xfrm>
              <a:off x="4572" y="30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83" name="Rectangle 65"/>
            <p:cNvSpPr>
              <a:spLocks noChangeArrowheads="1"/>
            </p:cNvSpPr>
            <p:nvPr/>
          </p:nvSpPr>
          <p:spPr bwMode="auto">
            <a:xfrm>
              <a:off x="4294" y="3046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10</a:t>
              </a:r>
              <a:endParaRPr lang="en-US" b="1"/>
            </a:p>
          </p:txBody>
        </p:sp>
        <p:sp>
          <p:nvSpPr>
            <p:cNvPr id="38984" name="Rectangle 66"/>
            <p:cNvSpPr>
              <a:spLocks noChangeArrowheads="1"/>
            </p:cNvSpPr>
            <p:nvPr/>
          </p:nvSpPr>
          <p:spPr bwMode="auto">
            <a:xfrm>
              <a:off x="4225" y="293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85" name="Rectangle 67"/>
            <p:cNvSpPr>
              <a:spLocks noChangeArrowheads="1"/>
            </p:cNvSpPr>
            <p:nvPr/>
          </p:nvSpPr>
          <p:spPr bwMode="auto">
            <a:xfrm>
              <a:off x="3931" y="30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86" name="Rectangle 68"/>
            <p:cNvSpPr>
              <a:spLocks noChangeArrowheads="1"/>
            </p:cNvSpPr>
            <p:nvPr/>
          </p:nvSpPr>
          <p:spPr bwMode="auto">
            <a:xfrm>
              <a:off x="3725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87" name="Rectangle 69"/>
            <p:cNvSpPr>
              <a:spLocks noChangeArrowheads="1"/>
            </p:cNvSpPr>
            <p:nvPr/>
          </p:nvSpPr>
          <p:spPr bwMode="auto">
            <a:xfrm>
              <a:off x="3645" y="293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3</a:t>
              </a:r>
              <a:endParaRPr lang="en-US" b="1"/>
            </a:p>
          </p:txBody>
        </p:sp>
        <p:sp>
          <p:nvSpPr>
            <p:cNvPr id="38988" name="Rectangle 70"/>
            <p:cNvSpPr>
              <a:spLocks noChangeArrowheads="1"/>
            </p:cNvSpPr>
            <p:nvPr/>
          </p:nvSpPr>
          <p:spPr bwMode="auto">
            <a:xfrm>
              <a:off x="4709" y="2883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</p:grpSp>
      <p:sp>
        <p:nvSpPr>
          <p:cNvPr id="38933" name="Rectangle 71"/>
          <p:cNvSpPr>
            <a:spLocks noChangeArrowheads="1"/>
          </p:cNvSpPr>
          <p:nvPr/>
        </p:nvSpPr>
        <p:spPr bwMode="auto">
          <a:xfrm>
            <a:off x="7950200" y="4576763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+</a:t>
            </a:r>
            <a:endParaRPr lang="en-US" b="1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7310438" y="5154619"/>
            <a:ext cx="1282700" cy="506413"/>
            <a:chOff x="3645" y="3247"/>
            <a:chExt cx="808" cy="319"/>
          </a:xfrm>
        </p:grpSpPr>
        <p:sp>
          <p:nvSpPr>
            <p:cNvPr id="38974" name="Rectangle 73"/>
            <p:cNvSpPr>
              <a:spLocks noChangeArrowheads="1"/>
            </p:cNvSpPr>
            <p:nvPr/>
          </p:nvSpPr>
          <p:spPr bwMode="auto">
            <a:xfrm>
              <a:off x="4319" y="3275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0</a:t>
              </a:r>
              <a:endParaRPr lang="en-US" b="1"/>
            </a:p>
          </p:txBody>
        </p:sp>
        <p:sp>
          <p:nvSpPr>
            <p:cNvPr id="38975" name="Rectangle 74"/>
            <p:cNvSpPr>
              <a:spLocks noChangeArrowheads="1"/>
            </p:cNvSpPr>
            <p:nvPr/>
          </p:nvSpPr>
          <p:spPr bwMode="auto">
            <a:xfrm>
              <a:off x="3810" y="3275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,</a:t>
              </a:r>
              <a:endParaRPr lang="en-US" b="1"/>
            </a:p>
          </p:txBody>
        </p:sp>
        <p:sp>
          <p:nvSpPr>
            <p:cNvPr id="38976" name="Rectangle 75"/>
            <p:cNvSpPr>
              <a:spLocks noChangeArrowheads="1"/>
            </p:cNvSpPr>
            <p:nvPr/>
          </p:nvSpPr>
          <p:spPr bwMode="auto">
            <a:xfrm>
              <a:off x="4146" y="32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8977" name="Rectangle 76"/>
            <p:cNvSpPr>
              <a:spLocks noChangeArrowheads="1"/>
            </p:cNvSpPr>
            <p:nvPr/>
          </p:nvSpPr>
          <p:spPr bwMode="auto">
            <a:xfrm>
              <a:off x="3906" y="32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78" name="Rectangle 77"/>
            <p:cNvSpPr>
              <a:spLocks noChangeArrowheads="1"/>
            </p:cNvSpPr>
            <p:nvPr/>
          </p:nvSpPr>
          <p:spPr bwMode="auto">
            <a:xfrm>
              <a:off x="3645" y="32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sp>
        <p:nvSpPr>
          <p:cNvPr id="38935" name="Rectangle 78"/>
          <p:cNvSpPr>
            <a:spLocks noChangeArrowheads="1"/>
          </p:cNvSpPr>
          <p:nvPr/>
        </p:nvSpPr>
        <p:spPr bwMode="auto">
          <a:xfrm>
            <a:off x="8618538" y="4621214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36" name="Rectangle 79"/>
          <p:cNvSpPr>
            <a:spLocks noChangeArrowheads="1"/>
          </p:cNvSpPr>
          <p:nvPr/>
        </p:nvSpPr>
        <p:spPr bwMode="auto">
          <a:xfrm>
            <a:off x="7624763" y="4621214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8116888" y="3998909"/>
            <a:ext cx="1179512" cy="555624"/>
            <a:chOff x="4153" y="2519"/>
            <a:chExt cx="743" cy="350"/>
          </a:xfrm>
        </p:grpSpPr>
        <p:sp>
          <p:nvSpPr>
            <p:cNvPr id="38967" name="Line 81"/>
            <p:cNvSpPr>
              <a:spLocks noChangeShapeType="1"/>
            </p:cNvSpPr>
            <p:nvPr/>
          </p:nvSpPr>
          <p:spPr bwMode="auto">
            <a:xfrm flipH="1">
              <a:off x="4153" y="2594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68" name="Rectangle 82"/>
            <p:cNvSpPr>
              <a:spLocks noChangeArrowheads="1"/>
            </p:cNvSpPr>
            <p:nvPr/>
          </p:nvSpPr>
          <p:spPr bwMode="auto">
            <a:xfrm>
              <a:off x="4762" y="254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5</a:t>
              </a:r>
              <a:endParaRPr lang="en-US" b="1"/>
            </a:p>
          </p:txBody>
        </p:sp>
        <p:sp>
          <p:nvSpPr>
            <p:cNvPr id="38969" name="Rectangle 83"/>
            <p:cNvSpPr>
              <a:spLocks noChangeArrowheads="1"/>
            </p:cNvSpPr>
            <p:nvPr/>
          </p:nvSpPr>
          <p:spPr bwMode="auto">
            <a:xfrm>
              <a:off x="4455" y="269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70" name="Rectangle 84"/>
            <p:cNvSpPr>
              <a:spLocks noChangeArrowheads="1"/>
            </p:cNvSpPr>
            <p:nvPr/>
          </p:nvSpPr>
          <p:spPr bwMode="auto">
            <a:xfrm>
              <a:off x="4235" y="268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71" name="Rectangle 85"/>
            <p:cNvSpPr>
              <a:spLocks noChangeArrowheads="1"/>
            </p:cNvSpPr>
            <p:nvPr/>
          </p:nvSpPr>
          <p:spPr bwMode="auto">
            <a:xfrm>
              <a:off x="4162" y="257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72" name="Rectangle 86"/>
            <p:cNvSpPr>
              <a:spLocks noChangeArrowheads="1"/>
            </p:cNvSpPr>
            <p:nvPr/>
          </p:nvSpPr>
          <p:spPr bwMode="auto">
            <a:xfrm>
              <a:off x="4592" y="2519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73" name="Rectangle 87"/>
            <p:cNvSpPr>
              <a:spLocks noChangeArrowheads="1"/>
            </p:cNvSpPr>
            <p:nvPr/>
          </p:nvSpPr>
          <p:spPr bwMode="auto">
            <a:xfrm>
              <a:off x="4352" y="254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7304089" y="3419479"/>
            <a:ext cx="2325688" cy="557213"/>
            <a:chOff x="3641" y="2154"/>
            <a:chExt cx="1465" cy="351"/>
          </a:xfrm>
        </p:grpSpPr>
        <p:sp>
          <p:nvSpPr>
            <p:cNvPr id="38954" name="Line 89"/>
            <p:cNvSpPr>
              <a:spLocks noChangeShapeType="1"/>
            </p:cNvSpPr>
            <p:nvPr/>
          </p:nvSpPr>
          <p:spPr bwMode="auto">
            <a:xfrm flipH="1">
              <a:off x="3643" y="2229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55" name="Line 90"/>
            <p:cNvSpPr>
              <a:spLocks noChangeShapeType="1"/>
            </p:cNvSpPr>
            <p:nvPr/>
          </p:nvSpPr>
          <p:spPr bwMode="auto">
            <a:xfrm flipH="1">
              <a:off x="4221" y="2229"/>
              <a:ext cx="14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56" name="Rectangle 91"/>
            <p:cNvSpPr>
              <a:spLocks noChangeArrowheads="1"/>
            </p:cNvSpPr>
            <p:nvPr/>
          </p:nvSpPr>
          <p:spPr bwMode="auto">
            <a:xfrm>
              <a:off x="4837" y="2182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/>
                <a:t>20</a:t>
              </a:r>
              <a:endParaRPr lang="en-US" b="1"/>
            </a:p>
          </p:txBody>
        </p:sp>
        <p:sp>
          <p:nvSpPr>
            <p:cNvPr id="38957" name="Rectangle 92"/>
            <p:cNvSpPr>
              <a:spLocks noChangeArrowheads="1"/>
            </p:cNvSpPr>
            <p:nvPr/>
          </p:nvSpPr>
          <p:spPr bwMode="auto">
            <a:xfrm>
              <a:off x="4522" y="233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58" name="Rectangle 93"/>
            <p:cNvSpPr>
              <a:spLocks noChangeArrowheads="1"/>
            </p:cNvSpPr>
            <p:nvPr/>
          </p:nvSpPr>
          <p:spPr bwMode="auto">
            <a:xfrm>
              <a:off x="4306" y="23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59" name="Rectangle 94"/>
            <p:cNvSpPr>
              <a:spLocks noChangeArrowheads="1"/>
            </p:cNvSpPr>
            <p:nvPr/>
          </p:nvSpPr>
          <p:spPr bwMode="auto">
            <a:xfrm>
              <a:off x="4229" y="22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60" name="Rectangle 95"/>
            <p:cNvSpPr>
              <a:spLocks noChangeArrowheads="1"/>
            </p:cNvSpPr>
            <p:nvPr/>
          </p:nvSpPr>
          <p:spPr bwMode="auto">
            <a:xfrm>
              <a:off x="3930" y="233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1</a:t>
              </a:r>
              <a:endParaRPr lang="en-US" b="1"/>
            </a:p>
          </p:txBody>
        </p:sp>
        <p:sp>
          <p:nvSpPr>
            <p:cNvPr id="38961" name="Rectangle 96"/>
            <p:cNvSpPr>
              <a:spLocks noChangeArrowheads="1"/>
            </p:cNvSpPr>
            <p:nvPr/>
          </p:nvSpPr>
          <p:spPr bwMode="auto">
            <a:xfrm>
              <a:off x="3725" y="231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5</a:t>
              </a:r>
              <a:endParaRPr lang="en-US" b="1"/>
            </a:p>
          </p:txBody>
        </p:sp>
        <p:sp>
          <p:nvSpPr>
            <p:cNvPr id="38962" name="Rectangle 97"/>
            <p:cNvSpPr>
              <a:spLocks noChangeArrowheads="1"/>
            </p:cNvSpPr>
            <p:nvPr/>
          </p:nvSpPr>
          <p:spPr bwMode="auto">
            <a:xfrm>
              <a:off x="3641" y="22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/>
                <a:t>2</a:t>
              </a:r>
              <a:endParaRPr lang="en-US" b="1"/>
            </a:p>
          </p:txBody>
        </p:sp>
        <p:sp>
          <p:nvSpPr>
            <p:cNvPr id="38963" name="Rectangle 98"/>
            <p:cNvSpPr>
              <a:spLocks noChangeArrowheads="1"/>
            </p:cNvSpPr>
            <p:nvPr/>
          </p:nvSpPr>
          <p:spPr bwMode="auto">
            <a:xfrm>
              <a:off x="4660" y="215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8964" name="Rectangle 99"/>
            <p:cNvSpPr>
              <a:spLocks noChangeArrowheads="1"/>
            </p:cNvSpPr>
            <p:nvPr/>
          </p:nvSpPr>
          <p:spPr bwMode="auto">
            <a:xfrm>
              <a:off x="4047" y="2154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8965" name="Rectangle 100"/>
            <p:cNvSpPr>
              <a:spLocks noChangeArrowheads="1"/>
            </p:cNvSpPr>
            <p:nvPr/>
          </p:nvSpPr>
          <p:spPr bwMode="auto">
            <a:xfrm>
              <a:off x="4420" y="2182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  <p:sp>
          <p:nvSpPr>
            <p:cNvPr id="38966" name="Rectangle 101"/>
            <p:cNvSpPr>
              <a:spLocks noChangeArrowheads="1"/>
            </p:cNvSpPr>
            <p:nvPr/>
          </p:nvSpPr>
          <p:spPr bwMode="auto">
            <a:xfrm>
              <a:off x="3842" y="2182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/>
                <a:t>x</a:t>
              </a:r>
              <a:endParaRPr lang="en-US" b="1"/>
            </a:p>
          </p:txBody>
        </p:sp>
      </p:grpSp>
      <p:sp>
        <p:nvSpPr>
          <p:cNvPr id="38939" name="Rectangle 102"/>
          <p:cNvSpPr>
            <a:spLocks noChangeArrowheads="1"/>
          </p:cNvSpPr>
          <p:nvPr/>
        </p:nvSpPr>
        <p:spPr bwMode="auto">
          <a:xfrm>
            <a:off x="9490076" y="22161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30</a:t>
            </a:r>
            <a:endParaRPr lang="en-US" b="1"/>
          </a:p>
        </p:txBody>
      </p:sp>
      <p:sp>
        <p:nvSpPr>
          <p:cNvPr id="38940" name="Rectangle 103"/>
          <p:cNvSpPr>
            <a:spLocks noChangeArrowheads="1"/>
          </p:cNvSpPr>
          <p:nvPr/>
        </p:nvSpPr>
        <p:spPr bwMode="auto">
          <a:xfrm>
            <a:off x="8461376" y="22161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/>
              <a:t>40</a:t>
            </a:r>
            <a:endParaRPr lang="en-US" b="1"/>
          </a:p>
        </p:txBody>
      </p:sp>
      <p:sp>
        <p:nvSpPr>
          <p:cNvPr id="38941" name="Rectangle 104"/>
          <p:cNvSpPr>
            <a:spLocks noChangeArrowheads="1"/>
          </p:cNvSpPr>
          <p:nvPr/>
        </p:nvSpPr>
        <p:spPr bwMode="auto">
          <a:xfrm>
            <a:off x="6997824" y="2216151"/>
            <a:ext cx="726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Max</a:t>
            </a:r>
            <a:endParaRPr lang="en-US" b="1" i="1" dirty="0"/>
          </a:p>
        </p:txBody>
      </p:sp>
      <p:sp>
        <p:nvSpPr>
          <p:cNvPr id="38942" name="Rectangle 105"/>
          <p:cNvSpPr>
            <a:spLocks noChangeArrowheads="1"/>
          </p:cNvSpPr>
          <p:nvPr/>
        </p:nvSpPr>
        <p:spPr bwMode="auto">
          <a:xfrm>
            <a:off x="10072688" y="2438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2</a:t>
            </a:r>
            <a:endParaRPr lang="en-US" b="1"/>
          </a:p>
        </p:txBody>
      </p:sp>
      <p:sp>
        <p:nvSpPr>
          <p:cNvPr id="38943" name="Rectangle 106"/>
          <p:cNvSpPr>
            <a:spLocks noChangeArrowheads="1"/>
          </p:cNvSpPr>
          <p:nvPr/>
        </p:nvSpPr>
        <p:spPr bwMode="auto">
          <a:xfrm>
            <a:off x="9020175" y="24384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/>
              <a:t>1</a:t>
            </a:r>
            <a:endParaRPr lang="en-US" b="1"/>
          </a:p>
        </p:txBody>
      </p:sp>
      <p:sp>
        <p:nvSpPr>
          <p:cNvPr id="38944" name="Rectangle 107"/>
          <p:cNvSpPr>
            <a:spLocks noChangeArrowheads="1"/>
          </p:cNvSpPr>
          <p:nvPr/>
        </p:nvSpPr>
        <p:spPr bwMode="auto">
          <a:xfrm>
            <a:off x="9218613" y="2133601"/>
            <a:ext cx="211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+</a:t>
            </a:r>
            <a:endParaRPr lang="en-US" b="1"/>
          </a:p>
        </p:txBody>
      </p:sp>
      <p:sp>
        <p:nvSpPr>
          <p:cNvPr id="38945" name="Rectangle 108"/>
          <p:cNvSpPr>
            <a:spLocks noChangeArrowheads="1"/>
          </p:cNvSpPr>
          <p:nvPr/>
        </p:nvSpPr>
        <p:spPr bwMode="auto">
          <a:xfrm>
            <a:off x="8159750" y="2133601"/>
            <a:ext cx="2115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latin typeface="Symbol" pitchFamily="18" charset="2"/>
              </a:rPr>
              <a:t>=</a:t>
            </a:r>
            <a:endParaRPr lang="en-US" b="1"/>
          </a:p>
        </p:txBody>
      </p:sp>
      <p:sp>
        <p:nvSpPr>
          <p:cNvPr id="38946" name="Rectangle 109"/>
          <p:cNvSpPr>
            <a:spLocks noChangeArrowheads="1"/>
          </p:cNvSpPr>
          <p:nvPr/>
        </p:nvSpPr>
        <p:spPr bwMode="auto">
          <a:xfrm>
            <a:off x="9899650" y="22161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47" name="Rectangle 110"/>
          <p:cNvSpPr>
            <a:spLocks noChangeArrowheads="1"/>
          </p:cNvSpPr>
          <p:nvPr/>
        </p:nvSpPr>
        <p:spPr bwMode="auto">
          <a:xfrm>
            <a:off x="8870950" y="2216151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/>
              <a:t>x</a:t>
            </a:r>
            <a:endParaRPr lang="en-US" b="1"/>
          </a:p>
        </p:txBody>
      </p:sp>
      <p:sp>
        <p:nvSpPr>
          <p:cNvPr id="38948" name="Rectangle 111"/>
          <p:cNvSpPr>
            <a:spLocks noChangeArrowheads="1"/>
          </p:cNvSpPr>
          <p:nvPr/>
        </p:nvSpPr>
        <p:spPr bwMode="auto">
          <a:xfrm>
            <a:off x="7728073" y="2216151"/>
            <a:ext cx="3430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 dirty="0"/>
              <a:t> Z</a:t>
            </a:r>
            <a:endParaRPr lang="en-US" b="1" dirty="0"/>
          </a:p>
        </p:txBody>
      </p:sp>
      <p:sp>
        <p:nvSpPr>
          <p:cNvPr id="38949" name="AutoShape 112"/>
          <p:cNvSpPr>
            <a:spLocks noChangeArrowheads="1"/>
          </p:cNvSpPr>
          <p:nvPr/>
        </p:nvSpPr>
        <p:spPr bwMode="auto">
          <a:xfrm>
            <a:off x="5486401" y="3716338"/>
            <a:ext cx="969963" cy="398462"/>
          </a:xfrm>
          <a:prstGeom prst="rightArrow">
            <a:avLst>
              <a:gd name="adj1" fmla="val 50000"/>
              <a:gd name="adj2" fmla="val 60857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50" name="Rectangle 113"/>
          <p:cNvSpPr>
            <a:spLocks noChangeArrowheads="1"/>
          </p:cNvSpPr>
          <p:nvPr/>
        </p:nvSpPr>
        <p:spPr bwMode="auto">
          <a:xfrm>
            <a:off x="4267200" y="4572000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8951" name="Rectangle 114"/>
          <p:cNvSpPr>
            <a:spLocks noChangeArrowheads="1"/>
          </p:cNvSpPr>
          <p:nvPr/>
        </p:nvSpPr>
        <p:spPr bwMode="auto">
          <a:xfrm>
            <a:off x="9264650" y="4621213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38952" name="AutoShape 115"/>
          <p:cNvCxnSpPr>
            <a:cxnSpLocks noChangeShapeType="1"/>
            <a:stCxn id="38950" idx="2"/>
            <a:endCxn id="38951" idx="2"/>
          </p:cNvCxnSpPr>
          <p:nvPr/>
        </p:nvCxnSpPr>
        <p:spPr bwMode="auto">
          <a:xfrm rot="16200000" flipH="1">
            <a:off x="6944519" y="2518569"/>
            <a:ext cx="49212" cy="4997450"/>
          </a:xfrm>
          <a:prstGeom prst="bentConnector3">
            <a:avLst>
              <a:gd name="adj1" fmla="val 1732255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1" name="Título 10">
            <a:extLst>
              <a:ext uri="{FF2B5EF4-FFF2-40B4-BE49-F238E27FC236}">
                <a16:creationId xmlns:a16="http://schemas.microsoft.com/office/drawing/2014/main" id="{44281438-3E0B-4DFF-AFB6-85B6B15B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reeform 2"/>
          <p:cNvSpPr>
            <a:spLocks/>
          </p:cNvSpPr>
          <p:nvPr/>
        </p:nvSpPr>
        <p:spPr bwMode="auto">
          <a:xfrm>
            <a:off x="8894039" y="3555191"/>
            <a:ext cx="1285875" cy="1077912"/>
          </a:xfrm>
          <a:custGeom>
            <a:avLst/>
            <a:gdLst>
              <a:gd name="T0" fmla="*/ 0 w 810"/>
              <a:gd name="T1" fmla="*/ 0 h 679"/>
              <a:gd name="T2" fmla="*/ 415 w 810"/>
              <a:gd name="T3" fmla="*/ 196 h 679"/>
              <a:gd name="T4" fmla="*/ 810 w 810"/>
              <a:gd name="T5" fmla="*/ 679 h 679"/>
              <a:gd name="T6" fmla="*/ 570 w 810"/>
              <a:gd name="T7" fmla="*/ 671 h 679"/>
              <a:gd name="T8" fmla="*/ 0 w 810"/>
              <a:gd name="T9" fmla="*/ 0 h 6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0"/>
              <a:gd name="T16" fmla="*/ 0 h 679"/>
              <a:gd name="T17" fmla="*/ 810 w 810"/>
              <a:gd name="T18" fmla="*/ 679 h 6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0" h="679">
                <a:moveTo>
                  <a:pt x="0" y="0"/>
                </a:moveTo>
                <a:lnTo>
                  <a:pt x="415" y="196"/>
                </a:lnTo>
                <a:lnTo>
                  <a:pt x="810" y="679"/>
                </a:lnTo>
                <a:lnTo>
                  <a:pt x="570" y="67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2" name="Line 4"/>
          <p:cNvSpPr>
            <a:spLocks noChangeShapeType="1"/>
          </p:cNvSpPr>
          <p:nvPr/>
        </p:nvSpPr>
        <p:spPr bwMode="auto">
          <a:xfrm flipV="1">
            <a:off x="1067662" y="4750070"/>
            <a:ext cx="3563938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3" name="Freeform 5"/>
          <p:cNvSpPr>
            <a:spLocks/>
          </p:cNvSpPr>
          <p:nvPr/>
        </p:nvSpPr>
        <p:spPr bwMode="auto">
          <a:xfrm>
            <a:off x="1121637" y="3432444"/>
            <a:ext cx="3117850" cy="1308100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154" name="Line 6"/>
          <p:cNvSpPr>
            <a:spLocks noChangeShapeType="1"/>
          </p:cNvSpPr>
          <p:nvPr/>
        </p:nvSpPr>
        <p:spPr bwMode="auto">
          <a:xfrm>
            <a:off x="3401287" y="3702319"/>
            <a:ext cx="863600" cy="103981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Oval 7"/>
          <p:cNvSpPr>
            <a:spLocks noChangeArrowheads="1"/>
          </p:cNvSpPr>
          <p:nvPr/>
        </p:nvSpPr>
        <p:spPr bwMode="auto">
          <a:xfrm>
            <a:off x="3393350" y="3659457"/>
            <a:ext cx="76200" cy="1063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6" name="Text Box 8"/>
          <p:cNvSpPr txBox="1">
            <a:spLocks noChangeArrowheads="1"/>
          </p:cNvSpPr>
          <p:nvPr/>
        </p:nvSpPr>
        <p:spPr bwMode="auto">
          <a:xfrm>
            <a:off x="1067663" y="3062527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6157" name="Line 9"/>
          <p:cNvSpPr>
            <a:spLocks noChangeShapeType="1"/>
          </p:cNvSpPr>
          <p:nvPr/>
        </p:nvSpPr>
        <p:spPr bwMode="auto">
          <a:xfrm>
            <a:off x="1112112" y="1967181"/>
            <a:ext cx="0" cy="280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0"/>
          <p:cNvSpPr>
            <a:spLocks noChangeShapeType="1"/>
          </p:cNvSpPr>
          <p:nvPr/>
        </p:nvSpPr>
        <p:spPr bwMode="auto">
          <a:xfrm>
            <a:off x="1121638" y="3424506"/>
            <a:ext cx="16795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" name="Line 11"/>
          <p:cNvSpPr>
            <a:spLocks noChangeShapeType="1"/>
          </p:cNvSpPr>
          <p:nvPr/>
        </p:nvSpPr>
        <p:spPr bwMode="auto">
          <a:xfrm>
            <a:off x="2796450" y="3424507"/>
            <a:ext cx="601662" cy="2635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" name="Text Box 12"/>
          <p:cNvSpPr txBox="1">
            <a:spLocks noChangeArrowheads="1"/>
          </p:cNvSpPr>
          <p:nvPr/>
        </p:nvSpPr>
        <p:spPr bwMode="auto">
          <a:xfrm>
            <a:off x="839062" y="4723052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6161" name="Text Box 13"/>
          <p:cNvSpPr txBox="1">
            <a:spLocks noChangeArrowheads="1"/>
          </p:cNvSpPr>
          <p:nvPr/>
        </p:nvSpPr>
        <p:spPr bwMode="auto">
          <a:xfrm>
            <a:off x="3872776" y="4721464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 dirty="0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6162" name="Oval 14"/>
          <p:cNvSpPr>
            <a:spLocks noChangeArrowheads="1"/>
          </p:cNvSpPr>
          <p:nvPr/>
        </p:nvSpPr>
        <p:spPr bwMode="auto">
          <a:xfrm>
            <a:off x="1078775" y="3373707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" name="Oval 15"/>
          <p:cNvSpPr>
            <a:spLocks noChangeArrowheads="1"/>
          </p:cNvSpPr>
          <p:nvPr/>
        </p:nvSpPr>
        <p:spPr bwMode="auto">
          <a:xfrm>
            <a:off x="1051787" y="4696094"/>
            <a:ext cx="77788" cy="107950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" name="Oval 16"/>
          <p:cNvSpPr>
            <a:spLocks noChangeArrowheads="1"/>
          </p:cNvSpPr>
          <p:nvPr/>
        </p:nvSpPr>
        <p:spPr bwMode="auto">
          <a:xfrm>
            <a:off x="2771050" y="3376882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51089"/>
              </p:ext>
            </p:extLst>
          </p:nvPr>
        </p:nvGraphicFramePr>
        <p:xfrm>
          <a:off x="2366238" y="2475182"/>
          <a:ext cx="23653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614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238" y="2475182"/>
                        <a:ext cx="23653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Line 18"/>
          <p:cNvSpPr>
            <a:spLocks noChangeShapeType="1"/>
          </p:cNvSpPr>
          <p:nvPr/>
        </p:nvSpPr>
        <p:spPr bwMode="auto">
          <a:xfrm>
            <a:off x="2444026" y="2776807"/>
            <a:ext cx="1908175" cy="1806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1243876" y="2060328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6167" name="Text Box 20"/>
          <p:cNvSpPr txBox="1">
            <a:spLocks noChangeArrowheads="1"/>
          </p:cNvSpPr>
          <p:nvPr/>
        </p:nvSpPr>
        <p:spPr bwMode="auto">
          <a:xfrm>
            <a:off x="3409226" y="3421302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6168" name="Text Box 21"/>
          <p:cNvSpPr txBox="1">
            <a:spLocks noChangeArrowheads="1"/>
          </p:cNvSpPr>
          <p:nvPr/>
        </p:nvSpPr>
        <p:spPr bwMode="auto">
          <a:xfrm>
            <a:off x="1716950" y="3049827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graphicFrame>
        <p:nvGraphicFramePr>
          <p:cNvPr id="729110" name="Object 22"/>
          <p:cNvGraphicFramePr>
            <a:graphicFrameLocks noChangeAspect="1"/>
          </p:cNvGraphicFramePr>
          <p:nvPr/>
        </p:nvGraphicFramePr>
        <p:xfrm>
          <a:off x="3503613" y="5280025"/>
          <a:ext cx="230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06360" imgH="393480" progId="Equation.3">
                  <p:embed/>
                </p:oleObj>
              </mc:Choice>
              <mc:Fallback>
                <p:oleObj name="Equation" r:id="rId5" imgW="1206360" imgH="393480" progId="Equation.3">
                  <p:embed/>
                  <p:pic>
                    <p:nvPicPr>
                      <p:cNvPr id="729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280025"/>
                        <a:ext cx="23050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11" name="Rectangle 23"/>
          <p:cNvSpPr>
            <a:spLocks noChangeArrowheads="1"/>
          </p:cNvSpPr>
          <p:nvPr/>
        </p:nvSpPr>
        <p:spPr bwMode="auto">
          <a:xfrm>
            <a:off x="2233613" y="5180013"/>
            <a:ext cx="135096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Alteração da Função= Objetivo:</a:t>
            </a:r>
            <a:endParaRPr lang="pt-BR" sz="3200">
              <a:solidFill>
                <a:srgbClr val="663300"/>
              </a:solidFill>
            </a:endParaRPr>
          </a:p>
        </p:txBody>
      </p:sp>
      <p:sp>
        <p:nvSpPr>
          <p:cNvPr id="6170" name="Freeform 24"/>
          <p:cNvSpPr>
            <a:spLocks/>
          </p:cNvSpPr>
          <p:nvPr/>
        </p:nvSpPr>
        <p:spPr bwMode="auto">
          <a:xfrm>
            <a:off x="6642964" y="3301192"/>
            <a:ext cx="3108325" cy="1309687"/>
          </a:xfrm>
          <a:custGeom>
            <a:avLst/>
            <a:gdLst>
              <a:gd name="T0" fmla="*/ 0 w 1958"/>
              <a:gd name="T1" fmla="*/ 0 h 825"/>
              <a:gd name="T2" fmla="*/ 1034 w 1958"/>
              <a:gd name="T3" fmla="*/ 0 h 825"/>
              <a:gd name="T4" fmla="*/ 1430 w 1958"/>
              <a:gd name="T5" fmla="*/ 165 h 825"/>
              <a:gd name="T6" fmla="*/ 1958 w 1958"/>
              <a:gd name="T7" fmla="*/ 825 h 825"/>
              <a:gd name="T8" fmla="*/ 2 w 1958"/>
              <a:gd name="T9" fmla="*/ 825 h 825"/>
              <a:gd name="T10" fmla="*/ 0 w 1958"/>
              <a:gd name="T11" fmla="*/ 0 h 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58"/>
              <a:gd name="T19" fmla="*/ 0 h 825"/>
              <a:gd name="T20" fmla="*/ 1958 w 1958"/>
              <a:gd name="T21" fmla="*/ 825 h 8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58" h="825">
                <a:moveTo>
                  <a:pt x="0" y="0"/>
                </a:moveTo>
                <a:lnTo>
                  <a:pt x="1034" y="0"/>
                </a:lnTo>
                <a:lnTo>
                  <a:pt x="1430" y="165"/>
                </a:lnTo>
                <a:lnTo>
                  <a:pt x="1958" y="825"/>
                </a:lnTo>
                <a:lnTo>
                  <a:pt x="2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171" name="Text Box 25"/>
          <p:cNvSpPr txBox="1">
            <a:spLocks noChangeArrowheads="1"/>
          </p:cNvSpPr>
          <p:nvPr/>
        </p:nvSpPr>
        <p:spPr bwMode="auto">
          <a:xfrm>
            <a:off x="6550889" y="290111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>
            <a:off x="6630263" y="1867679"/>
            <a:ext cx="1588" cy="27654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3" name="Line 27"/>
          <p:cNvSpPr>
            <a:spLocks noChangeShapeType="1"/>
          </p:cNvSpPr>
          <p:nvPr/>
        </p:nvSpPr>
        <p:spPr bwMode="auto">
          <a:xfrm>
            <a:off x="6622327" y="4621991"/>
            <a:ext cx="4249737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4" name="Line 28"/>
          <p:cNvSpPr>
            <a:spLocks noChangeShapeType="1"/>
          </p:cNvSpPr>
          <p:nvPr/>
        </p:nvSpPr>
        <p:spPr bwMode="auto">
          <a:xfrm>
            <a:off x="6642963" y="3307542"/>
            <a:ext cx="1671638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5" name="Line 29"/>
          <p:cNvSpPr>
            <a:spLocks noChangeShapeType="1"/>
          </p:cNvSpPr>
          <p:nvPr/>
        </p:nvSpPr>
        <p:spPr bwMode="auto">
          <a:xfrm>
            <a:off x="8313013" y="3307541"/>
            <a:ext cx="596900" cy="26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>
            <a:off x="8914677" y="3580591"/>
            <a:ext cx="858837" cy="1028700"/>
          </a:xfrm>
          <a:prstGeom prst="line">
            <a:avLst/>
          </a:prstGeom>
          <a:noFill/>
          <a:ln w="2857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>
            <a:off x="6503263" y="4590211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6178" name="Text Box 32"/>
          <p:cNvSpPr txBox="1">
            <a:spLocks noChangeArrowheads="1"/>
          </p:cNvSpPr>
          <p:nvPr/>
        </p:nvSpPr>
        <p:spPr bwMode="auto">
          <a:xfrm>
            <a:off x="7343051" y="2897936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6179" name="Text Box 33"/>
          <p:cNvSpPr txBox="1">
            <a:spLocks noChangeArrowheads="1"/>
          </p:cNvSpPr>
          <p:nvPr/>
        </p:nvSpPr>
        <p:spPr bwMode="auto">
          <a:xfrm>
            <a:off x="8997227" y="459021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6180" name="Text Box 34"/>
          <p:cNvSpPr txBox="1">
            <a:spLocks noChangeArrowheads="1"/>
          </p:cNvSpPr>
          <p:nvPr/>
        </p:nvSpPr>
        <p:spPr bwMode="auto">
          <a:xfrm>
            <a:off x="7917727" y="3474199"/>
            <a:ext cx="99578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6181" name="Oval 35"/>
          <p:cNvSpPr>
            <a:spLocks noChangeArrowheads="1"/>
          </p:cNvSpPr>
          <p:nvPr/>
        </p:nvSpPr>
        <p:spPr bwMode="auto">
          <a:xfrm>
            <a:off x="6600101" y="3256742"/>
            <a:ext cx="76200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2" name="Oval 36"/>
          <p:cNvSpPr>
            <a:spLocks noChangeArrowheads="1"/>
          </p:cNvSpPr>
          <p:nvPr/>
        </p:nvSpPr>
        <p:spPr bwMode="auto">
          <a:xfrm>
            <a:off x="8284438" y="3259917"/>
            <a:ext cx="76200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3" name="Oval 38"/>
          <p:cNvSpPr>
            <a:spLocks noChangeArrowheads="1"/>
          </p:cNvSpPr>
          <p:nvPr/>
        </p:nvSpPr>
        <p:spPr bwMode="auto">
          <a:xfrm>
            <a:off x="9733827" y="4571192"/>
            <a:ext cx="73025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4" name="Line 39"/>
          <p:cNvSpPr>
            <a:spLocks noChangeShapeType="1"/>
          </p:cNvSpPr>
          <p:nvPr/>
        </p:nvSpPr>
        <p:spPr bwMode="auto">
          <a:xfrm>
            <a:off x="9562376" y="3867929"/>
            <a:ext cx="646112" cy="7778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Line 40"/>
          <p:cNvSpPr>
            <a:spLocks noChangeShapeType="1"/>
          </p:cNvSpPr>
          <p:nvPr/>
        </p:nvSpPr>
        <p:spPr bwMode="auto">
          <a:xfrm>
            <a:off x="8884514" y="3567892"/>
            <a:ext cx="669925" cy="30003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6" name="Oval 41"/>
          <p:cNvSpPr>
            <a:spLocks noChangeArrowheads="1"/>
          </p:cNvSpPr>
          <p:nvPr/>
        </p:nvSpPr>
        <p:spPr bwMode="auto">
          <a:xfrm>
            <a:off x="9522688" y="3813953"/>
            <a:ext cx="76200" cy="10318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9760814" y="4591799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(40;0)</a:t>
            </a:r>
            <a:endParaRPr lang="pt-BR" sz="2000">
              <a:solidFill>
                <a:srgbClr val="663300"/>
              </a:solidFill>
            </a:endParaRPr>
          </a:p>
        </p:txBody>
      </p:sp>
      <p:graphicFrame>
        <p:nvGraphicFramePr>
          <p:cNvPr id="614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40246"/>
              </p:ext>
            </p:extLst>
          </p:nvPr>
        </p:nvGraphicFramePr>
        <p:xfrm>
          <a:off x="9598889" y="3348817"/>
          <a:ext cx="1273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" imgH="355320" progId="Equation.3">
                  <p:embed/>
                </p:oleObj>
              </mc:Choice>
              <mc:Fallback>
                <p:oleObj name="Equation" r:id="rId7" imgW="914400" imgH="355320" progId="Equation.3">
                  <p:embed/>
                  <p:pic>
                    <p:nvPicPr>
                      <p:cNvPr id="6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889" y="3348817"/>
                        <a:ext cx="1273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8" name="Line 45"/>
          <p:cNvSpPr>
            <a:spLocks noChangeShapeType="1"/>
          </p:cNvSpPr>
          <p:nvPr/>
        </p:nvSpPr>
        <p:spPr bwMode="auto">
          <a:xfrm>
            <a:off x="7959001" y="2347104"/>
            <a:ext cx="2570162" cy="240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9" name="Text Box 46"/>
          <p:cNvSpPr txBox="1">
            <a:spLocks noChangeArrowheads="1"/>
          </p:cNvSpPr>
          <p:nvPr/>
        </p:nvSpPr>
        <p:spPr bwMode="auto">
          <a:xfrm>
            <a:off x="6817589" y="1906850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72913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536854"/>
              </p:ext>
            </p:extLst>
          </p:nvPr>
        </p:nvGraphicFramePr>
        <p:xfrm>
          <a:off x="8428902" y="2394729"/>
          <a:ext cx="2370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514600" imgH="533160" progId="Equation.3">
                  <p:embed/>
                </p:oleObj>
              </mc:Choice>
              <mc:Fallback>
                <p:oleObj name="Equation" r:id="rId9" imgW="2514600" imgH="533160" progId="Equation.3">
                  <p:embed/>
                  <p:pic>
                    <p:nvPicPr>
                      <p:cNvPr id="7291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902" y="2394729"/>
                        <a:ext cx="2370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136" name="Rectangle 48"/>
          <p:cNvSpPr>
            <a:spLocks noChangeArrowheads="1"/>
          </p:cNvSpPr>
          <p:nvPr/>
        </p:nvSpPr>
        <p:spPr bwMode="auto">
          <a:xfrm>
            <a:off x="6550026" y="5357814"/>
            <a:ext cx="149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Logo, preço </a:t>
            </a:r>
          </a:p>
          <a:p>
            <a:r>
              <a:rPr lang="pt-BR" sz="2100">
                <a:solidFill>
                  <a:srgbClr val="663300"/>
                </a:solidFill>
              </a:rPr>
              <a:t>de sombra :</a:t>
            </a:r>
            <a:endParaRPr lang="pt-BR" sz="3200">
              <a:solidFill>
                <a:srgbClr val="663300"/>
              </a:solidFill>
            </a:endParaRPr>
          </a:p>
        </p:txBody>
      </p:sp>
      <p:graphicFrame>
        <p:nvGraphicFramePr>
          <p:cNvPr id="729137" name="Object 49"/>
          <p:cNvGraphicFramePr>
            <a:graphicFrameLocks noChangeAspect="1"/>
          </p:cNvGraphicFramePr>
          <p:nvPr/>
        </p:nvGraphicFramePr>
        <p:xfrm>
          <a:off x="8093075" y="5168901"/>
          <a:ext cx="17478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901440" imgH="482400" progId="Equation.3">
                  <p:embed/>
                </p:oleObj>
              </mc:Choice>
              <mc:Fallback>
                <p:oleObj name="Equation" r:id="rId11" imgW="901440" imgH="482400" progId="Equation.3">
                  <p:embed/>
                  <p:pic>
                    <p:nvPicPr>
                      <p:cNvPr id="7291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5168901"/>
                        <a:ext cx="174783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1" name="AutoShape 50"/>
          <p:cNvSpPr>
            <a:spLocks noChangeArrowheads="1"/>
          </p:cNvSpPr>
          <p:nvPr/>
        </p:nvSpPr>
        <p:spPr bwMode="auto">
          <a:xfrm>
            <a:off x="5808664" y="5511800"/>
            <a:ext cx="568325" cy="266700"/>
          </a:xfrm>
          <a:prstGeom prst="rightArrow">
            <a:avLst>
              <a:gd name="adj1" fmla="val 50000"/>
              <a:gd name="adj2" fmla="val 53274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3" name="Oval 3"/>
          <p:cNvSpPr>
            <a:spLocks noChangeArrowheads="1"/>
          </p:cNvSpPr>
          <p:nvPr/>
        </p:nvSpPr>
        <p:spPr bwMode="auto">
          <a:xfrm>
            <a:off x="4226787" y="4707206"/>
            <a:ext cx="77788" cy="1031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4" name="Oval 61"/>
          <p:cNvSpPr>
            <a:spLocks noChangeArrowheads="1"/>
          </p:cNvSpPr>
          <p:nvPr/>
        </p:nvSpPr>
        <p:spPr bwMode="auto">
          <a:xfrm>
            <a:off x="6585813" y="4577542"/>
            <a:ext cx="77788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5" name="Oval 37"/>
          <p:cNvSpPr>
            <a:spLocks noChangeArrowheads="1"/>
          </p:cNvSpPr>
          <p:nvPr/>
        </p:nvSpPr>
        <p:spPr bwMode="auto">
          <a:xfrm>
            <a:off x="8867051" y="3504392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6" name="Oval 62"/>
          <p:cNvSpPr>
            <a:spLocks noChangeArrowheads="1"/>
          </p:cNvSpPr>
          <p:nvPr/>
        </p:nvSpPr>
        <p:spPr bwMode="auto">
          <a:xfrm>
            <a:off x="10160864" y="4575954"/>
            <a:ext cx="73025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842ED1-7B2D-4609-BA3A-A3F8839A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1" grpId="0" autoUpdateAnimBg="0"/>
      <p:bldP spid="7291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0"/>
          <p:cNvSpPr>
            <a:spLocks noChangeArrowheads="1"/>
          </p:cNvSpPr>
          <p:nvPr/>
        </p:nvSpPr>
        <p:spPr bwMode="auto">
          <a:xfrm>
            <a:off x="9269414" y="4603751"/>
            <a:ext cx="42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30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228851" y="2824163"/>
            <a:ext cx="53110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1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57425" y="5141908"/>
            <a:ext cx="1317626" cy="561974"/>
            <a:chOff x="462" y="3239"/>
            <a:chExt cx="830" cy="354"/>
          </a:xfrm>
        </p:grpSpPr>
        <p:sp>
          <p:nvSpPr>
            <p:cNvPr id="42095" name="Rectangle 4"/>
            <p:cNvSpPr>
              <a:spLocks noChangeArrowheads="1"/>
            </p:cNvSpPr>
            <p:nvPr/>
          </p:nvSpPr>
          <p:spPr bwMode="auto">
            <a:xfrm>
              <a:off x="1153" y="3268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6" name="Rectangle 5"/>
            <p:cNvSpPr>
              <a:spLocks noChangeArrowheads="1"/>
            </p:cNvSpPr>
            <p:nvPr/>
          </p:nvSpPr>
          <p:spPr bwMode="auto">
            <a:xfrm>
              <a:off x="631" y="3268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7" name="Rectangle 6"/>
            <p:cNvSpPr>
              <a:spLocks noChangeArrowheads="1"/>
            </p:cNvSpPr>
            <p:nvPr/>
          </p:nvSpPr>
          <p:spPr bwMode="auto">
            <a:xfrm>
              <a:off x="834" y="341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8" name="Rectangle 7"/>
            <p:cNvSpPr>
              <a:spLocks noChangeArrowheads="1"/>
            </p:cNvSpPr>
            <p:nvPr/>
          </p:nvSpPr>
          <p:spPr bwMode="auto">
            <a:xfrm>
              <a:off x="552" y="341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9" name="Rectangle 8"/>
            <p:cNvSpPr>
              <a:spLocks noChangeArrowheads="1"/>
            </p:cNvSpPr>
            <p:nvPr/>
          </p:nvSpPr>
          <p:spPr bwMode="auto">
            <a:xfrm>
              <a:off x="975" y="323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100" name="Rectangle 9"/>
            <p:cNvSpPr>
              <a:spLocks noChangeArrowheads="1"/>
            </p:cNvSpPr>
            <p:nvPr/>
          </p:nvSpPr>
          <p:spPr bwMode="auto">
            <a:xfrm>
              <a:off x="729" y="326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101" name="Rectangle 10"/>
            <p:cNvSpPr>
              <a:spLocks noChangeArrowheads="1"/>
            </p:cNvSpPr>
            <p:nvPr/>
          </p:nvSpPr>
          <p:spPr bwMode="auto">
            <a:xfrm>
              <a:off x="462" y="326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54250" y="4548193"/>
            <a:ext cx="2465388" cy="563563"/>
            <a:chOff x="460" y="2865"/>
            <a:chExt cx="1553" cy="355"/>
          </a:xfrm>
        </p:grpSpPr>
        <p:sp>
          <p:nvSpPr>
            <p:cNvPr id="42082" name="Line 12"/>
            <p:cNvSpPr>
              <a:spLocks noChangeShapeType="1"/>
            </p:cNvSpPr>
            <p:nvPr/>
          </p:nvSpPr>
          <p:spPr bwMode="auto">
            <a:xfrm flipH="1">
              <a:off x="460" y="2940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83" name="Line 13"/>
            <p:cNvSpPr>
              <a:spLocks noChangeShapeType="1"/>
            </p:cNvSpPr>
            <p:nvPr/>
          </p:nvSpPr>
          <p:spPr bwMode="auto">
            <a:xfrm flipH="1">
              <a:off x="1054" y="2940"/>
              <a:ext cx="150" cy="2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84" name="Rectangle 14"/>
            <p:cNvSpPr>
              <a:spLocks noChangeArrowheads="1"/>
            </p:cNvSpPr>
            <p:nvPr/>
          </p:nvSpPr>
          <p:spPr bwMode="auto">
            <a:xfrm>
              <a:off x="1734" y="2894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21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5" name="Rectangle 15"/>
            <p:cNvSpPr>
              <a:spLocks noChangeArrowheads="1"/>
            </p:cNvSpPr>
            <p:nvPr/>
          </p:nvSpPr>
          <p:spPr bwMode="auto">
            <a:xfrm>
              <a:off x="1411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6" name="Rectangle 16"/>
            <p:cNvSpPr>
              <a:spLocks noChangeArrowheads="1"/>
            </p:cNvSpPr>
            <p:nvPr/>
          </p:nvSpPr>
          <p:spPr bwMode="auto">
            <a:xfrm>
              <a:off x="1127" y="3032"/>
              <a:ext cx="16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7" name="Rectangle 17"/>
            <p:cNvSpPr>
              <a:spLocks noChangeArrowheads="1"/>
            </p:cNvSpPr>
            <p:nvPr/>
          </p:nvSpPr>
          <p:spPr bwMode="auto">
            <a:xfrm>
              <a:off x="1057" y="29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8" name="Rectangle 18"/>
            <p:cNvSpPr>
              <a:spLocks noChangeArrowheads="1"/>
            </p:cNvSpPr>
            <p:nvPr/>
          </p:nvSpPr>
          <p:spPr bwMode="auto">
            <a:xfrm>
              <a:off x="755" y="304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9" name="Rectangle 19"/>
            <p:cNvSpPr>
              <a:spLocks noChangeArrowheads="1"/>
            </p:cNvSpPr>
            <p:nvPr/>
          </p:nvSpPr>
          <p:spPr bwMode="auto">
            <a:xfrm>
              <a:off x="544" y="3032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0" name="Rectangle 20"/>
            <p:cNvSpPr>
              <a:spLocks noChangeArrowheads="1"/>
            </p:cNvSpPr>
            <p:nvPr/>
          </p:nvSpPr>
          <p:spPr bwMode="auto">
            <a:xfrm>
              <a:off x="463" y="2921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3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1" name="Rectangle 21"/>
            <p:cNvSpPr>
              <a:spLocks noChangeArrowheads="1"/>
            </p:cNvSpPr>
            <p:nvPr/>
          </p:nvSpPr>
          <p:spPr bwMode="auto">
            <a:xfrm>
              <a:off x="1552" y="286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2" name="Rectangle 22"/>
            <p:cNvSpPr>
              <a:spLocks noChangeArrowheads="1"/>
            </p:cNvSpPr>
            <p:nvPr/>
          </p:nvSpPr>
          <p:spPr bwMode="auto">
            <a:xfrm>
              <a:off x="875" y="2865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3" name="Rectangle 23"/>
            <p:cNvSpPr>
              <a:spLocks noChangeArrowheads="1"/>
            </p:cNvSpPr>
            <p:nvPr/>
          </p:nvSpPr>
          <p:spPr bwMode="auto">
            <a:xfrm>
              <a:off x="1307" y="2894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94" name="Rectangle 24"/>
            <p:cNvSpPr>
              <a:spLocks noChangeArrowheads="1"/>
            </p:cNvSpPr>
            <p:nvPr/>
          </p:nvSpPr>
          <p:spPr bwMode="auto">
            <a:xfrm>
              <a:off x="665" y="2894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82927" y="3956055"/>
            <a:ext cx="1212851" cy="563563"/>
            <a:chOff x="982" y="2492"/>
            <a:chExt cx="764" cy="355"/>
          </a:xfrm>
        </p:grpSpPr>
        <p:sp>
          <p:nvSpPr>
            <p:cNvPr id="42075" name="Line 26"/>
            <p:cNvSpPr>
              <a:spLocks noChangeShapeType="1"/>
            </p:cNvSpPr>
            <p:nvPr/>
          </p:nvSpPr>
          <p:spPr bwMode="auto">
            <a:xfrm flipH="1">
              <a:off x="982" y="2569"/>
              <a:ext cx="149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76" name="Rectangle 27"/>
            <p:cNvSpPr>
              <a:spLocks noChangeArrowheads="1"/>
            </p:cNvSpPr>
            <p:nvPr/>
          </p:nvSpPr>
          <p:spPr bwMode="auto">
            <a:xfrm>
              <a:off x="1607" y="2521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7" name="Rectangle 28"/>
            <p:cNvSpPr>
              <a:spLocks noChangeArrowheads="1"/>
            </p:cNvSpPr>
            <p:nvPr/>
          </p:nvSpPr>
          <p:spPr bwMode="auto">
            <a:xfrm>
              <a:off x="1291" y="267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8" name="Rectangle 29"/>
            <p:cNvSpPr>
              <a:spLocks noChangeArrowheads="1"/>
            </p:cNvSpPr>
            <p:nvPr/>
          </p:nvSpPr>
          <p:spPr bwMode="auto">
            <a:xfrm>
              <a:off x="1066" y="265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9" name="Rectangle 30"/>
            <p:cNvSpPr>
              <a:spLocks noChangeArrowheads="1"/>
            </p:cNvSpPr>
            <p:nvPr/>
          </p:nvSpPr>
          <p:spPr bwMode="auto">
            <a:xfrm>
              <a:off x="991" y="255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0" name="Rectangle 31"/>
            <p:cNvSpPr>
              <a:spLocks noChangeArrowheads="1"/>
            </p:cNvSpPr>
            <p:nvPr/>
          </p:nvSpPr>
          <p:spPr bwMode="auto">
            <a:xfrm>
              <a:off x="1432" y="2492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81" name="Rectangle 32"/>
            <p:cNvSpPr>
              <a:spLocks noChangeArrowheads="1"/>
            </p:cNvSpPr>
            <p:nvPr/>
          </p:nvSpPr>
          <p:spPr bwMode="auto">
            <a:xfrm>
              <a:off x="1187" y="2521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251076" y="3363917"/>
            <a:ext cx="2387601" cy="563563"/>
            <a:chOff x="458" y="2119"/>
            <a:chExt cx="1504" cy="355"/>
          </a:xfrm>
        </p:grpSpPr>
        <p:sp>
          <p:nvSpPr>
            <p:cNvPr id="42062" name="Line 34"/>
            <p:cNvSpPr>
              <a:spLocks noChangeShapeType="1"/>
            </p:cNvSpPr>
            <p:nvPr/>
          </p:nvSpPr>
          <p:spPr bwMode="auto">
            <a:xfrm flipH="1">
              <a:off x="460" y="2196"/>
              <a:ext cx="148" cy="2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63" name="Line 35"/>
            <p:cNvSpPr>
              <a:spLocks noChangeShapeType="1"/>
            </p:cNvSpPr>
            <p:nvPr/>
          </p:nvSpPr>
          <p:spPr bwMode="auto">
            <a:xfrm flipH="1">
              <a:off x="1052" y="2196"/>
              <a:ext cx="148" cy="21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64" name="Rectangle 36"/>
            <p:cNvSpPr>
              <a:spLocks noChangeArrowheads="1"/>
            </p:cNvSpPr>
            <p:nvPr/>
          </p:nvSpPr>
          <p:spPr bwMode="auto">
            <a:xfrm>
              <a:off x="1683" y="2148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5" name="Rectangle 37"/>
            <p:cNvSpPr>
              <a:spLocks noChangeArrowheads="1"/>
            </p:cNvSpPr>
            <p:nvPr/>
          </p:nvSpPr>
          <p:spPr bwMode="auto">
            <a:xfrm>
              <a:off x="1360" y="23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6" name="Rectangle 38"/>
            <p:cNvSpPr>
              <a:spLocks noChangeArrowheads="1"/>
            </p:cNvSpPr>
            <p:nvPr/>
          </p:nvSpPr>
          <p:spPr bwMode="auto">
            <a:xfrm>
              <a:off x="1140" y="228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7" name="Rectangle 39"/>
            <p:cNvSpPr>
              <a:spLocks noChangeArrowheads="1"/>
            </p:cNvSpPr>
            <p:nvPr/>
          </p:nvSpPr>
          <p:spPr bwMode="auto">
            <a:xfrm>
              <a:off x="1060" y="217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8" name="Rectangle 40"/>
            <p:cNvSpPr>
              <a:spLocks noChangeArrowheads="1"/>
            </p:cNvSpPr>
            <p:nvPr/>
          </p:nvSpPr>
          <p:spPr bwMode="auto">
            <a:xfrm>
              <a:off x="754" y="230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9" name="Rectangle 41"/>
            <p:cNvSpPr>
              <a:spLocks noChangeArrowheads="1"/>
            </p:cNvSpPr>
            <p:nvPr/>
          </p:nvSpPr>
          <p:spPr bwMode="auto">
            <a:xfrm>
              <a:off x="544" y="228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0" name="Rectangle 42"/>
            <p:cNvSpPr>
              <a:spLocks noChangeArrowheads="1"/>
            </p:cNvSpPr>
            <p:nvPr/>
          </p:nvSpPr>
          <p:spPr bwMode="auto">
            <a:xfrm>
              <a:off x="458" y="217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1" name="Rectangle 43"/>
            <p:cNvSpPr>
              <a:spLocks noChangeArrowheads="1"/>
            </p:cNvSpPr>
            <p:nvPr/>
          </p:nvSpPr>
          <p:spPr bwMode="auto">
            <a:xfrm>
              <a:off x="1501" y="211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2" name="Rectangle 44"/>
            <p:cNvSpPr>
              <a:spLocks noChangeArrowheads="1"/>
            </p:cNvSpPr>
            <p:nvPr/>
          </p:nvSpPr>
          <p:spPr bwMode="auto">
            <a:xfrm>
              <a:off x="873" y="2119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3" name="Rectangle 45"/>
            <p:cNvSpPr>
              <a:spLocks noChangeArrowheads="1"/>
            </p:cNvSpPr>
            <p:nvPr/>
          </p:nvSpPr>
          <p:spPr bwMode="auto">
            <a:xfrm>
              <a:off x="1256" y="214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74" name="Rectangle 46"/>
            <p:cNvSpPr>
              <a:spLocks noChangeArrowheads="1"/>
            </p:cNvSpPr>
            <p:nvPr/>
          </p:nvSpPr>
          <p:spPr bwMode="auto">
            <a:xfrm>
              <a:off x="664" y="2148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39964" y="2184403"/>
            <a:ext cx="2984499" cy="563563"/>
            <a:chOff x="451" y="1376"/>
            <a:chExt cx="1880" cy="355"/>
          </a:xfrm>
        </p:grpSpPr>
        <p:sp>
          <p:nvSpPr>
            <p:cNvPr id="42052" name="Rectangle 48"/>
            <p:cNvSpPr>
              <a:spLocks noChangeArrowheads="1"/>
            </p:cNvSpPr>
            <p:nvPr/>
          </p:nvSpPr>
          <p:spPr bwMode="auto">
            <a:xfrm>
              <a:off x="1898" y="140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3" name="Rectangle 49"/>
            <p:cNvSpPr>
              <a:spLocks noChangeArrowheads="1"/>
            </p:cNvSpPr>
            <p:nvPr/>
          </p:nvSpPr>
          <p:spPr bwMode="auto">
            <a:xfrm>
              <a:off x="1279" y="1405"/>
              <a:ext cx="27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4" name="Rectangle 50"/>
            <p:cNvSpPr>
              <a:spLocks noChangeArrowheads="1"/>
            </p:cNvSpPr>
            <p:nvPr/>
          </p:nvSpPr>
          <p:spPr bwMode="auto">
            <a:xfrm>
              <a:off x="451" y="1405"/>
              <a:ext cx="474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2055" name="Rectangle 51"/>
            <p:cNvSpPr>
              <a:spLocks noChangeArrowheads="1"/>
            </p:cNvSpPr>
            <p:nvPr/>
          </p:nvSpPr>
          <p:spPr bwMode="auto">
            <a:xfrm>
              <a:off x="2250" y="15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6" name="Rectangle 52"/>
            <p:cNvSpPr>
              <a:spLocks noChangeArrowheads="1"/>
            </p:cNvSpPr>
            <p:nvPr/>
          </p:nvSpPr>
          <p:spPr bwMode="auto">
            <a:xfrm>
              <a:off x="1615" y="155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7" name="Rectangle 53"/>
            <p:cNvSpPr>
              <a:spLocks noChangeArrowheads="1"/>
            </p:cNvSpPr>
            <p:nvPr/>
          </p:nvSpPr>
          <p:spPr bwMode="auto">
            <a:xfrm>
              <a:off x="1735" y="13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8" name="Rectangle 54"/>
            <p:cNvSpPr>
              <a:spLocks noChangeArrowheads="1"/>
            </p:cNvSpPr>
            <p:nvPr/>
          </p:nvSpPr>
          <p:spPr bwMode="auto">
            <a:xfrm>
              <a:off x="1097" y="1376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9" name="Rectangle 55"/>
            <p:cNvSpPr>
              <a:spLocks noChangeArrowheads="1"/>
            </p:cNvSpPr>
            <p:nvPr/>
          </p:nvSpPr>
          <p:spPr bwMode="auto">
            <a:xfrm>
              <a:off x="2145" y="14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0" name="Rectangle 56"/>
            <p:cNvSpPr>
              <a:spLocks noChangeArrowheads="1"/>
            </p:cNvSpPr>
            <p:nvPr/>
          </p:nvSpPr>
          <p:spPr bwMode="auto">
            <a:xfrm>
              <a:off x="1526" y="1405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61" name="Rectangle 57"/>
            <p:cNvSpPr>
              <a:spLocks noChangeArrowheads="1"/>
            </p:cNvSpPr>
            <p:nvPr/>
          </p:nvSpPr>
          <p:spPr bwMode="auto">
            <a:xfrm>
              <a:off x="890" y="1405"/>
              <a:ext cx="15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1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1993" name="Rectangle 58"/>
          <p:cNvSpPr>
            <a:spLocks noChangeArrowheads="1"/>
          </p:cNvSpPr>
          <p:nvPr/>
        </p:nvSpPr>
        <p:spPr bwMode="auto">
          <a:xfrm>
            <a:off x="7281863" y="2755901"/>
            <a:ext cx="5141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</a:rPr>
              <a:t>s.r.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7310438" y="5159380"/>
            <a:ext cx="1282700" cy="555626"/>
            <a:chOff x="3645" y="3250"/>
            <a:chExt cx="808" cy="350"/>
          </a:xfrm>
        </p:grpSpPr>
        <p:sp>
          <p:nvSpPr>
            <p:cNvPr id="42045" name="Rectangle 60"/>
            <p:cNvSpPr>
              <a:spLocks noChangeArrowheads="1"/>
            </p:cNvSpPr>
            <p:nvPr/>
          </p:nvSpPr>
          <p:spPr bwMode="auto">
            <a:xfrm>
              <a:off x="4319" y="3278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6" name="Rectangle 61"/>
            <p:cNvSpPr>
              <a:spLocks noChangeArrowheads="1"/>
            </p:cNvSpPr>
            <p:nvPr/>
          </p:nvSpPr>
          <p:spPr bwMode="auto">
            <a:xfrm>
              <a:off x="3810" y="3278"/>
              <a:ext cx="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,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7" name="Rectangle 62"/>
            <p:cNvSpPr>
              <a:spLocks noChangeArrowheads="1"/>
            </p:cNvSpPr>
            <p:nvPr/>
          </p:nvSpPr>
          <p:spPr bwMode="auto">
            <a:xfrm>
              <a:off x="4008" y="342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8" name="Rectangle 63"/>
            <p:cNvSpPr>
              <a:spLocks noChangeArrowheads="1"/>
            </p:cNvSpPr>
            <p:nvPr/>
          </p:nvSpPr>
          <p:spPr bwMode="auto">
            <a:xfrm>
              <a:off x="3732" y="3426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9" name="Rectangle 64"/>
            <p:cNvSpPr>
              <a:spLocks noChangeArrowheads="1"/>
            </p:cNvSpPr>
            <p:nvPr/>
          </p:nvSpPr>
          <p:spPr bwMode="auto">
            <a:xfrm>
              <a:off x="4146" y="3250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0" name="Rectangle 65"/>
            <p:cNvSpPr>
              <a:spLocks noChangeArrowheads="1"/>
            </p:cNvSpPr>
            <p:nvPr/>
          </p:nvSpPr>
          <p:spPr bwMode="auto">
            <a:xfrm>
              <a:off x="3906" y="327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51" name="Rectangle 66"/>
            <p:cNvSpPr>
              <a:spLocks noChangeArrowheads="1"/>
            </p:cNvSpPr>
            <p:nvPr/>
          </p:nvSpPr>
          <p:spPr bwMode="auto">
            <a:xfrm>
              <a:off x="3645" y="3278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1995" name="Line 68"/>
          <p:cNvSpPr>
            <a:spLocks noChangeShapeType="1"/>
          </p:cNvSpPr>
          <p:nvPr/>
        </p:nvSpPr>
        <p:spPr bwMode="auto">
          <a:xfrm flipH="1">
            <a:off x="7307264" y="4697414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996" name="Line 69"/>
          <p:cNvSpPr>
            <a:spLocks noChangeShapeType="1"/>
          </p:cNvSpPr>
          <p:nvPr/>
        </p:nvSpPr>
        <p:spPr bwMode="auto">
          <a:xfrm flipH="1">
            <a:off x="8228014" y="4697414"/>
            <a:ext cx="231775" cy="346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997" name="Rectangle 71"/>
          <p:cNvSpPr>
            <a:spLocks noChangeArrowheads="1"/>
          </p:cNvSpPr>
          <p:nvPr/>
        </p:nvSpPr>
        <p:spPr bwMode="auto">
          <a:xfrm>
            <a:off x="8782050" y="48609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2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98" name="Rectangle 72"/>
          <p:cNvSpPr>
            <a:spLocks noChangeArrowheads="1"/>
          </p:cNvSpPr>
          <p:nvPr/>
        </p:nvSpPr>
        <p:spPr bwMode="auto">
          <a:xfrm>
            <a:off x="8340725" y="4840289"/>
            <a:ext cx="2564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10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1999" name="Rectangle 73"/>
          <p:cNvSpPr>
            <a:spLocks noChangeArrowheads="1"/>
          </p:cNvSpPr>
          <p:nvPr/>
        </p:nvSpPr>
        <p:spPr bwMode="auto">
          <a:xfrm>
            <a:off x="8231188" y="4667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0" name="Rectangle 74"/>
          <p:cNvSpPr>
            <a:spLocks noChangeArrowheads="1"/>
          </p:cNvSpPr>
          <p:nvPr/>
        </p:nvSpPr>
        <p:spPr bwMode="auto">
          <a:xfrm>
            <a:off x="7764463" y="486092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1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1" name="Rectangle 75"/>
          <p:cNvSpPr>
            <a:spLocks noChangeArrowheads="1"/>
          </p:cNvSpPr>
          <p:nvPr/>
        </p:nvSpPr>
        <p:spPr bwMode="auto">
          <a:xfrm>
            <a:off x="7437438" y="4840289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5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2" name="Rectangle 76"/>
          <p:cNvSpPr>
            <a:spLocks noChangeArrowheads="1"/>
          </p:cNvSpPr>
          <p:nvPr/>
        </p:nvSpPr>
        <p:spPr bwMode="auto">
          <a:xfrm>
            <a:off x="7310438" y="4667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>
                <a:solidFill>
                  <a:srgbClr val="663300"/>
                </a:solidFill>
              </a:rPr>
              <a:t>3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3" name="Rectangle 77"/>
          <p:cNvSpPr>
            <a:spLocks noChangeArrowheads="1"/>
          </p:cNvSpPr>
          <p:nvPr/>
        </p:nvSpPr>
        <p:spPr bwMode="auto">
          <a:xfrm>
            <a:off x="8999538" y="458152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£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4" name="Rectangle 78"/>
          <p:cNvSpPr>
            <a:spLocks noChangeArrowheads="1"/>
          </p:cNvSpPr>
          <p:nvPr/>
        </p:nvSpPr>
        <p:spPr bwMode="auto">
          <a:xfrm>
            <a:off x="7950200" y="4581525"/>
            <a:ext cx="20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>
                <a:solidFill>
                  <a:srgbClr val="663300"/>
                </a:solidFill>
                <a:latin typeface="Symbol" pitchFamily="18" charset="2"/>
              </a:rPr>
              <a:t>+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5" name="Rectangle 79"/>
          <p:cNvSpPr>
            <a:spLocks noChangeArrowheads="1"/>
          </p:cNvSpPr>
          <p:nvPr/>
        </p:nvSpPr>
        <p:spPr bwMode="auto">
          <a:xfrm>
            <a:off x="8618538" y="4625976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sp>
        <p:nvSpPr>
          <p:cNvPr id="42006" name="Rectangle 80"/>
          <p:cNvSpPr>
            <a:spLocks noChangeArrowheads="1"/>
          </p:cNvSpPr>
          <p:nvPr/>
        </p:nvSpPr>
        <p:spPr bwMode="auto">
          <a:xfrm>
            <a:off x="7624763" y="4625976"/>
            <a:ext cx="192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3000" i="1">
                <a:solidFill>
                  <a:srgbClr val="663300"/>
                </a:solidFill>
              </a:rPr>
              <a:t>x</a:t>
            </a:r>
            <a:endParaRPr lang="en-US" b="1">
              <a:solidFill>
                <a:srgbClr val="663300"/>
              </a:solidFill>
            </a:endParaRP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8443913" y="3941759"/>
            <a:ext cx="1179512" cy="555624"/>
            <a:chOff x="4153" y="2522"/>
            <a:chExt cx="743" cy="350"/>
          </a:xfrm>
        </p:grpSpPr>
        <p:sp>
          <p:nvSpPr>
            <p:cNvPr id="42038" name="Line 82"/>
            <p:cNvSpPr>
              <a:spLocks noChangeShapeType="1"/>
            </p:cNvSpPr>
            <p:nvPr/>
          </p:nvSpPr>
          <p:spPr bwMode="auto">
            <a:xfrm flipH="1">
              <a:off x="4153" y="2597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39" name="Rectangle 83"/>
            <p:cNvSpPr>
              <a:spLocks noChangeArrowheads="1"/>
            </p:cNvSpPr>
            <p:nvPr/>
          </p:nvSpPr>
          <p:spPr bwMode="auto">
            <a:xfrm>
              <a:off x="4762" y="2550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0" name="Rectangle 84"/>
            <p:cNvSpPr>
              <a:spLocks noChangeArrowheads="1"/>
            </p:cNvSpPr>
            <p:nvPr/>
          </p:nvSpPr>
          <p:spPr bwMode="auto">
            <a:xfrm>
              <a:off x="4455" y="269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1" name="Rectangle 85"/>
            <p:cNvSpPr>
              <a:spLocks noChangeArrowheads="1"/>
            </p:cNvSpPr>
            <p:nvPr/>
          </p:nvSpPr>
          <p:spPr bwMode="auto">
            <a:xfrm>
              <a:off x="4235" y="2685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2" name="Rectangle 86"/>
            <p:cNvSpPr>
              <a:spLocks noChangeArrowheads="1"/>
            </p:cNvSpPr>
            <p:nvPr/>
          </p:nvSpPr>
          <p:spPr bwMode="auto">
            <a:xfrm>
              <a:off x="4162" y="2578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3" name="Rectangle 87"/>
            <p:cNvSpPr>
              <a:spLocks noChangeArrowheads="1"/>
            </p:cNvSpPr>
            <p:nvPr/>
          </p:nvSpPr>
          <p:spPr bwMode="auto">
            <a:xfrm>
              <a:off x="4592" y="2522"/>
              <a:ext cx="1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44" name="Rectangle 88"/>
            <p:cNvSpPr>
              <a:spLocks noChangeArrowheads="1"/>
            </p:cNvSpPr>
            <p:nvPr/>
          </p:nvSpPr>
          <p:spPr bwMode="auto">
            <a:xfrm>
              <a:off x="4352" y="2550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7304089" y="3330579"/>
            <a:ext cx="2325688" cy="557213"/>
            <a:chOff x="3641" y="2157"/>
            <a:chExt cx="1465" cy="351"/>
          </a:xfrm>
        </p:grpSpPr>
        <p:sp>
          <p:nvSpPr>
            <p:cNvPr id="42025" name="Line 90"/>
            <p:cNvSpPr>
              <a:spLocks noChangeShapeType="1"/>
            </p:cNvSpPr>
            <p:nvPr/>
          </p:nvSpPr>
          <p:spPr bwMode="auto">
            <a:xfrm flipH="1">
              <a:off x="3643" y="2232"/>
              <a:ext cx="145" cy="21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6" name="Line 91"/>
            <p:cNvSpPr>
              <a:spLocks noChangeShapeType="1"/>
            </p:cNvSpPr>
            <p:nvPr/>
          </p:nvSpPr>
          <p:spPr bwMode="auto">
            <a:xfrm flipH="1">
              <a:off x="4221" y="2232"/>
              <a:ext cx="144" cy="21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027" name="Rectangle 92"/>
            <p:cNvSpPr>
              <a:spLocks noChangeArrowheads="1"/>
            </p:cNvSpPr>
            <p:nvPr/>
          </p:nvSpPr>
          <p:spPr bwMode="auto">
            <a:xfrm>
              <a:off x="4837" y="218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8" name="Rectangle 93"/>
            <p:cNvSpPr>
              <a:spLocks noChangeArrowheads="1"/>
            </p:cNvSpPr>
            <p:nvPr/>
          </p:nvSpPr>
          <p:spPr bwMode="auto">
            <a:xfrm>
              <a:off x="4522" y="2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9" name="Rectangle 94"/>
            <p:cNvSpPr>
              <a:spLocks noChangeArrowheads="1"/>
            </p:cNvSpPr>
            <p:nvPr/>
          </p:nvSpPr>
          <p:spPr bwMode="auto">
            <a:xfrm>
              <a:off x="4306" y="23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0" name="Rectangle 95"/>
            <p:cNvSpPr>
              <a:spLocks noChangeArrowheads="1"/>
            </p:cNvSpPr>
            <p:nvPr/>
          </p:nvSpPr>
          <p:spPr bwMode="auto">
            <a:xfrm>
              <a:off x="4229" y="221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1" name="Rectangle 96"/>
            <p:cNvSpPr>
              <a:spLocks noChangeArrowheads="1"/>
            </p:cNvSpPr>
            <p:nvPr/>
          </p:nvSpPr>
          <p:spPr bwMode="auto">
            <a:xfrm>
              <a:off x="3930" y="2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2" name="Rectangle 97"/>
            <p:cNvSpPr>
              <a:spLocks noChangeArrowheads="1"/>
            </p:cNvSpPr>
            <p:nvPr/>
          </p:nvSpPr>
          <p:spPr bwMode="auto">
            <a:xfrm>
              <a:off x="3725" y="232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5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3" name="Rectangle 98"/>
            <p:cNvSpPr>
              <a:spLocks noChangeArrowheads="1"/>
            </p:cNvSpPr>
            <p:nvPr/>
          </p:nvSpPr>
          <p:spPr bwMode="auto">
            <a:xfrm>
              <a:off x="3641" y="2213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4" name="Rectangle 99"/>
            <p:cNvSpPr>
              <a:spLocks noChangeArrowheads="1"/>
            </p:cNvSpPr>
            <p:nvPr/>
          </p:nvSpPr>
          <p:spPr bwMode="auto">
            <a:xfrm>
              <a:off x="4660" y="215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5" name="Rectangle 100"/>
            <p:cNvSpPr>
              <a:spLocks noChangeArrowheads="1"/>
            </p:cNvSpPr>
            <p:nvPr/>
          </p:nvSpPr>
          <p:spPr bwMode="auto">
            <a:xfrm>
              <a:off x="4047" y="215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6" name="Rectangle 101"/>
            <p:cNvSpPr>
              <a:spLocks noChangeArrowheads="1"/>
            </p:cNvSpPr>
            <p:nvPr/>
          </p:nvSpPr>
          <p:spPr bwMode="auto">
            <a:xfrm>
              <a:off x="4420" y="218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37" name="Rectangle 102"/>
            <p:cNvSpPr>
              <a:spLocks noChangeArrowheads="1"/>
            </p:cNvSpPr>
            <p:nvPr/>
          </p:nvSpPr>
          <p:spPr bwMode="auto">
            <a:xfrm>
              <a:off x="3842" y="218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7292976" y="2133602"/>
            <a:ext cx="2916238" cy="555626"/>
            <a:chOff x="3634" y="1433"/>
            <a:chExt cx="1837" cy="350"/>
          </a:xfrm>
        </p:grpSpPr>
        <p:sp>
          <p:nvSpPr>
            <p:cNvPr id="42015" name="Rectangle 104"/>
            <p:cNvSpPr>
              <a:spLocks noChangeArrowheads="1"/>
            </p:cNvSpPr>
            <p:nvPr/>
          </p:nvSpPr>
          <p:spPr bwMode="auto">
            <a:xfrm>
              <a:off x="5047" y="146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30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6" name="Rectangle 105"/>
            <p:cNvSpPr>
              <a:spLocks noChangeArrowheads="1"/>
            </p:cNvSpPr>
            <p:nvPr/>
          </p:nvSpPr>
          <p:spPr bwMode="auto">
            <a:xfrm>
              <a:off x="4442" y="146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40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7" name="Rectangle 106"/>
            <p:cNvSpPr>
              <a:spLocks noChangeArrowheads="1"/>
            </p:cNvSpPr>
            <p:nvPr/>
          </p:nvSpPr>
          <p:spPr bwMode="auto">
            <a:xfrm>
              <a:off x="3634" y="1461"/>
              <a:ext cx="4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Max</a:t>
              </a:r>
              <a:endParaRPr lang="en-US" b="1" i="1">
                <a:solidFill>
                  <a:srgbClr val="663300"/>
                </a:solidFill>
              </a:endParaRPr>
            </a:p>
          </p:txBody>
        </p:sp>
        <p:sp>
          <p:nvSpPr>
            <p:cNvPr id="42018" name="Rectangle 107"/>
            <p:cNvSpPr>
              <a:spLocks noChangeArrowheads="1"/>
            </p:cNvSpPr>
            <p:nvPr/>
          </p:nvSpPr>
          <p:spPr bwMode="auto">
            <a:xfrm>
              <a:off x="5390" y="160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2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19" name="Rectangle 108"/>
            <p:cNvSpPr>
              <a:spLocks noChangeArrowheads="1"/>
            </p:cNvSpPr>
            <p:nvPr/>
          </p:nvSpPr>
          <p:spPr bwMode="auto">
            <a:xfrm>
              <a:off x="4771" y="1609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663300"/>
                  </a:solidFill>
                </a:rPr>
                <a:t>1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0" name="Rectangle 109"/>
            <p:cNvSpPr>
              <a:spLocks noChangeArrowheads="1"/>
            </p:cNvSpPr>
            <p:nvPr/>
          </p:nvSpPr>
          <p:spPr bwMode="auto">
            <a:xfrm>
              <a:off x="4888" y="143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1" name="Rectangle 110"/>
            <p:cNvSpPr>
              <a:spLocks noChangeArrowheads="1"/>
            </p:cNvSpPr>
            <p:nvPr/>
          </p:nvSpPr>
          <p:spPr bwMode="auto">
            <a:xfrm>
              <a:off x="4265" y="143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=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2" name="Rectangle 111"/>
            <p:cNvSpPr>
              <a:spLocks noChangeArrowheads="1"/>
            </p:cNvSpPr>
            <p:nvPr/>
          </p:nvSpPr>
          <p:spPr bwMode="auto">
            <a:xfrm>
              <a:off x="5288" y="14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3" name="Rectangle 112"/>
            <p:cNvSpPr>
              <a:spLocks noChangeArrowheads="1"/>
            </p:cNvSpPr>
            <p:nvPr/>
          </p:nvSpPr>
          <p:spPr bwMode="auto">
            <a:xfrm>
              <a:off x="4683" y="146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 b="1">
                <a:solidFill>
                  <a:srgbClr val="663300"/>
                </a:solidFill>
              </a:endParaRPr>
            </a:p>
          </p:txBody>
        </p:sp>
        <p:sp>
          <p:nvSpPr>
            <p:cNvPr id="42024" name="Rectangle 113"/>
            <p:cNvSpPr>
              <a:spLocks noChangeArrowheads="1"/>
            </p:cNvSpPr>
            <p:nvPr/>
          </p:nvSpPr>
          <p:spPr bwMode="auto">
            <a:xfrm>
              <a:off x="4063" y="1461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Z</a:t>
              </a:r>
              <a:endParaRPr lang="en-US" b="1">
                <a:solidFill>
                  <a:srgbClr val="663300"/>
                </a:solidFill>
              </a:endParaRPr>
            </a:p>
          </p:txBody>
        </p:sp>
      </p:grpSp>
      <p:sp>
        <p:nvSpPr>
          <p:cNvPr id="42010" name="AutoShape 114"/>
          <p:cNvSpPr>
            <a:spLocks noChangeArrowheads="1"/>
          </p:cNvSpPr>
          <p:nvPr/>
        </p:nvSpPr>
        <p:spPr bwMode="auto">
          <a:xfrm>
            <a:off x="5703889" y="3716338"/>
            <a:ext cx="896937" cy="398462"/>
          </a:xfrm>
          <a:prstGeom prst="rightArrow">
            <a:avLst>
              <a:gd name="adj1" fmla="val 50000"/>
              <a:gd name="adj2" fmla="val 56275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011" name="Rectangle 115"/>
          <p:cNvSpPr>
            <a:spLocks noChangeArrowheads="1"/>
          </p:cNvSpPr>
          <p:nvPr/>
        </p:nvSpPr>
        <p:spPr bwMode="auto">
          <a:xfrm>
            <a:off x="4267200" y="4622800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012" name="Rectangle 116"/>
          <p:cNvSpPr>
            <a:spLocks noChangeArrowheads="1"/>
          </p:cNvSpPr>
          <p:nvPr/>
        </p:nvSpPr>
        <p:spPr bwMode="auto">
          <a:xfrm>
            <a:off x="9253538" y="4594225"/>
            <a:ext cx="406400" cy="40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cxnSp>
        <p:nvCxnSpPr>
          <p:cNvPr id="42013" name="AutoShape 117"/>
          <p:cNvCxnSpPr>
            <a:cxnSpLocks noChangeShapeType="1"/>
            <a:stCxn id="42011" idx="2"/>
            <a:endCxn id="42012" idx="2"/>
          </p:cNvCxnSpPr>
          <p:nvPr/>
        </p:nvCxnSpPr>
        <p:spPr bwMode="auto">
          <a:xfrm rot="5400000" flipH="1" flipV="1">
            <a:off x="6949282" y="2536032"/>
            <a:ext cx="28575" cy="4986338"/>
          </a:xfrm>
          <a:prstGeom prst="bentConnector3">
            <a:avLst>
              <a:gd name="adj1" fmla="val -7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lg"/>
          </a:ln>
        </p:spPr>
      </p:cxnSp>
      <p:sp>
        <p:nvSpPr>
          <p:cNvPr id="12" name="Título 11">
            <a:extLst>
              <a:ext uri="{FF2B5EF4-FFF2-40B4-BE49-F238E27FC236}">
                <a16:creationId xmlns:a16="http://schemas.microsoft.com/office/drawing/2014/main" id="{83E29E4E-C595-4B98-9B81-BFC73A5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56" name="Rectangle 20"/>
          <p:cNvSpPr>
            <a:spLocks noChangeArrowheads="1"/>
          </p:cNvSpPr>
          <p:nvPr/>
        </p:nvSpPr>
        <p:spPr bwMode="auto">
          <a:xfrm>
            <a:off x="6575426" y="4929189"/>
            <a:ext cx="1493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Logo, preço </a:t>
            </a:r>
          </a:p>
          <a:p>
            <a:r>
              <a:rPr lang="pt-BR" sz="2100">
                <a:solidFill>
                  <a:srgbClr val="663300"/>
                </a:solidFill>
              </a:rPr>
              <a:t>de sombra :</a:t>
            </a:r>
            <a:endParaRPr lang="pt-BR" sz="3200">
              <a:solidFill>
                <a:srgbClr val="663300"/>
              </a:solidFill>
            </a:endParaRPr>
          </a:p>
        </p:txBody>
      </p:sp>
      <p:graphicFrame>
        <p:nvGraphicFramePr>
          <p:cNvPr id="731157" name="Object 21"/>
          <p:cNvGraphicFramePr>
            <a:graphicFrameLocks noChangeAspect="1"/>
          </p:cNvGraphicFramePr>
          <p:nvPr/>
        </p:nvGraphicFramePr>
        <p:xfrm>
          <a:off x="8229601" y="4883150"/>
          <a:ext cx="1535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7311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883150"/>
                        <a:ext cx="15351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58" name="Object 22"/>
          <p:cNvGraphicFramePr>
            <a:graphicFrameLocks noChangeAspect="1"/>
          </p:cNvGraphicFramePr>
          <p:nvPr/>
        </p:nvGraphicFramePr>
        <p:xfrm>
          <a:off x="3316288" y="5062538"/>
          <a:ext cx="2220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155600" imgH="177480" progId="Equation.3">
                  <p:embed/>
                </p:oleObj>
              </mc:Choice>
              <mc:Fallback>
                <p:oleObj name="Equation" r:id="rId5" imgW="1155600" imgH="177480" progId="Equation.3">
                  <p:embed/>
                  <p:pic>
                    <p:nvPicPr>
                      <p:cNvPr id="7311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062538"/>
                        <a:ext cx="222091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1159" name="Rectangle 23"/>
          <p:cNvSpPr>
            <a:spLocks noChangeArrowheads="1"/>
          </p:cNvSpPr>
          <p:nvPr/>
        </p:nvSpPr>
        <p:spPr bwMode="auto">
          <a:xfrm>
            <a:off x="1881188" y="4752976"/>
            <a:ext cx="1471612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sz="2100">
                <a:solidFill>
                  <a:srgbClr val="663300"/>
                </a:solidFill>
              </a:rPr>
              <a:t>Alteração da Função- Objetivo:</a:t>
            </a:r>
            <a:endParaRPr lang="pt-BR" sz="3200">
              <a:solidFill>
                <a:srgbClr val="663300"/>
              </a:solidFill>
            </a:endParaRPr>
          </a:p>
        </p:txBody>
      </p:sp>
      <p:sp>
        <p:nvSpPr>
          <p:cNvPr id="7176" name="AutoShape 24"/>
          <p:cNvSpPr>
            <a:spLocks noChangeArrowheads="1"/>
          </p:cNvSpPr>
          <p:nvPr/>
        </p:nvSpPr>
        <p:spPr bwMode="auto">
          <a:xfrm>
            <a:off x="5951539" y="5157789"/>
            <a:ext cx="473075" cy="280987"/>
          </a:xfrm>
          <a:prstGeom prst="rightArrow">
            <a:avLst>
              <a:gd name="adj1" fmla="val 50000"/>
              <a:gd name="adj2" fmla="val 42090"/>
            </a:avLst>
          </a:prstGeom>
          <a:solidFill>
            <a:schemeClr val="bg2"/>
          </a:solidFill>
          <a:ln w="28575">
            <a:solidFill>
              <a:srgbClr val="6633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5638800" y="4479896"/>
            <a:ext cx="72487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7178" name="Text Box 35"/>
          <p:cNvSpPr txBox="1">
            <a:spLocks noChangeArrowheads="1"/>
          </p:cNvSpPr>
          <p:nvPr/>
        </p:nvSpPr>
        <p:spPr bwMode="auto">
          <a:xfrm>
            <a:off x="8112126" y="447989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179" name="Text Box 40"/>
          <p:cNvSpPr txBox="1">
            <a:spLocks noChangeArrowheads="1"/>
          </p:cNvSpPr>
          <p:nvPr/>
        </p:nvSpPr>
        <p:spPr bwMode="auto">
          <a:xfrm>
            <a:off x="9085264" y="452434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(50;0)</a:t>
            </a:r>
            <a:endParaRPr lang="pt-BR" sz="2000">
              <a:solidFill>
                <a:srgbClr val="FF0000"/>
              </a:solidFill>
            </a:endParaRPr>
          </a:p>
        </p:txBody>
      </p:sp>
      <p:sp>
        <p:nvSpPr>
          <p:cNvPr id="7180" name="Freeform 26"/>
          <p:cNvSpPr>
            <a:spLocks/>
          </p:cNvSpPr>
          <p:nvPr/>
        </p:nvSpPr>
        <p:spPr bwMode="auto">
          <a:xfrm>
            <a:off x="7745414" y="3443288"/>
            <a:ext cx="1912937" cy="1047750"/>
          </a:xfrm>
          <a:custGeom>
            <a:avLst/>
            <a:gdLst>
              <a:gd name="T0" fmla="*/ 0 w 1205"/>
              <a:gd name="T1" fmla="*/ 0 h 587"/>
              <a:gd name="T2" fmla="*/ 345 w 1205"/>
              <a:gd name="T3" fmla="*/ 173 h 587"/>
              <a:gd name="T4" fmla="*/ 1205 w 1205"/>
              <a:gd name="T5" fmla="*/ 587 h 587"/>
              <a:gd name="T6" fmla="*/ 464 w 1205"/>
              <a:gd name="T7" fmla="*/ 584 h 587"/>
              <a:gd name="T8" fmla="*/ 0 w 1205"/>
              <a:gd name="T9" fmla="*/ 0 h 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5"/>
              <a:gd name="T16" fmla="*/ 0 h 587"/>
              <a:gd name="T17" fmla="*/ 1205 w 1205"/>
              <a:gd name="T18" fmla="*/ 587 h 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5" h="587">
                <a:moveTo>
                  <a:pt x="0" y="0"/>
                </a:moveTo>
                <a:lnTo>
                  <a:pt x="345" y="173"/>
                </a:lnTo>
                <a:lnTo>
                  <a:pt x="1205" y="587"/>
                </a:lnTo>
                <a:lnTo>
                  <a:pt x="464" y="58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1" name="Freeform 27"/>
          <p:cNvSpPr>
            <a:spLocks/>
          </p:cNvSpPr>
          <p:nvPr/>
        </p:nvSpPr>
        <p:spPr bwMode="auto">
          <a:xfrm>
            <a:off x="5876925" y="3192463"/>
            <a:ext cx="2571750" cy="1295400"/>
          </a:xfrm>
          <a:custGeom>
            <a:avLst/>
            <a:gdLst>
              <a:gd name="T0" fmla="*/ 0 w 1620"/>
              <a:gd name="T1" fmla="*/ 0 h 726"/>
              <a:gd name="T2" fmla="*/ 858 w 1620"/>
              <a:gd name="T3" fmla="*/ 0 h 726"/>
              <a:gd name="T4" fmla="*/ 1182 w 1620"/>
              <a:gd name="T5" fmla="*/ 152 h 726"/>
              <a:gd name="T6" fmla="*/ 1620 w 1620"/>
              <a:gd name="T7" fmla="*/ 722 h 726"/>
              <a:gd name="T8" fmla="*/ 2 w 1620"/>
              <a:gd name="T9" fmla="*/ 726 h 726"/>
              <a:gd name="T10" fmla="*/ 0 w 1620"/>
              <a:gd name="T11" fmla="*/ 0 h 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20"/>
              <a:gd name="T19" fmla="*/ 0 h 726"/>
              <a:gd name="T20" fmla="*/ 1620 w 1620"/>
              <a:gd name="T21" fmla="*/ 726 h 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20" h="726">
                <a:moveTo>
                  <a:pt x="0" y="0"/>
                </a:moveTo>
                <a:lnTo>
                  <a:pt x="858" y="0"/>
                </a:lnTo>
                <a:lnTo>
                  <a:pt x="1182" y="152"/>
                </a:lnTo>
                <a:lnTo>
                  <a:pt x="1620" y="722"/>
                </a:lnTo>
                <a:lnTo>
                  <a:pt x="2" y="72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82" name="Text Box 28"/>
          <p:cNvSpPr txBox="1">
            <a:spLocks noChangeArrowheads="1"/>
          </p:cNvSpPr>
          <p:nvPr/>
        </p:nvSpPr>
        <p:spPr bwMode="auto">
          <a:xfrm>
            <a:off x="5837239" y="2768571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7183" name="Line 29"/>
          <p:cNvSpPr>
            <a:spLocks noChangeShapeType="1"/>
          </p:cNvSpPr>
          <p:nvPr/>
        </p:nvSpPr>
        <p:spPr bwMode="auto">
          <a:xfrm>
            <a:off x="5867400" y="1773238"/>
            <a:ext cx="0" cy="27368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4" name="Line 30"/>
          <p:cNvSpPr>
            <a:spLocks noChangeShapeType="1"/>
          </p:cNvSpPr>
          <p:nvPr/>
        </p:nvSpPr>
        <p:spPr bwMode="auto">
          <a:xfrm flipV="1">
            <a:off x="5830888" y="4494214"/>
            <a:ext cx="4140200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5" name="Line 31"/>
          <p:cNvSpPr>
            <a:spLocks noChangeShapeType="1"/>
          </p:cNvSpPr>
          <p:nvPr/>
        </p:nvSpPr>
        <p:spPr bwMode="auto">
          <a:xfrm>
            <a:off x="5876926" y="3197225"/>
            <a:ext cx="13874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6" name="Line 32"/>
          <p:cNvSpPr>
            <a:spLocks noChangeShapeType="1"/>
          </p:cNvSpPr>
          <p:nvPr/>
        </p:nvSpPr>
        <p:spPr bwMode="auto">
          <a:xfrm>
            <a:off x="7261226" y="3197226"/>
            <a:ext cx="2455863" cy="13065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7" name="Line 33"/>
          <p:cNvSpPr>
            <a:spLocks noChangeShapeType="1"/>
          </p:cNvSpPr>
          <p:nvPr/>
        </p:nvSpPr>
        <p:spPr bwMode="auto">
          <a:xfrm>
            <a:off x="7761289" y="3468689"/>
            <a:ext cx="712787" cy="1017587"/>
          </a:xfrm>
          <a:prstGeom prst="line">
            <a:avLst/>
          </a:prstGeom>
          <a:noFill/>
          <a:ln w="28575">
            <a:solidFill>
              <a:srgbClr val="6633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88" name="Text Box 34"/>
          <p:cNvSpPr txBox="1">
            <a:spLocks noChangeArrowheads="1"/>
          </p:cNvSpPr>
          <p:nvPr/>
        </p:nvSpPr>
        <p:spPr bwMode="auto">
          <a:xfrm>
            <a:off x="6753225" y="2798733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7189" name="Text Box 36"/>
          <p:cNvSpPr txBox="1">
            <a:spLocks noChangeArrowheads="1"/>
          </p:cNvSpPr>
          <p:nvPr/>
        </p:nvSpPr>
        <p:spPr bwMode="auto">
          <a:xfrm>
            <a:off x="7696201" y="3109883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(25;20)</a:t>
            </a:r>
          </a:p>
        </p:txBody>
      </p:sp>
      <p:sp>
        <p:nvSpPr>
          <p:cNvPr id="7190" name="Line 41"/>
          <p:cNvSpPr>
            <a:spLocks noChangeShapeType="1"/>
          </p:cNvSpPr>
          <p:nvPr/>
        </p:nvSpPr>
        <p:spPr bwMode="auto">
          <a:xfrm>
            <a:off x="7850188" y="2447925"/>
            <a:ext cx="2132012" cy="2376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1" name="Text Box 42"/>
          <p:cNvSpPr txBox="1">
            <a:spLocks noChangeArrowheads="1"/>
          </p:cNvSpPr>
          <p:nvPr/>
        </p:nvSpPr>
        <p:spPr bwMode="auto">
          <a:xfrm>
            <a:off x="5976939" y="1863209"/>
            <a:ext cx="1697901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7172" name="Object 43"/>
          <p:cNvGraphicFramePr>
            <a:graphicFrameLocks noChangeAspect="1"/>
          </p:cNvGraphicFramePr>
          <p:nvPr/>
        </p:nvGraphicFramePr>
        <p:xfrm>
          <a:off x="7996238" y="2232025"/>
          <a:ext cx="23479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206360" imgH="215640" progId="Equation.3">
                  <p:embed/>
                </p:oleObj>
              </mc:Choice>
              <mc:Fallback>
                <p:oleObj name="Equation" r:id="rId7" imgW="1206360" imgH="215640" progId="Equation.3">
                  <p:embed/>
                  <p:pic>
                    <p:nvPicPr>
                      <p:cNvPr id="7172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238" y="2232025"/>
                        <a:ext cx="23479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Oval 45"/>
          <p:cNvSpPr>
            <a:spLocks noChangeArrowheads="1"/>
          </p:cNvSpPr>
          <p:nvPr/>
        </p:nvSpPr>
        <p:spPr bwMode="auto">
          <a:xfrm>
            <a:off x="9661525" y="4459289"/>
            <a:ext cx="63500" cy="103187"/>
          </a:xfrm>
          <a:prstGeom prst="ellipse">
            <a:avLst/>
          </a:prstGeom>
          <a:solidFill>
            <a:srgbClr val="003300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3" name="Oval 46"/>
          <p:cNvSpPr>
            <a:spLocks noChangeArrowheads="1"/>
          </p:cNvSpPr>
          <p:nvPr/>
        </p:nvSpPr>
        <p:spPr bwMode="auto">
          <a:xfrm>
            <a:off x="9661525" y="4448175"/>
            <a:ext cx="63500" cy="1016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4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1906589" y="5707064"/>
            <a:ext cx="8301037" cy="465137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BR" sz="2400" b="1"/>
              <a:t>O valor do preço de sombra permaneceu constante</a:t>
            </a:r>
            <a:endParaRPr lang="en-US"/>
          </a:p>
        </p:txBody>
      </p:sp>
      <p:sp>
        <p:nvSpPr>
          <p:cNvPr id="7196" name="Line 50"/>
          <p:cNvSpPr>
            <a:spLocks noChangeShapeType="1"/>
          </p:cNvSpPr>
          <p:nvPr/>
        </p:nvSpPr>
        <p:spPr bwMode="auto">
          <a:xfrm flipV="1">
            <a:off x="1790700" y="4521201"/>
            <a:ext cx="3563938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7" name="Freeform 51"/>
          <p:cNvSpPr>
            <a:spLocks/>
          </p:cNvSpPr>
          <p:nvPr/>
        </p:nvSpPr>
        <p:spPr bwMode="auto">
          <a:xfrm>
            <a:off x="1844675" y="3203575"/>
            <a:ext cx="3117850" cy="1308100"/>
          </a:xfrm>
          <a:custGeom>
            <a:avLst/>
            <a:gdLst>
              <a:gd name="T0" fmla="*/ 0 w 2616"/>
              <a:gd name="T1" fmla="*/ 0 h 903"/>
              <a:gd name="T2" fmla="*/ 1394 w 2616"/>
              <a:gd name="T3" fmla="*/ 0 h 903"/>
              <a:gd name="T4" fmla="*/ 1907 w 2616"/>
              <a:gd name="T5" fmla="*/ 195 h 903"/>
              <a:gd name="T6" fmla="*/ 2616 w 2616"/>
              <a:gd name="T7" fmla="*/ 903 h 903"/>
              <a:gd name="T8" fmla="*/ 3 w 2616"/>
              <a:gd name="T9" fmla="*/ 903 h 903"/>
              <a:gd name="T10" fmla="*/ 0 w 2616"/>
              <a:gd name="T11" fmla="*/ 0 h 9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6"/>
              <a:gd name="T19" fmla="*/ 0 h 903"/>
              <a:gd name="T20" fmla="*/ 2616 w 2616"/>
              <a:gd name="T21" fmla="*/ 903 h 90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6" h="903">
                <a:moveTo>
                  <a:pt x="0" y="0"/>
                </a:moveTo>
                <a:lnTo>
                  <a:pt x="1394" y="0"/>
                </a:lnTo>
                <a:lnTo>
                  <a:pt x="1907" y="195"/>
                </a:lnTo>
                <a:lnTo>
                  <a:pt x="2616" y="903"/>
                </a:lnTo>
                <a:lnTo>
                  <a:pt x="3" y="90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 type="none" w="med" len="med"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98" name="Line 52"/>
          <p:cNvSpPr>
            <a:spLocks noChangeShapeType="1"/>
          </p:cNvSpPr>
          <p:nvPr/>
        </p:nvSpPr>
        <p:spPr bwMode="auto">
          <a:xfrm>
            <a:off x="4124325" y="3473451"/>
            <a:ext cx="863600" cy="103981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199" name="Oval 53"/>
          <p:cNvSpPr>
            <a:spLocks noChangeArrowheads="1"/>
          </p:cNvSpPr>
          <p:nvPr/>
        </p:nvSpPr>
        <p:spPr bwMode="auto">
          <a:xfrm>
            <a:off x="4116388" y="3430588"/>
            <a:ext cx="76200" cy="106362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0" name="Text Box 54"/>
          <p:cNvSpPr txBox="1">
            <a:spLocks noChangeArrowheads="1"/>
          </p:cNvSpPr>
          <p:nvPr/>
        </p:nvSpPr>
        <p:spPr bwMode="auto">
          <a:xfrm>
            <a:off x="1790701" y="2833658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7201" name="Line 55"/>
          <p:cNvSpPr>
            <a:spLocks noChangeShapeType="1"/>
          </p:cNvSpPr>
          <p:nvPr/>
        </p:nvSpPr>
        <p:spPr bwMode="auto">
          <a:xfrm>
            <a:off x="1835150" y="1738313"/>
            <a:ext cx="0" cy="2800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2" name="Line 56"/>
          <p:cNvSpPr>
            <a:spLocks noChangeShapeType="1"/>
          </p:cNvSpPr>
          <p:nvPr/>
        </p:nvSpPr>
        <p:spPr bwMode="auto">
          <a:xfrm>
            <a:off x="1844676" y="3195638"/>
            <a:ext cx="1679575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3" name="Line 57"/>
          <p:cNvSpPr>
            <a:spLocks noChangeShapeType="1"/>
          </p:cNvSpPr>
          <p:nvPr/>
        </p:nvSpPr>
        <p:spPr bwMode="auto">
          <a:xfrm>
            <a:off x="3519488" y="3195639"/>
            <a:ext cx="601662" cy="2635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4" name="Text Box 58"/>
          <p:cNvSpPr txBox="1">
            <a:spLocks noChangeArrowheads="1"/>
          </p:cNvSpPr>
          <p:nvPr/>
        </p:nvSpPr>
        <p:spPr bwMode="auto">
          <a:xfrm>
            <a:off x="4595814" y="4492596"/>
            <a:ext cx="86754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205" name="Oval 59"/>
          <p:cNvSpPr>
            <a:spLocks noChangeArrowheads="1"/>
          </p:cNvSpPr>
          <p:nvPr/>
        </p:nvSpPr>
        <p:spPr bwMode="auto">
          <a:xfrm>
            <a:off x="1801813" y="3144839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6" name="Oval 60"/>
          <p:cNvSpPr>
            <a:spLocks noChangeArrowheads="1"/>
          </p:cNvSpPr>
          <p:nvPr/>
        </p:nvSpPr>
        <p:spPr bwMode="auto">
          <a:xfrm>
            <a:off x="1774825" y="4467225"/>
            <a:ext cx="77788" cy="107950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7" name="Oval 61"/>
          <p:cNvSpPr>
            <a:spLocks noChangeArrowheads="1"/>
          </p:cNvSpPr>
          <p:nvPr/>
        </p:nvSpPr>
        <p:spPr bwMode="auto">
          <a:xfrm>
            <a:off x="3494088" y="314801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7173" name="Object 62"/>
          <p:cNvGraphicFramePr>
            <a:graphicFrameLocks noChangeAspect="1"/>
          </p:cNvGraphicFramePr>
          <p:nvPr/>
        </p:nvGraphicFramePr>
        <p:xfrm>
          <a:off x="3089276" y="2246313"/>
          <a:ext cx="2365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286000" imgH="368280" progId="Equation.3">
                  <p:embed/>
                </p:oleObj>
              </mc:Choice>
              <mc:Fallback>
                <p:oleObj name="Equation" r:id="rId9" imgW="2286000" imgH="368280" progId="Equation.3">
                  <p:embed/>
                  <p:pic>
                    <p:nvPicPr>
                      <p:cNvPr id="717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2246313"/>
                        <a:ext cx="23653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Line 63"/>
          <p:cNvSpPr>
            <a:spLocks noChangeShapeType="1"/>
          </p:cNvSpPr>
          <p:nvPr/>
        </p:nvSpPr>
        <p:spPr bwMode="auto">
          <a:xfrm>
            <a:off x="3167064" y="2547939"/>
            <a:ext cx="1908175" cy="1806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09" name="Text Box 64"/>
          <p:cNvSpPr txBox="1">
            <a:spLocks noChangeArrowheads="1"/>
          </p:cNvSpPr>
          <p:nvPr/>
        </p:nvSpPr>
        <p:spPr bwMode="auto">
          <a:xfrm>
            <a:off x="1966914" y="1831459"/>
            <a:ext cx="1800493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Solução Ótima</a:t>
            </a:r>
          </a:p>
        </p:txBody>
      </p:sp>
      <p:sp>
        <p:nvSpPr>
          <p:cNvPr id="7210" name="Text Box 65"/>
          <p:cNvSpPr txBox="1">
            <a:spLocks noChangeArrowheads="1"/>
          </p:cNvSpPr>
          <p:nvPr/>
        </p:nvSpPr>
        <p:spPr bwMode="auto">
          <a:xfrm>
            <a:off x="4132264" y="3192433"/>
            <a:ext cx="101021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7211" name="Text Box 66"/>
          <p:cNvSpPr txBox="1">
            <a:spLocks noChangeArrowheads="1"/>
          </p:cNvSpPr>
          <p:nvPr/>
        </p:nvSpPr>
        <p:spPr bwMode="auto">
          <a:xfrm>
            <a:off x="2439988" y="2820958"/>
            <a:ext cx="136608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sz="2000" b="1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7212" name="Oval 67"/>
          <p:cNvSpPr>
            <a:spLocks noChangeArrowheads="1"/>
          </p:cNvSpPr>
          <p:nvPr/>
        </p:nvSpPr>
        <p:spPr bwMode="auto">
          <a:xfrm>
            <a:off x="4949825" y="4478339"/>
            <a:ext cx="77788" cy="1031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3" name="Oval 71"/>
          <p:cNvSpPr>
            <a:spLocks noChangeArrowheads="1"/>
          </p:cNvSpPr>
          <p:nvPr/>
        </p:nvSpPr>
        <p:spPr bwMode="auto">
          <a:xfrm>
            <a:off x="5826125" y="3152776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4" name="Oval 72"/>
          <p:cNvSpPr>
            <a:spLocks noChangeArrowheads="1"/>
          </p:cNvSpPr>
          <p:nvPr/>
        </p:nvSpPr>
        <p:spPr bwMode="auto">
          <a:xfrm>
            <a:off x="5830888" y="44370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5" name="Oval 73"/>
          <p:cNvSpPr>
            <a:spLocks noChangeArrowheads="1"/>
          </p:cNvSpPr>
          <p:nvPr/>
        </p:nvSpPr>
        <p:spPr bwMode="auto">
          <a:xfrm>
            <a:off x="8448675" y="44370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6" name="Oval 74"/>
          <p:cNvSpPr>
            <a:spLocks noChangeArrowheads="1"/>
          </p:cNvSpPr>
          <p:nvPr/>
        </p:nvSpPr>
        <p:spPr bwMode="auto">
          <a:xfrm>
            <a:off x="7740650" y="3417889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17" name="Oval 75"/>
          <p:cNvSpPr>
            <a:spLocks noChangeArrowheads="1"/>
          </p:cNvSpPr>
          <p:nvPr/>
        </p:nvSpPr>
        <p:spPr bwMode="auto">
          <a:xfrm>
            <a:off x="7215188" y="3141664"/>
            <a:ext cx="76200" cy="1047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3A038B-9F24-4E14-8540-98B056E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 de Sombra - limite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56" grpId="0" autoUpdateAnimBg="0"/>
      <p:bldP spid="73115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0D1A8D-3925-4A72-8E3B-6E7AE3F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Intervalos de Validação do Preço-Sombra e do Custo Reduzido</a:t>
            </a:r>
            <a:endParaRPr lang="pt-BR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pt-BR" dirty="0"/>
              <a:t>A </a:t>
            </a:r>
            <a:r>
              <a:rPr lang="pt-BR" b="1" dirty="0">
                <a:solidFill>
                  <a:schemeClr val="tx2"/>
                </a:solidFill>
              </a:rPr>
              <a:t>análise de sensibilidade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/>
              <a:t>determina os intervalos em que o Custo Reduzido e o Preço-Sombra são válidos</a:t>
            </a:r>
          </a:p>
          <a:p>
            <a:pPr algn="just" eaLnBrk="1" hangingPunct="1"/>
            <a:r>
              <a:rPr lang="pt-BR" dirty="0"/>
              <a:t>Uma razão para se estabelecer esses intervalos está ligada à hipótese de certeza assumida em modelos de programação linear.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Análise de Sensibilidade – Solução Degenerada</a:t>
            </a:r>
            <a:endParaRPr lang="en-US" sz="400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solução de um problema de Programação Linear algumas vezes apresenta uma anomalia conhecida como </a:t>
            </a:r>
            <a:r>
              <a:rPr lang="pt-BR" dirty="0">
                <a:solidFill>
                  <a:schemeClr val="tx2"/>
                </a:solidFill>
              </a:rPr>
              <a:t>degeneração</a:t>
            </a:r>
            <a:r>
              <a:rPr lang="pt-BR" dirty="0"/>
              <a:t>.</a:t>
            </a:r>
          </a:p>
          <a:p>
            <a:r>
              <a:rPr lang="pt-BR" dirty="0"/>
              <a:t>Uma solução de uma PL é dita degenerada quando o valor de </a:t>
            </a:r>
            <a:r>
              <a:rPr lang="pt-BR" dirty="0">
                <a:solidFill>
                  <a:schemeClr val="tx2"/>
                </a:solidFill>
              </a:rPr>
              <a:t>incremento ou decremento</a:t>
            </a:r>
            <a:r>
              <a:rPr lang="pt-BR" dirty="0"/>
              <a:t> de uma restrição é </a:t>
            </a:r>
            <a:r>
              <a:rPr lang="pt-BR" dirty="0">
                <a:solidFill>
                  <a:schemeClr val="tx2"/>
                </a:solidFill>
              </a:rPr>
              <a:t>igual a zero</a:t>
            </a:r>
            <a:r>
              <a:rPr lang="pt-BR" dirty="0"/>
              <a:t>.</a:t>
            </a:r>
          </a:p>
          <a:p>
            <a:r>
              <a:rPr lang="pt-BR" dirty="0"/>
              <a:t>A presença de degeneração altera a interpretação da análise de sensibilidade.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análise de sensibilidade serve também para </a:t>
            </a:r>
            <a:r>
              <a:rPr lang="pt-BR" dirty="0">
                <a:solidFill>
                  <a:schemeClr val="tx2"/>
                </a:solidFill>
              </a:rPr>
              <a:t>amenizar a hipótese de certeza</a:t>
            </a:r>
            <a:r>
              <a:rPr lang="pt-BR" dirty="0"/>
              <a:t> nos coeficientes e constantes.</a:t>
            </a:r>
          </a:p>
          <a:p>
            <a:r>
              <a:rPr lang="pt-BR" dirty="0"/>
              <a:t>Em uma análise de sensibilidade queremos responder basicamente a duas perguntas:</a:t>
            </a:r>
          </a:p>
          <a:p>
            <a:pPr lvl="1"/>
            <a:r>
              <a:rPr lang="pt-BR" dirty="0"/>
              <a:t>Qual o efeito de uma mudança num coeficiente da função-objetivo?</a:t>
            </a:r>
          </a:p>
          <a:p>
            <a:pPr lvl="1"/>
            <a:r>
              <a:rPr lang="pt-BR" dirty="0"/>
              <a:t>Qual o efeito de uma mudança numa constante de uma restrição?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Análise de Sensibilidade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dois tipos básicos de análise de sensibilidade:</a:t>
            </a:r>
          </a:p>
          <a:p>
            <a:pPr lvl="1"/>
            <a:r>
              <a:rPr lang="pt-BR" dirty="0"/>
              <a:t>Estabelece limites inferiores e superiores para todos os </a:t>
            </a:r>
            <a:r>
              <a:rPr lang="pt-BR" dirty="0">
                <a:solidFill>
                  <a:schemeClr val="tx2"/>
                </a:solidFill>
              </a:rPr>
              <a:t>coeficientes da função-objetivo</a:t>
            </a:r>
            <a:r>
              <a:rPr lang="pt-BR" dirty="0"/>
              <a:t> e </a:t>
            </a:r>
            <a:r>
              <a:rPr lang="pt-BR" dirty="0">
                <a:solidFill>
                  <a:schemeClr val="tx2"/>
                </a:solidFill>
              </a:rPr>
              <a:t>constantes das restrições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Hipótese de </a:t>
            </a:r>
            <a:r>
              <a:rPr lang="pt-BR" b="1" dirty="0">
                <a:solidFill>
                  <a:schemeClr val="tx2"/>
                </a:solidFill>
              </a:rPr>
              <a:t>uma</a:t>
            </a:r>
            <a:r>
              <a:rPr lang="pt-BR" dirty="0"/>
              <a:t> alteração a cada momento;</a:t>
            </a:r>
          </a:p>
          <a:p>
            <a:pPr lvl="1"/>
            <a:r>
              <a:rPr lang="pt-BR" dirty="0"/>
              <a:t>Verifica se uma ou mais mudanças em um problema alteram a sua solução ótima:</a:t>
            </a:r>
          </a:p>
          <a:p>
            <a:pPr lvl="2"/>
            <a:r>
              <a:rPr lang="pt-BR" dirty="0"/>
              <a:t>Mais complicado</a:t>
            </a:r>
          </a:p>
          <a:p>
            <a:pPr lvl="2"/>
            <a:r>
              <a:rPr lang="pt-BR" dirty="0"/>
              <a:t>Pode ser feito por meio da alteração do problema e sua nova resolução.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5819" y="2670970"/>
            <a:ext cx="3284538" cy="2859088"/>
            <a:chOff x="288" y="1440"/>
            <a:chExt cx="2069" cy="1801"/>
          </a:xfrm>
        </p:grpSpPr>
        <p:sp>
          <p:nvSpPr>
            <p:cNvPr id="8217" name="Rectangle 4"/>
            <p:cNvSpPr>
              <a:spLocks noChangeArrowheads="1"/>
            </p:cNvSpPr>
            <p:nvPr/>
          </p:nvSpPr>
          <p:spPr bwMode="auto">
            <a:xfrm>
              <a:off x="288" y="1440"/>
              <a:ext cx="62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 dirty="0">
                  <a:solidFill>
                    <a:srgbClr val="663300"/>
                  </a:solidFill>
                </a:rPr>
                <a:t>Max</a:t>
              </a:r>
            </a:p>
          </p:txBody>
        </p:sp>
        <p:sp>
          <p:nvSpPr>
            <p:cNvPr id="8218" name="Rectangle 5"/>
            <p:cNvSpPr>
              <a:spLocks noChangeArrowheads="1"/>
            </p:cNvSpPr>
            <p:nvPr/>
          </p:nvSpPr>
          <p:spPr bwMode="auto">
            <a:xfrm>
              <a:off x="836" y="1452"/>
              <a:ext cx="2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Z</a:t>
              </a:r>
            </a:p>
          </p:txBody>
        </p:sp>
        <p:sp>
          <p:nvSpPr>
            <p:cNvPr id="8219" name="Rectangle 6"/>
            <p:cNvSpPr>
              <a:spLocks noChangeArrowheads="1"/>
            </p:cNvSpPr>
            <p:nvPr/>
          </p:nvSpPr>
          <p:spPr bwMode="auto">
            <a:xfrm>
              <a:off x="2022" y="1485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0" name="Rectangle 7"/>
            <p:cNvSpPr>
              <a:spLocks noChangeArrowheads="1"/>
            </p:cNvSpPr>
            <p:nvPr/>
          </p:nvSpPr>
          <p:spPr bwMode="auto">
            <a:xfrm>
              <a:off x="737" y="1452"/>
              <a:ext cx="26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  </a:t>
              </a:r>
            </a:p>
          </p:txBody>
        </p:sp>
        <p:sp>
          <p:nvSpPr>
            <p:cNvPr id="8221" name="Rectangle 8"/>
            <p:cNvSpPr>
              <a:spLocks noChangeArrowheads="1"/>
            </p:cNvSpPr>
            <p:nvPr/>
          </p:nvSpPr>
          <p:spPr bwMode="auto">
            <a:xfrm>
              <a:off x="1007" y="1452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</a:p>
          </p:txBody>
        </p:sp>
        <p:sp>
          <p:nvSpPr>
            <p:cNvPr id="8222" name="Rectangle 9"/>
            <p:cNvSpPr>
              <a:spLocks noChangeArrowheads="1"/>
            </p:cNvSpPr>
            <p:nvPr/>
          </p:nvSpPr>
          <p:spPr bwMode="auto">
            <a:xfrm>
              <a:off x="1621" y="1452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8223" name="Rectangle 10"/>
            <p:cNvSpPr>
              <a:spLocks noChangeArrowheads="1"/>
            </p:cNvSpPr>
            <p:nvPr/>
          </p:nvSpPr>
          <p:spPr bwMode="auto">
            <a:xfrm>
              <a:off x="1156" y="1452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40</a:t>
              </a:r>
            </a:p>
          </p:txBody>
        </p:sp>
        <p:sp>
          <p:nvSpPr>
            <p:cNvPr id="8224" name="Rectangle 11"/>
            <p:cNvSpPr>
              <a:spLocks noChangeArrowheads="1"/>
            </p:cNvSpPr>
            <p:nvPr/>
          </p:nvSpPr>
          <p:spPr bwMode="auto">
            <a:xfrm>
              <a:off x="1764" y="1452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30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398" y="1486"/>
              <a:ext cx="332" cy="390"/>
              <a:chOff x="1713" y="1214"/>
              <a:chExt cx="445" cy="442"/>
            </a:xfrm>
          </p:grpSpPr>
          <p:sp>
            <p:nvSpPr>
              <p:cNvPr id="8269" name="Rectangle 13"/>
              <p:cNvSpPr>
                <a:spLocks noChangeArrowheads="1"/>
              </p:cNvSpPr>
              <p:nvPr/>
            </p:nvSpPr>
            <p:spPr bwMode="auto">
              <a:xfrm>
                <a:off x="1713" y="1214"/>
                <a:ext cx="335" cy="4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pt-BR" sz="3300" i="1">
                    <a:solidFill>
                      <a:srgbClr val="663300"/>
                    </a:solidFill>
                  </a:rPr>
                  <a:t>x</a:t>
                </a:r>
              </a:p>
            </p:txBody>
          </p:sp>
          <p:sp>
            <p:nvSpPr>
              <p:cNvPr id="8270" name="Rectangle 14"/>
              <p:cNvSpPr>
                <a:spLocks noChangeArrowheads="1"/>
              </p:cNvSpPr>
              <p:nvPr/>
            </p:nvSpPr>
            <p:spPr bwMode="auto">
              <a:xfrm>
                <a:off x="1829" y="1381"/>
                <a:ext cx="329" cy="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pt-BR" sz="1900" dirty="0">
                    <a:solidFill>
                      <a:srgbClr val="663300"/>
                    </a:solidFill>
                  </a:rPr>
                  <a:t> 1</a:t>
                </a:r>
              </a:p>
            </p:txBody>
          </p:sp>
        </p:grpSp>
        <p:sp>
          <p:nvSpPr>
            <p:cNvPr id="8226" name="Rectangle 15"/>
            <p:cNvSpPr>
              <a:spLocks noChangeArrowheads="1"/>
            </p:cNvSpPr>
            <p:nvPr/>
          </p:nvSpPr>
          <p:spPr bwMode="auto">
            <a:xfrm>
              <a:off x="2112" y="1632"/>
              <a:ext cx="24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 2</a:t>
              </a:r>
            </a:p>
          </p:txBody>
        </p:sp>
        <p:sp>
          <p:nvSpPr>
            <p:cNvPr id="8227" name="Rectangle 16"/>
            <p:cNvSpPr>
              <a:spLocks noChangeArrowheads="1"/>
            </p:cNvSpPr>
            <p:nvPr/>
          </p:nvSpPr>
          <p:spPr bwMode="auto">
            <a:xfrm>
              <a:off x="446" y="2850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8" name="Rectangle 17"/>
            <p:cNvSpPr>
              <a:spLocks noChangeArrowheads="1"/>
            </p:cNvSpPr>
            <p:nvPr/>
          </p:nvSpPr>
          <p:spPr bwMode="auto">
            <a:xfrm>
              <a:off x="979" y="2850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 dirty="0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8229" name="Rectangle 18"/>
            <p:cNvSpPr>
              <a:spLocks noChangeArrowheads="1"/>
            </p:cNvSpPr>
            <p:nvPr/>
          </p:nvSpPr>
          <p:spPr bwMode="auto">
            <a:xfrm>
              <a:off x="639" y="2850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8230" name="Rectangle 19"/>
            <p:cNvSpPr>
              <a:spLocks noChangeArrowheads="1"/>
            </p:cNvSpPr>
            <p:nvPr/>
          </p:nvSpPr>
          <p:spPr bwMode="auto">
            <a:xfrm>
              <a:off x="1179" y="2850"/>
              <a:ext cx="261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8231" name="Rectangle 20"/>
            <p:cNvSpPr>
              <a:spLocks noChangeArrowheads="1"/>
            </p:cNvSpPr>
            <p:nvPr/>
          </p:nvSpPr>
          <p:spPr bwMode="auto">
            <a:xfrm>
              <a:off x="792" y="2850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8232" name="Rectangle 21"/>
            <p:cNvSpPr>
              <a:spLocks noChangeArrowheads="1"/>
            </p:cNvSpPr>
            <p:nvPr/>
          </p:nvSpPr>
          <p:spPr bwMode="auto">
            <a:xfrm>
              <a:off x="1332" y="2850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8233" name="Rectangle 22"/>
            <p:cNvSpPr>
              <a:spLocks noChangeArrowheads="1"/>
            </p:cNvSpPr>
            <p:nvPr/>
          </p:nvSpPr>
          <p:spPr bwMode="auto">
            <a:xfrm>
              <a:off x="552" y="2998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8234" name="Rectangle 23"/>
            <p:cNvSpPr>
              <a:spLocks noChangeArrowheads="1"/>
            </p:cNvSpPr>
            <p:nvPr/>
          </p:nvSpPr>
          <p:spPr bwMode="auto">
            <a:xfrm>
              <a:off x="1097" y="2997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 dirty="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8235" name="Rectangle 24"/>
            <p:cNvSpPr>
              <a:spLocks noChangeArrowheads="1"/>
            </p:cNvSpPr>
            <p:nvPr/>
          </p:nvSpPr>
          <p:spPr bwMode="auto">
            <a:xfrm>
              <a:off x="905" y="2861"/>
              <a:ext cx="19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dirty="0">
                  <a:solidFill>
                    <a:srgbClr val="663300"/>
                  </a:solidFill>
                </a:rPr>
                <a:t>,</a:t>
              </a:r>
            </a:p>
          </p:txBody>
        </p:sp>
        <p:sp>
          <p:nvSpPr>
            <p:cNvPr id="8236" name="Line 25"/>
            <p:cNvSpPr>
              <a:spLocks noChangeShapeType="1"/>
            </p:cNvSpPr>
            <p:nvPr/>
          </p:nvSpPr>
          <p:spPr bwMode="auto">
            <a:xfrm flipH="1">
              <a:off x="475" y="1909"/>
              <a:ext cx="104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7" name="Line 26"/>
            <p:cNvSpPr>
              <a:spLocks noChangeShapeType="1"/>
            </p:cNvSpPr>
            <p:nvPr/>
          </p:nvSpPr>
          <p:spPr bwMode="auto">
            <a:xfrm flipH="1">
              <a:off x="960" y="1909"/>
              <a:ext cx="103" cy="1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8" name="Line 27"/>
            <p:cNvSpPr>
              <a:spLocks noChangeShapeType="1"/>
            </p:cNvSpPr>
            <p:nvPr/>
          </p:nvSpPr>
          <p:spPr bwMode="auto">
            <a:xfrm flipH="1">
              <a:off x="937" y="2277"/>
              <a:ext cx="103" cy="1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39" name="Line 28"/>
            <p:cNvSpPr>
              <a:spLocks noChangeShapeType="1"/>
            </p:cNvSpPr>
            <p:nvPr/>
          </p:nvSpPr>
          <p:spPr bwMode="auto">
            <a:xfrm flipH="1">
              <a:off x="475" y="2643"/>
              <a:ext cx="104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0" name="Line 29"/>
            <p:cNvSpPr>
              <a:spLocks noChangeShapeType="1"/>
            </p:cNvSpPr>
            <p:nvPr/>
          </p:nvSpPr>
          <p:spPr bwMode="auto">
            <a:xfrm flipH="1">
              <a:off x="961" y="2643"/>
              <a:ext cx="104" cy="1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41" name="Rectangle 30"/>
            <p:cNvSpPr>
              <a:spLocks noChangeArrowheads="1"/>
            </p:cNvSpPr>
            <p:nvPr/>
          </p:nvSpPr>
          <p:spPr bwMode="auto">
            <a:xfrm>
              <a:off x="1511" y="257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21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2" name="Rectangle 31"/>
            <p:cNvSpPr>
              <a:spLocks noChangeArrowheads="1"/>
            </p:cNvSpPr>
            <p:nvPr/>
          </p:nvSpPr>
          <p:spPr bwMode="auto">
            <a:xfrm>
              <a:off x="1447" y="2207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5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3" name="Rectangle 32"/>
            <p:cNvSpPr>
              <a:spLocks noChangeArrowheads="1"/>
            </p:cNvSpPr>
            <p:nvPr/>
          </p:nvSpPr>
          <p:spPr bwMode="auto">
            <a:xfrm>
              <a:off x="1476" y="1839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663300"/>
                  </a:solidFill>
                </a:rPr>
                <a:t>20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4" name="Rectangle 33"/>
            <p:cNvSpPr>
              <a:spLocks noChangeArrowheads="1"/>
            </p:cNvSpPr>
            <p:nvPr/>
          </p:nvSpPr>
          <p:spPr bwMode="auto">
            <a:xfrm>
              <a:off x="1262" y="275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5" name="Rectangle 34"/>
            <p:cNvSpPr>
              <a:spLocks noChangeArrowheads="1"/>
            </p:cNvSpPr>
            <p:nvPr/>
          </p:nvSpPr>
          <p:spPr bwMode="auto">
            <a:xfrm>
              <a:off x="1011" y="2716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6" name="Rectangle 35"/>
            <p:cNvSpPr>
              <a:spLocks noChangeArrowheads="1"/>
            </p:cNvSpPr>
            <p:nvPr/>
          </p:nvSpPr>
          <p:spPr bwMode="auto">
            <a:xfrm>
              <a:off x="964" y="262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7" name="Rectangle 36"/>
            <p:cNvSpPr>
              <a:spLocks noChangeArrowheads="1"/>
            </p:cNvSpPr>
            <p:nvPr/>
          </p:nvSpPr>
          <p:spPr bwMode="auto">
            <a:xfrm>
              <a:off x="733" y="275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48" name="Rectangle 37"/>
            <p:cNvSpPr>
              <a:spLocks noChangeArrowheads="1"/>
            </p:cNvSpPr>
            <p:nvPr/>
          </p:nvSpPr>
          <p:spPr bwMode="auto">
            <a:xfrm>
              <a:off x="532" y="27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49" name="Rectangle 38"/>
            <p:cNvSpPr>
              <a:spLocks noChangeArrowheads="1"/>
            </p:cNvSpPr>
            <p:nvPr/>
          </p:nvSpPr>
          <p:spPr bwMode="auto">
            <a:xfrm>
              <a:off x="478" y="262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0" name="Rectangle 39"/>
            <p:cNvSpPr>
              <a:spLocks noChangeArrowheads="1"/>
            </p:cNvSpPr>
            <p:nvPr/>
          </p:nvSpPr>
          <p:spPr bwMode="auto">
            <a:xfrm>
              <a:off x="1204" y="238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2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1" name="Rectangle 40"/>
            <p:cNvSpPr>
              <a:spLocks noChangeArrowheads="1"/>
            </p:cNvSpPr>
            <p:nvPr/>
          </p:nvSpPr>
          <p:spPr bwMode="auto">
            <a:xfrm>
              <a:off x="994" y="234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2" name="Rectangle 41"/>
            <p:cNvSpPr>
              <a:spLocks noChangeArrowheads="1"/>
            </p:cNvSpPr>
            <p:nvPr/>
          </p:nvSpPr>
          <p:spPr bwMode="auto">
            <a:xfrm>
              <a:off x="944" y="2263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3" name="Rectangle 42"/>
            <p:cNvSpPr>
              <a:spLocks noChangeArrowheads="1"/>
            </p:cNvSpPr>
            <p:nvPr/>
          </p:nvSpPr>
          <p:spPr bwMode="auto">
            <a:xfrm>
              <a:off x="1227" y="20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2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4" name="Rectangle 43"/>
            <p:cNvSpPr>
              <a:spLocks noChangeArrowheads="1"/>
            </p:cNvSpPr>
            <p:nvPr/>
          </p:nvSpPr>
          <p:spPr bwMode="auto">
            <a:xfrm>
              <a:off x="1020" y="198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5" name="Rectangle 44"/>
            <p:cNvSpPr>
              <a:spLocks noChangeArrowheads="1"/>
            </p:cNvSpPr>
            <p:nvPr/>
          </p:nvSpPr>
          <p:spPr bwMode="auto">
            <a:xfrm>
              <a:off x="967" y="189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6" name="Rectangle 45"/>
            <p:cNvSpPr>
              <a:spLocks noChangeArrowheads="1"/>
            </p:cNvSpPr>
            <p:nvPr/>
          </p:nvSpPr>
          <p:spPr bwMode="auto">
            <a:xfrm>
              <a:off x="732" y="201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663300"/>
                  </a:solidFill>
                </a:rPr>
                <a:t>1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57" name="Rectangle 46"/>
            <p:cNvSpPr>
              <a:spLocks noChangeArrowheads="1"/>
            </p:cNvSpPr>
            <p:nvPr/>
          </p:nvSpPr>
          <p:spPr bwMode="auto">
            <a:xfrm>
              <a:off x="532" y="198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8" name="Rectangle 47"/>
            <p:cNvSpPr>
              <a:spLocks noChangeArrowheads="1"/>
            </p:cNvSpPr>
            <p:nvPr/>
          </p:nvSpPr>
          <p:spPr bwMode="auto">
            <a:xfrm>
              <a:off x="476" y="189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59" name="Rectangle 48"/>
            <p:cNvSpPr>
              <a:spLocks noChangeArrowheads="1"/>
            </p:cNvSpPr>
            <p:nvPr/>
          </p:nvSpPr>
          <p:spPr bwMode="auto">
            <a:xfrm>
              <a:off x="1351" y="25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0" name="Rectangle 49"/>
            <p:cNvSpPr>
              <a:spLocks noChangeArrowheads="1"/>
            </p:cNvSpPr>
            <p:nvPr/>
          </p:nvSpPr>
          <p:spPr bwMode="auto">
            <a:xfrm>
              <a:off x="805" y="254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1" name="Rectangle 50"/>
            <p:cNvSpPr>
              <a:spLocks noChangeArrowheads="1"/>
            </p:cNvSpPr>
            <p:nvPr/>
          </p:nvSpPr>
          <p:spPr bwMode="auto">
            <a:xfrm>
              <a:off x="1293" y="217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2" name="Rectangle 51"/>
            <p:cNvSpPr>
              <a:spLocks noChangeArrowheads="1"/>
            </p:cNvSpPr>
            <p:nvPr/>
          </p:nvSpPr>
          <p:spPr bwMode="auto">
            <a:xfrm>
              <a:off x="1316" y="18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3" name="Rectangle 52"/>
            <p:cNvSpPr>
              <a:spLocks noChangeArrowheads="1"/>
            </p:cNvSpPr>
            <p:nvPr/>
          </p:nvSpPr>
          <p:spPr bwMode="auto">
            <a:xfrm>
              <a:off x="804" y="1811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4" name="Rectangle 53"/>
            <p:cNvSpPr>
              <a:spLocks noChangeArrowheads="1"/>
            </p:cNvSpPr>
            <p:nvPr/>
          </p:nvSpPr>
          <p:spPr bwMode="auto">
            <a:xfrm>
              <a:off x="1145" y="25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5" name="Rectangle 54"/>
            <p:cNvSpPr>
              <a:spLocks noChangeArrowheads="1"/>
            </p:cNvSpPr>
            <p:nvPr/>
          </p:nvSpPr>
          <p:spPr bwMode="auto">
            <a:xfrm>
              <a:off x="626" y="257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 dirty="0">
                  <a:solidFill>
                    <a:srgbClr val="663300"/>
                  </a:solidFill>
                </a:rPr>
                <a:t>x</a:t>
              </a:r>
              <a:endParaRPr lang="en-US" dirty="0">
                <a:solidFill>
                  <a:srgbClr val="663300"/>
                </a:solidFill>
              </a:endParaRPr>
            </a:p>
          </p:txBody>
        </p:sp>
        <p:sp>
          <p:nvSpPr>
            <p:cNvPr id="8266" name="Rectangle 55"/>
            <p:cNvSpPr>
              <a:spLocks noChangeArrowheads="1"/>
            </p:cNvSpPr>
            <p:nvPr/>
          </p:nvSpPr>
          <p:spPr bwMode="auto">
            <a:xfrm>
              <a:off x="1087" y="2207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7" name="Rectangle 56"/>
            <p:cNvSpPr>
              <a:spLocks noChangeArrowheads="1"/>
            </p:cNvSpPr>
            <p:nvPr/>
          </p:nvSpPr>
          <p:spPr bwMode="auto">
            <a:xfrm>
              <a:off x="1110" y="183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8268" name="Rectangle 57"/>
            <p:cNvSpPr>
              <a:spLocks noChangeArrowheads="1"/>
            </p:cNvSpPr>
            <p:nvPr/>
          </p:nvSpPr>
          <p:spPr bwMode="auto">
            <a:xfrm>
              <a:off x="626" y="1839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8197" name="Line 58"/>
          <p:cNvSpPr>
            <a:spLocks noChangeShapeType="1"/>
          </p:cNvSpPr>
          <p:nvPr/>
        </p:nvSpPr>
        <p:spPr bwMode="auto">
          <a:xfrm>
            <a:off x="6767513" y="2944814"/>
            <a:ext cx="3435350" cy="26685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198" name="Text Box 59"/>
          <p:cNvSpPr txBox="1">
            <a:spLocks noChangeArrowheads="1"/>
          </p:cNvSpPr>
          <p:nvPr/>
        </p:nvSpPr>
        <p:spPr bwMode="auto">
          <a:xfrm>
            <a:off x="6783389" y="2518846"/>
            <a:ext cx="1697901" cy="36933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Solução Ótima</a:t>
            </a:r>
          </a:p>
        </p:txBody>
      </p:sp>
      <p:graphicFrame>
        <p:nvGraphicFramePr>
          <p:cNvPr id="8194" name="Object 60"/>
          <p:cNvGraphicFramePr>
            <a:graphicFrameLocks noChangeAspect="1"/>
          </p:cNvGraphicFramePr>
          <p:nvPr/>
        </p:nvGraphicFramePr>
        <p:xfrm>
          <a:off x="7210425" y="2973388"/>
          <a:ext cx="228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286000" imgH="368280" progId="Equation.3">
                  <p:embed/>
                </p:oleObj>
              </mc:Choice>
              <mc:Fallback>
                <p:oleObj name="Equation" r:id="rId3" imgW="2286000" imgH="368280" progId="Equation.3">
                  <p:embed/>
                  <p:pic>
                    <p:nvPicPr>
                      <p:cNvPr id="819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2973388"/>
                        <a:ext cx="228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Freeform 61"/>
          <p:cNvSpPr>
            <a:spLocks/>
          </p:cNvSpPr>
          <p:nvPr/>
        </p:nvSpPr>
        <p:spPr bwMode="auto">
          <a:xfrm>
            <a:off x="5626101" y="4159250"/>
            <a:ext cx="4156075" cy="1460500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0" name="Line 62"/>
          <p:cNvSpPr>
            <a:spLocks noChangeShapeType="1"/>
          </p:cNvSpPr>
          <p:nvPr/>
        </p:nvSpPr>
        <p:spPr bwMode="auto">
          <a:xfrm>
            <a:off x="5611814" y="2181225"/>
            <a:ext cx="1587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1" name="Line 63"/>
          <p:cNvSpPr>
            <a:spLocks noChangeShapeType="1"/>
          </p:cNvSpPr>
          <p:nvPr/>
        </p:nvSpPr>
        <p:spPr bwMode="auto">
          <a:xfrm flipV="1">
            <a:off x="5592763" y="5611814"/>
            <a:ext cx="4565650" cy="317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2" name="Line 64"/>
          <p:cNvSpPr>
            <a:spLocks noChangeShapeType="1"/>
          </p:cNvSpPr>
          <p:nvPr/>
        </p:nvSpPr>
        <p:spPr bwMode="auto">
          <a:xfrm>
            <a:off x="5626100" y="4157664"/>
            <a:ext cx="2236788" cy="15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3" name="Line 65"/>
          <p:cNvSpPr>
            <a:spLocks noChangeShapeType="1"/>
          </p:cNvSpPr>
          <p:nvPr/>
        </p:nvSpPr>
        <p:spPr bwMode="auto">
          <a:xfrm>
            <a:off x="7858126" y="4157664"/>
            <a:ext cx="798513" cy="288925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Line 66"/>
          <p:cNvSpPr>
            <a:spLocks noChangeShapeType="1"/>
          </p:cNvSpPr>
          <p:nvPr/>
        </p:nvSpPr>
        <p:spPr bwMode="auto">
          <a:xfrm>
            <a:off x="8662988" y="4460875"/>
            <a:ext cx="1147762" cy="11557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Text Box 67"/>
          <p:cNvSpPr txBox="1">
            <a:spLocks noChangeArrowheads="1"/>
          </p:cNvSpPr>
          <p:nvPr/>
        </p:nvSpPr>
        <p:spPr bwMode="auto">
          <a:xfrm>
            <a:off x="4948239" y="56033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8206" name="Text Box 68"/>
          <p:cNvSpPr txBox="1">
            <a:spLocks noChangeArrowheads="1"/>
          </p:cNvSpPr>
          <p:nvPr/>
        </p:nvSpPr>
        <p:spPr bwMode="auto">
          <a:xfrm>
            <a:off x="4724401" y="39221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8207" name="Text Box 69"/>
          <p:cNvSpPr txBox="1">
            <a:spLocks noChangeArrowheads="1"/>
          </p:cNvSpPr>
          <p:nvPr/>
        </p:nvSpPr>
        <p:spPr bwMode="auto">
          <a:xfrm>
            <a:off x="6721475" y="4193659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208" name="Text Box 70"/>
          <p:cNvSpPr txBox="1">
            <a:spLocks noChangeArrowheads="1"/>
          </p:cNvSpPr>
          <p:nvPr/>
        </p:nvSpPr>
        <p:spPr bwMode="auto">
          <a:xfrm>
            <a:off x="9458326" y="57255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8209" name="Text Box 71"/>
          <p:cNvSpPr txBox="1">
            <a:spLocks noChangeArrowheads="1"/>
          </p:cNvSpPr>
          <p:nvPr/>
        </p:nvSpPr>
        <p:spPr bwMode="auto">
          <a:xfrm>
            <a:off x="8688389" y="4168259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8210" name="Oval 72"/>
          <p:cNvSpPr>
            <a:spLocks noChangeArrowheads="1"/>
          </p:cNvSpPr>
          <p:nvPr/>
        </p:nvSpPr>
        <p:spPr bwMode="auto">
          <a:xfrm>
            <a:off x="5568950" y="4100514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Oval 73"/>
          <p:cNvSpPr>
            <a:spLocks noChangeArrowheads="1"/>
          </p:cNvSpPr>
          <p:nvPr/>
        </p:nvSpPr>
        <p:spPr bwMode="auto">
          <a:xfrm>
            <a:off x="5562600" y="5567364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2" name="Oval 74"/>
          <p:cNvSpPr>
            <a:spLocks noChangeArrowheads="1"/>
          </p:cNvSpPr>
          <p:nvPr/>
        </p:nvSpPr>
        <p:spPr bwMode="auto">
          <a:xfrm>
            <a:off x="7821613" y="4103689"/>
            <a:ext cx="1016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3" name="Oval 75"/>
          <p:cNvSpPr>
            <a:spLocks noChangeArrowheads="1"/>
          </p:cNvSpPr>
          <p:nvPr/>
        </p:nvSpPr>
        <p:spPr bwMode="auto">
          <a:xfrm>
            <a:off x="8601075" y="4392614"/>
            <a:ext cx="10160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4" name="Oval 76"/>
          <p:cNvSpPr>
            <a:spLocks noChangeArrowheads="1"/>
          </p:cNvSpPr>
          <p:nvPr/>
        </p:nvSpPr>
        <p:spPr bwMode="auto">
          <a:xfrm>
            <a:off x="9736138" y="5546725"/>
            <a:ext cx="1016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5" name="Text Box 77"/>
          <p:cNvSpPr txBox="1">
            <a:spLocks noChangeArrowheads="1"/>
          </p:cNvSpPr>
          <p:nvPr/>
        </p:nvSpPr>
        <p:spPr bwMode="auto">
          <a:xfrm>
            <a:off x="5106988" y="1979147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i="1">
                <a:solidFill>
                  <a:srgbClr val="663300"/>
                </a:solidFill>
              </a:rPr>
              <a:t>x</a:t>
            </a:r>
            <a:r>
              <a:rPr lang="pt-BR" sz="2800" baseline="-25000">
                <a:solidFill>
                  <a:srgbClr val="663300"/>
                </a:solidFill>
              </a:rPr>
              <a:t>2</a:t>
            </a:r>
            <a:endParaRPr lang="pt-BR" i="1">
              <a:solidFill>
                <a:srgbClr val="663300"/>
              </a:solidFill>
            </a:endParaRPr>
          </a:p>
        </p:txBody>
      </p:sp>
      <p:sp>
        <p:nvSpPr>
          <p:cNvPr id="8216" name="Text Box 78"/>
          <p:cNvSpPr txBox="1">
            <a:spLocks noChangeArrowheads="1"/>
          </p:cNvSpPr>
          <p:nvPr/>
        </p:nvSpPr>
        <p:spPr bwMode="auto">
          <a:xfrm>
            <a:off x="9921875" y="5060484"/>
            <a:ext cx="497252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sz="2800" i="1">
                <a:solidFill>
                  <a:srgbClr val="663300"/>
                </a:solidFill>
              </a:rPr>
              <a:t>x</a:t>
            </a:r>
            <a:r>
              <a:rPr lang="pt-BR" sz="2800" baseline="-25000">
                <a:solidFill>
                  <a:srgbClr val="663300"/>
                </a:solidFill>
              </a:rPr>
              <a:t>1</a:t>
            </a:r>
            <a:endParaRPr lang="pt-BR" i="1">
              <a:solidFill>
                <a:srgbClr val="663300"/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3D1E2A5-BB02-4697-9323-D97ACE60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 Solução Gráfica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0413" y="2647950"/>
            <a:ext cx="3400424" cy="2840038"/>
            <a:chOff x="319" y="1668"/>
            <a:chExt cx="2142" cy="1789"/>
          </a:xfrm>
        </p:grpSpPr>
        <p:sp>
          <p:nvSpPr>
            <p:cNvPr id="77859" name="Rectangle 4"/>
            <p:cNvSpPr>
              <a:spLocks noChangeArrowheads="1"/>
            </p:cNvSpPr>
            <p:nvPr/>
          </p:nvSpPr>
          <p:spPr bwMode="auto">
            <a:xfrm>
              <a:off x="2258" y="1822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77860" name="Rectangle 5"/>
            <p:cNvSpPr>
              <a:spLocks noChangeArrowheads="1"/>
            </p:cNvSpPr>
            <p:nvPr/>
          </p:nvSpPr>
          <p:spPr bwMode="auto">
            <a:xfrm>
              <a:off x="319" y="1668"/>
              <a:ext cx="62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Max</a:t>
              </a:r>
            </a:p>
          </p:txBody>
        </p:sp>
        <p:sp>
          <p:nvSpPr>
            <p:cNvPr id="77861" name="Rectangle 6"/>
            <p:cNvSpPr>
              <a:spLocks noChangeArrowheads="1"/>
            </p:cNvSpPr>
            <p:nvPr/>
          </p:nvSpPr>
          <p:spPr bwMode="auto">
            <a:xfrm>
              <a:off x="852" y="1668"/>
              <a:ext cx="28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Z</a:t>
              </a:r>
            </a:p>
          </p:txBody>
        </p:sp>
        <p:sp>
          <p:nvSpPr>
            <p:cNvPr id="77862" name="Rectangle 7"/>
            <p:cNvSpPr>
              <a:spLocks noChangeArrowheads="1"/>
            </p:cNvSpPr>
            <p:nvPr/>
          </p:nvSpPr>
          <p:spPr bwMode="auto">
            <a:xfrm>
              <a:off x="2149" y="1668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63" name="Rectangle 8"/>
            <p:cNvSpPr>
              <a:spLocks noChangeArrowheads="1"/>
            </p:cNvSpPr>
            <p:nvPr/>
          </p:nvSpPr>
          <p:spPr bwMode="auto">
            <a:xfrm>
              <a:off x="734" y="1668"/>
              <a:ext cx="265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  </a:t>
              </a:r>
            </a:p>
          </p:txBody>
        </p:sp>
        <p:sp>
          <p:nvSpPr>
            <p:cNvPr id="77864" name="Rectangle 9"/>
            <p:cNvSpPr>
              <a:spLocks noChangeArrowheads="1"/>
            </p:cNvSpPr>
            <p:nvPr/>
          </p:nvSpPr>
          <p:spPr bwMode="auto">
            <a:xfrm>
              <a:off x="1055" y="1668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=</a:t>
              </a:r>
            </a:p>
          </p:txBody>
        </p:sp>
        <p:sp>
          <p:nvSpPr>
            <p:cNvPr id="77865" name="Rectangle 10"/>
            <p:cNvSpPr>
              <a:spLocks noChangeArrowheads="1"/>
            </p:cNvSpPr>
            <p:nvPr/>
          </p:nvSpPr>
          <p:spPr bwMode="auto">
            <a:xfrm>
              <a:off x="1708" y="1668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+</a:t>
              </a:r>
            </a:p>
          </p:txBody>
        </p:sp>
        <p:sp>
          <p:nvSpPr>
            <p:cNvPr id="77866" name="Rectangle 11"/>
            <p:cNvSpPr>
              <a:spLocks noChangeArrowheads="1"/>
            </p:cNvSpPr>
            <p:nvPr/>
          </p:nvSpPr>
          <p:spPr bwMode="auto">
            <a:xfrm>
              <a:off x="1232" y="1668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40</a:t>
              </a:r>
            </a:p>
          </p:txBody>
        </p:sp>
        <p:sp>
          <p:nvSpPr>
            <p:cNvPr id="77867" name="Rectangle 12"/>
            <p:cNvSpPr>
              <a:spLocks noChangeArrowheads="1"/>
            </p:cNvSpPr>
            <p:nvPr/>
          </p:nvSpPr>
          <p:spPr bwMode="auto">
            <a:xfrm>
              <a:off x="1878" y="1668"/>
              <a:ext cx="41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30</a:t>
              </a:r>
            </a:p>
          </p:txBody>
        </p:sp>
        <p:sp>
          <p:nvSpPr>
            <p:cNvPr id="77868" name="Rectangle 13"/>
            <p:cNvSpPr>
              <a:spLocks noChangeArrowheads="1"/>
            </p:cNvSpPr>
            <p:nvPr/>
          </p:nvSpPr>
          <p:spPr bwMode="auto">
            <a:xfrm>
              <a:off x="1505" y="1668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69" name="Rectangle 14"/>
            <p:cNvSpPr>
              <a:spLocks noChangeArrowheads="1"/>
            </p:cNvSpPr>
            <p:nvPr/>
          </p:nvSpPr>
          <p:spPr bwMode="auto">
            <a:xfrm>
              <a:off x="1609" y="1815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77870" name="Rectangle 15"/>
            <p:cNvSpPr>
              <a:spLocks noChangeArrowheads="1"/>
            </p:cNvSpPr>
            <p:nvPr/>
          </p:nvSpPr>
          <p:spPr bwMode="auto">
            <a:xfrm>
              <a:off x="388" y="3066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71" name="Rectangle 16"/>
            <p:cNvSpPr>
              <a:spLocks noChangeArrowheads="1"/>
            </p:cNvSpPr>
            <p:nvPr/>
          </p:nvSpPr>
          <p:spPr bwMode="auto">
            <a:xfrm>
              <a:off x="1008" y="3066"/>
              <a:ext cx="250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 i="1">
                  <a:solidFill>
                    <a:srgbClr val="663300"/>
                  </a:solidFill>
                </a:rPr>
                <a:t>x</a:t>
              </a:r>
            </a:p>
          </p:txBody>
        </p:sp>
        <p:sp>
          <p:nvSpPr>
            <p:cNvPr id="77872" name="Rectangle 17"/>
            <p:cNvSpPr>
              <a:spLocks noChangeArrowheads="1"/>
            </p:cNvSpPr>
            <p:nvPr/>
          </p:nvSpPr>
          <p:spPr bwMode="auto">
            <a:xfrm>
              <a:off x="617" y="3066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77873" name="Rectangle 18"/>
            <p:cNvSpPr>
              <a:spLocks noChangeArrowheads="1"/>
            </p:cNvSpPr>
            <p:nvPr/>
          </p:nvSpPr>
          <p:spPr bwMode="auto">
            <a:xfrm>
              <a:off x="1259" y="3066"/>
              <a:ext cx="26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  <a:latin typeface="Symbol" pitchFamily="18" charset="2"/>
                </a:rPr>
                <a:t>³</a:t>
              </a:r>
            </a:p>
          </p:txBody>
        </p:sp>
        <p:sp>
          <p:nvSpPr>
            <p:cNvPr id="77874" name="Rectangle 19"/>
            <p:cNvSpPr>
              <a:spLocks noChangeArrowheads="1"/>
            </p:cNvSpPr>
            <p:nvPr/>
          </p:nvSpPr>
          <p:spPr bwMode="auto">
            <a:xfrm>
              <a:off x="799" y="3066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77875" name="Rectangle 20"/>
            <p:cNvSpPr>
              <a:spLocks noChangeArrowheads="1"/>
            </p:cNvSpPr>
            <p:nvPr/>
          </p:nvSpPr>
          <p:spPr bwMode="auto">
            <a:xfrm>
              <a:off x="1441" y="3066"/>
              <a:ext cx="26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0</a:t>
              </a:r>
            </a:p>
          </p:txBody>
        </p:sp>
        <p:sp>
          <p:nvSpPr>
            <p:cNvPr id="77876" name="Rectangle 21"/>
            <p:cNvSpPr>
              <a:spLocks noChangeArrowheads="1"/>
            </p:cNvSpPr>
            <p:nvPr/>
          </p:nvSpPr>
          <p:spPr bwMode="auto">
            <a:xfrm>
              <a:off x="485" y="3214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1</a:t>
              </a:r>
            </a:p>
          </p:txBody>
        </p:sp>
        <p:sp>
          <p:nvSpPr>
            <p:cNvPr id="77877" name="Rectangle 22"/>
            <p:cNvSpPr>
              <a:spLocks noChangeArrowheads="1"/>
            </p:cNvSpPr>
            <p:nvPr/>
          </p:nvSpPr>
          <p:spPr bwMode="auto">
            <a:xfrm>
              <a:off x="1114" y="3213"/>
              <a:ext cx="203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1900">
                  <a:solidFill>
                    <a:srgbClr val="663300"/>
                  </a:solidFill>
                </a:rPr>
                <a:t>2</a:t>
              </a:r>
            </a:p>
          </p:txBody>
        </p:sp>
        <p:sp>
          <p:nvSpPr>
            <p:cNvPr id="77878" name="Rectangle 23"/>
            <p:cNvSpPr>
              <a:spLocks noChangeArrowheads="1"/>
            </p:cNvSpPr>
            <p:nvPr/>
          </p:nvSpPr>
          <p:spPr bwMode="auto">
            <a:xfrm>
              <a:off x="913" y="3066"/>
              <a:ext cx="191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pt-BR" sz="3300">
                  <a:solidFill>
                    <a:srgbClr val="663300"/>
                  </a:solidFill>
                </a:rPr>
                <a:t>,</a:t>
              </a:r>
            </a:p>
          </p:txBody>
        </p:sp>
        <p:sp>
          <p:nvSpPr>
            <p:cNvPr id="77879" name="Line 24"/>
            <p:cNvSpPr>
              <a:spLocks noChangeShapeType="1"/>
            </p:cNvSpPr>
            <p:nvPr/>
          </p:nvSpPr>
          <p:spPr bwMode="auto">
            <a:xfrm flipH="1">
              <a:off x="423" y="2125"/>
              <a:ext cx="123" cy="1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0" name="Line 25"/>
            <p:cNvSpPr>
              <a:spLocks noChangeShapeType="1"/>
            </p:cNvSpPr>
            <p:nvPr/>
          </p:nvSpPr>
          <p:spPr bwMode="auto">
            <a:xfrm flipH="1">
              <a:off x="1000" y="2125"/>
              <a:ext cx="122" cy="17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1" name="Line 26"/>
            <p:cNvSpPr>
              <a:spLocks noChangeShapeType="1"/>
            </p:cNvSpPr>
            <p:nvPr/>
          </p:nvSpPr>
          <p:spPr bwMode="auto">
            <a:xfrm flipH="1">
              <a:off x="972" y="2493"/>
              <a:ext cx="123" cy="17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2" name="Line 27"/>
            <p:cNvSpPr>
              <a:spLocks noChangeShapeType="1"/>
            </p:cNvSpPr>
            <p:nvPr/>
          </p:nvSpPr>
          <p:spPr bwMode="auto">
            <a:xfrm flipH="1">
              <a:off x="423" y="2859"/>
              <a:ext cx="124" cy="1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3" name="Line 28"/>
            <p:cNvSpPr>
              <a:spLocks noChangeShapeType="1"/>
            </p:cNvSpPr>
            <p:nvPr/>
          </p:nvSpPr>
          <p:spPr bwMode="auto">
            <a:xfrm flipH="1">
              <a:off x="1001" y="2859"/>
              <a:ext cx="124" cy="1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884" name="Rectangle 29"/>
            <p:cNvSpPr>
              <a:spLocks noChangeArrowheads="1"/>
            </p:cNvSpPr>
            <p:nvPr/>
          </p:nvSpPr>
          <p:spPr bwMode="auto">
            <a:xfrm>
              <a:off x="1632" y="2791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5" name="Rectangle 30"/>
            <p:cNvSpPr>
              <a:spLocks noChangeArrowheads="1"/>
            </p:cNvSpPr>
            <p:nvPr/>
          </p:nvSpPr>
          <p:spPr bwMode="auto">
            <a:xfrm>
              <a:off x="1579" y="2423"/>
              <a:ext cx="1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6" name="Rectangle 31"/>
            <p:cNvSpPr>
              <a:spLocks noChangeArrowheads="1"/>
            </p:cNvSpPr>
            <p:nvPr/>
          </p:nvSpPr>
          <p:spPr bwMode="auto">
            <a:xfrm>
              <a:off x="1613" y="2055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</a:rPr>
                <a:t>20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7" name="Rectangle 32"/>
            <p:cNvSpPr>
              <a:spLocks noChangeArrowheads="1"/>
            </p:cNvSpPr>
            <p:nvPr/>
          </p:nvSpPr>
          <p:spPr bwMode="auto">
            <a:xfrm>
              <a:off x="1330" y="296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8" name="Rectangle 33"/>
            <p:cNvSpPr>
              <a:spLocks noChangeArrowheads="1"/>
            </p:cNvSpPr>
            <p:nvPr/>
          </p:nvSpPr>
          <p:spPr bwMode="auto">
            <a:xfrm>
              <a:off x="1060" y="2932"/>
              <a:ext cx="125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10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89" name="Rectangle 34"/>
            <p:cNvSpPr>
              <a:spLocks noChangeArrowheads="1"/>
            </p:cNvSpPr>
            <p:nvPr/>
          </p:nvSpPr>
          <p:spPr bwMode="auto">
            <a:xfrm>
              <a:off x="1004" y="284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0" name="Rectangle 35"/>
            <p:cNvSpPr>
              <a:spLocks noChangeArrowheads="1"/>
            </p:cNvSpPr>
            <p:nvPr/>
          </p:nvSpPr>
          <p:spPr bwMode="auto">
            <a:xfrm>
              <a:off x="701" y="2968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1" name="Rectangle 36"/>
            <p:cNvSpPr>
              <a:spLocks noChangeArrowheads="1"/>
            </p:cNvSpPr>
            <p:nvPr/>
          </p:nvSpPr>
          <p:spPr bwMode="auto">
            <a:xfrm>
              <a:off x="491" y="29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2" name="Rectangle 37"/>
            <p:cNvSpPr>
              <a:spLocks noChangeArrowheads="1"/>
            </p:cNvSpPr>
            <p:nvPr/>
          </p:nvSpPr>
          <p:spPr bwMode="auto">
            <a:xfrm>
              <a:off x="427" y="2845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3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3" name="Rectangle 38"/>
            <p:cNvSpPr>
              <a:spLocks noChangeArrowheads="1"/>
            </p:cNvSpPr>
            <p:nvPr/>
          </p:nvSpPr>
          <p:spPr bwMode="auto">
            <a:xfrm>
              <a:off x="1261" y="2600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4" name="Rectangle 39"/>
            <p:cNvSpPr>
              <a:spLocks noChangeArrowheads="1"/>
            </p:cNvSpPr>
            <p:nvPr/>
          </p:nvSpPr>
          <p:spPr bwMode="auto">
            <a:xfrm>
              <a:off x="1040" y="2564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5" name="Rectangle 40"/>
            <p:cNvSpPr>
              <a:spLocks noChangeArrowheads="1"/>
            </p:cNvSpPr>
            <p:nvPr/>
          </p:nvSpPr>
          <p:spPr bwMode="auto">
            <a:xfrm>
              <a:off x="981" y="2479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6" name="Rectangle 41"/>
            <p:cNvSpPr>
              <a:spLocks noChangeArrowheads="1"/>
            </p:cNvSpPr>
            <p:nvPr/>
          </p:nvSpPr>
          <p:spPr bwMode="auto">
            <a:xfrm>
              <a:off x="1288" y="22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7" name="Rectangle 42"/>
            <p:cNvSpPr>
              <a:spLocks noChangeArrowheads="1"/>
            </p:cNvSpPr>
            <p:nvPr/>
          </p:nvSpPr>
          <p:spPr bwMode="auto">
            <a:xfrm>
              <a:off x="1070" y="219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8" name="Rectangle 43"/>
            <p:cNvSpPr>
              <a:spLocks noChangeArrowheads="1"/>
            </p:cNvSpPr>
            <p:nvPr/>
          </p:nvSpPr>
          <p:spPr bwMode="auto">
            <a:xfrm>
              <a:off x="1008" y="211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899" name="Rectangle 44"/>
            <p:cNvSpPr>
              <a:spLocks noChangeArrowheads="1"/>
            </p:cNvSpPr>
            <p:nvPr/>
          </p:nvSpPr>
          <p:spPr bwMode="auto">
            <a:xfrm>
              <a:off x="700" y="2232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1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0" name="Rectangle 45"/>
            <p:cNvSpPr>
              <a:spLocks noChangeArrowheads="1"/>
            </p:cNvSpPr>
            <p:nvPr/>
          </p:nvSpPr>
          <p:spPr bwMode="auto">
            <a:xfrm>
              <a:off x="491" y="2196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5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1" name="Rectangle 46"/>
            <p:cNvSpPr>
              <a:spLocks noChangeArrowheads="1"/>
            </p:cNvSpPr>
            <p:nvPr/>
          </p:nvSpPr>
          <p:spPr bwMode="auto">
            <a:xfrm>
              <a:off x="423" y="2111"/>
              <a:ext cx="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663300"/>
                  </a:solidFill>
                </a:rPr>
                <a:t>2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2" name="Rectangle 47"/>
            <p:cNvSpPr>
              <a:spLocks noChangeArrowheads="1"/>
            </p:cNvSpPr>
            <p:nvPr/>
          </p:nvSpPr>
          <p:spPr bwMode="auto">
            <a:xfrm>
              <a:off x="1464" y="276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3" name="Rectangle 48"/>
            <p:cNvSpPr>
              <a:spLocks noChangeArrowheads="1"/>
            </p:cNvSpPr>
            <p:nvPr/>
          </p:nvSpPr>
          <p:spPr bwMode="auto">
            <a:xfrm>
              <a:off x="815" y="2763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4" name="Rectangle 49"/>
            <p:cNvSpPr>
              <a:spLocks noChangeArrowheads="1"/>
            </p:cNvSpPr>
            <p:nvPr/>
          </p:nvSpPr>
          <p:spPr bwMode="auto">
            <a:xfrm>
              <a:off x="1396" y="2395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5" name="Rectangle 50"/>
            <p:cNvSpPr>
              <a:spLocks noChangeArrowheads="1"/>
            </p:cNvSpPr>
            <p:nvPr/>
          </p:nvSpPr>
          <p:spPr bwMode="auto">
            <a:xfrm>
              <a:off x="1422" y="202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£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6" name="Rectangle 51"/>
            <p:cNvSpPr>
              <a:spLocks noChangeArrowheads="1"/>
            </p:cNvSpPr>
            <p:nvPr/>
          </p:nvSpPr>
          <p:spPr bwMode="auto">
            <a:xfrm>
              <a:off x="814" y="2027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>
                  <a:solidFill>
                    <a:srgbClr val="663300"/>
                  </a:solidFill>
                  <a:latin typeface="Symbol" pitchFamily="18" charset="2"/>
                </a:rPr>
                <a:t>+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7" name="Rectangle 52"/>
            <p:cNvSpPr>
              <a:spLocks noChangeArrowheads="1"/>
            </p:cNvSpPr>
            <p:nvPr/>
          </p:nvSpPr>
          <p:spPr bwMode="auto">
            <a:xfrm>
              <a:off x="1220" y="279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8" name="Rectangle 53"/>
            <p:cNvSpPr>
              <a:spLocks noChangeArrowheads="1"/>
            </p:cNvSpPr>
            <p:nvPr/>
          </p:nvSpPr>
          <p:spPr bwMode="auto">
            <a:xfrm>
              <a:off x="603" y="2791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09" name="Rectangle 54"/>
            <p:cNvSpPr>
              <a:spLocks noChangeArrowheads="1"/>
            </p:cNvSpPr>
            <p:nvPr/>
          </p:nvSpPr>
          <p:spPr bwMode="auto">
            <a:xfrm>
              <a:off x="1151" y="2423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10" name="Rectangle 55"/>
            <p:cNvSpPr>
              <a:spLocks noChangeArrowheads="1"/>
            </p:cNvSpPr>
            <p:nvPr/>
          </p:nvSpPr>
          <p:spPr bwMode="auto">
            <a:xfrm>
              <a:off x="1178" y="205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  <p:sp>
          <p:nvSpPr>
            <p:cNvPr id="77911" name="Rectangle 56"/>
            <p:cNvSpPr>
              <a:spLocks noChangeArrowheads="1"/>
            </p:cNvSpPr>
            <p:nvPr/>
          </p:nvSpPr>
          <p:spPr bwMode="auto">
            <a:xfrm>
              <a:off x="602" y="2055"/>
              <a:ext cx="1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3000" i="1">
                  <a:solidFill>
                    <a:srgbClr val="663300"/>
                  </a:solidFill>
                </a:rPr>
                <a:t>x</a:t>
              </a:r>
              <a:endParaRPr lang="en-US">
                <a:solidFill>
                  <a:srgbClr val="663300"/>
                </a:solidFill>
              </a:endParaRPr>
            </a:p>
          </p:txBody>
        </p:sp>
      </p:grpSp>
      <p:sp>
        <p:nvSpPr>
          <p:cNvPr id="77828" name="Freeform 57"/>
          <p:cNvSpPr>
            <a:spLocks/>
          </p:cNvSpPr>
          <p:nvPr/>
        </p:nvSpPr>
        <p:spPr bwMode="auto">
          <a:xfrm>
            <a:off x="5815013" y="4235451"/>
            <a:ext cx="3905250" cy="1433513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29" name="Text Box 58"/>
          <p:cNvSpPr txBox="1">
            <a:spLocks noChangeArrowheads="1"/>
          </p:cNvSpPr>
          <p:nvPr/>
        </p:nvSpPr>
        <p:spPr bwMode="auto">
          <a:xfrm>
            <a:off x="4976814" y="4196834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962650" y="2808289"/>
            <a:ext cx="4298950" cy="2871787"/>
            <a:chOff x="2857" y="1769"/>
            <a:chExt cx="2882" cy="1809"/>
          </a:xfrm>
        </p:grpSpPr>
        <p:sp>
          <p:nvSpPr>
            <p:cNvPr id="77857" name="Freeform 60"/>
            <p:cNvSpPr>
              <a:spLocks/>
            </p:cNvSpPr>
            <p:nvPr/>
          </p:nvSpPr>
          <p:spPr bwMode="auto">
            <a:xfrm>
              <a:off x="4694" y="2859"/>
              <a:ext cx="1045" cy="719"/>
            </a:xfrm>
            <a:custGeom>
              <a:avLst/>
              <a:gdLst>
                <a:gd name="T0" fmla="*/ 690 w 1045"/>
                <a:gd name="T1" fmla="*/ 719 h 719"/>
                <a:gd name="T2" fmla="*/ 0 w 1045"/>
                <a:gd name="T3" fmla="*/ 0 h 719"/>
                <a:gd name="T4" fmla="*/ 1045 w 1045"/>
                <a:gd name="T5" fmla="*/ 373 h 719"/>
                <a:gd name="T6" fmla="*/ 690 w 1045"/>
                <a:gd name="T7" fmla="*/ 719 h 7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5"/>
                <a:gd name="T13" fmla="*/ 0 h 719"/>
                <a:gd name="T14" fmla="*/ 1045 w 1045"/>
                <a:gd name="T15" fmla="*/ 719 h 7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5" h="719">
                  <a:moveTo>
                    <a:pt x="690" y="719"/>
                  </a:moveTo>
                  <a:lnTo>
                    <a:pt x="0" y="0"/>
                  </a:lnTo>
                  <a:lnTo>
                    <a:pt x="1045" y="373"/>
                  </a:lnTo>
                  <a:lnTo>
                    <a:pt x="690" y="719"/>
                  </a:lnTo>
                  <a:close/>
                </a:path>
              </a:pathLst>
            </a:custGeom>
            <a:solidFill>
              <a:srgbClr val="FFDCB4"/>
            </a:solidFill>
            <a:ln w="2857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8" name="Freeform 61"/>
            <p:cNvSpPr>
              <a:spLocks/>
            </p:cNvSpPr>
            <p:nvPr/>
          </p:nvSpPr>
          <p:spPr bwMode="auto">
            <a:xfrm>
              <a:off x="2857" y="1769"/>
              <a:ext cx="1746" cy="1054"/>
            </a:xfrm>
            <a:custGeom>
              <a:avLst/>
              <a:gdLst>
                <a:gd name="T0" fmla="*/ 0 w 1746"/>
                <a:gd name="T1" fmla="*/ 409 h 1036"/>
                <a:gd name="T2" fmla="*/ 1746 w 1746"/>
                <a:gd name="T3" fmla="*/ 1036 h 1036"/>
                <a:gd name="T4" fmla="*/ 718 w 1746"/>
                <a:gd name="T5" fmla="*/ 0 h 1036"/>
                <a:gd name="T6" fmla="*/ 0 w 1746"/>
                <a:gd name="T7" fmla="*/ 409 h 10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46"/>
                <a:gd name="T13" fmla="*/ 0 h 1036"/>
                <a:gd name="T14" fmla="*/ 1746 w 1746"/>
                <a:gd name="T15" fmla="*/ 1036 h 10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46" h="1036">
                  <a:moveTo>
                    <a:pt x="0" y="409"/>
                  </a:moveTo>
                  <a:lnTo>
                    <a:pt x="1746" y="1036"/>
                  </a:lnTo>
                  <a:lnTo>
                    <a:pt x="718" y="0"/>
                  </a:lnTo>
                  <a:lnTo>
                    <a:pt x="0" y="409"/>
                  </a:lnTo>
                  <a:close/>
                </a:path>
              </a:pathLst>
            </a:custGeom>
            <a:solidFill>
              <a:srgbClr val="FFDCB4"/>
            </a:solidFill>
            <a:ln w="28575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7831" name="Line 62"/>
          <p:cNvSpPr>
            <a:spLocks noChangeShapeType="1"/>
          </p:cNvSpPr>
          <p:nvPr/>
        </p:nvSpPr>
        <p:spPr bwMode="auto">
          <a:xfrm>
            <a:off x="5800725" y="2244725"/>
            <a:ext cx="0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2" name="Line 63"/>
          <p:cNvSpPr>
            <a:spLocks noChangeShapeType="1"/>
          </p:cNvSpPr>
          <p:nvPr/>
        </p:nvSpPr>
        <p:spPr bwMode="auto">
          <a:xfrm flipV="1">
            <a:off x="5783264" y="5673726"/>
            <a:ext cx="4289425" cy="47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3" name="Line 64"/>
          <p:cNvSpPr>
            <a:spLocks noChangeShapeType="1"/>
          </p:cNvSpPr>
          <p:nvPr/>
        </p:nvSpPr>
        <p:spPr bwMode="auto">
          <a:xfrm>
            <a:off x="5815013" y="4221163"/>
            <a:ext cx="2100262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4" name="Line 65"/>
          <p:cNvSpPr>
            <a:spLocks noChangeShapeType="1"/>
          </p:cNvSpPr>
          <p:nvPr/>
        </p:nvSpPr>
        <p:spPr bwMode="auto">
          <a:xfrm>
            <a:off x="7912100" y="4221164"/>
            <a:ext cx="749300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5" name="Line 66"/>
          <p:cNvSpPr>
            <a:spLocks noChangeShapeType="1"/>
          </p:cNvSpPr>
          <p:nvPr/>
        </p:nvSpPr>
        <p:spPr bwMode="auto">
          <a:xfrm>
            <a:off x="8667751" y="4524375"/>
            <a:ext cx="1077913" cy="1155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36" name="Text Box 67"/>
          <p:cNvSpPr txBox="1">
            <a:spLocks noChangeArrowheads="1"/>
          </p:cNvSpPr>
          <p:nvPr/>
        </p:nvSpPr>
        <p:spPr bwMode="auto">
          <a:xfrm>
            <a:off x="5176839" y="56668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77837" name="Text Box 68"/>
          <p:cNvSpPr txBox="1">
            <a:spLocks noChangeArrowheads="1"/>
          </p:cNvSpPr>
          <p:nvPr/>
        </p:nvSpPr>
        <p:spPr bwMode="auto">
          <a:xfrm>
            <a:off x="9415464" y="57890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77838" name="Text Box 69"/>
          <p:cNvSpPr txBox="1">
            <a:spLocks noChangeArrowheads="1"/>
          </p:cNvSpPr>
          <p:nvPr/>
        </p:nvSpPr>
        <p:spPr bwMode="auto">
          <a:xfrm>
            <a:off x="8820151" y="4087297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77839" name="Oval 70"/>
          <p:cNvSpPr>
            <a:spLocks noChangeArrowheads="1"/>
          </p:cNvSpPr>
          <p:nvPr/>
        </p:nvSpPr>
        <p:spPr bwMode="auto">
          <a:xfrm>
            <a:off x="5761038" y="416401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0" name="Oval 71"/>
          <p:cNvSpPr>
            <a:spLocks noChangeArrowheads="1"/>
          </p:cNvSpPr>
          <p:nvPr/>
        </p:nvSpPr>
        <p:spPr bwMode="auto">
          <a:xfrm>
            <a:off x="5754688" y="5630864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1" name="Text Box 73"/>
          <p:cNvSpPr txBox="1">
            <a:spLocks noChangeArrowheads="1"/>
          </p:cNvSpPr>
          <p:nvPr/>
        </p:nvSpPr>
        <p:spPr bwMode="auto">
          <a:xfrm>
            <a:off x="7877176" y="2347010"/>
            <a:ext cx="1031051" cy="646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Função-</a:t>
            </a:r>
          </a:p>
          <a:p>
            <a:r>
              <a:rPr lang="pt-BR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77842" name="Line 74"/>
          <p:cNvSpPr>
            <a:spLocks noChangeShapeType="1"/>
          </p:cNvSpPr>
          <p:nvPr/>
        </p:nvSpPr>
        <p:spPr bwMode="auto">
          <a:xfrm flipH="1">
            <a:off x="6208713" y="2528888"/>
            <a:ext cx="1668462" cy="106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3" name="Freeform 75"/>
          <p:cNvSpPr>
            <a:spLocks/>
          </p:cNvSpPr>
          <p:nvPr/>
        </p:nvSpPr>
        <p:spPr bwMode="auto">
          <a:xfrm>
            <a:off x="5922963" y="3457576"/>
            <a:ext cx="2914650" cy="879475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44" name="Line 76"/>
          <p:cNvSpPr>
            <a:spLocks noChangeShapeType="1"/>
          </p:cNvSpPr>
          <p:nvPr/>
        </p:nvSpPr>
        <p:spPr bwMode="auto">
          <a:xfrm>
            <a:off x="6181725" y="2647950"/>
            <a:ext cx="3930650" cy="2941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529139" y="2792413"/>
            <a:ext cx="5216525" cy="2887662"/>
            <a:chOff x="1895" y="1759"/>
            <a:chExt cx="3498" cy="1819"/>
          </a:xfrm>
        </p:grpSpPr>
        <p:sp>
          <p:nvSpPr>
            <p:cNvPr id="77855" name="Line 80"/>
            <p:cNvSpPr>
              <a:spLocks noChangeShapeType="1"/>
            </p:cNvSpPr>
            <p:nvPr/>
          </p:nvSpPr>
          <p:spPr bwMode="auto">
            <a:xfrm flipH="1" flipV="1">
              <a:off x="3566" y="1759"/>
              <a:ext cx="1827" cy="18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6" name="Line 81"/>
            <p:cNvSpPr>
              <a:spLocks noChangeShapeType="1"/>
            </p:cNvSpPr>
            <p:nvPr/>
          </p:nvSpPr>
          <p:spPr bwMode="auto">
            <a:xfrm flipV="1">
              <a:off x="1895" y="1881"/>
              <a:ext cx="1779" cy="10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4470401" y="3471864"/>
            <a:ext cx="5813425" cy="1646237"/>
            <a:chOff x="1856" y="2187"/>
            <a:chExt cx="3898" cy="1037"/>
          </a:xfrm>
        </p:grpSpPr>
        <p:sp>
          <p:nvSpPr>
            <p:cNvPr id="77853" name="Line 83"/>
            <p:cNvSpPr>
              <a:spLocks noChangeShapeType="1"/>
            </p:cNvSpPr>
            <p:nvPr/>
          </p:nvSpPr>
          <p:spPr bwMode="auto">
            <a:xfrm>
              <a:off x="2830" y="2187"/>
              <a:ext cx="2924" cy="10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854" name="Line 84"/>
            <p:cNvSpPr>
              <a:spLocks noChangeShapeType="1"/>
            </p:cNvSpPr>
            <p:nvPr/>
          </p:nvSpPr>
          <p:spPr bwMode="auto">
            <a:xfrm flipV="1">
              <a:off x="1856" y="2187"/>
              <a:ext cx="1001" cy="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77847" name="Line 85"/>
          <p:cNvSpPr>
            <a:spLocks noChangeShapeType="1"/>
          </p:cNvSpPr>
          <p:nvPr/>
        </p:nvSpPr>
        <p:spPr bwMode="auto">
          <a:xfrm>
            <a:off x="7905751" y="4203701"/>
            <a:ext cx="758825" cy="315913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7848" name="Line 86"/>
          <p:cNvSpPr>
            <a:spLocks noChangeShapeType="1"/>
          </p:cNvSpPr>
          <p:nvPr/>
        </p:nvSpPr>
        <p:spPr bwMode="auto">
          <a:xfrm>
            <a:off x="8647114" y="4510088"/>
            <a:ext cx="1144587" cy="12192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7849" name="Oval 78"/>
          <p:cNvSpPr>
            <a:spLocks noChangeArrowheads="1"/>
          </p:cNvSpPr>
          <p:nvPr/>
        </p:nvSpPr>
        <p:spPr bwMode="auto">
          <a:xfrm>
            <a:off x="8609013" y="4440239"/>
            <a:ext cx="9525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0" name="Oval 72"/>
          <p:cNvSpPr>
            <a:spLocks noChangeArrowheads="1"/>
          </p:cNvSpPr>
          <p:nvPr/>
        </p:nvSpPr>
        <p:spPr bwMode="auto">
          <a:xfrm>
            <a:off x="9693275" y="5619750"/>
            <a:ext cx="9525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1" name="Oval 77"/>
          <p:cNvSpPr>
            <a:spLocks noChangeArrowheads="1"/>
          </p:cNvSpPr>
          <p:nvPr/>
        </p:nvSpPr>
        <p:spPr bwMode="auto">
          <a:xfrm>
            <a:off x="7877175" y="4167189"/>
            <a:ext cx="9525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7852" name="Text Box 87"/>
          <p:cNvSpPr txBox="1">
            <a:spLocks noChangeArrowheads="1"/>
          </p:cNvSpPr>
          <p:nvPr/>
        </p:nvSpPr>
        <p:spPr bwMode="auto">
          <a:xfrm>
            <a:off x="6721475" y="4239697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86720F9-CA8F-402D-8419-12D0350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Sensibilidade Solução Gráfica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99244" y="2438401"/>
            <a:ext cx="2927350" cy="2913063"/>
            <a:chOff x="3255" y="1386"/>
            <a:chExt cx="1844" cy="1835"/>
          </a:xfrm>
        </p:grpSpPr>
        <p:sp>
          <p:nvSpPr>
            <p:cNvPr id="34835" name="Rectangle 4"/>
            <p:cNvSpPr>
              <a:spLocks noChangeArrowheads="1"/>
            </p:cNvSpPr>
            <p:nvPr/>
          </p:nvSpPr>
          <p:spPr bwMode="auto">
            <a:xfrm>
              <a:off x="4178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 b="1"/>
            </a:p>
          </p:txBody>
        </p:sp>
        <p:sp>
          <p:nvSpPr>
            <p:cNvPr id="34836" name="Rectangle 5"/>
            <p:cNvSpPr>
              <a:spLocks noChangeArrowheads="1"/>
            </p:cNvSpPr>
            <p:nvPr/>
          </p:nvSpPr>
          <p:spPr bwMode="auto">
            <a:xfrm>
              <a:off x="3629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37" name="Rectangle 6"/>
            <p:cNvSpPr>
              <a:spLocks noChangeArrowheads="1"/>
            </p:cNvSpPr>
            <p:nvPr/>
          </p:nvSpPr>
          <p:spPr bwMode="auto">
            <a:xfrm>
              <a:off x="3534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e</a:t>
              </a:r>
              <a:endParaRPr lang="en-US" b="1"/>
            </a:p>
          </p:txBody>
        </p:sp>
        <p:sp>
          <p:nvSpPr>
            <p:cNvPr id="34838" name="Rectangle 7"/>
            <p:cNvSpPr>
              <a:spLocks noChangeArrowheads="1"/>
            </p:cNvSpPr>
            <p:nvPr/>
          </p:nvSpPr>
          <p:spPr bwMode="auto">
            <a:xfrm>
              <a:off x="3425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39" name="Rectangle 8"/>
            <p:cNvSpPr>
              <a:spLocks noChangeArrowheads="1"/>
            </p:cNvSpPr>
            <p:nvPr/>
          </p:nvSpPr>
          <p:spPr bwMode="auto">
            <a:xfrm>
              <a:off x="4196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9</a:t>
              </a:r>
              <a:endParaRPr lang="en-US" b="1" dirty="0"/>
            </a:p>
          </p:txBody>
        </p:sp>
        <p:sp>
          <p:nvSpPr>
            <p:cNvPr id="34840" name="Rectangle 9"/>
            <p:cNvSpPr>
              <a:spLocks noChangeArrowheads="1"/>
            </p:cNvSpPr>
            <p:nvPr/>
          </p:nvSpPr>
          <p:spPr bwMode="auto">
            <a:xfrm>
              <a:off x="3644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4841" name="Rectangle 10"/>
            <p:cNvSpPr>
              <a:spLocks noChangeArrowheads="1"/>
            </p:cNvSpPr>
            <p:nvPr/>
          </p:nvSpPr>
          <p:spPr bwMode="auto">
            <a:xfrm>
              <a:off x="4380" y="2333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4842" name="Rectangle 11"/>
            <p:cNvSpPr>
              <a:spLocks noChangeArrowheads="1"/>
            </p:cNvSpPr>
            <p:nvPr/>
          </p:nvSpPr>
          <p:spPr bwMode="auto">
            <a:xfrm>
              <a:off x="3797" y="2333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4843" name="Rectangle 12"/>
            <p:cNvSpPr>
              <a:spLocks noChangeArrowheads="1"/>
            </p:cNvSpPr>
            <p:nvPr/>
          </p:nvSpPr>
          <p:spPr bwMode="auto">
            <a:xfrm>
              <a:off x="3691" y="2333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4</a:t>
              </a:r>
              <a:endParaRPr lang="en-US" b="1"/>
            </a:p>
          </p:txBody>
        </p:sp>
        <p:sp>
          <p:nvSpPr>
            <p:cNvPr id="34844" name="Rectangle 13"/>
            <p:cNvSpPr>
              <a:spLocks noChangeArrowheads="1"/>
            </p:cNvSpPr>
            <p:nvPr/>
          </p:nvSpPr>
          <p:spPr bwMode="auto">
            <a:xfrm>
              <a:off x="4340" y="2025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4845" name="Rectangle 14"/>
            <p:cNvSpPr>
              <a:spLocks noChangeArrowheads="1"/>
            </p:cNvSpPr>
            <p:nvPr/>
          </p:nvSpPr>
          <p:spPr bwMode="auto">
            <a:xfrm>
              <a:off x="3757" y="2025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4846" name="Rectangle 15"/>
            <p:cNvSpPr>
              <a:spLocks noChangeArrowheads="1"/>
            </p:cNvSpPr>
            <p:nvPr/>
          </p:nvSpPr>
          <p:spPr bwMode="auto">
            <a:xfrm>
              <a:off x="3658" y="202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</a:t>
              </a:r>
              <a:endParaRPr lang="en-US" b="1"/>
            </a:p>
          </p:txBody>
        </p:sp>
        <p:sp>
          <p:nvSpPr>
            <p:cNvPr id="34847" name="Rectangle 16"/>
            <p:cNvSpPr>
              <a:spLocks noChangeArrowheads="1"/>
            </p:cNvSpPr>
            <p:nvPr/>
          </p:nvSpPr>
          <p:spPr bwMode="auto">
            <a:xfrm>
              <a:off x="3871" y="1719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</a:t>
              </a:r>
              <a:endParaRPr lang="en-US" b="1"/>
            </a:p>
          </p:txBody>
        </p:sp>
        <p:sp>
          <p:nvSpPr>
            <p:cNvPr id="34848" name="Rectangle 17"/>
            <p:cNvSpPr>
              <a:spLocks noChangeArrowheads="1"/>
            </p:cNvSpPr>
            <p:nvPr/>
          </p:nvSpPr>
          <p:spPr bwMode="auto">
            <a:xfrm>
              <a:off x="4802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4849" name="Rectangle 18"/>
            <p:cNvSpPr>
              <a:spLocks noChangeArrowheads="1"/>
            </p:cNvSpPr>
            <p:nvPr/>
          </p:nvSpPr>
          <p:spPr bwMode="auto">
            <a:xfrm>
              <a:off x="4697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4850" name="Rectangle 19"/>
            <p:cNvSpPr>
              <a:spLocks noChangeArrowheads="1"/>
            </p:cNvSpPr>
            <p:nvPr/>
          </p:nvSpPr>
          <p:spPr bwMode="auto">
            <a:xfrm>
              <a:off x="4191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  </a:t>
              </a:r>
              <a:endParaRPr lang="en-US" b="1" dirty="0"/>
            </a:p>
          </p:txBody>
        </p:sp>
        <p:sp>
          <p:nvSpPr>
            <p:cNvPr id="34851" name="Rectangle 20"/>
            <p:cNvSpPr>
              <a:spLocks noChangeArrowheads="1"/>
            </p:cNvSpPr>
            <p:nvPr/>
          </p:nvSpPr>
          <p:spPr bwMode="auto">
            <a:xfrm>
              <a:off x="4089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5</a:t>
              </a:r>
              <a:endParaRPr lang="en-US" b="1"/>
            </a:p>
          </p:txBody>
        </p:sp>
        <p:sp>
          <p:nvSpPr>
            <p:cNvPr id="34852" name="Rectangle 21"/>
            <p:cNvSpPr>
              <a:spLocks noChangeArrowheads="1"/>
            </p:cNvSpPr>
            <p:nvPr/>
          </p:nvSpPr>
          <p:spPr bwMode="auto">
            <a:xfrm>
              <a:off x="3663" y="1410"/>
              <a:ext cx="1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Z</a:t>
              </a:r>
              <a:endParaRPr lang="en-US" b="1"/>
            </a:p>
          </p:txBody>
        </p:sp>
        <p:sp>
          <p:nvSpPr>
            <p:cNvPr id="34853" name="Rectangle 22"/>
            <p:cNvSpPr>
              <a:spLocks noChangeArrowheads="1"/>
            </p:cNvSpPr>
            <p:nvPr/>
          </p:nvSpPr>
          <p:spPr bwMode="auto">
            <a:xfrm>
              <a:off x="3858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4" name="Rectangle 23"/>
            <p:cNvSpPr>
              <a:spLocks noChangeArrowheads="1"/>
            </p:cNvSpPr>
            <p:nvPr/>
          </p:nvSpPr>
          <p:spPr bwMode="auto">
            <a:xfrm>
              <a:off x="3352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5" name="Rectangle 24"/>
            <p:cNvSpPr>
              <a:spLocks noChangeArrowheads="1"/>
            </p:cNvSpPr>
            <p:nvPr/>
          </p:nvSpPr>
          <p:spPr bwMode="auto">
            <a:xfrm>
              <a:off x="3880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6" name="Rectangle 25"/>
            <p:cNvSpPr>
              <a:spLocks noChangeArrowheads="1"/>
            </p:cNvSpPr>
            <p:nvPr/>
          </p:nvSpPr>
          <p:spPr bwMode="auto">
            <a:xfrm>
              <a:off x="3352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3367" y="24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58" name="Rectangle 27"/>
            <p:cNvSpPr>
              <a:spLocks noChangeArrowheads="1"/>
            </p:cNvSpPr>
            <p:nvPr/>
          </p:nvSpPr>
          <p:spPr bwMode="auto">
            <a:xfrm>
              <a:off x="3352" y="21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59" name="Rectangle 28"/>
            <p:cNvSpPr>
              <a:spLocks noChangeArrowheads="1"/>
            </p:cNvSpPr>
            <p:nvPr/>
          </p:nvSpPr>
          <p:spPr bwMode="auto">
            <a:xfrm>
              <a:off x="5031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4860" name="Rectangle 29"/>
            <p:cNvSpPr>
              <a:spLocks noChangeArrowheads="1"/>
            </p:cNvSpPr>
            <p:nvPr/>
          </p:nvSpPr>
          <p:spPr bwMode="auto">
            <a:xfrm>
              <a:off x="4405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4861" name="Rectangle 30"/>
            <p:cNvSpPr>
              <a:spLocks noChangeArrowheads="1"/>
            </p:cNvSpPr>
            <p:nvPr/>
          </p:nvSpPr>
          <p:spPr bwMode="auto">
            <a:xfrm>
              <a:off x="3999" y="2927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latin typeface="Symbol" pitchFamily="18" charset="2"/>
                </a:rPr>
                <a:t>³</a:t>
              </a:r>
              <a:endParaRPr lang="en-US" b="1" dirty="0"/>
            </a:p>
          </p:txBody>
        </p:sp>
        <p:sp>
          <p:nvSpPr>
            <p:cNvPr id="34862" name="Rectangle 31"/>
            <p:cNvSpPr>
              <a:spLocks noChangeArrowheads="1"/>
            </p:cNvSpPr>
            <p:nvPr/>
          </p:nvSpPr>
          <p:spPr bwMode="auto">
            <a:xfrm>
              <a:off x="4021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34863" name="Rectangle 32"/>
            <p:cNvSpPr>
              <a:spLocks noChangeArrowheads="1"/>
            </p:cNvSpPr>
            <p:nvPr/>
          </p:nvSpPr>
          <p:spPr bwMode="auto">
            <a:xfrm>
              <a:off x="3472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4864" name="Rectangle 33"/>
            <p:cNvSpPr>
              <a:spLocks noChangeArrowheads="1"/>
            </p:cNvSpPr>
            <p:nvPr/>
          </p:nvSpPr>
          <p:spPr bwMode="auto">
            <a:xfrm>
              <a:off x="3509" y="2309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4865" name="Rectangle 34"/>
            <p:cNvSpPr>
              <a:spLocks noChangeArrowheads="1"/>
            </p:cNvSpPr>
            <p:nvPr/>
          </p:nvSpPr>
          <p:spPr bwMode="auto">
            <a:xfrm>
              <a:off x="3483" y="200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4866" name="Rectangle 35"/>
            <p:cNvSpPr>
              <a:spLocks noChangeArrowheads="1"/>
            </p:cNvSpPr>
            <p:nvPr/>
          </p:nvSpPr>
          <p:spPr bwMode="auto">
            <a:xfrm>
              <a:off x="4525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4867" name="Rectangle 36"/>
            <p:cNvSpPr>
              <a:spLocks noChangeArrowheads="1"/>
            </p:cNvSpPr>
            <p:nvPr/>
          </p:nvSpPr>
          <p:spPr bwMode="auto">
            <a:xfrm>
              <a:off x="3914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4868" name="Rectangle 37"/>
            <p:cNvSpPr>
              <a:spLocks noChangeArrowheads="1"/>
            </p:cNvSpPr>
            <p:nvPr/>
          </p:nvSpPr>
          <p:spPr bwMode="auto">
            <a:xfrm>
              <a:off x="3753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69" name="Rectangle 38"/>
            <p:cNvSpPr>
              <a:spLocks noChangeArrowheads="1"/>
            </p:cNvSpPr>
            <p:nvPr/>
          </p:nvSpPr>
          <p:spPr bwMode="auto">
            <a:xfrm>
              <a:off x="3262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0" name="Rectangle 39"/>
            <p:cNvSpPr>
              <a:spLocks noChangeArrowheads="1"/>
            </p:cNvSpPr>
            <p:nvPr/>
          </p:nvSpPr>
          <p:spPr bwMode="auto">
            <a:xfrm>
              <a:off x="3775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1" name="Rectangle 40"/>
            <p:cNvSpPr>
              <a:spLocks noChangeArrowheads="1"/>
            </p:cNvSpPr>
            <p:nvPr/>
          </p:nvSpPr>
          <p:spPr bwMode="auto">
            <a:xfrm>
              <a:off x="3262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2" name="Rectangle 41"/>
            <p:cNvSpPr>
              <a:spLocks noChangeArrowheads="1"/>
            </p:cNvSpPr>
            <p:nvPr/>
          </p:nvSpPr>
          <p:spPr bwMode="auto">
            <a:xfrm>
              <a:off x="3262" y="2333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3" name="Rectangle 42"/>
            <p:cNvSpPr>
              <a:spLocks noChangeArrowheads="1"/>
            </p:cNvSpPr>
            <p:nvPr/>
          </p:nvSpPr>
          <p:spPr bwMode="auto">
            <a:xfrm>
              <a:off x="3262" y="2025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4" name="Rectangle 43"/>
            <p:cNvSpPr>
              <a:spLocks noChangeArrowheads="1"/>
            </p:cNvSpPr>
            <p:nvPr/>
          </p:nvSpPr>
          <p:spPr bwMode="auto">
            <a:xfrm>
              <a:off x="3925" y="171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a</a:t>
              </a:r>
              <a:endParaRPr lang="en-US" b="1"/>
            </a:p>
          </p:txBody>
        </p:sp>
        <p:sp>
          <p:nvSpPr>
            <p:cNvPr id="34875" name="Rectangle 44"/>
            <p:cNvSpPr>
              <a:spLocks noChangeArrowheads="1"/>
            </p:cNvSpPr>
            <p:nvPr/>
          </p:nvSpPr>
          <p:spPr bwMode="auto">
            <a:xfrm>
              <a:off x="3255" y="1719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sujeito</a:t>
              </a:r>
              <a:endParaRPr lang="en-US" b="1"/>
            </a:p>
          </p:txBody>
        </p:sp>
        <p:sp>
          <p:nvSpPr>
            <p:cNvPr id="34876" name="Rectangle 45"/>
            <p:cNvSpPr>
              <a:spLocks noChangeArrowheads="1"/>
            </p:cNvSpPr>
            <p:nvPr/>
          </p:nvSpPr>
          <p:spPr bwMode="auto">
            <a:xfrm>
              <a:off x="4926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7" name="Rectangle 46"/>
            <p:cNvSpPr>
              <a:spLocks noChangeArrowheads="1"/>
            </p:cNvSpPr>
            <p:nvPr/>
          </p:nvSpPr>
          <p:spPr bwMode="auto">
            <a:xfrm>
              <a:off x="4315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4878" name="Rectangle 47"/>
            <p:cNvSpPr>
              <a:spLocks noChangeArrowheads="1"/>
            </p:cNvSpPr>
            <p:nvPr/>
          </p:nvSpPr>
          <p:spPr bwMode="auto">
            <a:xfrm>
              <a:off x="3255" y="1410"/>
              <a:ext cx="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Max</a:t>
              </a:r>
              <a:endParaRPr lang="en-US" b="1"/>
            </a:p>
          </p:txBody>
        </p:sp>
      </p:grpSp>
      <p:sp>
        <p:nvSpPr>
          <p:cNvPr id="34821" name="Rectangle 52"/>
          <p:cNvSpPr>
            <a:spLocks noChangeArrowheads="1"/>
          </p:cNvSpPr>
          <p:nvPr/>
        </p:nvSpPr>
        <p:spPr bwMode="auto">
          <a:xfrm flipH="1">
            <a:off x="5292969" y="5581651"/>
            <a:ext cx="198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800"/>
              <a:t>  </a:t>
            </a:r>
            <a:endParaRPr lang="en-US" b="1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356220" y="4365626"/>
            <a:ext cx="3798888" cy="1666875"/>
            <a:chOff x="4005" y="2750"/>
            <a:chExt cx="2393" cy="1050"/>
          </a:xfrm>
        </p:grpSpPr>
        <p:cxnSp>
          <p:nvCxnSpPr>
            <p:cNvPr id="34824" name="AutoShape 58"/>
            <p:cNvCxnSpPr>
              <a:cxnSpLocks noChangeShapeType="1"/>
            </p:cNvCxnSpPr>
            <p:nvPr/>
          </p:nvCxnSpPr>
          <p:spPr bwMode="auto">
            <a:xfrm rot="16200000" flipH="1">
              <a:off x="4487" y="3382"/>
              <a:ext cx="180" cy="341"/>
            </a:xfrm>
            <a:prstGeom prst="bentConnector2">
              <a:avLst/>
            </a:prstGeom>
            <a:ln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25" name="Rectangle 51"/>
            <p:cNvSpPr>
              <a:spLocks noChangeArrowheads="1"/>
            </p:cNvSpPr>
            <p:nvPr/>
          </p:nvSpPr>
          <p:spPr bwMode="auto">
            <a:xfrm flipH="1">
              <a:off x="4751" y="3487"/>
              <a:ext cx="1484" cy="313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826" name="Rectangle 85"/>
            <p:cNvSpPr>
              <a:spLocks noChangeArrowheads="1"/>
            </p:cNvSpPr>
            <p:nvPr/>
          </p:nvSpPr>
          <p:spPr bwMode="auto">
            <a:xfrm flipH="1">
              <a:off x="4152" y="3162"/>
              <a:ext cx="497" cy="302"/>
            </a:xfrm>
            <a:prstGeom prst="rect">
              <a:avLst/>
            </a:prstGeom>
            <a:noFill/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4005" y="2750"/>
              <a:ext cx="2393" cy="1023"/>
              <a:chOff x="2500" y="2750"/>
              <a:chExt cx="2393" cy="1023"/>
            </a:xfrm>
          </p:grpSpPr>
          <p:sp>
            <p:nvSpPr>
              <p:cNvPr id="34828" name="Rectangle 87"/>
              <p:cNvSpPr>
                <a:spLocks noChangeArrowheads="1"/>
              </p:cNvSpPr>
              <p:nvPr/>
            </p:nvSpPr>
            <p:spPr bwMode="auto">
              <a:xfrm flipH="1">
                <a:off x="2627" y="3147"/>
                <a:ext cx="350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pt-BR" sz="2900"/>
                  <a:t> </a:t>
                </a:r>
                <a:r>
                  <a:rPr lang="en-US" sz="2900"/>
                  <a:t>(5)</a:t>
                </a:r>
                <a:endParaRPr lang="en-US" b="1"/>
              </a:p>
            </p:txBody>
          </p:sp>
          <p:sp>
            <p:nvSpPr>
              <p:cNvPr id="34829" name="Rectangle 88"/>
              <p:cNvSpPr>
                <a:spLocks noChangeArrowheads="1"/>
              </p:cNvSpPr>
              <p:nvPr/>
            </p:nvSpPr>
            <p:spPr bwMode="auto">
              <a:xfrm flipH="1">
                <a:off x="2989" y="3139"/>
                <a:ext cx="128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latin typeface="Symbol" pitchFamily="18" charset="2"/>
                  </a:rPr>
                  <a:t>´</a:t>
                </a:r>
                <a:endParaRPr lang="en-US" b="1" dirty="0"/>
              </a:p>
            </p:txBody>
          </p:sp>
          <p:sp>
            <p:nvSpPr>
              <p:cNvPr id="34830" name="Rectangle 89"/>
              <p:cNvSpPr>
                <a:spLocks noChangeArrowheads="1"/>
              </p:cNvSpPr>
              <p:nvPr/>
            </p:nvSpPr>
            <p:spPr bwMode="auto">
              <a:xfrm>
                <a:off x="3246" y="2750"/>
                <a:ext cx="1213" cy="309"/>
              </a:xfrm>
              <a:prstGeom prst="rect">
                <a:avLst/>
              </a:prstGeom>
              <a:noFill/>
              <a:ln w="952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34831" name="AutoShape 90"/>
              <p:cNvCxnSpPr>
                <a:cxnSpLocks noChangeShapeType="1"/>
                <a:stCxn id="34830" idx="1"/>
              </p:cNvCxnSpPr>
              <p:nvPr/>
            </p:nvCxnSpPr>
            <p:spPr bwMode="auto">
              <a:xfrm flipH="1">
                <a:off x="2904" y="2905"/>
                <a:ext cx="342" cy="258"/>
              </a:xfrm>
              <a:prstGeom prst="bentConnector2">
                <a:avLst/>
              </a:prstGeom>
              <a:ln>
                <a:headEnd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832" name="Text Box 91"/>
              <p:cNvSpPr txBox="1">
                <a:spLocks noChangeArrowheads="1"/>
              </p:cNvSpPr>
              <p:nvPr/>
            </p:nvSpPr>
            <p:spPr bwMode="auto">
              <a:xfrm flipH="1">
                <a:off x="2500" y="3463"/>
                <a:ext cx="239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t-BR" sz="2600" dirty="0"/>
                  <a:t>              5</a:t>
                </a:r>
                <a:r>
                  <a:rPr lang="pt-BR" sz="2600" i="1" dirty="0"/>
                  <a:t>x</a:t>
                </a:r>
                <a:r>
                  <a:rPr lang="pt-BR" sz="2600" baseline="-25000" dirty="0"/>
                  <a:t>1</a:t>
                </a:r>
                <a:r>
                  <a:rPr lang="pt-BR" sz="2600" dirty="0"/>
                  <a:t>+10</a:t>
                </a:r>
                <a:r>
                  <a:rPr lang="pt-BR" sz="2600" i="1" dirty="0"/>
                  <a:t>x</a:t>
                </a:r>
                <a:r>
                  <a:rPr lang="pt-BR" sz="2600" baseline="-25000" dirty="0"/>
                  <a:t>2 </a:t>
                </a:r>
                <a:r>
                  <a:rPr lang="en-US" sz="2600" dirty="0">
                    <a:latin typeface="Symbol" pitchFamily="18" charset="2"/>
                  </a:rPr>
                  <a:t>£ 4</a:t>
                </a:r>
                <a:r>
                  <a:rPr lang="pt-BR" sz="2600" dirty="0"/>
                  <a:t>5</a:t>
                </a:r>
                <a:endParaRPr lang="en-US" sz="2600" dirty="0"/>
              </a:p>
            </p:txBody>
          </p:sp>
        </p:grpSp>
      </p:grpSp>
      <p:sp>
        <p:nvSpPr>
          <p:cNvPr id="67" name="Título 1">
            <a:extLst>
              <a:ext uri="{FF2B5EF4-FFF2-40B4-BE49-F238E27FC236}">
                <a16:creationId xmlns:a16="http://schemas.microsoft.com/office/drawing/2014/main" id="{B7209A77-81F6-4801-BB6F-F7D8AB39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2AF3D97-137C-46C3-97EA-3951D118E9EB}"/>
              </a:ext>
            </a:extLst>
          </p:cNvPr>
          <p:cNvSpPr txBox="1"/>
          <p:nvPr/>
        </p:nvSpPr>
        <p:spPr>
          <a:xfrm>
            <a:off x="808459" y="1576716"/>
            <a:ext cx="9246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800" dirty="0"/>
              <a:t>Observando o problema, poderíamos sugerir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30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</p:spPr>
        <p:txBody>
          <a:bodyPr>
            <a:normAutofit lnSpcReduction="10000"/>
          </a:bodyPr>
          <a:lstStyle/>
          <a:p>
            <a:r>
              <a:rPr lang="pt-BR" dirty="0"/>
              <a:t>As três retas pertencem a uma mesma família de retas, pois têm o ponto (25;20) em comum.</a:t>
            </a:r>
          </a:p>
          <a:p>
            <a:r>
              <a:rPr lang="pt-BR" dirty="0"/>
              <a:t>Uma diferença entre elas é no </a:t>
            </a:r>
            <a:r>
              <a:rPr lang="pt-BR" dirty="0">
                <a:solidFill>
                  <a:schemeClr val="tx2"/>
                </a:solidFill>
              </a:rPr>
              <a:t>coeficiente angular</a:t>
            </a:r>
            <a:r>
              <a:rPr lang="pt-BR" dirty="0"/>
              <a:t>.</a:t>
            </a:r>
          </a:p>
          <a:p>
            <a:r>
              <a:rPr lang="pt-BR" dirty="0"/>
              <a:t>A mudança de  um coeficiente da função objetivo causará uma alteração no coeficiente angular da função-objetivo.</a:t>
            </a:r>
            <a:endParaRPr lang="en-US" dirty="0"/>
          </a:p>
        </p:txBody>
      </p:sp>
      <p:sp>
        <p:nvSpPr>
          <p:cNvPr id="9221" name="Freeform 3"/>
          <p:cNvSpPr>
            <a:spLocks/>
          </p:cNvSpPr>
          <p:nvPr/>
        </p:nvSpPr>
        <p:spPr bwMode="auto">
          <a:xfrm>
            <a:off x="6310345" y="4235450"/>
            <a:ext cx="3643313" cy="1447800"/>
          </a:xfrm>
          <a:custGeom>
            <a:avLst/>
            <a:gdLst>
              <a:gd name="T0" fmla="*/ 0 w 2295"/>
              <a:gd name="T1" fmla="*/ 0 h 912"/>
              <a:gd name="T2" fmla="*/ 1227 w 2295"/>
              <a:gd name="T3" fmla="*/ 0 h 912"/>
              <a:gd name="T4" fmla="*/ 1670 w 2295"/>
              <a:gd name="T5" fmla="*/ 179 h 912"/>
              <a:gd name="T6" fmla="*/ 2295 w 2295"/>
              <a:gd name="T7" fmla="*/ 903 h 912"/>
              <a:gd name="T8" fmla="*/ 1 w 2295"/>
              <a:gd name="T9" fmla="*/ 912 h 912"/>
              <a:gd name="T10" fmla="*/ 0 w 2295"/>
              <a:gd name="T11" fmla="*/ 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95"/>
              <a:gd name="T19" fmla="*/ 0 h 912"/>
              <a:gd name="T20" fmla="*/ 2295 w 2295"/>
              <a:gd name="T21" fmla="*/ 912 h 9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95" h="912">
                <a:moveTo>
                  <a:pt x="0" y="0"/>
                </a:moveTo>
                <a:lnTo>
                  <a:pt x="1227" y="0"/>
                </a:lnTo>
                <a:lnTo>
                  <a:pt x="1670" y="179"/>
                </a:lnTo>
                <a:lnTo>
                  <a:pt x="2295" y="903"/>
                </a:lnTo>
                <a:lnTo>
                  <a:pt x="1" y="91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2" name="Freeform 4"/>
          <p:cNvSpPr>
            <a:spLocks/>
          </p:cNvSpPr>
          <p:nvPr/>
        </p:nvSpPr>
        <p:spPr bwMode="auto">
          <a:xfrm>
            <a:off x="9004332" y="4538663"/>
            <a:ext cx="1454150" cy="1141412"/>
          </a:xfrm>
          <a:custGeom>
            <a:avLst/>
            <a:gdLst>
              <a:gd name="T0" fmla="*/ 690 w 1045"/>
              <a:gd name="T1" fmla="*/ 719 h 719"/>
              <a:gd name="T2" fmla="*/ 0 w 1045"/>
              <a:gd name="T3" fmla="*/ 0 h 719"/>
              <a:gd name="T4" fmla="*/ 1045 w 1045"/>
              <a:gd name="T5" fmla="*/ 373 h 719"/>
              <a:gd name="T6" fmla="*/ 690 w 1045"/>
              <a:gd name="T7" fmla="*/ 719 h 719"/>
              <a:gd name="T8" fmla="*/ 0 60000 65536"/>
              <a:gd name="T9" fmla="*/ 0 60000 65536"/>
              <a:gd name="T10" fmla="*/ 0 60000 65536"/>
              <a:gd name="T11" fmla="*/ 0 60000 65536"/>
              <a:gd name="T12" fmla="*/ 0 w 1045"/>
              <a:gd name="T13" fmla="*/ 0 h 719"/>
              <a:gd name="T14" fmla="*/ 1045 w 1045"/>
              <a:gd name="T15" fmla="*/ 719 h 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5" h="719">
                <a:moveTo>
                  <a:pt x="690" y="719"/>
                </a:moveTo>
                <a:lnTo>
                  <a:pt x="0" y="0"/>
                </a:lnTo>
                <a:lnTo>
                  <a:pt x="1045" y="373"/>
                </a:lnTo>
                <a:lnTo>
                  <a:pt x="690" y="71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3" name="Freeform 5"/>
          <p:cNvSpPr>
            <a:spLocks/>
          </p:cNvSpPr>
          <p:nvPr/>
        </p:nvSpPr>
        <p:spPr bwMode="auto">
          <a:xfrm>
            <a:off x="6448458" y="2808289"/>
            <a:ext cx="2428875" cy="1673225"/>
          </a:xfrm>
          <a:custGeom>
            <a:avLst/>
            <a:gdLst>
              <a:gd name="T0" fmla="*/ 0 w 1746"/>
              <a:gd name="T1" fmla="*/ 409 h 1036"/>
              <a:gd name="T2" fmla="*/ 1746 w 1746"/>
              <a:gd name="T3" fmla="*/ 1036 h 1036"/>
              <a:gd name="T4" fmla="*/ 718 w 1746"/>
              <a:gd name="T5" fmla="*/ 0 h 1036"/>
              <a:gd name="T6" fmla="*/ 0 w 1746"/>
              <a:gd name="T7" fmla="*/ 409 h 1036"/>
              <a:gd name="T8" fmla="*/ 0 60000 65536"/>
              <a:gd name="T9" fmla="*/ 0 60000 65536"/>
              <a:gd name="T10" fmla="*/ 0 60000 65536"/>
              <a:gd name="T11" fmla="*/ 0 60000 65536"/>
              <a:gd name="T12" fmla="*/ 0 w 1746"/>
              <a:gd name="T13" fmla="*/ 0 h 1036"/>
              <a:gd name="T14" fmla="*/ 1746 w 1746"/>
              <a:gd name="T15" fmla="*/ 1036 h 10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" h="1036">
                <a:moveTo>
                  <a:pt x="0" y="409"/>
                </a:moveTo>
                <a:lnTo>
                  <a:pt x="1746" y="1036"/>
                </a:lnTo>
                <a:lnTo>
                  <a:pt x="718" y="0"/>
                </a:lnTo>
                <a:lnTo>
                  <a:pt x="0" y="40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6296057" y="2244725"/>
            <a:ext cx="0" cy="34496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6280182" y="5678488"/>
            <a:ext cx="4011612" cy="635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6" name="Line 8"/>
          <p:cNvSpPr>
            <a:spLocks noChangeShapeType="1"/>
          </p:cNvSpPr>
          <p:nvPr/>
        </p:nvSpPr>
        <p:spPr bwMode="auto">
          <a:xfrm>
            <a:off x="6308757" y="4221163"/>
            <a:ext cx="1960562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>
            <a:off x="8266144" y="4221164"/>
            <a:ext cx="700088" cy="2889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>
            <a:off x="8970995" y="4524375"/>
            <a:ext cx="1006475" cy="1155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6200808" y="5666859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9230" name="Text Box 12"/>
          <p:cNvSpPr txBox="1">
            <a:spLocks noChangeArrowheads="1"/>
          </p:cNvSpPr>
          <p:nvPr/>
        </p:nvSpPr>
        <p:spPr bwMode="auto">
          <a:xfrm>
            <a:off x="9667908" y="5704959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8921783" y="4168259"/>
            <a:ext cx="91563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9232" name="Oval 14"/>
          <p:cNvSpPr>
            <a:spLocks noChangeArrowheads="1"/>
          </p:cNvSpPr>
          <p:nvPr/>
        </p:nvSpPr>
        <p:spPr bwMode="auto">
          <a:xfrm>
            <a:off x="6259544" y="4164014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3" name="Oval 15"/>
          <p:cNvSpPr>
            <a:spLocks noChangeArrowheads="1"/>
          </p:cNvSpPr>
          <p:nvPr/>
        </p:nvSpPr>
        <p:spPr bwMode="auto">
          <a:xfrm>
            <a:off x="6253194" y="5630864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736044" y="2312085"/>
            <a:ext cx="1107996" cy="6463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Função-</a:t>
            </a:r>
          </a:p>
          <a:p>
            <a:r>
              <a:rPr lang="pt-BR" b="1">
                <a:solidFill>
                  <a:srgbClr val="FF0000"/>
                </a:solidFill>
              </a:rPr>
              <a:t>Objetivo</a:t>
            </a: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 flipH="1" flipV="1">
            <a:off x="7434295" y="2792413"/>
            <a:ext cx="2543175" cy="28876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H="1">
            <a:off x="6677057" y="2590800"/>
            <a:ext cx="2074862" cy="4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7" name="Freeform 20"/>
          <p:cNvSpPr>
            <a:spLocks/>
          </p:cNvSpPr>
          <p:nvPr/>
        </p:nvSpPr>
        <p:spPr bwMode="auto">
          <a:xfrm>
            <a:off x="6410358" y="3457576"/>
            <a:ext cx="2719387" cy="879475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6651657" y="2647950"/>
            <a:ext cx="3668712" cy="2941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6410357" y="3471864"/>
            <a:ext cx="4068762" cy="16462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8" name="Object 25"/>
          <p:cNvGraphicFramePr>
            <a:graphicFrameLocks noChangeAspect="1"/>
          </p:cNvGraphicFramePr>
          <p:nvPr/>
        </p:nvGraphicFramePr>
        <p:xfrm>
          <a:off x="8162957" y="3095625"/>
          <a:ext cx="2119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ção" r:id="rId3" imgW="1028520" imgH="215640" progId="Equation.3">
                  <p:embed/>
                </p:oleObj>
              </mc:Choice>
              <mc:Fallback>
                <p:oleObj name="Equação" r:id="rId3" imgW="1028520" imgH="215640" progId="Equation.3">
                  <p:embed/>
                  <p:pic>
                    <p:nvPicPr>
                      <p:cNvPr id="921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2957" y="3095625"/>
                        <a:ext cx="21193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6"/>
          <p:cNvGraphicFramePr>
            <a:graphicFrameLocks noChangeAspect="1"/>
          </p:cNvGraphicFramePr>
          <p:nvPr/>
        </p:nvGraphicFramePr>
        <p:xfrm>
          <a:off x="6346858" y="1981200"/>
          <a:ext cx="2058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ção" r:id="rId5" imgW="1002960" imgH="215640" progId="Equation.3">
                  <p:embed/>
                </p:oleObj>
              </mc:Choice>
              <mc:Fallback>
                <p:oleObj name="Equação" r:id="rId5" imgW="1002960" imgH="215640" progId="Equation.3">
                  <p:embed/>
                  <p:pic>
                    <p:nvPicPr>
                      <p:cNvPr id="921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858" y="1981200"/>
                        <a:ext cx="2058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6413533" y="2362200"/>
            <a:ext cx="60325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>
            <a:off x="8259795" y="4203701"/>
            <a:ext cx="708025" cy="315913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8951944" y="4510088"/>
            <a:ext cx="1068388" cy="12192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9244" name="Text Box 31"/>
          <p:cNvSpPr txBox="1">
            <a:spLocks noChangeArrowheads="1"/>
          </p:cNvSpPr>
          <p:nvPr/>
        </p:nvSpPr>
        <p:spPr bwMode="auto">
          <a:xfrm>
            <a:off x="5472145" y="3807897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9245" name="Oval 16"/>
          <p:cNvSpPr>
            <a:spLocks noChangeArrowheads="1"/>
          </p:cNvSpPr>
          <p:nvPr/>
        </p:nvSpPr>
        <p:spPr bwMode="auto">
          <a:xfrm>
            <a:off x="9928257" y="5638800"/>
            <a:ext cx="88900" cy="115888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6" name="Oval 23"/>
          <p:cNvSpPr>
            <a:spLocks noChangeArrowheads="1"/>
          </p:cNvSpPr>
          <p:nvPr/>
        </p:nvSpPr>
        <p:spPr bwMode="auto">
          <a:xfrm>
            <a:off x="8234394" y="4167189"/>
            <a:ext cx="88900" cy="115887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Oval 24"/>
          <p:cNvSpPr>
            <a:spLocks noChangeArrowheads="1"/>
          </p:cNvSpPr>
          <p:nvPr/>
        </p:nvSpPr>
        <p:spPr bwMode="auto">
          <a:xfrm>
            <a:off x="8917019" y="4440239"/>
            <a:ext cx="88900" cy="1158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7099332" y="4239697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1F79C08-7099-4B29-9197-AEECB78C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827213"/>
            <a:ext cx="4525535" cy="4343400"/>
          </a:xfrm>
        </p:spPr>
        <p:txBody>
          <a:bodyPr/>
          <a:lstStyle/>
          <a:p>
            <a:pPr algn="just" eaLnBrk="1" hangingPunct="1"/>
            <a:r>
              <a:rPr lang="pt-BR" sz="2400" dirty="0"/>
              <a:t>Portanto, enquanto o coeficiente angular da função-objetivo estiver entre os das retas limites a solução ótima não se alterará.</a:t>
            </a:r>
          </a:p>
        </p:txBody>
      </p:sp>
      <p:graphicFrame>
        <p:nvGraphicFramePr>
          <p:cNvPr id="800772" name="Object 4"/>
          <p:cNvGraphicFramePr>
            <a:graphicFrameLocks noChangeAspect="1"/>
          </p:cNvGraphicFramePr>
          <p:nvPr/>
        </p:nvGraphicFramePr>
        <p:xfrm>
          <a:off x="2794000" y="5334000"/>
          <a:ext cx="657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ção" r:id="rId3" imgW="3276360" imgH="431640" progId="Equation.3">
                  <p:embed/>
                </p:oleObj>
              </mc:Choice>
              <mc:Fallback>
                <p:oleObj name="Equação" r:id="rId3" imgW="3276360" imgH="431640" progId="Equation.3">
                  <p:embed/>
                  <p:pic>
                    <p:nvPicPr>
                      <p:cNvPr id="800772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334000"/>
                        <a:ext cx="657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5"/>
          <p:cNvSpPr>
            <a:spLocks/>
          </p:cNvSpPr>
          <p:nvPr/>
        </p:nvSpPr>
        <p:spPr bwMode="auto">
          <a:xfrm>
            <a:off x="6256339" y="3683001"/>
            <a:ext cx="3317875" cy="1135063"/>
          </a:xfrm>
          <a:custGeom>
            <a:avLst/>
            <a:gdLst>
              <a:gd name="T0" fmla="*/ 0 w 2636"/>
              <a:gd name="T1" fmla="*/ 0 h 919"/>
              <a:gd name="T2" fmla="*/ 1409 w 2636"/>
              <a:gd name="T3" fmla="*/ 0 h 919"/>
              <a:gd name="T4" fmla="*/ 1918 w 2636"/>
              <a:gd name="T5" fmla="*/ 182 h 919"/>
              <a:gd name="T6" fmla="*/ 2636 w 2636"/>
              <a:gd name="T7" fmla="*/ 919 h 919"/>
              <a:gd name="T8" fmla="*/ 0 w 2636"/>
              <a:gd name="T9" fmla="*/ 919 h 919"/>
              <a:gd name="T10" fmla="*/ 0 w 2636"/>
              <a:gd name="T11" fmla="*/ 0 h 9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6"/>
              <a:gd name="T19" fmla="*/ 0 h 919"/>
              <a:gd name="T20" fmla="*/ 2636 w 2636"/>
              <a:gd name="T21" fmla="*/ 919 h 9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6" h="919">
                <a:moveTo>
                  <a:pt x="0" y="0"/>
                </a:moveTo>
                <a:lnTo>
                  <a:pt x="1409" y="0"/>
                </a:lnTo>
                <a:lnTo>
                  <a:pt x="1918" y="182"/>
                </a:lnTo>
                <a:lnTo>
                  <a:pt x="2636" y="919"/>
                </a:lnTo>
                <a:lnTo>
                  <a:pt x="0" y="91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>
            <a:off x="8709026" y="3922714"/>
            <a:ext cx="1325563" cy="904875"/>
          </a:xfrm>
          <a:custGeom>
            <a:avLst/>
            <a:gdLst>
              <a:gd name="T0" fmla="*/ 690 w 1045"/>
              <a:gd name="T1" fmla="*/ 719 h 719"/>
              <a:gd name="T2" fmla="*/ 0 w 1045"/>
              <a:gd name="T3" fmla="*/ 0 h 719"/>
              <a:gd name="T4" fmla="*/ 1045 w 1045"/>
              <a:gd name="T5" fmla="*/ 373 h 719"/>
              <a:gd name="T6" fmla="*/ 690 w 1045"/>
              <a:gd name="T7" fmla="*/ 719 h 719"/>
              <a:gd name="T8" fmla="*/ 0 60000 65536"/>
              <a:gd name="T9" fmla="*/ 0 60000 65536"/>
              <a:gd name="T10" fmla="*/ 0 60000 65536"/>
              <a:gd name="T11" fmla="*/ 0 60000 65536"/>
              <a:gd name="T12" fmla="*/ 0 w 1045"/>
              <a:gd name="T13" fmla="*/ 0 h 719"/>
              <a:gd name="T14" fmla="*/ 1045 w 1045"/>
              <a:gd name="T15" fmla="*/ 719 h 7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5" h="719">
                <a:moveTo>
                  <a:pt x="690" y="719"/>
                </a:moveTo>
                <a:lnTo>
                  <a:pt x="0" y="0"/>
                </a:lnTo>
                <a:lnTo>
                  <a:pt x="1045" y="373"/>
                </a:lnTo>
                <a:lnTo>
                  <a:pt x="690" y="71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6383339" y="2551113"/>
            <a:ext cx="2211387" cy="1325562"/>
          </a:xfrm>
          <a:custGeom>
            <a:avLst/>
            <a:gdLst>
              <a:gd name="T0" fmla="*/ 0 w 1746"/>
              <a:gd name="T1" fmla="*/ 409 h 1036"/>
              <a:gd name="T2" fmla="*/ 1746 w 1746"/>
              <a:gd name="T3" fmla="*/ 1036 h 1036"/>
              <a:gd name="T4" fmla="*/ 718 w 1746"/>
              <a:gd name="T5" fmla="*/ 0 h 1036"/>
              <a:gd name="T6" fmla="*/ 0 w 1746"/>
              <a:gd name="T7" fmla="*/ 409 h 1036"/>
              <a:gd name="T8" fmla="*/ 0 60000 65536"/>
              <a:gd name="T9" fmla="*/ 0 60000 65536"/>
              <a:gd name="T10" fmla="*/ 0 60000 65536"/>
              <a:gd name="T11" fmla="*/ 0 60000 65536"/>
              <a:gd name="T12" fmla="*/ 0 w 1746"/>
              <a:gd name="T13" fmla="*/ 0 h 1036"/>
              <a:gd name="T14" fmla="*/ 1746 w 1746"/>
              <a:gd name="T15" fmla="*/ 1036 h 10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6" h="1036">
                <a:moveTo>
                  <a:pt x="0" y="409"/>
                </a:moveTo>
                <a:lnTo>
                  <a:pt x="1746" y="1036"/>
                </a:lnTo>
                <a:lnTo>
                  <a:pt x="718" y="0"/>
                </a:lnTo>
                <a:lnTo>
                  <a:pt x="0" y="409"/>
                </a:lnTo>
                <a:close/>
              </a:path>
            </a:pathLst>
          </a:custGeom>
          <a:solidFill>
            <a:srgbClr val="FFDCB4"/>
          </a:solidFill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6245225" y="2103438"/>
            <a:ext cx="0" cy="27352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6229350" y="4826000"/>
            <a:ext cx="3714750" cy="158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254750" y="3670300"/>
            <a:ext cx="17859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8037514" y="3670300"/>
            <a:ext cx="636587" cy="2301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8680450" y="3911600"/>
            <a:ext cx="915988" cy="9159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5819776" y="4827072"/>
            <a:ext cx="6591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(0;0)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9190039" y="4866759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(35;0)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8807451" y="3528497"/>
            <a:ext cx="92845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 b="1">
                <a:solidFill>
                  <a:srgbClr val="FF0000"/>
                </a:solidFill>
              </a:rPr>
              <a:t>(25;20)</a:t>
            </a:r>
          </a:p>
        </p:txBody>
      </p:sp>
      <p:sp>
        <p:nvSpPr>
          <p:cNvPr id="10257" name="Oval 16"/>
          <p:cNvSpPr>
            <a:spLocks noChangeArrowheads="1"/>
          </p:cNvSpPr>
          <p:nvPr/>
        </p:nvSpPr>
        <p:spPr bwMode="auto">
          <a:xfrm>
            <a:off x="6210301" y="3625851"/>
            <a:ext cx="80963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Oval 17"/>
          <p:cNvSpPr>
            <a:spLocks noChangeArrowheads="1"/>
          </p:cNvSpPr>
          <p:nvPr/>
        </p:nvSpPr>
        <p:spPr bwMode="auto">
          <a:xfrm>
            <a:off x="6203950" y="4787901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 flipV="1">
            <a:off x="7281864" y="2538414"/>
            <a:ext cx="2314575" cy="22891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6348413" y="3065463"/>
            <a:ext cx="2476500" cy="696912"/>
          </a:xfrm>
          <a:custGeom>
            <a:avLst/>
            <a:gdLst>
              <a:gd name="T0" fmla="*/ 0 w 1954"/>
              <a:gd name="T1" fmla="*/ 0 h 554"/>
              <a:gd name="T2" fmla="*/ 27 w 1954"/>
              <a:gd name="T3" fmla="*/ 9 h 554"/>
              <a:gd name="T4" fmla="*/ 136 w 1954"/>
              <a:gd name="T5" fmla="*/ 63 h 554"/>
              <a:gd name="T6" fmla="*/ 318 w 1954"/>
              <a:gd name="T7" fmla="*/ 118 h 554"/>
              <a:gd name="T8" fmla="*/ 482 w 1954"/>
              <a:gd name="T9" fmla="*/ 209 h 554"/>
              <a:gd name="T10" fmla="*/ 791 w 1954"/>
              <a:gd name="T11" fmla="*/ 300 h 554"/>
              <a:gd name="T12" fmla="*/ 1209 w 1954"/>
              <a:gd name="T13" fmla="*/ 427 h 554"/>
              <a:gd name="T14" fmla="*/ 1354 w 1954"/>
              <a:gd name="T15" fmla="*/ 500 h 554"/>
              <a:gd name="T16" fmla="*/ 1809 w 1954"/>
              <a:gd name="T17" fmla="*/ 554 h 554"/>
              <a:gd name="T18" fmla="*/ 1945 w 1954"/>
              <a:gd name="T19" fmla="*/ 545 h 554"/>
              <a:gd name="T20" fmla="*/ 1918 w 1954"/>
              <a:gd name="T21" fmla="*/ 536 h 554"/>
              <a:gd name="T22" fmla="*/ 1609 w 1954"/>
              <a:gd name="T23" fmla="*/ 527 h 5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54"/>
              <a:gd name="T37" fmla="*/ 0 h 554"/>
              <a:gd name="T38" fmla="*/ 1954 w 1954"/>
              <a:gd name="T39" fmla="*/ 554 h 5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54" h="554">
                <a:moveTo>
                  <a:pt x="0" y="0"/>
                </a:moveTo>
                <a:cubicBezTo>
                  <a:pt x="9" y="3"/>
                  <a:pt x="18" y="5"/>
                  <a:pt x="27" y="9"/>
                </a:cubicBezTo>
                <a:cubicBezTo>
                  <a:pt x="64" y="26"/>
                  <a:pt x="98" y="49"/>
                  <a:pt x="136" y="63"/>
                </a:cubicBezTo>
                <a:cubicBezTo>
                  <a:pt x="195" y="85"/>
                  <a:pt x="260" y="93"/>
                  <a:pt x="318" y="118"/>
                </a:cubicBezTo>
                <a:cubicBezTo>
                  <a:pt x="376" y="142"/>
                  <a:pt x="425" y="182"/>
                  <a:pt x="482" y="209"/>
                </a:cubicBezTo>
                <a:cubicBezTo>
                  <a:pt x="652" y="289"/>
                  <a:pt x="634" y="276"/>
                  <a:pt x="791" y="300"/>
                </a:cubicBezTo>
                <a:cubicBezTo>
                  <a:pt x="945" y="376"/>
                  <a:pt x="1036" y="408"/>
                  <a:pt x="1209" y="427"/>
                </a:cubicBezTo>
                <a:cubicBezTo>
                  <a:pt x="1257" y="451"/>
                  <a:pt x="1303" y="483"/>
                  <a:pt x="1354" y="500"/>
                </a:cubicBezTo>
                <a:cubicBezTo>
                  <a:pt x="1477" y="541"/>
                  <a:pt x="1677" y="541"/>
                  <a:pt x="1809" y="554"/>
                </a:cubicBezTo>
                <a:cubicBezTo>
                  <a:pt x="1854" y="551"/>
                  <a:pt x="1900" y="552"/>
                  <a:pt x="1945" y="545"/>
                </a:cubicBezTo>
                <a:cubicBezTo>
                  <a:pt x="1954" y="543"/>
                  <a:pt x="1927" y="537"/>
                  <a:pt x="1918" y="536"/>
                </a:cubicBezTo>
                <a:cubicBezTo>
                  <a:pt x="1815" y="530"/>
                  <a:pt x="1700" y="544"/>
                  <a:pt x="1609" y="527"/>
                </a:cubicBezTo>
              </a:path>
            </a:pathLst>
          </a:custGeom>
          <a:noFill/>
          <a:ln w="28575" cap="flat" cmpd="sng">
            <a:noFill/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6567489" y="2424114"/>
            <a:ext cx="3341687" cy="23320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6348414" y="3076576"/>
            <a:ext cx="3705225" cy="13049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3" name="Object 26"/>
          <p:cNvGraphicFramePr>
            <a:graphicFrameLocks noChangeAspect="1"/>
          </p:cNvGraphicFramePr>
          <p:nvPr/>
        </p:nvGraphicFramePr>
        <p:xfrm>
          <a:off x="8258176" y="2060575"/>
          <a:ext cx="2085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28520" imgH="457200" progId="Equation.3">
                  <p:embed/>
                </p:oleObj>
              </mc:Choice>
              <mc:Fallback>
                <p:oleObj name="Equation" r:id="rId5" imgW="1028520" imgH="457200" progId="Equation.3">
                  <p:embed/>
                  <p:pic>
                    <p:nvPicPr>
                      <p:cNvPr id="1024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6" y="2060575"/>
                        <a:ext cx="20859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7815263" y="2609334"/>
            <a:ext cx="35137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7810500" y="2047359"/>
            <a:ext cx="35137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 flipH="1">
            <a:off x="6915150" y="2420939"/>
            <a:ext cx="909638" cy="860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6" name="Line 30"/>
          <p:cNvSpPr>
            <a:spLocks noChangeShapeType="1"/>
          </p:cNvSpPr>
          <p:nvPr/>
        </p:nvSpPr>
        <p:spPr bwMode="auto">
          <a:xfrm flipH="1">
            <a:off x="7604126" y="2636839"/>
            <a:ext cx="220663" cy="180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7" name="Line 31"/>
          <p:cNvSpPr>
            <a:spLocks noChangeShapeType="1"/>
          </p:cNvSpPr>
          <p:nvPr/>
        </p:nvSpPr>
        <p:spPr bwMode="auto">
          <a:xfrm>
            <a:off x="8032751" y="3657600"/>
            <a:ext cx="644525" cy="249238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268" name="Line 32"/>
          <p:cNvSpPr>
            <a:spLocks noChangeShapeType="1"/>
          </p:cNvSpPr>
          <p:nvPr/>
        </p:nvSpPr>
        <p:spPr bwMode="auto">
          <a:xfrm>
            <a:off x="8661400" y="3900489"/>
            <a:ext cx="973138" cy="966787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lg" len="lg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0269" name="Oval 24"/>
          <p:cNvSpPr>
            <a:spLocks noChangeArrowheads="1"/>
          </p:cNvSpPr>
          <p:nvPr/>
        </p:nvSpPr>
        <p:spPr bwMode="auto">
          <a:xfrm>
            <a:off x="8631239" y="3844926"/>
            <a:ext cx="79375" cy="9207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Oval 23"/>
          <p:cNvSpPr>
            <a:spLocks noChangeArrowheads="1"/>
          </p:cNvSpPr>
          <p:nvPr/>
        </p:nvSpPr>
        <p:spPr bwMode="auto">
          <a:xfrm>
            <a:off x="8007350" y="3627439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1" name="Oval 18"/>
          <p:cNvSpPr>
            <a:spLocks noChangeArrowheads="1"/>
          </p:cNvSpPr>
          <p:nvPr/>
        </p:nvSpPr>
        <p:spPr bwMode="auto">
          <a:xfrm>
            <a:off x="9550400" y="4794251"/>
            <a:ext cx="82550" cy="92075"/>
          </a:xfrm>
          <a:prstGeom prst="ellipse">
            <a:avLst/>
          </a:prstGeom>
          <a:solidFill>
            <a:schemeClr val="bg2"/>
          </a:solidFill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2" name="Text Box 33"/>
          <p:cNvSpPr txBox="1">
            <a:spLocks noChangeArrowheads="1"/>
          </p:cNvSpPr>
          <p:nvPr/>
        </p:nvSpPr>
        <p:spPr bwMode="auto">
          <a:xfrm>
            <a:off x="5311776" y="3472934"/>
            <a:ext cx="78739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(0;25)</a:t>
            </a:r>
          </a:p>
        </p:txBody>
      </p:sp>
      <p:sp>
        <p:nvSpPr>
          <p:cNvPr id="10273" name="Text Box 34"/>
          <p:cNvSpPr txBox="1">
            <a:spLocks noChangeArrowheads="1"/>
          </p:cNvSpPr>
          <p:nvPr/>
        </p:nvSpPr>
        <p:spPr bwMode="auto">
          <a:xfrm>
            <a:off x="6938963" y="3688834"/>
            <a:ext cx="123623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pt-BR">
                <a:solidFill>
                  <a:srgbClr val="663300"/>
                </a:solidFill>
              </a:rPr>
              <a:t>(18,75;25)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38E6AB-777E-4B5C-80EA-9468DD8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ChangeArrowheads="1"/>
          </p:cNvSpPr>
          <p:nvPr/>
        </p:nvSpPr>
        <p:spPr bwMode="auto">
          <a:xfrm>
            <a:off x="4051300" y="4570413"/>
            <a:ext cx="577850" cy="576262"/>
          </a:xfrm>
          <a:prstGeom prst="rect">
            <a:avLst/>
          </a:prstGeom>
          <a:gradFill rotWithShape="1">
            <a:gsLst>
              <a:gs pos="0">
                <a:schemeClr val="bg2">
                  <a:alpha val="63000"/>
                </a:schemeClr>
              </a:gs>
              <a:gs pos="100000">
                <a:schemeClr val="bg2">
                  <a:gamma/>
                  <a:shade val="85882"/>
                  <a:invGamma/>
                  <a:alpha val="57001"/>
                </a:schemeClr>
              </a:gs>
            </a:gsLst>
            <a:lin ang="5400000" scaled="1"/>
          </a:gradFill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71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Análise dos Coeficientes da Função-Objetivo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</p:spPr>
        <p:txBody>
          <a:bodyPr/>
          <a:lstStyle/>
          <a:p>
            <a:r>
              <a:rPr lang="pt-BR" dirty="0"/>
              <a:t>Declividade da reta B</a:t>
            </a:r>
            <a:endParaRPr lang="en-US" dirty="0"/>
          </a:p>
        </p:txBody>
      </p:sp>
      <p:sp>
        <p:nvSpPr>
          <p:cNvPr id="11270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</p:spPr>
        <p:txBody>
          <a:bodyPr/>
          <a:lstStyle/>
          <a:p>
            <a:r>
              <a:rPr lang="pt-BR" dirty="0"/>
              <a:t>Declividade da reta A</a:t>
            </a:r>
          </a:p>
          <a:p>
            <a:endParaRPr lang="en-US" dirty="0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378669" y="5807075"/>
            <a:ext cx="7587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lang="pt-BR" sz="2800" b="1" dirty="0"/>
              <a:t>-2 </a:t>
            </a:r>
            <a:r>
              <a:rPr lang="pt-BR" sz="2800" b="1" u="sng" dirty="0"/>
              <a:t>&lt;</a:t>
            </a:r>
            <a:r>
              <a:rPr lang="pt-BR" sz="2800" b="1" dirty="0"/>
              <a:t> </a:t>
            </a:r>
            <a:r>
              <a:rPr lang="pt-BR" sz="2800" dirty="0"/>
              <a:t>Declividade da Função-Objetivo</a:t>
            </a:r>
            <a:r>
              <a:rPr lang="pt-BR" sz="2800" b="1" dirty="0"/>
              <a:t> </a:t>
            </a:r>
            <a:r>
              <a:rPr lang="pt-BR" sz="2800" b="1" u="sng" dirty="0"/>
              <a:t>&lt;</a:t>
            </a:r>
            <a:r>
              <a:rPr lang="pt-BR" sz="2800" b="1" dirty="0"/>
              <a:t> -0,8</a:t>
            </a:r>
            <a:endParaRPr lang="en-US" sz="2800" b="1" dirty="0"/>
          </a:p>
        </p:txBody>
      </p:sp>
      <p:graphicFrame>
        <p:nvGraphicFramePr>
          <p:cNvPr id="80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2828"/>
              </p:ext>
            </p:extLst>
          </p:nvPr>
        </p:nvGraphicFramePr>
        <p:xfrm>
          <a:off x="2566989" y="2398714"/>
          <a:ext cx="33099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ção" r:id="rId3" imgW="1079280" imgH="914400" progId="Equation.3">
                  <p:embed/>
                </p:oleObj>
              </mc:Choice>
              <mc:Fallback>
                <p:oleObj name="Equação" r:id="rId3" imgW="1079280" imgH="914400" progId="Equation.3">
                  <p:embed/>
                  <p:pic>
                    <p:nvPicPr>
                      <p:cNvPr id="801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398714"/>
                        <a:ext cx="3309937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1802" name="Rectangle 10"/>
          <p:cNvSpPr>
            <a:spLocks noChangeArrowheads="1"/>
          </p:cNvSpPr>
          <p:nvPr/>
        </p:nvSpPr>
        <p:spPr bwMode="auto">
          <a:xfrm>
            <a:off x="8326438" y="4705351"/>
            <a:ext cx="1009650" cy="576263"/>
          </a:xfrm>
          <a:prstGeom prst="rect">
            <a:avLst/>
          </a:prstGeom>
          <a:gradFill rotWithShape="1">
            <a:gsLst>
              <a:gs pos="0">
                <a:schemeClr val="bg2">
                  <a:alpha val="63000"/>
                </a:schemeClr>
              </a:gs>
              <a:gs pos="100000">
                <a:schemeClr val="bg2">
                  <a:gamma/>
                  <a:shade val="85882"/>
                  <a:invGamma/>
                  <a:alpha val="57001"/>
                </a:schemeClr>
              </a:gs>
            </a:gsLst>
            <a:lin ang="5400000" scaled="1"/>
          </a:gradFill>
          <a:ln w="28575" algn="ctr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aphicFrame>
        <p:nvGraphicFramePr>
          <p:cNvPr id="80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120680"/>
              </p:ext>
            </p:extLst>
          </p:nvPr>
        </p:nvGraphicFramePr>
        <p:xfrm>
          <a:off x="6781800" y="2392364"/>
          <a:ext cx="329088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ção" r:id="rId5" imgW="1015920" imgH="914400" progId="Equation.3">
                  <p:embed/>
                </p:oleObj>
              </mc:Choice>
              <mc:Fallback>
                <p:oleObj name="Equação" r:id="rId5" imgW="1015920" imgH="914400" progId="Equation.3">
                  <p:embed/>
                  <p:pic>
                    <p:nvPicPr>
                      <p:cNvPr id="80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92364"/>
                        <a:ext cx="3290888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4" grpId="0" animBg="1"/>
      <p:bldP spid="80180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pt-BR" dirty="0"/>
              <a:t>Análise dos Coeficientes da Função-Objetivo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A forma geral da função objetivo é dada por: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Que na Forma declividade-Interseção é dada por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Object 3"/>
              <p:cNvSpPr txBox="1"/>
              <p:nvPr/>
            </p:nvSpPr>
            <p:spPr bwMode="auto">
              <a:xfrm>
                <a:off x="5016191" y="3000221"/>
                <a:ext cx="3675048" cy="8575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29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191" y="3000221"/>
                <a:ext cx="3675048" cy="8575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Object 4"/>
              <p:cNvSpPr txBox="1"/>
              <p:nvPr/>
            </p:nvSpPr>
            <p:spPr bwMode="auto">
              <a:xfrm>
                <a:off x="4794249" y="4895833"/>
                <a:ext cx="4118931" cy="1726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29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249" y="4895833"/>
                <a:ext cx="4118931" cy="172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Estudaremos uma variação por vez. Portanto, manteremos constante primeiramente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pt-BR" dirty="0"/>
                  <a:t>. Logo, podemos dizer que:</a:t>
                </a:r>
              </a:p>
            </p:txBody>
          </p:sp>
        </mc:Choice>
        <mc:Fallback xmlns="">
          <p:sp>
            <p:nvSpPr>
              <p:cNvPr id="13317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2386014" y="3141664"/>
          <a:ext cx="584358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ção" r:id="rId4" imgW="2298600" imgH="431640" progId="Equation.3">
                  <p:embed/>
                </p:oleObj>
              </mc:Choice>
              <mc:Fallback>
                <p:oleObj name="Equação" r:id="rId4" imgW="2298600" imgH="431640" progId="Equation.3">
                  <p:embed/>
                  <p:pic>
                    <p:nvPicPr>
                      <p:cNvPr id="133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4" y="3141664"/>
                        <a:ext cx="584358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844" name="Object 4"/>
          <p:cNvGraphicFramePr>
            <a:graphicFrameLocks noChangeAspect="1"/>
          </p:cNvGraphicFramePr>
          <p:nvPr/>
        </p:nvGraphicFramePr>
        <p:xfrm>
          <a:off x="2351088" y="3892550"/>
          <a:ext cx="7345362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ção" r:id="rId6" imgW="2717640" imgH="787320" progId="Equation.3">
                  <p:embed/>
                </p:oleObj>
              </mc:Choice>
              <mc:Fallback>
                <p:oleObj name="Equação" r:id="rId6" imgW="2717640" imgH="787320" progId="Equation.3">
                  <p:embed/>
                  <p:pic>
                    <p:nvPicPr>
                      <p:cNvPr id="803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892550"/>
                        <a:ext cx="7345362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2590800" y="5562601"/>
          <a:ext cx="1936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ção" r:id="rId8" imgW="761760" imgH="215640" progId="Equation.3">
                  <p:embed/>
                </p:oleObj>
              </mc:Choice>
              <mc:Fallback>
                <p:oleObj name="Equação" r:id="rId8" imgW="761760" imgH="215640" progId="Equation.3">
                  <p:embed/>
                  <p:pic>
                    <p:nvPicPr>
                      <p:cNvPr id="133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1"/>
                        <a:ext cx="19367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590800" y="5562601"/>
            <a:ext cx="1936750" cy="5445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63E7E84-F320-44EB-9E68-F823558D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Para estudarmos as variações possíveis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manteremos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pt-BR" dirty="0"/>
                  <a:t>. Logo, temos: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341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33499"/>
              </p:ext>
            </p:extLst>
          </p:nvPr>
        </p:nvGraphicFramePr>
        <p:xfrm>
          <a:off x="3055137" y="3060700"/>
          <a:ext cx="5808662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ção" r:id="rId4" imgW="2286000" imgH="431640" progId="Equation.3">
                  <p:embed/>
                </p:oleObj>
              </mc:Choice>
              <mc:Fallback>
                <p:oleObj name="Equação" r:id="rId4" imgW="2286000" imgH="431640" progId="Equation.3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37" y="3060700"/>
                        <a:ext cx="5808662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56278"/>
              </p:ext>
            </p:extLst>
          </p:nvPr>
        </p:nvGraphicFramePr>
        <p:xfrm>
          <a:off x="3055138" y="3978274"/>
          <a:ext cx="7146925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ção" r:id="rId6" imgW="2743200" imgH="863280" progId="Equation.3">
                  <p:embed/>
                </p:oleObj>
              </mc:Choice>
              <mc:Fallback>
                <p:oleObj name="Equação" r:id="rId6" imgW="2743200" imgH="863280" progId="Equation.3">
                  <p:embed/>
                  <p:pic>
                    <p:nvPicPr>
                      <p:cNvPr id="80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138" y="3978274"/>
                        <a:ext cx="7146925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2868"/>
              </p:ext>
            </p:extLst>
          </p:nvPr>
        </p:nvGraphicFramePr>
        <p:xfrm>
          <a:off x="3244049" y="5767387"/>
          <a:ext cx="19637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ção" r:id="rId8" imgW="774360" imgH="215640" progId="Equation.3">
                  <p:embed/>
                </p:oleObj>
              </mc:Choice>
              <mc:Fallback>
                <p:oleObj name="Equação" r:id="rId8" imgW="774360" imgH="215640" progId="Equation.3">
                  <p:embed/>
                  <p:pic>
                    <p:nvPicPr>
                      <p:cNvPr id="143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49" y="5767387"/>
                        <a:ext cx="19637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244049" y="5764212"/>
            <a:ext cx="1936750" cy="5445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DDB2C5-2F1A-45C4-B950-1DC17553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381626" y="3930653"/>
            <a:ext cx="22225" cy="15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552571"/>
            <a:ext cx="10515599" cy="502578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dirty="0"/>
              <a:t>Poderíamos então criar uma tabela resumindo os limites dos coeficientes das variáveis na função-objetivo:</a:t>
            </a:r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endParaRPr lang="pt-BR" dirty="0"/>
          </a:p>
          <a:p>
            <a:pPr algn="just" eaLnBrk="1" hangingPunct="1">
              <a:lnSpc>
                <a:spcPct val="90000"/>
              </a:lnSpc>
            </a:pPr>
            <a:r>
              <a:rPr lang="pt-BR" dirty="0"/>
              <a:t>Mantendo esses limites, podemos </a:t>
            </a:r>
            <a:r>
              <a:rPr lang="pt-BR" dirty="0">
                <a:solidFill>
                  <a:schemeClr val="tx2"/>
                </a:solidFill>
              </a:rPr>
              <a:t>garantir que a solução ótima </a:t>
            </a:r>
            <a:r>
              <a:rPr lang="pt-BR" dirty="0"/>
              <a:t>(não degenerada) será a mesma!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7999" y="2626591"/>
            <a:ext cx="6096000" cy="2057400"/>
            <a:chOff x="960" y="1776"/>
            <a:chExt cx="3840" cy="1296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384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50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288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30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920" y="2641"/>
              <a:ext cx="960" cy="431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20</a:t>
              </a:r>
              <a:endParaRPr lang="en-US" sz="2800">
                <a:solidFill>
                  <a:srgbClr val="663300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960" y="2641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 i="1">
                  <a:solidFill>
                    <a:srgbClr val="663300"/>
                  </a:solidFill>
                </a:rPr>
                <a:t>x</a:t>
              </a:r>
              <a:r>
                <a:rPr lang="pt-BR" sz="2800" baseline="-25000">
                  <a:solidFill>
                    <a:srgbClr val="663300"/>
                  </a:solidFill>
                </a:rPr>
                <a:t>2</a:t>
              </a:r>
              <a:endParaRPr lang="en-US" sz="2800" baseline="-25000">
                <a:solidFill>
                  <a:srgbClr val="663300"/>
                </a:solidFill>
              </a:endParaRP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84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60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288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 40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1920" y="2207"/>
              <a:ext cx="960" cy="434"/>
            </a:xfrm>
            <a:prstGeom prst="rect">
              <a:avLst/>
            </a:prstGeom>
            <a:noFill/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24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960" y="2207"/>
              <a:ext cx="960" cy="43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 i="1">
                  <a:solidFill>
                    <a:srgbClr val="663300"/>
                  </a:solidFill>
                </a:rPr>
                <a:t>x</a:t>
              </a:r>
              <a:r>
                <a:rPr lang="pt-BR" sz="2800" baseline="-25000">
                  <a:solidFill>
                    <a:srgbClr val="663300"/>
                  </a:solidFill>
                </a:rPr>
                <a:t>1</a:t>
              </a:r>
              <a:endParaRPr lang="en-US" sz="2800" baseline="-25000">
                <a:solidFill>
                  <a:srgbClr val="663300"/>
                </a:solidFill>
              </a:endParaRP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384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Máximo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288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Atual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192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r>
                <a:rPr lang="pt-BR" sz="2800">
                  <a:solidFill>
                    <a:srgbClr val="663300"/>
                  </a:solidFill>
                </a:rPr>
                <a:t>Mínimo</a:t>
              </a:r>
              <a:endParaRPr lang="en-US" sz="2800">
                <a:solidFill>
                  <a:srgbClr val="663300"/>
                </a:solidFill>
              </a:endParaRP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960" y="1776"/>
              <a:ext cx="960" cy="43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663300"/>
              </a:solidFill>
              <a:miter lim="800000"/>
              <a:headEnd/>
              <a:tailEnd type="none" w="lg" len="lg"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663300"/>
                </a:buClr>
                <a:buFont typeface="Wingdings" pitchFamily="2" charset="2"/>
                <a:buNone/>
              </a:pPr>
              <a:endParaRPr lang="pt-BR" sz="2800">
                <a:solidFill>
                  <a:srgbClr val="663300"/>
                </a:solidFill>
              </a:endParaRPr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960" y="1776"/>
              <a:ext cx="3840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960" y="2207"/>
              <a:ext cx="3840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960" y="2641"/>
              <a:ext cx="3840" cy="0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960" y="3072"/>
              <a:ext cx="3840" cy="0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960" y="1776"/>
              <a:ext cx="0" cy="1296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1920" y="1776"/>
              <a:ext cx="0" cy="1296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2880" y="1776"/>
              <a:ext cx="0" cy="129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3840" y="1776"/>
              <a:ext cx="0" cy="1296"/>
            </a:xfrm>
            <a:prstGeom prst="line">
              <a:avLst/>
            </a:prstGeom>
            <a:noFill/>
            <a:ln w="12700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00" y="1776"/>
              <a:ext cx="0" cy="1296"/>
            </a:xfrm>
            <a:prstGeom prst="line">
              <a:avLst/>
            </a:prstGeom>
            <a:noFill/>
            <a:ln w="28575" cap="sq">
              <a:solidFill>
                <a:srgbClr val="663300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E52A742-46E1-4F08-9044-4FE2CF08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Coeficientes da Função-Objetivo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74536"/>
            <a:ext cx="10515599" cy="447069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pt-BR" dirty="0"/>
              <a:t>Como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podemos garantir que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para qualquer valor das variáveis, inclusive no ponto ótimo,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11374" y="1688561"/>
            <a:ext cx="2397126" cy="568326"/>
            <a:chOff x="1394" y="1150"/>
            <a:chExt cx="1510" cy="358"/>
          </a:xfrm>
        </p:grpSpPr>
        <p:sp>
          <p:nvSpPr>
            <p:cNvPr id="35880" name="Rectangle 4"/>
            <p:cNvSpPr>
              <a:spLocks noChangeArrowheads="1"/>
            </p:cNvSpPr>
            <p:nvPr/>
          </p:nvSpPr>
          <p:spPr bwMode="auto">
            <a:xfrm>
              <a:off x="2765" y="1179"/>
              <a:ext cx="1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0</a:t>
              </a:r>
              <a:endParaRPr lang="en-US" dirty="0"/>
            </a:p>
          </p:txBody>
        </p:sp>
        <p:sp>
          <p:nvSpPr>
            <p:cNvPr id="35881" name="Rectangle 5"/>
            <p:cNvSpPr>
              <a:spLocks noChangeArrowheads="1"/>
            </p:cNvSpPr>
            <p:nvPr/>
          </p:nvSpPr>
          <p:spPr bwMode="auto">
            <a:xfrm>
              <a:off x="2201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,</a:t>
              </a:r>
              <a:endParaRPr lang="en-US"/>
            </a:p>
          </p:txBody>
        </p:sp>
        <p:sp>
          <p:nvSpPr>
            <p:cNvPr id="35882" name="Rectangle 6"/>
            <p:cNvSpPr>
              <a:spLocks noChangeArrowheads="1"/>
            </p:cNvSpPr>
            <p:nvPr/>
          </p:nvSpPr>
          <p:spPr bwMode="auto">
            <a:xfrm>
              <a:off x="1894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dirty="0"/>
                <a:t>,</a:t>
              </a:r>
              <a:endParaRPr lang="en-US" dirty="0"/>
            </a:p>
          </p:txBody>
        </p:sp>
        <p:sp>
          <p:nvSpPr>
            <p:cNvPr id="35883" name="Rectangle 7"/>
            <p:cNvSpPr>
              <a:spLocks noChangeArrowheads="1"/>
            </p:cNvSpPr>
            <p:nvPr/>
          </p:nvSpPr>
          <p:spPr bwMode="auto">
            <a:xfrm>
              <a:off x="1577" y="1179"/>
              <a:ext cx="70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/>
                <a:t>,</a:t>
              </a:r>
              <a:endParaRPr lang="en-US"/>
            </a:p>
          </p:txBody>
        </p:sp>
        <p:sp>
          <p:nvSpPr>
            <p:cNvPr id="35884" name="Rectangle 8"/>
            <p:cNvSpPr>
              <a:spLocks noChangeArrowheads="1"/>
            </p:cNvSpPr>
            <p:nvPr/>
          </p:nvSpPr>
          <p:spPr bwMode="auto">
            <a:xfrm>
              <a:off x="2420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885" name="Rectangle 9"/>
            <p:cNvSpPr>
              <a:spLocks noChangeArrowheads="1"/>
            </p:cNvSpPr>
            <p:nvPr/>
          </p:nvSpPr>
          <p:spPr bwMode="auto">
            <a:xfrm>
              <a:off x="2108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5886" name="Rectangle 10"/>
            <p:cNvSpPr>
              <a:spLocks noChangeArrowheads="1"/>
            </p:cNvSpPr>
            <p:nvPr/>
          </p:nvSpPr>
          <p:spPr bwMode="auto">
            <a:xfrm>
              <a:off x="1796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5887" name="Rectangle 11"/>
            <p:cNvSpPr>
              <a:spLocks noChangeArrowheads="1"/>
            </p:cNvSpPr>
            <p:nvPr/>
          </p:nvSpPr>
          <p:spPr bwMode="auto">
            <a:xfrm>
              <a:off x="1491" y="133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5888" name="Rectangle 12"/>
            <p:cNvSpPr>
              <a:spLocks noChangeArrowheads="1"/>
            </p:cNvSpPr>
            <p:nvPr/>
          </p:nvSpPr>
          <p:spPr bwMode="auto">
            <a:xfrm>
              <a:off x="2573" y="1150"/>
              <a:ext cx="13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35889" name="Rectangle 13"/>
            <p:cNvSpPr>
              <a:spLocks noChangeArrowheads="1"/>
            </p:cNvSpPr>
            <p:nvPr/>
          </p:nvSpPr>
          <p:spPr bwMode="auto">
            <a:xfrm>
              <a:off x="2307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 dirty="0"/>
                <a:t>x</a:t>
              </a:r>
              <a:endParaRPr lang="en-US" dirty="0"/>
            </a:p>
          </p:txBody>
        </p:sp>
        <p:sp>
          <p:nvSpPr>
            <p:cNvPr id="35890" name="Rectangle 14"/>
            <p:cNvSpPr>
              <a:spLocks noChangeArrowheads="1"/>
            </p:cNvSpPr>
            <p:nvPr/>
          </p:nvSpPr>
          <p:spPr bwMode="auto">
            <a:xfrm>
              <a:off x="2000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  <p:sp>
          <p:nvSpPr>
            <p:cNvPr id="35891" name="Rectangle 15"/>
            <p:cNvSpPr>
              <a:spLocks noChangeArrowheads="1"/>
            </p:cNvSpPr>
            <p:nvPr/>
          </p:nvSpPr>
          <p:spPr bwMode="auto">
            <a:xfrm>
              <a:off x="1683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  <p:sp>
          <p:nvSpPr>
            <p:cNvPr id="35892" name="Rectangle 16"/>
            <p:cNvSpPr>
              <a:spLocks noChangeArrowheads="1"/>
            </p:cNvSpPr>
            <p:nvPr/>
          </p:nvSpPr>
          <p:spPr bwMode="auto">
            <a:xfrm>
              <a:off x="1394" y="1179"/>
              <a:ext cx="125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100" i="1"/>
                <a:t>x</a:t>
              </a:r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64061" y="5788046"/>
            <a:ext cx="1220788" cy="498475"/>
            <a:chOff x="1680" y="3456"/>
            <a:chExt cx="769" cy="314"/>
          </a:xfrm>
        </p:grpSpPr>
        <p:sp>
          <p:nvSpPr>
            <p:cNvPr id="35876" name="Rectangle 18"/>
            <p:cNvSpPr>
              <a:spLocks noChangeArrowheads="1"/>
            </p:cNvSpPr>
            <p:nvPr/>
          </p:nvSpPr>
          <p:spPr bwMode="auto">
            <a:xfrm>
              <a:off x="2180" y="3456"/>
              <a:ext cx="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/>
                <a:t>45</a:t>
              </a:r>
              <a:endParaRPr lang="en-US" b="1" dirty="0"/>
            </a:p>
          </p:txBody>
        </p:sp>
        <p:sp>
          <p:nvSpPr>
            <p:cNvPr id="35877" name="Rectangle 19"/>
            <p:cNvSpPr>
              <a:spLocks noChangeArrowheads="1"/>
            </p:cNvSpPr>
            <p:nvPr/>
          </p:nvSpPr>
          <p:spPr bwMode="auto">
            <a:xfrm>
              <a:off x="1832" y="3456"/>
              <a:ext cx="9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/>
                <a:t>*</a:t>
              </a:r>
              <a:endParaRPr lang="en-US" b="1" dirty="0"/>
            </a:p>
          </p:txBody>
        </p:sp>
        <p:sp>
          <p:nvSpPr>
            <p:cNvPr id="35878" name="Rectangle 20"/>
            <p:cNvSpPr>
              <a:spLocks noChangeArrowheads="1"/>
            </p:cNvSpPr>
            <p:nvPr/>
          </p:nvSpPr>
          <p:spPr bwMode="auto">
            <a:xfrm>
              <a:off x="1991" y="3482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35879" name="Rectangle 21"/>
            <p:cNvSpPr>
              <a:spLocks noChangeArrowheads="1"/>
            </p:cNvSpPr>
            <p:nvPr/>
          </p:nvSpPr>
          <p:spPr bwMode="auto">
            <a:xfrm>
              <a:off x="1680" y="3456"/>
              <a:ext cx="1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3000" i="1" dirty="0"/>
                <a:t>Z</a:t>
              </a:r>
              <a:endParaRPr lang="en-US" b="1" dirty="0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57600" y="2892430"/>
            <a:ext cx="4364038" cy="2117725"/>
            <a:chOff x="1344" y="1776"/>
            <a:chExt cx="2749" cy="1334"/>
          </a:xfrm>
        </p:grpSpPr>
        <p:sp>
          <p:nvSpPr>
            <p:cNvPr id="35847" name="Rectangle 23"/>
            <p:cNvSpPr>
              <a:spLocks noChangeArrowheads="1"/>
            </p:cNvSpPr>
            <p:nvPr/>
          </p:nvSpPr>
          <p:spPr bwMode="auto">
            <a:xfrm>
              <a:off x="3696" y="1776"/>
              <a:ext cx="192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392" y="2016"/>
              <a:ext cx="2701" cy="370"/>
              <a:chOff x="1662" y="2062"/>
              <a:chExt cx="2701" cy="370"/>
            </a:xfrm>
          </p:grpSpPr>
          <p:sp>
            <p:nvSpPr>
              <p:cNvPr id="35859" name="Rectangle 25"/>
              <p:cNvSpPr>
                <a:spLocks noChangeArrowheads="1"/>
              </p:cNvSpPr>
              <p:nvPr/>
            </p:nvSpPr>
            <p:spPr bwMode="auto">
              <a:xfrm>
                <a:off x="4076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45</a:t>
                </a:r>
                <a:endParaRPr lang="en-US" b="1"/>
              </a:p>
            </p:txBody>
          </p:sp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3341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10</a:t>
                </a:r>
                <a:endParaRPr lang="en-US" b="1" dirty="0"/>
              </a:p>
            </p:txBody>
          </p:sp>
          <p:sp>
            <p:nvSpPr>
              <p:cNvPr id="35861" name="Rectangle 27"/>
              <p:cNvSpPr>
                <a:spLocks noChangeArrowheads="1"/>
              </p:cNvSpPr>
              <p:nvPr/>
            </p:nvSpPr>
            <p:spPr bwMode="auto">
              <a:xfrm>
                <a:off x="2816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5</a:t>
                </a:r>
                <a:endParaRPr lang="en-US" b="1"/>
              </a:p>
            </p:txBody>
          </p:sp>
          <p:sp>
            <p:nvSpPr>
              <p:cNvPr id="35862" name="Rectangle 28"/>
              <p:cNvSpPr>
                <a:spLocks noChangeArrowheads="1"/>
              </p:cNvSpPr>
              <p:nvPr/>
            </p:nvSpPr>
            <p:spPr bwMode="auto">
              <a:xfrm>
                <a:off x="2215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2</a:t>
                </a:r>
                <a:endParaRPr lang="en-US" b="1"/>
              </a:p>
            </p:txBody>
          </p:sp>
          <p:sp>
            <p:nvSpPr>
              <p:cNvPr id="35863" name="Rectangle 29"/>
              <p:cNvSpPr>
                <a:spLocks noChangeArrowheads="1"/>
              </p:cNvSpPr>
              <p:nvPr/>
            </p:nvSpPr>
            <p:spPr bwMode="auto">
              <a:xfrm>
                <a:off x="1662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5</a:t>
                </a:r>
                <a:endParaRPr lang="en-US" b="1" dirty="0"/>
              </a:p>
            </p:txBody>
          </p:sp>
          <p:sp>
            <p:nvSpPr>
              <p:cNvPr id="35864" name="Rectangle 30"/>
              <p:cNvSpPr>
                <a:spLocks noChangeArrowheads="1"/>
              </p:cNvSpPr>
              <p:nvPr/>
            </p:nvSpPr>
            <p:spPr bwMode="auto">
              <a:xfrm>
                <a:off x="3724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 b="1"/>
              </a:p>
            </p:txBody>
          </p:sp>
          <p:sp>
            <p:nvSpPr>
              <p:cNvPr id="35865" name="Rectangle 31"/>
              <p:cNvSpPr>
                <a:spLocks noChangeArrowheads="1"/>
              </p:cNvSpPr>
              <p:nvPr/>
            </p:nvSpPr>
            <p:spPr bwMode="auto">
              <a:xfrm>
                <a:off x="305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 b="1"/>
              </a:p>
            </p:txBody>
          </p:sp>
          <p:sp>
            <p:nvSpPr>
              <p:cNvPr id="35866" name="Rectangle 32"/>
              <p:cNvSpPr>
                <a:spLocks noChangeArrowheads="1"/>
              </p:cNvSpPr>
              <p:nvPr/>
            </p:nvSpPr>
            <p:spPr bwMode="auto">
              <a:xfrm>
                <a:off x="247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 b="1"/>
              </a:p>
            </p:txBody>
          </p:sp>
          <p:sp>
            <p:nvSpPr>
              <p:cNvPr id="35867" name="Rectangle 33"/>
              <p:cNvSpPr>
                <a:spLocks noChangeArrowheads="1"/>
              </p:cNvSpPr>
              <p:nvPr/>
            </p:nvSpPr>
            <p:spPr bwMode="auto">
              <a:xfrm>
                <a:off x="1899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 b="1"/>
              </a:p>
            </p:txBody>
          </p:sp>
          <p:sp>
            <p:nvSpPr>
              <p:cNvPr id="35868" name="Rectangle 34"/>
              <p:cNvSpPr>
                <a:spLocks noChangeArrowheads="1"/>
              </p:cNvSpPr>
              <p:nvPr/>
            </p:nvSpPr>
            <p:spPr bwMode="auto">
              <a:xfrm>
                <a:off x="3878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 b="1"/>
              </a:p>
            </p:txBody>
          </p:sp>
          <p:sp>
            <p:nvSpPr>
              <p:cNvPr id="35869" name="Rectangle 35"/>
              <p:cNvSpPr>
                <a:spLocks noChangeArrowheads="1"/>
              </p:cNvSpPr>
              <p:nvPr/>
            </p:nvSpPr>
            <p:spPr bwMode="auto">
              <a:xfrm>
                <a:off x="3183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35870" name="Rectangle 36"/>
              <p:cNvSpPr>
                <a:spLocks noChangeArrowheads="1"/>
              </p:cNvSpPr>
              <p:nvPr/>
            </p:nvSpPr>
            <p:spPr bwMode="auto">
              <a:xfrm>
                <a:off x="2626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 b="1"/>
              </a:p>
            </p:txBody>
          </p:sp>
          <p:sp>
            <p:nvSpPr>
              <p:cNvPr id="35871" name="Rectangle 37"/>
              <p:cNvSpPr>
                <a:spLocks noChangeArrowheads="1"/>
              </p:cNvSpPr>
              <p:nvPr/>
            </p:nvSpPr>
            <p:spPr bwMode="auto">
              <a:xfrm>
                <a:off x="2029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 b="1"/>
              </a:p>
            </p:txBody>
          </p:sp>
          <p:sp>
            <p:nvSpPr>
              <p:cNvPr id="35872" name="Rectangle 38"/>
              <p:cNvSpPr>
                <a:spLocks noChangeArrowheads="1"/>
              </p:cNvSpPr>
              <p:nvPr/>
            </p:nvSpPr>
            <p:spPr bwMode="auto">
              <a:xfrm>
                <a:off x="3610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  <p:sp>
            <p:nvSpPr>
              <p:cNvPr id="35873" name="Rectangle 39"/>
              <p:cNvSpPr>
                <a:spLocks noChangeArrowheads="1"/>
              </p:cNvSpPr>
              <p:nvPr/>
            </p:nvSpPr>
            <p:spPr bwMode="auto">
              <a:xfrm>
                <a:off x="2954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  <p:sp>
            <p:nvSpPr>
              <p:cNvPr id="35874" name="Rectangle 40"/>
              <p:cNvSpPr>
                <a:spLocks noChangeArrowheads="1"/>
              </p:cNvSpPr>
              <p:nvPr/>
            </p:nvSpPr>
            <p:spPr bwMode="auto">
              <a:xfrm>
                <a:off x="2358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b="1" dirty="0"/>
              </a:p>
            </p:txBody>
          </p:sp>
          <p:sp>
            <p:nvSpPr>
              <p:cNvPr id="35875" name="Rectangle 41"/>
              <p:cNvSpPr>
                <a:spLocks noChangeArrowheads="1"/>
              </p:cNvSpPr>
              <p:nvPr/>
            </p:nvSpPr>
            <p:spPr bwMode="auto">
              <a:xfrm>
                <a:off x="1801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 b="1"/>
              </a:p>
            </p:txBody>
          </p:sp>
        </p:grpSp>
        <p:sp>
          <p:nvSpPr>
            <p:cNvPr id="35849" name="Rectangle 42"/>
            <p:cNvSpPr>
              <a:spLocks noChangeArrowheads="1"/>
            </p:cNvSpPr>
            <p:nvPr/>
          </p:nvSpPr>
          <p:spPr bwMode="auto">
            <a:xfrm>
              <a:off x="1344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0" name="Rectangle 43"/>
            <p:cNvSpPr>
              <a:spLocks noChangeArrowheads="1"/>
            </p:cNvSpPr>
            <p:nvPr/>
          </p:nvSpPr>
          <p:spPr bwMode="auto">
            <a:xfrm>
              <a:off x="1920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1" name="Rectangle 44"/>
            <p:cNvSpPr>
              <a:spLocks noChangeArrowheads="1"/>
            </p:cNvSpPr>
            <p:nvPr/>
          </p:nvSpPr>
          <p:spPr bwMode="auto">
            <a:xfrm>
              <a:off x="2496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852" name="Rectangle 45"/>
            <p:cNvSpPr>
              <a:spLocks noChangeArrowheads="1"/>
            </p:cNvSpPr>
            <p:nvPr/>
          </p:nvSpPr>
          <p:spPr bwMode="auto">
            <a:xfrm>
              <a:off x="3120" y="2016"/>
              <a:ext cx="24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35853" name="AutoShape 46"/>
            <p:cNvCxnSpPr>
              <a:cxnSpLocks noChangeShapeType="1"/>
              <a:stCxn id="35849" idx="2"/>
              <a:endCxn id="35851" idx="2"/>
            </p:cNvCxnSpPr>
            <p:nvPr/>
          </p:nvCxnSpPr>
          <p:spPr bwMode="auto">
            <a:xfrm rot="16200000" flipH="1">
              <a:off x="2039" y="1777"/>
              <a:ext cx="1" cy="1152"/>
            </a:xfrm>
            <a:prstGeom prst="bentConnector3">
              <a:avLst>
                <a:gd name="adj1" fmla="val 3380001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54" name="Rectangle 47"/>
            <p:cNvSpPr>
              <a:spLocks noChangeArrowheads="1"/>
            </p:cNvSpPr>
            <p:nvPr/>
          </p:nvSpPr>
          <p:spPr bwMode="auto">
            <a:xfrm>
              <a:off x="1680" y="2544"/>
              <a:ext cx="20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5" name="Rectangle 48"/>
            <p:cNvSpPr>
              <a:spLocks noChangeArrowheads="1"/>
            </p:cNvSpPr>
            <p:nvPr/>
          </p:nvSpPr>
          <p:spPr bwMode="auto">
            <a:xfrm>
              <a:off x="1713" y="250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  <p:cxnSp>
          <p:nvCxnSpPr>
            <p:cNvPr id="35856" name="AutoShape 49"/>
            <p:cNvCxnSpPr>
              <a:cxnSpLocks noChangeShapeType="1"/>
              <a:stCxn id="35850" idx="2"/>
              <a:endCxn id="35852" idx="2"/>
            </p:cNvCxnSpPr>
            <p:nvPr/>
          </p:nvCxnSpPr>
          <p:spPr bwMode="auto">
            <a:xfrm rot="16200000" flipH="1">
              <a:off x="2639" y="1753"/>
              <a:ext cx="1" cy="1200"/>
            </a:xfrm>
            <a:prstGeom prst="bentConnector3">
              <a:avLst>
                <a:gd name="adj1" fmla="val 63900014"/>
              </a:avLst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857" name="Rectangle 50"/>
            <p:cNvSpPr>
              <a:spLocks noChangeArrowheads="1"/>
            </p:cNvSpPr>
            <p:nvPr/>
          </p:nvSpPr>
          <p:spPr bwMode="auto">
            <a:xfrm>
              <a:off x="2872" y="2880"/>
              <a:ext cx="20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8" name="Rectangle 51"/>
            <p:cNvSpPr>
              <a:spLocks noChangeArrowheads="1"/>
            </p:cNvSpPr>
            <p:nvPr/>
          </p:nvSpPr>
          <p:spPr bwMode="auto">
            <a:xfrm>
              <a:off x="2905" y="28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28F40EBA-905E-4F7A-AF0F-D10A5672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22439"/>
            <a:ext cx="8515350" cy="609600"/>
          </a:xfrm>
          <a:effectLst/>
        </p:spPr>
        <p:txBody>
          <a:bodyPr vert="horz" lIns="90488" tIns="44450" rIns="90488" bIns="44450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pt-BR" dirty="0"/>
              <a:t>Observando o problema poderíamos sugerir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77013" y="2346326"/>
            <a:ext cx="2927350" cy="2913063"/>
            <a:chOff x="3255" y="1386"/>
            <a:chExt cx="1844" cy="1835"/>
          </a:xfrm>
        </p:grpSpPr>
        <p:sp>
          <p:nvSpPr>
            <p:cNvPr id="36900" name="Rectangle 4"/>
            <p:cNvSpPr>
              <a:spLocks noChangeArrowheads="1"/>
            </p:cNvSpPr>
            <p:nvPr/>
          </p:nvSpPr>
          <p:spPr bwMode="auto">
            <a:xfrm>
              <a:off x="4178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0</a:t>
              </a:r>
              <a:endParaRPr lang="en-US" b="1"/>
            </a:p>
          </p:txBody>
        </p:sp>
        <p:sp>
          <p:nvSpPr>
            <p:cNvPr id="36901" name="Rectangle 5"/>
            <p:cNvSpPr>
              <a:spLocks noChangeArrowheads="1"/>
            </p:cNvSpPr>
            <p:nvPr/>
          </p:nvSpPr>
          <p:spPr bwMode="auto">
            <a:xfrm>
              <a:off x="3629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02" name="Rectangle 6"/>
            <p:cNvSpPr>
              <a:spLocks noChangeArrowheads="1"/>
            </p:cNvSpPr>
            <p:nvPr/>
          </p:nvSpPr>
          <p:spPr bwMode="auto">
            <a:xfrm>
              <a:off x="3534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e</a:t>
              </a:r>
              <a:endParaRPr lang="en-US" b="1"/>
            </a:p>
          </p:txBody>
        </p:sp>
        <p:sp>
          <p:nvSpPr>
            <p:cNvPr id="36903" name="Rectangle 7"/>
            <p:cNvSpPr>
              <a:spLocks noChangeArrowheads="1"/>
            </p:cNvSpPr>
            <p:nvPr/>
          </p:nvSpPr>
          <p:spPr bwMode="auto">
            <a:xfrm>
              <a:off x="3425" y="2951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04" name="Rectangle 8"/>
            <p:cNvSpPr>
              <a:spLocks noChangeArrowheads="1"/>
            </p:cNvSpPr>
            <p:nvPr/>
          </p:nvSpPr>
          <p:spPr bwMode="auto">
            <a:xfrm>
              <a:off x="4196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9</a:t>
              </a:r>
              <a:endParaRPr lang="en-US" b="1"/>
            </a:p>
          </p:txBody>
        </p:sp>
        <p:sp>
          <p:nvSpPr>
            <p:cNvPr id="36905" name="Rectangle 9"/>
            <p:cNvSpPr>
              <a:spLocks noChangeArrowheads="1"/>
            </p:cNvSpPr>
            <p:nvPr/>
          </p:nvSpPr>
          <p:spPr bwMode="auto">
            <a:xfrm>
              <a:off x="3644" y="264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6906" name="Rectangle 10"/>
            <p:cNvSpPr>
              <a:spLocks noChangeArrowheads="1"/>
            </p:cNvSpPr>
            <p:nvPr/>
          </p:nvSpPr>
          <p:spPr bwMode="auto">
            <a:xfrm>
              <a:off x="4380" y="2333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6907" name="Rectangle 11"/>
            <p:cNvSpPr>
              <a:spLocks noChangeArrowheads="1"/>
            </p:cNvSpPr>
            <p:nvPr/>
          </p:nvSpPr>
          <p:spPr bwMode="auto">
            <a:xfrm>
              <a:off x="3797" y="2333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    </a:t>
              </a:r>
              <a:endParaRPr lang="en-US" b="1"/>
            </a:p>
          </p:txBody>
        </p:sp>
        <p:sp>
          <p:nvSpPr>
            <p:cNvPr id="36908" name="Rectangle 12"/>
            <p:cNvSpPr>
              <a:spLocks noChangeArrowheads="1"/>
            </p:cNvSpPr>
            <p:nvPr/>
          </p:nvSpPr>
          <p:spPr bwMode="auto">
            <a:xfrm>
              <a:off x="3691" y="2333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4</a:t>
              </a:r>
              <a:endParaRPr lang="en-US" b="1"/>
            </a:p>
          </p:txBody>
        </p:sp>
        <p:sp>
          <p:nvSpPr>
            <p:cNvPr id="36909" name="Rectangle 13"/>
            <p:cNvSpPr>
              <a:spLocks noChangeArrowheads="1"/>
            </p:cNvSpPr>
            <p:nvPr/>
          </p:nvSpPr>
          <p:spPr bwMode="auto">
            <a:xfrm>
              <a:off x="4340" y="2025"/>
              <a:ext cx="35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    </a:t>
              </a:r>
              <a:endParaRPr lang="en-US" b="1"/>
            </a:p>
          </p:txBody>
        </p:sp>
        <p:sp>
          <p:nvSpPr>
            <p:cNvPr id="36910" name="Rectangle 14"/>
            <p:cNvSpPr>
              <a:spLocks noChangeArrowheads="1"/>
            </p:cNvSpPr>
            <p:nvPr/>
          </p:nvSpPr>
          <p:spPr bwMode="auto">
            <a:xfrm>
              <a:off x="3757" y="2025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/>
                <a:t>          </a:t>
              </a:r>
              <a:endParaRPr lang="en-US" b="1" dirty="0"/>
            </a:p>
          </p:txBody>
        </p:sp>
        <p:sp>
          <p:nvSpPr>
            <p:cNvPr id="36911" name="Rectangle 15"/>
            <p:cNvSpPr>
              <a:spLocks noChangeArrowheads="1"/>
            </p:cNvSpPr>
            <p:nvPr/>
          </p:nvSpPr>
          <p:spPr bwMode="auto">
            <a:xfrm>
              <a:off x="3658" y="2025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3</a:t>
              </a:r>
              <a:endParaRPr lang="en-US" b="1"/>
            </a:p>
          </p:txBody>
        </p:sp>
        <p:sp>
          <p:nvSpPr>
            <p:cNvPr id="36912" name="Rectangle 16"/>
            <p:cNvSpPr>
              <a:spLocks noChangeArrowheads="1"/>
            </p:cNvSpPr>
            <p:nvPr/>
          </p:nvSpPr>
          <p:spPr bwMode="auto">
            <a:xfrm>
              <a:off x="3871" y="1719"/>
              <a:ext cx="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</a:t>
              </a:r>
              <a:endParaRPr lang="en-US" b="1"/>
            </a:p>
          </p:txBody>
        </p:sp>
        <p:sp>
          <p:nvSpPr>
            <p:cNvPr id="36913" name="Rectangle 17"/>
            <p:cNvSpPr>
              <a:spLocks noChangeArrowheads="1"/>
            </p:cNvSpPr>
            <p:nvPr/>
          </p:nvSpPr>
          <p:spPr bwMode="auto">
            <a:xfrm>
              <a:off x="4802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 </a:t>
              </a:r>
              <a:endParaRPr lang="en-US" b="1"/>
            </a:p>
          </p:txBody>
        </p:sp>
        <p:sp>
          <p:nvSpPr>
            <p:cNvPr id="36914" name="Rectangle 18"/>
            <p:cNvSpPr>
              <a:spLocks noChangeArrowheads="1"/>
            </p:cNvSpPr>
            <p:nvPr/>
          </p:nvSpPr>
          <p:spPr bwMode="auto">
            <a:xfrm>
              <a:off x="4697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2</a:t>
              </a:r>
              <a:endParaRPr lang="en-US" b="1"/>
            </a:p>
          </p:txBody>
        </p:sp>
        <p:sp>
          <p:nvSpPr>
            <p:cNvPr id="36915" name="Rectangle 19"/>
            <p:cNvSpPr>
              <a:spLocks noChangeArrowheads="1"/>
            </p:cNvSpPr>
            <p:nvPr/>
          </p:nvSpPr>
          <p:spPr bwMode="auto">
            <a:xfrm>
              <a:off x="4191" y="1410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  <p:sp>
          <p:nvSpPr>
            <p:cNvPr id="36916" name="Rectangle 20"/>
            <p:cNvSpPr>
              <a:spLocks noChangeArrowheads="1"/>
            </p:cNvSpPr>
            <p:nvPr/>
          </p:nvSpPr>
          <p:spPr bwMode="auto">
            <a:xfrm>
              <a:off x="4089" y="1410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5</a:t>
              </a:r>
              <a:endParaRPr lang="en-US" b="1"/>
            </a:p>
          </p:txBody>
        </p:sp>
        <p:sp>
          <p:nvSpPr>
            <p:cNvPr id="36917" name="Rectangle 21"/>
            <p:cNvSpPr>
              <a:spLocks noChangeArrowheads="1"/>
            </p:cNvSpPr>
            <p:nvPr/>
          </p:nvSpPr>
          <p:spPr bwMode="auto">
            <a:xfrm>
              <a:off x="3663" y="1410"/>
              <a:ext cx="1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/>
                <a:t> Z</a:t>
              </a:r>
              <a:endParaRPr lang="en-US" b="1"/>
            </a:p>
          </p:txBody>
        </p:sp>
        <p:sp>
          <p:nvSpPr>
            <p:cNvPr id="36918" name="Rectangle 22"/>
            <p:cNvSpPr>
              <a:spLocks noChangeArrowheads="1"/>
            </p:cNvSpPr>
            <p:nvPr/>
          </p:nvSpPr>
          <p:spPr bwMode="auto">
            <a:xfrm>
              <a:off x="3858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19" name="Rectangle 23"/>
            <p:cNvSpPr>
              <a:spLocks noChangeArrowheads="1"/>
            </p:cNvSpPr>
            <p:nvPr/>
          </p:nvSpPr>
          <p:spPr bwMode="auto">
            <a:xfrm>
              <a:off x="3352" y="3076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0" name="Rectangle 24"/>
            <p:cNvSpPr>
              <a:spLocks noChangeArrowheads="1"/>
            </p:cNvSpPr>
            <p:nvPr/>
          </p:nvSpPr>
          <p:spPr bwMode="auto">
            <a:xfrm>
              <a:off x="3880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1" name="Rectangle 25"/>
            <p:cNvSpPr>
              <a:spLocks noChangeArrowheads="1"/>
            </p:cNvSpPr>
            <p:nvPr/>
          </p:nvSpPr>
          <p:spPr bwMode="auto">
            <a:xfrm>
              <a:off x="3352" y="2767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2" name="Rectangle 26"/>
            <p:cNvSpPr>
              <a:spLocks noChangeArrowheads="1"/>
            </p:cNvSpPr>
            <p:nvPr/>
          </p:nvSpPr>
          <p:spPr bwMode="auto">
            <a:xfrm>
              <a:off x="3367" y="2458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3" name="Rectangle 27"/>
            <p:cNvSpPr>
              <a:spLocks noChangeArrowheads="1"/>
            </p:cNvSpPr>
            <p:nvPr/>
          </p:nvSpPr>
          <p:spPr bwMode="auto">
            <a:xfrm>
              <a:off x="3352" y="2149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4" name="Rectangle 28"/>
            <p:cNvSpPr>
              <a:spLocks noChangeArrowheads="1"/>
            </p:cNvSpPr>
            <p:nvPr/>
          </p:nvSpPr>
          <p:spPr bwMode="auto">
            <a:xfrm>
              <a:off x="5031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2</a:t>
              </a:r>
              <a:endParaRPr lang="en-US" b="1"/>
            </a:p>
          </p:txBody>
        </p:sp>
        <p:sp>
          <p:nvSpPr>
            <p:cNvPr id="36925" name="Rectangle 29"/>
            <p:cNvSpPr>
              <a:spLocks noChangeArrowheads="1"/>
            </p:cNvSpPr>
            <p:nvPr/>
          </p:nvSpPr>
          <p:spPr bwMode="auto">
            <a:xfrm>
              <a:off x="4405" y="1535"/>
              <a:ext cx="68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/>
                <a:t>1</a:t>
              </a:r>
              <a:endParaRPr lang="en-US" b="1"/>
            </a:p>
          </p:txBody>
        </p:sp>
        <p:sp>
          <p:nvSpPr>
            <p:cNvPr id="36926" name="Rectangle 30"/>
            <p:cNvSpPr>
              <a:spLocks noChangeArrowheads="1"/>
            </p:cNvSpPr>
            <p:nvPr/>
          </p:nvSpPr>
          <p:spPr bwMode="auto">
            <a:xfrm>
              <a:off x="3999" y="2927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³</a:t>
              </a:r>
              <a:endParaRPr lang="en-US" b="1"/>
            </a:p>
          </p:txBody>
        </p:sp>
        <p:sp>
          <p:nvSpPr>
            <p:cNvPr id="36927" name="Rectangle 31"/>
            <p:cNvSpPr>
              <a:spLocks noChangeArrowheads="1"/>
            </p:cNvSpPr>
            <p:nvPr/>
          </p:nvSpPr>
          <p:spPr bwMode="auto">
            <a:xfrm>
              <a:off x="4021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28" name="Rectangle 32"/>
            <p:cNvSpPr>
              <a:spLocks noChangeArrowheads="1"/>
            </p:cNvSpPr>
            <p:nvPr/>
          </p:nvSpPr>
          <p:spPr bwMode="auto">
            <a:xfrm>
              <a:off x="3472" y="2618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6929" name="Rectangle 33"/>
            <p:cNvSpPr>
              <a:spLocks noChangeArrowheads="1"/>
            </p:cNvSpPr>
            <p:nvPr/>
          </p:nvSpPr>
          <p:spPr bwMode="auto">
            <a:xfrm>
              <a:off x="3509" y="2309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30" name="Rectangle 34"/>
            <p:cNvSpPr>
              <a:spLocks noChangeArrowheads="1"/>
            </p:cNvSpPr>
            <p:nvPr/>
          </p:nvSpPr>
          <p:spPr bwMode="auto">
            <a:xfrm>
              <a:off x="3483" y="2001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£</a:t>
              </a:r>
              <a:endParaRPr lang="en-US" b="1"/>
            </a:p>
          </p:txBody>
        </p:sp>
        <p:sp>
          <p:nvSpPr>
            <p:cNvPr id="36931" name="Rectangle 35"/>
            <p:cNvSpPr>
              <a:spLocks noChangeArrowheads="1"/>
            </p:cNvSpPr>
            <p:nvPr/>
          </p:nvSpPr>
          <p:spPr bwMode="auto">
            <a:xfrm>
              <a:off x="4525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+</a:t>
              </a:r>
              <a:endParaRPr lang="en-US" b="1"/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914" y="1386"/>
              <a:ext cx="1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latin typeface="Symbol" pitchFamily="18" charset="2"/>
                </a:rPr>
                <a:t>=</a:t>
              </a:r>
              <a:endParaRPr lang="en-US" b="1"/>
            </a:p>
          </p:txBody>
        </p:sp>
        <p:sp>
          <p:nvSpPr>
            <p:cNvPr id="36933" name="Rectangle 37"/>
            <p:cNvSpPr>
              <a:spLocks noChangeArrowheads="1"/>
            </p:cNvSpPr>
            <p:nvPr/>
          </p:nvSpPr>
          <p:spPr bwMode="auto">
            <a:xfrm>
              <a:off x="3753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4" name="Rectangle 38"/>
            <p:cNvSpPr>
              <a:spLocks noChangeArrowheads="1"/>
            </p:cNvSpPr>
            <p:nvPr/>
          </p:nvSpPr>
          <p:spPr bwMode="auto">
            <a:xfrm>
              <a:off x="3262" y="2951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5" name="Rectangle 39"/>
            <p:cNvSpPr>
              <a:spLocks noChangeArrowheads="1"/>
            </p:cNvSpPr>
            <p:nvPr/>
          </p:nvSpPr>
          <p:spPr bwMode="auto">
            <a:xfrm>
              <a:off x="3775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6" name="Rectangle 40"/>
            <p:cNvSpPr>
              <a:spLocks noChangeArrowheads="1"/>
            </p:cNvSpPr>
            <p:nvPr/>
          </p:nvSpPr>
          <p:spPr bwMode="auto">
            <a:xfrm>
              <a:off x="3262" y="2642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7" name="Rectangle 41"/>
            <p:cNvSpPr>
              <a:spLocks noChangeArrowheads="1"/>
            </p:cNvSpPr>
            <p:nvPr/>
          </p:nvSpPr>
          <p:spPr bwMode="auto">
            <a:xfrm>
              <a:off x="3262" y="2333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8" name="Rectangle 42"/>
            <p:cNvSpPr>
              <a:spLocks noChangeArrowheads="1"/>
            </p:cNvSpPr>
            <p:nvPr/>
          </p:nvSpPr>
          <p:spPr bwMode="auto">
            <a:xfrm>
              <a:off x="3262" y="2025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39" name="Rectangle 43"/>
            <p:cNvSpPr>
              <a:spLocks noChangeArrowheads="1"/>
            </p:cNvSpPr>
            <p:nvPr/>
          </p:nvSpPr>
          <p:spPr bwMode="auto">
            <a:xfrm>
              <a:off x="3925" y="171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a</a:t>
              </a:r>
              <a:endParaRPr lang="en-US" b="1"/>
            </a:p>
          </p:txBody>
        </p:sp>
        <p:sp>
          <p:nvSpPr>
            <p:cNvPr id="36940" name="Rectangle 44"/>
            <p:cNvSpPr>
              <a:spLocks noChangeArrowheads="1"/>
            </p:cNvSpPr>
            <p:nvPr/>
          </p:nvSpPr>
          <p:spPr bwMode="auto">
            <a:xfrm>
              <a:off x="3255" y="1719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pt-BR" sz="2600" i="1"/>
                <a:t>sujeito</a:t>
              </a:r>
              <a:endParaRPr lang="en-US" b="1"/>
            </a:p>
          </p:txBody>
        </p:sp>
        <p:sp>
          <p:nvSpPr>
            <p:cNvPr id="36941" name="Rectangle 45"/>
            <p:cNvSpPr>
              <a:spLocks noChangeArrowheads="1"/>
            </p:cNvSpPr>
            <p:nvPr/>
          </p:nvSpPr>
          <p:spPr bwMode="auto">
            <a:xfrm>
              <a:off x="4926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42" name="Rectangle 46"/>
            <p:cNvSpPr>
              <a:spLocks noChangeArrowheads="1"/>
            </p:cNvSpPr>
            <p:nvPr/>
          </p:nvSpPr>
          <p:spPr bwMode="auto">
            <a:xfrm>
              <a:off x="4315" y="1410"/>
              <a:ext cx="1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/>
                <a:t>x</a:t>
              </a:r>
              <a:endParaRPr lang="en-US" b="1"/>
            </a:p>
          </p:txBody>
        </p:sp>
        <p:sp>
          <p:nvSpPr>
            <p:cNvPr id="36943" name="Rectangle 47"/>
            <p:cNvSpPr>
              <a:spLocks noChangeArrowheads="1"/>
            </p:cNvSpPr>
            <p:nvPr/>
          </p:nvSpPr>
          <p:spPr bwMode="auto">
            <a:xfrm>
              <a:off x="3255" y="1410"/>
              <a:ext cx="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 dirty="0"/>
                <a:t>Max</a:t>
              </a:r>
              <a:endParaRPr lang="en-US" b="1" dirty="0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05300" y="3327400"/>
            <a:ext cx="4038600" cy="2616200"/>
            <a:chOff x="1752" y="2096"/>
            <a:chExt cx="2544" cy="1648"/>
          </a:xfrm>
        </p:grpSpPr>
        <p:sp>
          <p:nvSpPr>
            <p:cNvPr id="36871" name="AutoShape 51"/>
            <p:cNvSpPr>
              <a:spLocks noChangeArrowheads="1"/>
            </p:cNvSpPr>
            <p:nvPr/>
          </p:nvSpPr>
          <p:spPr bwMode="auto">
            <a:xfrm>
              <a:off x="1752" y="312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 dirty="0"/>
            </a:p>
          </p:txBody>
        </p: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328" y="2096"/>
              <a:ext cx="1968" cy="1648"/>
              <a:chOff x="2328" y="2096"/>
              <a:chExt cx="1968" cy="1648"/>
            </a:xfrm>
          </p:grpSpPr>
          <p:sp>
            <p:nvSpPr>
              <p:cNvPr id="36873" name="Rectangle 52"/>
              <p:cNvSpPr>
                <a:spLocks noChangeArrowheads="1"/>
              </p:cNvSpPr>
              <p:nvPr/>
            </p:nvSpPr>
            <p:spPr bwMode="auto">
              <a:xfrm>
                <a:off x="3048" y="2112"/>
                <a:ext cx="816" cy="260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oup 53"/>
              <p:cNvGrpSpPr>
                <a:grpSpLocks/>
              </p:cNvGrpSpPr>
              <p:nvPr/>
            </p:nvGrpSpPr>
            <p:grpSpPr bwMode="auto">
              <a:xfrm>
                <a:off x="2328" y="3041"/>
                <a:ext cx="362" cy="346"/>
                <a:chOff x="389" y="2208"/>
                <a:chExt cx="379" cy="374"/>
              </a:xfrm>
            </p:grpSpPr>
            <p:sp>
              <p:nvSpPr>
                <p:cNvPr id="36896" name="Rectangle 54"/>
                <p:cNvSpPr>
                  <a:spLocks noChangeArrowheads="1"/>
                </p:cNvSpPr>
                <p:nvPr/>
              </p:nvSpPr>
              <p:spPr bwMode="auto">
                <a:xfrm>
                  <a:off x="672" y="2208"/>
                  <a:ext cx="96" cy="35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pt-BR" sz="3400"/>
                    <a:t>)</a:t>
                  </a:r>
                </a:p>
              </p:txBody>
            </p:sp>
            <p:sp>
              <p:nvSpPr>
                <p:cNvPr id="36897" name="Rectangle 55"/>
                <p:cNvSpPr>
                  <a:spLocks noChangeArrowheads="1"/>
                </p:cNvSpPr>
                <p:nvPr/>
              </p:nvSpPr>
              <p:spPr bwMode="auto">
                <a:xfrm>
                  <a:off x="389" y="2208"/>
                  <a:ext cx="379" cy="3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eaLnBrk="0" hangingPunct="0"/>
                  <a:r>
                    <a:rPr lang="pt-BR" sz="3400"/>
                    <a:t>(</a:t>
                  </a:r>
                  <a:r>
                    <a:rPr lang="pt-BR" sz="3600"/>
                    <a:t>+</a:t>
                  </a:r>
                </a:p>
              </p:txBody>
            </p:sp>
          </p:grpSp>
          <p:sp>
            <p:nvSpPr>
              <p:cNvPr id="36875" name="Rectangle 56"/>
              <p:cNvSpPr>
                <a:spLocks noChangeArrowheads="1"/>
              </p:cNvSpPr>
              <p:nvPr/>
            </p:nvSpPr>
            <p:spPr bwMode="auto">
              <a:xfrm>
                <a:off x="3020" y="3388"/>
                <a:ext cx="1276" cy="356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cxnSp>
            <p:nvCxnSpPr>
              <p:cNvPr id="36876" name="AutoShape 57"/>
              <p:cNvCxnSpPr>
                <a:cxnSpLocks noChangeShapeType="1"/>
                <a:stCxn id="36897" idx="2"/>
                <a:endCxn id="36875" idx="1"/>
              </p:cNvCxnSpPr>
              <p:nvPr/>
            </p:nvCxnSpPr>
            <p:spPr bwMode="auto">
              <a:xfrm rot="16200000" flipH="1">
                <a:off x="2669" y="3227"/>
                <a:ext cx="179" cy="499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6877" name="Rectangle 58"/>
              <p:cNvSpPr>
                <a:spLocks noChangeArrowheads="1"/>
              </p:cNvSpPr>
              <p:nvPr/>
            </p:nvSpPr>
            <p:spPr bwMode="auto">
              <a:xfrm>
                <a:off x="3048" y="2448"/>
                <a:ext cx="816" cy="240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6878" name="AutoShape 59"/>
              <p:cNvCxnSpPr>
                <a:cxnSpLocks noChangeShapeType="1"/>
                <a:stCxn id="36873" idx="1"/>
                <a:endCxn id="36897" idx="0"/>
              </p:cNvCxnSpPr>
              <p:nvPr/>
            </p:nvCxnSpPr>
            <p:spPr bwMode="auto">
              <a:xfrm rot="10800000" flipV="1">
                <a:off x="2509" y="2242"/>
                <a:ext cx="527" cy="799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36879" name="AutoShape 60"/>
              <p:cNvCxnSpPr>
                <a:cxnSpLocks noChangeShapeType="1"/>
                <a:stCxn id="36877" idx="1"/>
                <a:endCxn id="36897" idx="0"/>
              </p:cNvCxnSpPr>
              <p:nvPr/>
            </p:nvCxnSpPr>
            <p:spPr bwMode="auto">
              <a:xfrm rot="10800000" flipV="1">
                <a:off x="2509" y="2568"/>
                <a:ext cx="527" cy="473"/>
              </a:xfrm>
              <a:prstGeom prst="bentConnector2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6880" name="Rectangle 61"/>
              <p:cNvSpPr>
                <a:spLocks noChangeArrowheads="1"/>
              </p:cNvSpPr>
              <p:nvPr/>
            </p:nvSpPr>
            <p:spPr bwMode="auto">
              <a:xfrm>
                <a:off x="2664" y="2112"/>
                <a:ext cx="260" cy="2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881" name="Rectangle 62"/>
              <p:cNvSpPr>
                <a:spLocks noChangeArrowheads="1"/>
              </p:cNvSpPr>
              <p:nvPr/>
            </p:nvSpPr>
            <p:spPr bwMode="auto">
              <a:xfrm>
                <a:off x="2804" y="2117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/>
                  <a:t>6</a:t>
                </a:r>
                <a:endParaRPr lang="en-US" b="1"/>
              </a:p>
            </p:txBody>
          </p:sp>
          <p:sp>
            <p:nvSpPr>
              <p:cNvPr id="36882" name="Rectangle 63"/>
              <p:cNvSpPr>
                <a:spLocks noChangeArrowheads="1"/>
              </p:cNvSpPr>
              <p:nvPr/>
            </p:nvSpPr>
            <p:spPr bwMode="auto">
              <a:xfrm>
                <a:off x="2680" y="2096"/>
                <a:ext cx="10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latin typeface="Symbol" pitchFamily="18" charset="2"/>
                  </a:rPr>
                  <a:t>´</a:t>
                </a:r>
                <a:endParaRPr lang="en-US" b="1"/>
              </a:p>
            </p:txBody>
          </p:sp>
          <p:sp>
            <p:nvSpPr>
              <p:cNvPr id="36883" name="Rectangle 64"/>
              <p:cNvSpPr>
                <a:spLocks noChangeArrowheads="1"/>
              </p:cNvSpPr>
              <p:nvPr/>
            </p:nvSpPr>
            <p:spPr bwMode="auto">
              <a:xfrm>
                <a:off x="2671" y="2426"/>
                <a:ext cx="245" cy="2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884" name="Rectangle 65"/>
              <p:cNvSpPr>
                <a:spLocks noChangeArrowheads="1"/>
              </p:cNvSpPr>
              <p:nvPr/>
            </p:nvSpPr>
            <p:spPr bwMode="auto">
              <a:xfrm>
                <a:off x="2808" y="2431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/>
                  <a:t>3</a:t>
                </a:r>
                <a:endParaRPr lang="en-US" b="1"/>
              </a:p>
            </p:txBody>
          </p:sp>
          <p:sp>
            <p:nvSpPr>
              <p:cNvPr id="36885" name="Rectangle 66"/>
              <p:cNvSpPr>
                <a:spLocks noChangeArrowheads="1"/>
              </p:cNvSpPr>
              <p:nvPr/>
            </p:nvSpPr>
            <p:spPr bwMode="auto">
              <a:xfrm>
                <a:off x="2687" y="2410"/>
                <a:ext cx="101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300">
                    <a:latin typeface="Symbol" pitchFamily="18" charset="2"/>
                  </a:rPr>
                  <a:t>´</a:t>
                </a:r>
                <a:endParaRPr lang="en-US" b="1"/>
              </a:p>
            </p:txBody>
          </p:sp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3123" y="3407"/>
                <a:ext cx="1113" cy="280"/>
                <a:chOff x="3195" y="3311"/>
                <a:chExt cx="1113" cy="280"/>
              </a:xfrm>
            </p:grpSpPr>
            <p:sp>
              <p:nvSpPr>
                <p:cNvPr id="36887" name="Rectangle 68"/>
                <p:cNvSpPr>
                  <a:spLocks noChangeArrowheads="1"/>
                </p:cNvSpPr>
                <p:nvPr/>
              </p:nvSpPr>
              <p:spPr bwMode="auto">
                <a:xfrm>
                  <a:off x="4084" y="3334"/>
                  <a:ext cx="224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dirty="0"/>
                    <a:t>30</a:t>
                  </a:r>
                  <a:endParaRPr lang="en-US" b="1" dirty="0"/>
                </a:p>
              </p:txBody>
            </p:sp>
            <p:sp>
              <p:nvSpPr>
                <p:cNvPr id="36888" name="Rectangle 69"/>
                <p:cNvSpPr>
                  <a:spLocks noChangeArrowheads="1"/>
                </p:cNvSpPr>
                <p:nvPr/>
              </p:nvSpPr>
              <p:spPr bwMode="auto">
                <a:xfrm>
                  <a:off x="3623" y="3334"/>
                  <a:ext cx="112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/>
                    <a:t>3</a:t>
                  </a:r>
                  <a:endParaRPr lang="en-US" b="1"/>
                </a:p>
              </p:txBody>
            </p:sp>
            <p:sp>
              <p:nvSpPr>
                <p:cNvPr id="36889" name="Rectangle 70"/>
                <p:cNvSpPr>
                  <a:spLocks noChangeArrowheads="1"/>
                </p:cNvSpPr>
                <p:nvPr/>
              </p:nvSpPr>
              <p:spPr bwMode="auto">
                <a:xfrm>
                  <a:off x="3195" y="3334"/>
                  <a:ext cx="112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/>
                    <a:t>6</a:t>
                  </a:r>
                  <a:endParaRPr lang="en-US" b="1"/>
                </a:p>
              </p:txBody>
            </p:sp>
            <p:sp>
              <p:nvSpPr>
                <p:cNvPr id="36890" name="Rectangle 71"/>
                <p:cNvSpPr>
                  <a:spLocks noChangeArrowheads="1"/>
                </p:cNvSpPr>
                <p:nvPr/>
              </p:nvSpPr>
              <p:spPr bwMode="auto">
                <a:xfrm>
                  <a:off x="3817" y="3455"/>
                  <a:ext cx="63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/>
                    <a:t>2</a:t>
                  </a:r>
                  <a:endParaRPr lang="en-US" b="1"/>
                </a:p>
              </p:txBody>
            </p:sp>
            <p:sp>
              <p:nvSpPr>
                <p:cNvPr id="36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3382" y="3455"/>
                  <a:ext cx="63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/>
                    <a:t>1</a:t>
                  </a:r>
                  <a:endParaRPr lang="en-US" b="1"/>
                </a:p>
              </p:txBody>
            </p:sp>
            <p:sp>
              <p:nvSpPr>
                <p:cNvPr id="36892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3311"/>
                  <a:ext cx="11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dirty="0">
                      <a:latin typeface="Symbol" pitchFamily="18" charset="2"/>
                    </a:rPr>
                    <a:t>£</a:t>
                  </a:r>
                  <a:endParaRPr lang="en-US" b="1" dirty="0"/>
                </a:p>
              </p:txBody>
            </p:sp>
            <p:sp>
              <p:nvSpPr>
                <p:cNvPr id="36893" name="Rectangle 74"/>
                <p:cNvSpPr>
                  <a:spLocks noChangeArrowheads="1"/>
                </p:cNvSpPr>
                <p:nvPr/>
              </p:nvSpPr>
              <p:spPr bwMode="auto">
                <a:xfrm>
                  <a:off x="3484" y="3311"/>
                  <a:ext cx="11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>
                      <a:latin typeface="Symbol" pitchFamily="18" charset="2"/>
                    </a:rPr>
                    <a:t>+</a:t>
                  </a:r>
                  <a:endParaRPr lang="en-US" b="1"/>
                </a:p>
              </p:txBody>
            </p:sp>
            <p:sp>
              <p:nvSpPr>
                <p:cNvPr id="36894" name="Rectangle 75"/>
                <p:cNvSpPr>
                  <a:spLocks noChangeArrowheads="1"/>
                </p:cNvSpPr>
                <p:nvPr/>
              </p:nvSpPr>
              <p:spPr bwMode="auto">
                <a:xfrm>
                  <a:off x="3728" y="3334"/>
                  <a:ext cx="101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i="1" dirty="0"/>
                    <a:t>x</a:t>
                  </a:r>
                  <a:endParaRPr lang="en-US" b="1" dirty="0"/>
                </a:p>
              </p:txBody>
            </p:sp>
            <p:sp>
              <p:nvSpPr>
                <p:cNvPr id="36895" name="Rectangle 76"/>
                <p:cNvSpPr>
                  <a:spLocks noChangeArrowheads="1"/>
                </p:cNvSpPr>
                <p:nvPr/>
              </p:nvSpPr>
              <p:spPr bwMode="auto">
                <a:xfrm>
                  <a:off x="3306" y="3334"/>
                  <a:ext cx="101" cy="2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500" i="1"/>
                    <a:t>x</a:t>
                  </a:r>
                  <a:endParaRPr lang="en-US" b="1"/>
                </a:p>
              </p:txBody>
            </p:sp>
          </p:grpSp>
        </p:grpSp>
      </p:grpSp>
      <p:sp>
        <p:nvSpPr>
          <p:cNvPr id="82" name="Título 1">
            <a:extLst>
              <a:ext uri="{FF2B5EF4-FFF2-40B4-BE49-F238E27FC236}">
                <a16:creationId xmlns:a16="http://schemas.microsoft.com/office/drawing/2014/main" id="{920B521B-B8FC-4F9B-8044-50E318F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828801"/>
            <a:ext cx="10515599" cy="42656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pt-BR" dirty="0"/>
              <a:t>Como</a:t>
            </a:r>
          </a:p>
          <a:p>
            <a:pPr eaLnBrk="1" hangingPunct="1"/>
            <a:endParaRPr lang="pt-BR" sz="2400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podemos garantir que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para qualquer valor das variáveis, inclusive no ponto ótimo,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3"/>
              <p:cNvSpPr txBox="1"/>
              <p:nvPr/>
            </p:nvSpPr>
            <p:spPr bwMode="auto">
              <a:xfrm>
                <a:off x="2028825" y="1742475"/>
                <a:ext cx="3036888" cy="5984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8825" y="1742475"/>
                <a:ext cx="3036888" cy="598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44319" y="5720022"/>
            <a:ext cx="1261211" cy="478217"/>
            <a:chOff x="1428" y="3379"/>
            <a:chExt cx="624" cy="186"/>
          </a:xfrm>
        </p:grpSpPr>
        <p:sp>
          <p:nvSpPr>
            <p:cNvPr id="1055" name="Rectangle 5"/>
            <p:cNvSpPr>
              <a:spLocks noChangeArrowheads="1"/>
            </p:cNvSpPr>
            <p:nvPr/>
          </p:nvSpPr>
          <p:spPr bwMode="auto">
            <a:xfrm>
              <a:off x="1862" y="3403"/>
              <a:ext cx="19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/>
                <a:t>30</a:t>
              </a:r>
              <a:endParaRPr lang="en-US" b="1" dirty="0"/>
            </a:p>
          </p:txBody>
        </p:sp>
        <p:sp>
          <p:nvSpPr>
            <p:cNvPr id="1056" name="Rectangle 6"/>
            <p:cNvSpPr>
              <a:spLocks noChangeArrowheads="1"/>
            </p:cNvSpPr>
            <p:nvPr/>
          </p:nvSpPr>
          <p:spPr bwMode="auto">
            <a:xfrm>
              <a:off x="1561" y="3403"/>
              <a:ext cx="6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/>
                <a:t>*</a:t>
              </a:r>
              <a:endParaRPr lang="en-US" b="1" dirty="0"/>
            </a:p>
          </p:txBody>
        </p:sp>
        <p:sp>
          <p:nvSpPr>
            <p:cNvPr id="1057" name="Rectangle 7"/>
            <p:cNvSpPr>
              <a:spLocks noChangeArrowheads="1"/>
            </p:cNvSpPr>
            <p:nvPr/>
          </p:nvSpPr>
          <p:spPr bwMode="auto">
            <a:xfrm>
              <a:off x="1702" y="3379"/>
              <a:ext cx="94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dirty="0">
                  <a:latin typeface="Symbol" pitchFamily="18" charset="2"/>
                </a:rPr>
                <a:t>£</a:t>
              </a:r>
              <a:endParaRPr lang="en-US" b="1" dirty="0"/>
            </a:p>
          </p:txBody>
        </p:sp>
        <p:sp>
          <p:nvSpPr>
            <p:cNvPr id="1058" name="Rectangle 8"/>
            <p:cNvSpPr>
              <a:spLocks noChangeArrowheads="1"/>
            </p:cNvSpPr>
            <p:nvPr/>
          </p:nvSpPr>
          <p:spPr bwMode="auto">
            <a:xfrm>
              <a:off x="1428" y="3403"/>
              <a:ext cx="105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1" i="1" dirty="0"/>
                <a:t>Z</a:t>
              </a:r>
              <a:endParaRPr lang="en-US" b="1" dirty="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257675" y="3273425"/>
            <a:ext cx="4105276" cy="1663700"/>
            <a:chOff x="1715" y="2062"/>
            <a:chExt cx="2586" cy="1048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715" y="2062"/>
              <a:ext cx="2586" cy="370"/>
              <a:chOff x="1715" y="2062"/>
              <a:chExt cx="2586" cy="370"/>
            </a:xfrm>
          </p:grpSpPr>
          <p:sp>
            <p:nvSpPr>
              <p:cNvPr id="1038" name="Rectangle 11"/>
              <p:cNvSpPr>
                <a:spLocks noChangeArrowheads="1"/>
              </p:cNvSpPr>
              <p:nvPr/>
            </p:nvSpPr>
            <p:spPr bwMode="auto">
              <a:xfrm>
                <a:off x="4014" y="2091"/>
                <a:ext cx="28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30</a:t>
                </a:r>
                <a:endParaRPr lang="en-US"/>
              </a:p>
            </p:txBody>
          </p:sp>
          <p:sp>
            <p:nvSpPr>
              <p:cNvPr id="1039" name="Rectangle 12"/>
              <p:cNvSpPr>
                <a:spLocks noChangeArrowheads="1"/>
              </p:cNvSpPr>
              <p:nvPr/>
            </p:nvSpPr>
            <p:spPr bwMode="auto">
              <a:xfrm>
                <a:off x="3422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3</a:t>
                </a:r>
                <a:endParaRPr lang="en-US"/>
              </a:p>
            </p:txBody>
          </p:sp>
          <p:sp>
            <p:nvSpPr>
              <p:cNvPr id="1040" name="Rectangle 13"/>
              <p:cNvSpPr>
                <a:spLocks noChangeArrowheads="1"/>
              </p:cNvSpPr>
              <p:nvPr/>
            </p:nvSpPr>
            <p:spPr bwMode="auto">
              <a:xfrm>
                <a:off x="2873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6</a:t>
                </a:r>
                <a:endParaRPr lang="en-US"/>
              </a:p>
            </p:txBody>
          </p:sp>
          <p:sp>
            <p:nvSpPr>
              <p:cNvPr id="1041" name="Rectangle 14"/>
              <p:cNvSpPr>
                <a:spLocks noChangeArrowheads="1"/>
              </p:cNvSpPr>
              <p:nvPr/>
            </p:nvSpPr>
            <p:spPr bwMode="auto">
              <a:xfrm>
                <a:off x="2268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/>
                  <a:t>2</a:t>
                </a:r>
                <a:endParaRPr lang="en-US"/>
              </a:p>
            </p:txBody>
          </p:sp>
          <p:sp>
            <p:nvSpPr>
              <p:cNvPr id="1042" name="Rectangle 15"/>
              <p:cNvSpPr>
                <a:spLocks noChangeArrowheads="1"/>
              </p:cNvSpPr>
              <p:nvPr/>
            </p:nvSpPr>
            <p:spPr bwMode="auto">
              <a:xfrm>
                <a:off x="1715" y="2091"/>
                <a:ext cx="14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/>
                  <a:t>5</a:t>
                </a:r>
                <a:endParaRPr lang="en-US" dirty="0"/>
              </a:p>
            </p:txBody>
          </p:sp>
          <p:sp>
            <p:nvSpPr>
              <p:cNvPr id="1043" name="Rectangle 16"/>
              <p:cNvSpPr>
                <a:spLocks noChangeArrowheads="1"/>
              </p:cNvSpPr>
              <p:nvPr/>
            </p:nvSpPr>
            <p:spPr bwMode="auto">
              <a:xfrm>
                <a:off x="3670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/>
              </a:p>
            </p:txBody>
          </p:sp>
          <p:sp>
            <p:nvSpPr>
              <p:cNvPr id="1044" name="Rectangle 17"/>
              <p:cNvSpPr>
                <a:spLocks noChangeArrowheads="1"/>
              </p:cNvSpPr>
              <p:nvPr/>
            </p:nvSpPr>
            <p:spPr bwMode="auto">
              <a:xfrm>
                <a:off x="3113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/>
              </a:p>
            </p:txBody>
          </p:sp>
          <p:sp>
            <p:nvSpPr>
              <p:cNvPr id="1045" name="Rectangle 18"/>
              <p:cNvSpPr>
                <a:spLocks noChangeArrowheads="1"/>
              </p:cNvSpPr>
              <p:nvPr/>
            </p:nvSpPr>
            <p:spPr bwMode="auto">
              <a:xfrm>
                <a:off x="2525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2</a:t>
                </a:r>
                <a:endParaRPr lang="en-US"/>
              </a:p>
            </p:txBody>
          </p:sp>
          <p:sp>
            <p:nvSpPr>
              <p:cNvPr id="1046" name="Rectangle 19"/>
              <p:cNvSpPr>
                <a:spLocks noChangeArrowheads="1"/>
              </p:cNvSpPr>
              <p:nvPr/>
            </p:nvSpPr>
            <p:spPr bwMode="auto">
              <a:xfrm>
                <a:off x="1952" y="2248"/>
                <a:ext cx="86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/>
                  <a:t>1</a:t>
                </a:r>
                <a:endParaRPr lang="en-US"/>
              </a:p>
            </p:txBody>
          </p:sp>
          <p:sp>
            <p:nvSpPr>
              <p:cNvPr id="1047" name="Rectangle 20"/>
              <p:cNvSpPr>
                <a:spLocks noChangeArrowheads="1"/>
              </p:cNvSpPr>
              <p:nvPr/>
            </p:nvSpPr>
            <p:spPr bwMode="auto">
              <a:xfrm>
                <a:off x="3824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dirty="0">
                    <a:latin typeface="Symbol" pitchFamily="18" charset="2"/>
                  </a:rPr>
                  <a:t>£</a:t>
                </a:r>
                <a:endParaRPr lang="en-US" dirty="0"/>
              </a:p>
            </p:txBody>
          </p:sp>
          <p:sp>
            <p:nvSpPr>
              <p:cNvPr id="1048" name="Rectangle 21"/>
              <p:cNvSpPr>
                <a:spLocks noChangeArrowheads="1"/>
              </p:cNvSpPr>
              <p:nvPr/>
            </p:nvSpPr>
            <p:spPr bwMode="auto">
              <a:xfrm>
                <a:off x="3243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1049" name="Rectangle 22"/>
              <p:cNvSpPr>
                <a:spLocks noChangeArrowheads="1"/>
              </p:cNvSpPr>
              <p:nvPr/>
            </p:nvSpPr>
            <p:spPr bwMode="auto">
              <a:xfrm>
                <a:off x="2679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£</a:t>
                </a:r>
                <a:endParaRPr lang="en-US"/>
              </a:p>
            </p:txBody>
          </p:sp>
          <p:sp>
            <p:nvSpPr>
              <p:cNvPr id="1050" name="Rectangle 23"/>
              <p:cNvSpPr>
                <a:spLocks noChangeArrowheads="1"/>
              </p:cNvSpPr>
              <p:nvPr/>
            </p:nvSpPr>
            <p:spPr bwMode="auto">
              <a:xfrm>
                <a:off x="2082" y="2062"/>
                <a:ext cx="14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>
                    <a:latin typeface="Symbol" pitchFamily="18" charset="2"/>
                  </a:rPr>
                  <a:t>+</a:t>
                </a:r>
                <a:endParaRPr lang="en-US"/>
              </a:p>
            </p:txBody>
          </p:sp>
          <p:sp>
            <p:nvSpPr>
              <p:cNvPr id="1051" name="Rectangle 24"/>
              <p:cNvSpPr>
                <a:spLocks noChangeArrowheads="1"/>
              </p:cNvSpPr>
              <p:nvPr/>
            </p:nvSpPr>
            <p:spPr bwMode="auto">
              <a:xfrm>
                <a:off x="3556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/>
              </a:p>
            </p:txBody>
          </p:sp>
          <p:sp>
            <p:nvSpPr>
              <p:cNvPr id="1052" name="Rectangle 25"/>
              <p:cNvSpPr>
                <a:spLocks noChangeArrowheads="1"/>
              </p:cNvSpPr>
              <p:nvPr/>
            </p:nvSpPr>
            <p:spPr bwMode="auto">
              <a:xfrm>
                <a:off x="3015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/>
                  <a:t>x</a:t>
                </a:r>
                <a:endParaRPr lang="en-US"/>
              </a:p>
            </p:txBody>
          </p:sp>
          <p:sp>
            <p:nvSpPr>
              <p:cNvPr id="1053" name="Rectangle 26"/>
              <p:cNvSpPr>
                <a:spLocks noChangeArrowheads="1"/>
              </p:cNvSpPr>
              <p:nvPr/>
            </p:nvSpPr>
            <p:spPr bwMode="auto">
              <a:xfrm>
                <a:off x="2411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dirty="0"/>
              </a:p>
            </p:txBody>
          </p:sp>
          <p:sp>
            <p:nvSpPr>
              <p:cNvPr id="1054" name="Rectangle 27"/>
              <p:cNvSpPr>
                <a:spLocks noChangeArrowheads="1"/>
              </p:cNvSpPr>
              <p:nvPr/>
            </p:nvSpPr>
            <p:spPr bwMode="auto">
              <a:xfrm>
                <a:off x="1854" y="2091"/>
                <a:ext cx="129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200" i="1" dirty="0"/>
                  <a:t>x</a:t>
                </a:r>
                <a:endParaRPr lang="en-US" dirty="0"/>
              </a:p>
            </p:txBody>
          </p:sp>
        </p:grpSp>
        <p:cxnSp>
          <p:nvCxnSpPr>
            <p:cNvPr id="1032" name="AutoShape 28"/>
            <p:cNvCxnSpPr>
              <a:cxnSpLocks noChangeShapeType="1"/>
            </p:cNvCxnSpPr>
            <p:nvPr/>
          </p:nvCxnSpPr>
          <p:spPr bwMode="auto">
            <a:xfrm rot="16200000" flipH="1">
              <a:off x="2399" y="1777"/>
              <a:ext cx="1" cy="1152"/>
            </a:xfrm>
            <a:prstGeom prst="bentConnector3">
              <a:avLst>
                <a:gd name="adj1" fmla="val 33800014"/>
              </a:avLst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33" name="Rectangle 29"/>
            <p:cNvSpPr>
              <a:spLocks noChangeArrowheads="1"/>
            </p:cNvSpPr>
            <p:nvPr/>
          </p:nvSpPr>
          <p:spPr bwMode="auto">
            <a:xfrm>
              <a:off x="1920" y="2544"/>
              <a:ext cx="20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4" name="Rectangle 30"/>
            <p:cNvSpPr>
              <a:spLocks noChangeArrowheads="1"/>
            </p:cNvSpPr>
            <p:nvPr/>
          </p:nvSpPr>
          <p:spPr bwMode="auto">
            <a:xfrm>
              <a:off x="1953" y="250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  <p:cxnSp>
          <p:nvCxnSpPr>
            <p:cNvPr id="1035" name="AutoShape 31"/>
            <p:cNvCxnSpPr>
              <a:cxnSpLocks noChangeShapeType="1"/>
            </p:cNvCxnSpPr>
            <p:nvPr/>
          </p:nvCxnSpPr>
          <p:spPr bwMode="auto">
            <a:xfrm rot="16200000" flipH="1">
              <a:off x="2855" y="1753"/>
              <a:ext cx="1" cy="1200"/>
            </a:xfrm>
            <a:prstGeom prst="bentConnector3">
              <a:avLst>
                <a:gd name="adj1" fmla="val 63900014"/>
              </a:avLst>
            </a:prstGeom>
            <a:noFill/>
            <a:ln w="28575">
              <a:solidFill>
                <a:srgbClr val="6633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036" name="Rectangle 32"/>
            <p:cNvSpPr>
              <a:spLocks noChangeArrowheads="1"/>
            </p:cNvSpPr>
            <p:nvPr/>
          </p:nvSpPr>
          <p:spPr bwMode="auto">
            <a:xfrm>
              <a:off x="3112" y="2880"/>
              <a:ext cx="20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Rectangle 33"/>
            <p:cNvSpPr>
              <a:spLocks noChangeArrowheads="1"/>
            </p:cNvSpPr>
            <p:nvPr/>
          </p:nvSpPr>
          <p:spPr bwMode="auto">
            <a:xfrm>
              <a:off x="3145" y="284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latin typeface="Symbol" pitchFamily="18" charset="2"/>
                </a:rPr>
                <a:t>£</a:t>
              </a:r>
              <a:endParaRPr lang="en-US"/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7CEBD66F-62A3-4476-9558-39DABC98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O Problema Dual</a:t>
            </a:r>
            <a:endParaRPr lang="pt-BR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44C559-52BF-46EC-AF82-24C210AF19B9}"/>
</file>

<file path=customXml/itemProps2.xml><?xml version="1.0" encoding="utf-8"?>
<ds:datastoreItem xmlns:ds="http://schemas.openxmlformats.org/officeDocument/2006/customXml" ds:itemID="{4078702C-1470-4E5D-B1B0-DB425E52670D}"/>
</file>

<file path=customXml/itemProps3.xml><?xml version="1.0" encoding="utf-8"?>
<ds:datastoreItem xmlns:ds="http://schemas.openxmlformats.org/officeDocument/2006/customXml" ds:itemID="{199C16A6-AD19-4662-88F2-4A3AE7DC83A4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5776</TotalTime>
  <Words>4435</Words>
  <Application>Microsoft Office PowerPoint</Application>
  <PresentationFormat>Widescreen</PresentationFormat>
  <Paragraphs>1891</Paragraphs>
  <Slides>66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Cambria Math</vt:lpstr>
      <vt:lpstr>MT Extra</vt:lpstr>
      <vt:lpstr>Symbol</vt:lpstr>
      <vt:lpstr>Times New Roman</vt:lpstr>
      <vt:lpstr>Wingdings</vt:lpstr>
      <vt:lpstr>Tema do Office</vt:lpstr>
      <vt:lpstr>Equation</vt:lpstr>
      <vt:lpstr>Equação</vt:lpstr>
      <vt:lpstr>Aula 4 O problema dual e a interpretação econômica</vt:lpstr>
      <vt:lpstr>Roteiro</vt:lpstr>
      <vt:lpstr>O Problema Dual</vt:lpstr>
      <vt:lpstr>O Problema Dual</vt:lpstr>
      <vt:lpstr>O Problema Dual</vt:lpstr>
      <vt:lpstr>O Problema Dual</vt:lpstr>
      <vt:lpstr>O Problema Dual</vt:lpstr>
      <vt:lpstr>O Problema Dual</vt:lpstr>
      <vt:lpstr>O Problema Dual</vt:lpstr>
      <vt:lpstr>Obtendo o Menor Limite Superior</vt:lpstr>
      <vt:lpstr>Expressão Final para o Menor Limite Superior</vt:lpstr>
      <vt:lpstr>Comparando os Coeficientes</vt:lpstr>
      <vt:lpstr>O Limite Superior</vt:lpstr>
      <vt:lpstr>O Problema Dual</vt:lpstr>
      <vt:lpstr>O Problema Dual</vt:lpstr>
      <vt:lpstr>Propriedades</vt:lpstr>
      <vt:lpstr>O Problema Dual</vt:lpstr>
      <vt:lpstr>Exemplo</vt:lpstr>
      <vt:lpstr>Teoremas</vt:lpstr>
      <vt:lpstr>Dualidade - Exemplo</vt:lpstr>
      <vt:lpstr>Dualidade - Exemplo</vt:lpstr>
      <vt:lpstr>Dualidade - Exemplo</vt:lpstr>
      <vt:lpstr>Condições para Determinar o Dual</vt:lpstr>
      <vt:lpstr>Exemplo de Modificação Necessária</vt:lpstr>
      <vt:lpstr>Gerando o Dual a partir do Primal Alterado</vt:lpstr>
      <vt:lpstr>Gerando o Dual a partir do Primal Alterado</vt:lpstr>
      <vt:lpstr>Exercício</vt:lpstr>
      <vt:lpstr>Exercício - Resolução</vt:lpstr>
      <vt:lpstr>Teorema da Dualidade</vt:lpstr>
      <vt:lpstr>Teorema da Dualidade</vt:lpstr>
      <vt:lpstr>Teorema da Folga Complementar</vt:lpstr>
      <vt:lpstr>Teorema da Folga Complementar</vt:lpstr>
      <vt:lpstr>Construção do dual</vt:lpstr>
      <vt:lpstr>Interpretação Econômica do Problema Dual</vt:lpstr>
      <vt:lpstr>Interpretação Econômica do Problema Dual</vt:lpstr>
      <vt:lpstr>Interpretação Econômica do Problema Dual</vt:lpstr>
      <vt:lpstr>Interpretação Econômica do Problema Dual</vt:lpstr>
      <vt:lpstr>Interpretação Econômica do Problema Dual</vt:lpstr>
      <vt:lpstr>Preço de Sombra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Preço de Sombra - Solução Gráfica</vt:lpstr>
      <vt:lpstr>Interpretação Econômica - Custo Reduzido</vt:lpstr>
      <vt:lpstr>Interpretação Econômica - Custo Reduzido</vt:lpstr>
      <vt:lpstr>Análise de Sensibilidade</vt:lpstr>
      <vt:lpstr>Preço de Sombra - limite</vt:lpstr>
      <vt:lpstr>Preço de Sombra - limite</vt:lpstr>
      <vt:lpstr>Preço de Sombra - limite</vt:lpstr>
      <vt:lpstr>Preço de Sombra - limite</vt:lpstr>
      <vt:lpstr>Preço de Sombra - limite</vt:lpstr>
      <vt:lpstr>Intervalos de Validação do Preço-Sombra e do Custo Reduzido</vt:lpstr>
      <vt:lpstr>Análise de Sensibilidade – Solução Degenerada</vt:lpstr>
      <vt:lpstr>Análise de Sensibilidade</vt:lpstr>
      <vt:lpstr>Análise de Sensibilidade</vt:lpstr>
      <vt:lpstr>Análise de Sensibilidade Solução Gráfica</vt:lpstr>
      <vt:lpstr>Análise de Sensibilidade Solução Gráfica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  <vt:lpstr>Análise dos Coeficientes da Função-Objetivo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Rooney Coelho</cp:lastModifiedBy>
  <cp:revision>195</cp:revision>
  <dcterms:created xsi:type="dcterms:W3CDTF">2021-03-03T20:01:15Z</dcterms:created>
  <dcterms:modified xsi:type="dcterms:W3CDTF">2022-04-08T03:06:49Z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