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slides/slide118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webextensions/taskpanes.xml" ContentType="application/vnd.ms-office.webextensiontaskpanes+xml"/>
  <Override PartName="/ppt/webextensions/webextension1.xml" ContentType="application/vnd.ms-office.webextension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120"/>
  </p:notesMasterIdLst>
  <p:sldIdLst>
    <p:sldId id="256" r:id="rId2"/>
    <p:sldId id="293" r:id="rId3"/>
    <p:sldId id="292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2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261" r:id="rId47"/>
    <p:sldId id="301" r:id="rId48"/>
    <p:sldId id="311" r:id="rId49"/>
    <p:sldId id="312" r:id="rId50"/>
    <p:sldId id="313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4" r:id="rId80"/>
    <p:sldId id="346" r:id="rId81"/>
    <p:sldId id="347" r:id="rId82"/>
    <p:sldId id="352" r:id="rId83"/>
    <p:sldId id="353" r:id="rId84"/>
    <p:sldId id="355" r:id="rId85"/>
    <p:sldId id="356" r:id="rId86"/>
    <p:sldId id="361" r:id="rId87"/>
    <p:sldId id="363" r:id="rId88"/>
    <p:sldId id="394" r:id="rId89"/>
    <p:sldId id="364" r:id="rId90"/>
    <p:sldId id="365" r:id="rId91"/>
    <p:sldId id="366" r:id="rId92"/>
    <p:sldId id="367" r:id="rId93"/>
    <p:sldId id="368" r:id="rId94"/>
    <p:sldId id="369" r:id="rId95"/>
    <p:sldId id="370" r:id="rId96"/>
    <p:sldId id="371" r:id="rId97"/>
    <p:sldId id="372" r:id="rId98"/>
    <p:sldId id="373" r:id="rId99"/>
    <p:sldId id="374" r:id="rId100"/>
    <p:sldId id="375" r:id="rId101"/>
    <p:sldId id="376" r:id="rId102"/>
    <p:sldId id="377" r:id="rId103"/>
    <p:sldId id="378" r:id="rId104"/>
    <p:sldId id="379" r:id="rId105"/>
    <p:sldId id="380" r:id="rId106"/>
    <p:sldId id="381" r:id="rId107"/>
    <p:sldId id="383" r:id="rId108"/>
    <p:sldId id="384" r:id="rId109"/>
    <p:sldId id="385" r:id="rId110"/>
    <p:sldId id="386" r:id="rId111"/>
    <p:sldId id="387" r:id="rId112"/>
    <p:sldId id="388" r:id="rId113"/>
    <p:sldId id="389" r:id="rId114"/>
    <p:sldId id="390" r:id="rId115"/>
    <p:sldId id="391" r:id="rId116"/>
    <p:sldId id="392" r:id="rId117"/>
    <p:sldId id="393" r:id="rId118"/>
    <p:sldId id="395" r:id="rId1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978EDB5-8543-4193-BB52-05995142767F}">
          <p14:sldIdLst>
            <p14:sldId id="256"/>
            <p14:sldId id="293"/>
          </p14:sldIdLst>
        </p14:section>
        <p14:section name="Grafos e Redes" id="{25AFE47B-EFDF-49C6-87C7-CE4143125366}">
          <p14:sldIdLst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</p14:sldIdLst>
        </p14:section>
        <p14:section name="Árvores Geradoras de Custo Mínimo" id="{CF368B5F-6CA3-4B49-8805-4101E237D29D}">
          <p14:sldIdLst>
            <p14:sldId id="264"/>
            <p14:sldId id="265"/>
            <p14:sldId id="266"/>
            <p14:sldId id="267"/>
          </p14:sldIdLst>
        </p14:section>
        <p14:section name="Algoritmo de Prim" id="{63E7E408-8F7B-4EB4-847A-0A5C98A318F5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61"/>
            <p14:sldId id="301"/>
            <p14:sldId id="311"/>
            <p14:sldId id="312"/>
            <p14:sldId id="313"/>
          </p14:sldIdLst>
        </p14:section>
        <p14:section name="Algoritmo de Kruskal" id="{6379F670-47B5-44FD-AEEC-67C1CCAB5CAE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4"/>
            <p14:sldId id="346"/>
            <p14:sldId id="347"/>
          </p14:sldIdLst>
        </p14:section>
        <p14:section name="Problemas de Caminho Mínimo" id="{03961EA6-AEED-4D0D-9924-4F9F6BDC303B}">
          <p14:sldIdLst>
            <p14:sldId id="352"/>
            <p14:sldId id="353"/>
            <p14:sldId id="355"/>
            <p14:sldId id="356"/>
          </p14:sldIdLst>
        </p14:section>
        <p14:section name="Algoritmo de Djikstra" id="{9E09A8AD-1152-42ED-9655-6A243B90DE7D}">
          <p14:sldIdLst>
            <p14:sldId id="361"/>
            <p14:sldId id="363"/>
            <p14:sldId id="394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ney Coelho" initials="RC" lastIdx="1" clrIdx="0">
    <p:extLst>
      <p:ext uri="{19B8F6BF-5375-455C-9EA6-DF929625EA0E}">
        <p15:presenceInfo xmlns:p15="http://schemas.microsoft.com/office/powerpoint/2012/main" userId="d602019694785d80" providerId="Windows Live"/>
      </p:ext>
    </p:extLst>
  </p:cmAuthor>
  <p:cmAuthor id="2" name="Rooney Ribeiro Albuquerque Coelho" initials="RRAC" lastIdx="3" clrIdx="1">
    <p:extLst>
      <p:ext uri="{19B8F6BF-5375-455C-9EA6-DF929625EA0E}">
        <p15:presenceInfo xmlns:p15="http://schemas.microsoft.com/office/powerpoint/2012/main" userId="Rooney Ribeiro Albuquerque Coel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128" Type="http://schemas.openxmlformats.org/officeDocument/2006/relationships/customXml" Target="../customXml/item3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CD8C6-1027-4E57-B357-1D895E004155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6F30-881F-4248-A850-FF680F315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9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Soma dos arcos tem custo mínimo</a:t>
            </a:r>
          </a:p>
          <a:p>
            <a:r>
              <a:rPr lang="pt-BR" dirty="0"/>
              <a:t>Preserva os nós originais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271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30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292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573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368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083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02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615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029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104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287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105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27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podem ser negativos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96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106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28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037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53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541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33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53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019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-5" dirty="0">
                <a:latin typeface="Carlito"/>
                <a:cs typeface="Carlito"/>
              </a:rPr>
              <a:t>Calcule a </a:t>
            </a:r>
            <a:r>
              <a:rPr lang="pt-BR" sz="1200" spc="-10" dirty="0">
                <a:latin typeface="Carlito"/>
                <a:cs typeface="Carlito"/>
              </a:rPr>
              <a:t>distância do nó atual </a:t>
            </a:r>
            <a:r>
              <a:rPr lang="pt-BR" sz="1200" spc="-15" dirty="0">
                <a:latin typeface="Carlito"/>
                <a:cs typeface="Carlito"/>
              </a:rPr>
              <a:t>para todos </a:t>
            </a:r>
            <a:r>
              <a:rPr lang="pt-BR" sz="1200" spc="-10" dirty="0">
                <a:latin typeface="Carlito"/>
                <a:cs typeface="Carlito"/>
              </a:rPr>
              <a:t>os  descendentes, </a:t>
            </a:r>
            <a:r>
              <a:rPr lang="pt-BR" sz="1200" spc="-5" dirty="0">
                <a:latin typeface="Carlito"/>
                <a:cs typeface="Carlito"/>
              </a:rPr>
              <a:t>preenchendo a </a:t>
            </a:r>
            <a:r>
              <a:rPr lang="pt-BR" sz="1200" spc="-15" dirty="0">
                <a:latin typeface="Carlito"/>
                <a:cs typeface="Carlito"/>
              </a:rPr>
              <a:t>etiqueta </a:t>
            </a:r>
            <a:r>
              <a:rPr lang="pt-BR" sz="1200" spc="-10" dirty="0">
                <a:latin typeface="Carlito"/>
                <a:cs typeface="Carlito"/>
              </a:rPr>
              <a:t>dos </a:t>
            </a:r>
            <a:r>
              <a:rPr lang="pt-BR" sz="1200" spc="-5" dirty="0">
                <a:latin typeface="Carlito"/>
                <a:cs typeface="Carlito"/>
              </a:rPr>
              <a:t>que  </a:t>
            </a:r>
            <a:r>
              <a:rPr lang="pt-BR" sz="1200" spc="-15" dirty="0">
                <a:latin typeface="Carlito"/>
                <a:cs typeface="Carlito"/>
              </a:rPr>
              <a:t>estão com </a:t>
            </a:r>
            <a:r>
              <a:rPr lang="pt-BR" sz="1200" spc="-5" dirty="0">
                <a:latin typeface="Carlito"/>
                <a:cs typeface="Carlito"/>
              </a:rPr>
              <a:t>a </a:t>
            </a:r>
            <a:r>
              <a:rPr lang="pt-BR" sz="1200" spc="-15" dirty="0">
                <a:latin typeface="Carlito"/>
                <a:cs typeface="Carlito"/>
              </a:rPr>
              <a:t>etiqueta vazia </a:t>
            </a:r>
            <a:r>
              <a:rPr lang="pt-BR" sz="1200" spc="-10" dirty="0">
                <a:latin typeface="Carlito"/>
                <a:cs typeface="Carlito"/>
              </a:rPr>
              <a:t>ou </a:t>
            </a:r>
            <a:r>
              <a:rPr lang="pt-BR" sz="1200" spc="-5" dirty="0">
                <a:latin typeface="Carlito"/>
                <a:cs typeface="Carlito"/>
              </a:rPr>
              <a:t>quando o </a:t>
            </a:r>
            <a:r>
              <a:rPr lang="pt-BR" sz="1200" spc="-10" dirty="0">
                <a:latin typeface="Carlito"/>
                <a:cs typeface="Carlito"/>
              </a:rPr>
              <a:t>caminho  atual </a:t>
            </a:r>
            <a:r>
              <a:rPr lang="pt-BR" sz="1200" spc="-25" dirty="0">
                <a:latin typeface="Carlito"/>
                <a:cs typeface="Carlito"/>
              </a:rPr>
              <a:t>for m</a:t>
            </a:r>
            <a:r>
              <a:rPr lang="pt-BR" sz="1200" spc="-5" dirty="0">
                <a:latin typeface="Carlito"/>
                <a:cs typeface="Carlito"/>
              </a:rPr>
              <a:t>ais </a:t>
            </a:r>
            <a:r>
              <a:rPr lang="pt-BR" sz="1200" spc="-10" dirty="0">
                <a:latin typeface="Carlito"/>
                <a:cs typeface="Carlito"/>
              </a:rPr>
              <a:t>curto </a:t>
            </a:r>
            <a:r>
              <a:rPr lang="pt-BR" sz="1200" spc="-5" dirty="0">
                <a:latin typeface="Carlito"/>
                <a:cs typeface="Carlito"/>
              </a:rPr>
              <a:t>que o </a:t>
            </a:r>
            <a:r>
              <a:rPr lang="pt-BR" sz="1200" spc="-15" dirty="0">
                <a:latin typeface="Carlito"/>
                <a:cs typeface="Carlito"/>
              </a:rPr>
              <a:t>registrado </a:t>
            </a:r>
            <a:r>
              <a:rPr lang="pt-BR" sz="1200" spc="-10" dirty="0">
                <a:latin typeface="Carlito"/>
                <a:cs typeface="Carlito"/>
              </a:rPr>
              <a:t>na etiqueta.  </a:t>
            </a:r>
            <a:r>
              <a:rPr lang="pt-BR" sz="1200" spc="-5" dirty="0">
                <a:latin typeface="Carlito"/>
                <a:cs typeface="Carlito"/>
              </a:rPr>
              <a:t>Cada </a:t>
            </a:r>
            <a:r>
              <a:rPr lang="pt-BR" sz="1200" spc="-10" dirty="0">
                <a:latin typeface="Carlito"/>
                <a:cs typeface="Carlito"/>
              </a:rPr>
              <a:t>nó preenchido ou </a:t>
            </a:r>
            <a:r>
              <a:rPr lang="pt-BR" sz="1200" spc="-15" dirty="0">
                <a:latin typeface="Carlito"/>
                <a:cs typeface="Carlito"/>
              </a:rPr>
              <a:t>alterado deve </a:t>
            </a:r>
            <a:r>
              <a:rPr lang="pt-BR" sz="1200" spc="-10" dirty="0">
                <a:latin typeface="Carlito"/>
                <a:cs typeface="Carlito"/>
              </a:rPr>
              <a:t>ser </a:t>
            </a:r>
            <a:r>
              <a:rPr lang="pt-BR" sz="1200" spc="-15" dirty="0">
                <a:latin typeface="Carlito"/>
                <a:cs typeface="Carlito"/>
              </a:rPr>
              <a:t>marcado  para</a:t>
            </a:r>
            <a:r>
              <a:rPr lang="pt-BR" sz="1200" spc="-10" dirty="0">
                <a:latin typeface="Carlito"/>
                <a:cs typeface="Carlito"/>
              </a:rPr>
              <a:t> </a:t>
            </a:r>
            <a:r>
              <a:rPr lang="pt-BR" sz="1200" spc="-5" dirty="0">
                <a:latin typeface="Carlito"/>
                <a:cs typeface="Carlito"/>
              </a:rPr>
              <a:t>cálculo.</a:t>
            </a:r>
            <a:endParaRPr lang="pt-BR" sz="1200" dirty="0">
              <a:latin typeface="Carlito"/>
              <a:cs typeface="Carlit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67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1AA25-303D-4AFF-ADD5-5AAABAA60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018D4D-4155-4F92-A371-71029A8CD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15A20-2CE1-4E9C-A687-F4C23FB0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1157F-977B-4F91-AF72-D37A9668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67282-76E9-416C-B994-D916F40B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41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63C2-2863-43F6-8262-578FBA72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237B4A-CD19-4B72-AE8F-4CCA2E277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21B5D-01E4-4CD3-AB45-AE32F6D6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93B9C-F1B3-4207-8C56-82742E4B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8623F0-69C8-4861-B8E2-9127187D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62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97FD4E-FAB0-43D3-802C-BFC102C00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172AE7-6E91-48F3-B3D8-8FB92A592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C441D-DE38-42BB-9B08-56961224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2EAF4-4AE2-4B72-8201-4A4EB6E5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10891-9A7D-42B0-9FD3-9C0C6516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01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1930400" y="533400"/>
            <a:ext cx="9831917" cy="1066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06400" y="18288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8288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06400" y="40767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7600" y="40767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6A62-55E0-4627-AB49-4D4E12C587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353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0400" y="533400"/>
            <a:ext cx="9831917" cy="1066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406400" y="1828800"/>
            <a:ext cx="5588000" cy="43434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197600" y="1828800"/>
            <a:ext cx="5588000" cy="4343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2AA24-8AEA-41E1-AC35-4FEEDB633A1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405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88AF0-9B84-4D21-8DAD-695FFF86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CF81B8-12FA-4A3B-9312-9A6DA2AD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0FF67-C7B7-489E-B3E3-169E0EAB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1E90C-DE41-4FFD-ABB2-A9EDADAE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4037E9-F45C-4461-81B6-AF8D20C2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1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1E46-95C8-4688-92A0-1007A016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C23CC3-21A2-4004-8085-D75AE6AF3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9900B5-4E7B-416B-98A2-981E38F8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3B192A-14BE-4E0C-B505-3BF6D29C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9E72EA-1B68-4CC2-978E-75DC947D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63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7BDCF-C0E5-4BB3-ABEF-EABB6DEE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6E733-957D-4B13-9855-5F7283D71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7EE91D-1C13-406F-8421-05A9E6D8D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E54D31-9904-4A4E-89B4-A96D355C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126D8E-483B-4CAF-AC10-44F4A920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7C8E59-BA0A-4C90-8405-A0D5C349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1C958-1C1D-448D-A722-B6F4F1E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48E33-48AC-4FC7-8738-18EF4E74E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6F5B37-3C08-41F9-B1E4-C6209146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38CA46-AD5B-484E-B4BD-B24EBFF15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2ED159-F7FC-4241-AF89-9FFEA9AA1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BC90F6-3C10-4E02-9551-DD61431C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054F04-8144-421D-AB28-82567E29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35CB9C-AB18-41FC-9D8A-9C62E13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4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4EFEF-BA07-4B21-8EB4-8E7618CA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2E16FC-B170-46C8-A979-ADA367ED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1CE655-E4E7-4B27-A5B0-BF2DBD99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299BBD-8324-4E99-BD8F-1676312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1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AF82DA-BC67-4956-8483-52CA8B29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E5FEBA-46A6-4AFA-865E-BE0A5B40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E32C55-CAF3-4402-95BA-C62DB5F6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9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9428-5FAE-4DCF-95D8-4BB7960D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718D8F-FF39-42B0-9320-4FB54EC8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4ADEED-3748-4624-9DAF-7E9CCE9E8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41AA0E-A44D-4E3A-872B-B76BA38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59994D-B468-4A1E-A9BF-F4A2C08F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FA7FEF-5C27-4625-BCA2-E85D77C6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1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3EBA5-0309-4815-9734-C4E1A100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A365BC-4AEA-46E6-A8CB-C29DE21BF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640DDE-1CC1-456E-AC25-BBD729D2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72231-44B4-4E97-BFE6-81F4A792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866E45-5601-40FE-8C30-248772FA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B901DA-C124-4167-A739-5F4710E4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DB56DD-F25B-48A5-A5CE-5D4C9283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C2F77-DA96-409D-A3DE-B318D747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9BC08-722A-4F27-9B67-E462BCAF3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1FF026-EC56-4922-83B0-E2F69F77A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2C2E8F-DACC-4A5E-A65D-E67AC9C3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05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2.png"/><Relationship Id="rId18" Type="http://schemas.openxmlformats.org/officeDocument/2006/relationships/image" Target="../media/image18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2.png"/><Relationship Id="rId17" Type="http://schemas.openxmlformats.org/officeDocument/2006/relationships/image" Target="../media/image155.png"/><Relationship Id="rId2" Type="http://schemas.openxmlformats.org/officeDocument/2006/relationships/image" Target="../media/image143.png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1.png"/><Relationship Id="rId5" Type="http://schemas.openxmlformats.org/officeDocument/2006/relationships/image" Target="../media/image146.png"/><Relationship Id="rId15" Type="http://schemas.openxmlformats.org/officeDocument/2006/relationships/image" Target="../media/image15.png"/><Relationship Id="rId10" Type="http://schemas.openxmlformats.org/officeDocument/2006/relationships/image" Target="../media/image150.png"/><Relationship Id="rId19" Type="http://schemas.openxmlformats.org/officeDocument/2006/relationships/image" Target="../media/image156.png"/><Relationship Id="rId4" Type="http://schemas.openxmlformats.org/officeDocument/2006/relationships/image" Target="../media/image145.png"/><Relationship Id="rId9" Type="http://schemas.openxmlformats.org/officeDocument/2006/relationships/image" Target="../media/image9.png"/><Relationship Id="rId14" Type="http://schemas.openxmlformats.org/officeDocument/2006/relationships/image" Target="../media/image153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587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36.png"/><Relationship Id="rId20" Type="http://schemas.openxmlformats.org/officeDocument/2006/relationships/image" Target="../media/image588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586.png"/><Relationship Id="rId24" Type="http://schemas.openxmlformats.org/officeDocument/2006/relationships/image" Target="../media/image503.png"/><Relationship Id="rId5" Type="http://schemas.openxmlformats.org/officeDocument/2006/relationships/image" Target="../media/image585.png"/><Relationship Id="rId15" Type="http://schemas.openxmlformats.org/officeDocument/2006/relationships/image" Target="../media/image535.png"/><Relationship Id="rId23" Type="http://schemas.openxmlformats.org/officeDocument/2006/relationships/image" Target="../media/image589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592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36.png"/><Relationship Id="rId20" Type="http://schemas.openxmlformats.org/officeDocument/2006/relationships/image" Target="../media/image593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591.png"/><Relationship Id="rId24" Type="http://schemas.openxmlformats.org/officeDocument/2006/relationships/image" Target="../media/image503.png"/><Relationship Id="rId5" Type="http://schemas.openxmlformats.org/officeDocument/2006/relationships/image" Target="../media/image590.png"/><Relationship Id="rId15" Type="http://schemas.openxmlformats.org/officeDocument/2006/relationships/image" Target="../media/image535.png"/><Relationship Id="rId23" Type="http://schemas.openxmlformats.org/officeDocument/2006/relationships/image" Target="../media/image594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596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36.png"/><Relationship Id="rId20" Type="http://schemas.openxmlformats.org/officeDocument/2006/relationships/image" Target="../media/image597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572.png"/><Relationship Id="rId24" Type="http://schemas.openxmlformats.org/officeDocument/2006/relationships/image" Target="../media/image503.png"/><Relationship Id="rId5" Type="http://schemas.openxmlformats.org/officeDocument/2006/relationships/image" Target="../media/image595.png"/><Relationship Id="rId15" Type="http://schemas.openxmlformats.org/officeDocument/2006/relationships/image" Target="../media/image535.png"/><Relationship Id="rId23" Type="http://schemas.openxmlformats.org/officeDocument/2006/relationships/image" Target="../media/image598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601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36.png"/><Relationship Id="rId20" Type="http://schemas.openxmlformats.org/officeDocument/2006/relationships/image" Target="../media/image602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600.png"/><Relationship Id="rId24" Type="http://schemas.openxmlformats.org/officeDocument/2006/relationships/image" Target="../media/image503.png"/><Relationship Id="rId5" Type="http://schemas.openxmlformats.org/officeDocument/2006/relationships/image" Target="../media/image599.png"/><Relationship Id="rId15" Type="http://schemas.openxmlformats.org/officeDocument/2006/relationships/image" Target="../media/image535.png"/><Relationship Id="rId23" Type="http://schemas.openxmlformats.org/officeDocument/2006/relationships/image" Target="../media/image598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604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36.png"/><Relationship Id="rId20" Type="http://schemas.openxmlformats.org/officeDocument/2006/relationships/image" Target="../media/image605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591.png"/><Relationship Id="rId24" Type="http://schemas.openxmlformats.org/officeDocument/2006/relationships/image" Target="../media/image503.png"/><Relationship Id="rId5" Type="http://schemas.openxmlformats.org/officeDocument/2006/relationships/image" Target="../media/image603.png"/><Relationship Id="rId15" Type="http://schemas.openxmlformats.org/officeDocument/2006/relationships/image" Target="../media/image535.png"/><Relationship Id="rId23" Type="http://schemas.openxmlformats.org/officeDocument/2006/relationships/image" Target="../media/image606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608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36.png"/><Relationship Id="rId20" Type="http://schemas.openxmlformats.org/officeDocument/2006/relationships/image" Target="../media/image609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572.png"/><Relationship Id="rId24" Type="http://schemas.openxmlformats.org/officeDocument/2006/relationships/image" Target="../media/image503.png"/><Relationship Id="rId5" Type="http://schemas.openxmlformats.org/officeDocument/2006/relationships/image" Target="../media/image607.png"/><Relationship Id="rId15" Type="http://schemas.openxmlformats.org/officeDocument/2006/relationships/image" Target="../media/image535.png"/><Relationship Id="rId23" Type="http://schemas.openxmlformats.org/officeDocument/2006/relationships/image" Target="../media/image551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612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36.png"/><Relationship Id="rId20" Type="http://schemas.openxmlformats.org/officeDocument/2006/relationships/image" Target="../media/image613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611.png"/><Relationship Id="rId24" Type="http://schemas.openxmlformats.org/officeDocument/2006/relationships/image" Target="../media/image503.png"/><Relationship Id="rId5" Type="http://schemas.openxmlformats.org/officeDocument/2006/relationships/image" Target="../media/image610.png"/><Relationship Id="rId15" Type="http://schemas.openxmlformats.org/officeDocument/2006/relationships/image" Target="../media/image535.png"/><Relationship Id="rId23" Type="http://schemas.openxmlformats.org/officeDocument/2006/relationships/image" Target="../media/image614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78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png"/><Relationship Id="rId13" Type="http://schemas.openxmlformats.org/officeDocument/2006/relationships/image" Target="../media/image621.png"/><Relationship Id="rId18" Type="http://schemas.openxmlformats.org/officeDocument/2006/relationships/image" Target="../media/image87.png"/><Relationship Id="rId3" Type="http://schemas.openxmlformats.org/officeDocument/2006/relationships/image" Target="../media/image616.png"/><Relationship Id="rId21" Type="http://schemas.openxmlformats.org/officeDocument/2006/relationships/image" Target="../media/image628.png"/><Relationship Id="rId7" Type="http://schemas.openxmlformats.org/officeDocument/2006/relationships/image" Target="../media/image356.png"/><Relationship Id="rId12" Type="http://schemas.openxmlformats.org/officeDocument/2006/relationships/image" Target="../media/image166.png"/><Relationship Id="rId17" Type="http://schemas.openxmlformats.org/officeDocument/2006/relationships/image" Target="../media/image625.png"/><Relationship Id="rId25" Type="http://schemas.openxmlformats.org/officeDocument/2006/relationships/image" Target="../media/image632.png"/><Relationship Id="rId2" Type="http://schemas.openxmlformats.org/officeDocument/2006/relationships/image" Target="../media/image615.png"/><Relationship Id="rId16" Type="http://schemas.openxmlformats.org/officeDocument/2006/relationships/image" Target="../media/image624.png"/><Relationship Id="rId20" Type="http://schemas.openxmlformats.org/officeDocument/2006/relationships/image" Target="../media/image6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8.png"/><Relationship Id="rId11" Type="http://schemas.openxmlformats.org/officeDocument/2006/relationships/image" Target="../media/image620.png"/><Relationship Id="rId24" Type="http://schemas.openxmlformats.org/officeDocument/2006/relationships/image" Target="../media/image631.png"/><Relationship Id="rId5" Type="http://schemas.openxmlformats.org/officeDocument/2006/relationships/image" Target="../media/image617.png"/><Relationship Id="rId15" Type="http://schemas.openxmlformats.org/officeDocument/2006/relationships/image" Target="../media/image623.png"/><Relationship Id="rId23" Type="http://schemas.openxmlformats.org/officeDocument/2006/relationships/image" Target="../media/image630.png"/><Relationship Id="rId10" Type="http://schemas.openxmlformats.org/officeDocument/2006/relationships/image" Target="../media/image209.png"/><Relationship Id="rId19" Type="http://schemas.openxmlformats.org/officeDocument/2006/relationships/image" Target="../media/image626.png"/><Relationship Id="rId4" Type="http://schemas.openxmlformats.org/officeDocument/2006/relationships/image" Target="../media/image167.png"/><Relationship Id="rId9" Type="http://schemas.openxmlformats.org/officeDocument/2006/relationships/image" Target="../media/image9.png"/><Relationship Id="rId14" Type="http://schemas.openxmlformats.org/officeDocument/2006/relationships/image" Target="../media/image622.png"/><Relationship Id="rId22" Type="http://schemas.openxmlformats.org/officeDocument/2006/relationships/image" Target="../media/image629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png"/><Relationship Id="rId13" Type="http://schemas.openxmlformats.org/officeDocument/2006/relationships/image" Target="../media/image633.png"/><Relationship Id="rId18" Type="http://schemas.openxmlformats.org/officeDocument/2006/relationships/image" Target="../media/image87.png"/><Relationship Id="rId3" Type="http://schemas.openxmlformats.org/officeDocument/2006/relationships/image" Target="../media/image616.png"/><Relationship Id="rId21" Type="http://schemas.openxmlformats.org/officeDocument/2006/relationships/image" Target="../media/image628.png"/><Relationship Id="rId7" Type="http://schemas.openxmlformats.org/officeDocument/2006/relationships/image" Target="../media/image356.png"/><Relationship Id="rId12" Type="http://schemas.openxmlformats.org/officeDocument/2006/relationships/image" Target="../media/image166.png"/><Relationship Id="rId17" Type="http://schemas.openxmlformats.org/officeDocument/2006/relationships/image" Target="../media/image625.png"/><Relationship Id="rId25" Type="http://schemas.openxmlformats.org/officeDocument/2006/relationships/image" Target="../media/image636.png"/><Relationship Id="rId2" Type="http://schemas.openxmlformats.org/officeDocument/2006/relationships/image" Target="../media/image615.png"/><Relationship Id="rId16" Type="http://schemas.openxmlformats.org/officeDocument/2006/relationships/image" Target="../media/image624.png"/><Relationship Id="rId20" Type="http://schemas.openxmlformats.org/officeDocument/2006/relationships/image" Target="../media/image6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8.png"/><Relationship Id="rId11" Type="http://schemas.openxmlformats.org/officeDocument/2006/relationships/image" Target="../media/image620.png"/><Relationship Id="rId24" Type="http://schemas.openxmlformats.org/officeDocument/2006/relationships/image" Target="../media/image631.png"/><Relationship Id="rId5" Type="http://schemas.openxmlformats.org/officeDocument/2006/relationships/image" Target="../media/image617.png"/><Relationship Id="rId15" Type="http://schemas.openxmlformats.org/officeDocument/2006/relationships/image" Target="../media/image623.png"/><Relationship Id="rId23" Type="http://schemas.openxmlformats.org/officeDocument/2006/relationships/image" Target="../media/image630.png"/><Relationship Id="rId10" Type="http://schemas.openxmlformats.org/officeDocument/2006/relationships/image" Target="../media/image209.png"/><Relationship Id="rId19" Type="http://schemas.openxmlformats.org/officeDocument/2006/relationships/image" Target="../media/image634.png"/><Relationship Id="rId4" Type="http://schemas.openxmlformats.org/officeDocument/2006/relationships/image" Target="../media/image167.png"/><Relationship Id="rId9" Type="http://schemas.openxmlformats.org/officeDocument/2006/relationships/image" Target="../media/image9.png"/><Relationship Id="rId14" Type="http://schemas.openxmlformats.org/officeDocument/2006/relationships/image" Target="../media/image622.png"/><Relationship Id="rId22" Type="http://schemas.openxmlformats.org/officeDocument/2006/relationships/image" Target="../media/image635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png"/><Relationship Id="rId13" Type="http://schemas.openxmlformats.org/officeDocument/2006/relationships/image" Target="../media/image633.png"/><Relationship Id="rId18" Type="http://schemas.openxmlformats.org/officeDocument/2006/relationships/image" Target="../media/image87.png"/><Relationship Id="rId3" Type="http://schemas.openxmlformats.org/officeDocument/2006/relationships/image" Target="../media/image616.png"/><Relationship Id="rId21" Type="http://schemas.openxmlformats.org/officeDocument/2006/relationships/image" Target="../media/image628.png"/><Relationship Id="rId7" Type="http://schemas.openxmlformats.org/officeDocument/2006/relationships/image" Target="../media/image356.png"/><Relationship Id="rId12" Type="http://schemas.openxmlformats.org/officeDocument/2006/relationships/image" Target="../media/image166.png"/><Relationship Id="rId17" Type="http://schemas.openxmlformats.org/officeDocument/2006/relationships/image" Target="../media/image625.png"/><Relationship Id="rId25" Type="http://schemas.openxmlformats.org/officeDocument/2006/relationships/image" Target="../media/image641.png"/><Relationship Id="rId2" Type="http://schemas.openxmlformats.org/officeDocument/2006/relationships/image" Target="../media/image615.png"/><Relationship Id="rId16" Type="http://schemas.openxmlformats.org/officeDocument/2006/relationships/image" Target="../media/image639.png"/><Relationship Id="rId20" Type="http://schemas.openxmlformats.org/officeDocument/2006/relationships/image" Target="../media/image6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8.png"/><Relationship Id="rId11" Type="http://schemas.openxmlformats.org/officeDocument/2006/relationships/image" Target="../media/image620.png"/><Relationship Id="rId24" Type="http://schemas.openxmlformats.org/officeDocument/2006/relationships/image" Target="../media/image631.png"/><Relationship Id="rId5" Type="http://schemas.openxmlformats.org/officeDocument/2006/relationships/image" Target="../media/image617.png"/><Relationship Id="rId15" Type="http://schemas.openxmlformats.org/officeDocument/2006/relationships/image" Target="../media/image623.png"/><Relationship Id="rId23" Type="http://schemas.openxmlformats.org/officeDocument/2006/relationships/image" Target="../media/image630.png"/><Relationship Id="rId10" Type="http://schemas.openxmlformats.org/officeDocument/2006/relationships/image" Target="../media/image638.png"/><Relationship Id="rId19" Type="http://schemas.openxmlformats.org/officeDocument/2006/relationships/image" Target="../media/image634.png"/><Relationship Id="rId4" Type="http://schemas.openxmlformats.org/officeDocument/2006/relationships/image" Target="../media/image637.png"/><Relationship Id="rId9" Type="http://schemas.openxmlformats.org/officeDocument/2006/relationships/image" Target="../media/image9.png"/><Relationship Id="rId14" Type="http://schemas.openxmlformats.org/officeDocument/2006/relationships/image" Target="../media/image622.png"/><Relationship Id="rId22" Type="http://schemas.openxmlformats.org/officeDocument/2006/relationships/image" Target="../media/image6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png"/><Relationship Id="rId13" Type="http://schemas.openxmlformats.org/officeDocument/2006/relationships/image" Target="../media/image633.png"/><Relationship Id="rId18" Type="http://schemas.openxmlformats.org/officeDocument/2006/relationships/image" Target="../media/image87.png"/><Relationship Id="rId3" Type="http://schemas.openxmlformats.org/officeDocument/2006/relationships/image" Target="../media/image616.png"/><Relationship Id="rId21" Type="http://schemas.openxmlformats.org/officeDocument/2006/relationships/image" Target="../media/image628.png"/><Relationship Id="rId7" Type="http://schemas.openxmlformats.org/officeDocument/2006/relationships/image" Target="../media/image356.png"/><Relationship Id="rId12" Type="http://schemas.openxmlformats.org/officeDocument/2006/relationships/image" Target="../media/image166.png"/><Relationship Id="rId17" Type="http://schemas.openxmlformats.org/officeDocument/2006/relationships/image" Target="../media/image625.png"/><Relationship Id="rId25" Type="http://schemas.openxmlformats.org/officeDocument/2006/relationships/image" Target="../media/image642.png"/><Relationship Id="rId2" Type="http://schemas.openxmlformats.org/officeDocument/2006/relationships/image" Target="../media/image615.png"/><Relationship Id="rId16" Type="http://schemas.openxmlformats.org/officeDocument/2006/relationships/image" Target="../media/image624.png"/><Relationship Id="rId20" Type="http://schemas.openxmlformats.org/officeDocument/2006/relationships/image" Target="../media/image6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8.png"/><Relationship Id="rId11" Type="http://schemas.openxmlformats.org/officeDocument/2006/relationships/image" Target="../media/image620.png"/><Relationship Id="rId24" Type="http://schemas.openxmlformats.org/officeDocument/2006/relationships/image" Target="../media/image631.png"/><Relationship Id="rId5" Type="http://schemas.openxmlformats.org/officeDocument/2006/relationships/image" Target="../media/image617.png"/><Relationship Id="rId15" Type="http://schemas.openxmlformats.org/officeDocument/2006/relationships/image" Target="../media/image623.png"/><Relationship Id="rId23" Type="http://schemas.openxmlformats.org/officeDocument/2006/relationships/image" Target="../media/image630.png"/><Relationship Id="rId10" Type="http://schemas.openxmlformats.org/officeDocument/2006/relationships/image" Target="../media/image209.png"/><Relationship Id="rId19" Type="http://schemas.openxmlformats.org/officeDocument/2006/relationships/image" Target="../media/image634.png"/><Relationship Id="rId4" Type="http://schemas.openxmlformats.org/officeDocument/2006/relationships/image" Target="../media/image167.png"/><Relationship Id="rId9" Type="http://schemas.openxmlformats.org/officeDocument/2006/relationships/image" Target="../media/image9.png"/><Relationship Id="rId14" Type="http://schemas.openxmlformats.org/officeDocument/2006/relationships/image" Target="../media/image622.png"/><Relationship Id="rId22" Type="http://schemas.openxmlformats.org/officeDocument/2006/relationships/image" Target="../media/image629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png"/><Relationship Id="rId13" Type="http://schemas.openxmlformats.org/officeDocument/2006/relationships/image" Target="../media/image633.png"/><Relationship Id="rId18" Type="http://schemas.openxmlformats.org/officeDocument/2006/relationships/image" Target="../media/image87.png"/><Relationship Id="rId3" Type="http://schemas.openxmlformats.org/officeDocument/2006/relationships/image" Target="../media/image616.png"/><Relationship Id="rId21" Type="http://schemas.openxmlformats.org/officeDocument/2006/relationships/image" Target="../media/image628.png"/><Relationship Id="rId7" Type="http://schemas.openxmlformats.org/officeDocument/2006/relationships/image" Target="../media/image356.png"/><Relationship Id="rId12" Type="http://schemas.openxmlformats.org/officeDocument/2006/relationships/image" Target="../media/image166.png"/><Relationship Id="rId17" Type="http://schemas.openxmlformats.org/officeDocument/2006/relationships/image" Target="../media/image625.png"/><Relationship Id="rId25" Type="http://schemas.openxmlformats.org/officeDocument/2006/relationships/image" Target="../media/image644.png"/><Relationship Id="rId2" Type="http://schemas.openxmlformats.org/officeDocument/2006/relationships/image" Target="../media/image615.png"/><Relationship Id="rId16" Type="http://schemas.openxmlformats.org/officeDocument/2006/relationships/image" Target="../media/image624.png"/><Relationship Id="rId20" Type="http://schemas.openxmlformats.org/officeDocument/2006/relationships/image" Target="../media/image6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8.png"/><Relationship Id="rId11" Type="http://schemas.openxmlformats.org/officeDocument/2006/relationships/image" Target="../media/image620.png"/><Relationship Id="rId24" Type="http://schemas.openxmlformats.org/officeDocument/2006/relationships/image" Target="../media/image631.png"/><Relationship Id="rId5" Type="http://schemas.openxmlformats.org/officeDocument/2006/relationships/image" Target="../media/image617.png"/><Relationship Id="rId15" Type="http://schemas.openxmlformats.org/officeDocument/2006/relationships/image" Target="../media/image623.png"/><Relationship Id="rId23" Type="http://schemas.openxmlformats.org/officeDocument/2006/relationships/image" Target="../media/image630.png"/><Relationship Id="rId10" Type="http://schemas.openxmlformats.org/officeDocument/2006/relationships/image" Target="../media/image209.png"/><Relationship Id="rId19" Type="http://schemas.openxmlformats.org/officeDocument/2006/relationships/image" Target="../media/image634.png"/><Relationship Id="rId4" Type="http://schemas.openxmlformats.org/officeDocument/2006/relationships/image" Target="../media/image167.png"/><Relationship Id="rId9" Type="http://schemas.openxmlformats.org/officeDocument/2006/relationships/image" Target="../media/image9.png"/><Relationship Id="rId14" Type="http://schemas.openxmlformats.org/officeDocument/2006/relationships/image" Target="../media/image622.png"/><Relationship Id="rId22" Type="http://schemas.openxmlformats.org/officeDocument/2006/relationships/image" Target="../media/image643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png"/><Relationship Id="rId13" Type="http://schemas.openxmlformats.org/officeDocument/2006/relationships/image" Target="../media/image633.png"/><Relationship Id="rId18" Type="http://schemas.openxmlformats.org/officeDocument/2006/relationships/image" Target="../media/image87.png"/><Relationship Id="rId3" Type="http://schemas.openxmlformats.org/officeDocument/2006/relationships/image" Target="../media/image616.png"/><Relationship Id="rId21" Type="http://schemas.openxmlformats.org/officeDocument/2006/relationships/image" Target="../media/image628.png"/><Relationship Id="rId7" Type="http://schemas.openxmlformats.org/officeDocument/2006/relationships/image" Target="../media/image356.png"/><Relationship Id="rId12" Type="http://schemas.openxmlformats.org/officeDocument/2006/relationships/image" Target="../media/image166.png"/><Relationship Id="rId17" Type="http://schemas.openxmlformats.org/officeDocument/2006/relationships/image" Target="../media/image625.png"/><Relationship Id="rId25" Type="http://schemas.openxmlformats.org/officeDocument/2006/relationships/image" Target="../media/image636.png"/><Relationship Id="rId2" Type="http://schemas.openxmlformats.org/officeDocument/2006/relationships/image" Target="../media/image615.png"/><Relationship Id="rId16" Type="http://schemas.openxmlformats.org/officeDocument/2006/relationships/image" Target="../media/image624.png"/><Relationship Id="rId20" Type="http://schemas.openxmlformats.org/officeDocument/2006/relationships/image" Target="../media/image6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8.png"/><Relationship Id="rId11" Type="http://schemas.openxmlformats.org/officeDocument/2006/relationships/image" Target="../media/image620.png"/><Relationship Id="rId24" Type="http://schemas.openxmlformats.org/officeDocument/2006/relationships/image" Target="../media/image631.png"/><Relationship Id="rId5" Type="http://schemas.openxmlformats.org/officeDocument/2006/relationships/image" Target="../media/image617.png"/><Relationship Id="rId15" Type="http://schemas.openxmlformats.org/officeDocument/2006/relationships/image" Target="../media/image623.png"/><Relationship Id="rId23" Type="http://schemas.openxmlformats.org/officeDocument/2006/relationships/image" Target="../media/image630.png"/><Relationship Id="rId10" Type="http://schemas.openxmlformats.org/officeDocument/2006/relationships/image" Target="../media/image209.png"/><Relationship Id="rId19" Type="http://schemas.openxmlformats.org/officeDocument/2006/relationships/image" Target="../media/image645.png"/><Relationship Id="rId4" Type="http://schemas.openxmlformats.org/officeDocument/2006/relationships/image" Target="../media/image167.png"/><Relationship Id="rId9" Type="http://schemas.openxmlformats.org/officeDocument/2006/relationships/image" Target="../media/image9.png"/><Relationship Id="rId14" Type="http://schemas.openxmlformats.org/officeDocument/2006/relationships/image" Target="../media/image622.png"/><Relationship Id="rId22" Type="http://schemas.openxmlformats.org/officeDocument/2006/relationships/image" Target="../media/image629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png"/><Relationship Id="rId13" Type="http://schemas.openxmlformats.org/officeDocument/2006/relationships/image" Target="../media/image633.png"/><Relationship Id="rId18" Type="http://schemas.openxmlformats.org/officeDocument/2006/relationships/image" Target="../media/image87.png"/><Relationship Id="rId3" Type="http://schemas.openxmlformats.org/officeDocument/2006/relationships/image" Target="../media/image616.png"/><Relationship Id="rId21" Type="http://schemas.openxmlformats.org/officeDocument/2006/relationships/image" Target="../media/image628.png"/><Relationship Id="rId7" Type="http://schemas.openxmlformats.org/officeDocument/2006/relationships/image" Target="../media/image646.png"/><Relationship Id="rId12" Type="http://schemas.openxmlformats.org/officeDocument/2006/relationships/image" Target="../media/image166.png"/><Relationship Id="rId17" Type="http://schemas.openxmlformats.org/officeDocument/2006/relationships/image" Target="../media/image625.png"/><Relationship Id="rId25" Type="http://schemas.openxmlformats.org/officeDocument/2006/relationships/image" Target="../media/image648.png"/><Relationship Id="rId2" Type="http://schemas.openxmlformats.org/officeDocument/2006/relationships/image" Target="../media/image615.png"/><Relationship Id="rId16" Type="http://schemas.openxmlformats.org/officeDocument/2006/relationships/image" Target="../media/image624.png"/><Relationship Id="rId20" Type="http://schemas.openxmlformats.org/officeDocument/2006/relationships/image" Target="../media/image6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8.png"/><Relationship Id="rId11" Type="http://schemas.openxmlformats.org/officeDocument/2006/relationships/image" Target="../media/image620.png"/><Relationship Id="rId24" Type="http://schemas.openxmlformats.org/officeDocument/2006/relationships/image" Target="../media/image631.png"/><Relationship Id="rId5" Type="http://schemas.openxmlformats.org/officeDocument/2006/relationships/image" Target="../media/image617.png"/><Relationship Id="rId15" Type="http://schemas.openxmlformats.org/officeDocument/2006/relationships/image" Target="../media/image623.png"/><Relationship Id="rId23" Type="http://schemas.openxmlformats.org/officeDocument/2006/relationships/image" Target="../media/image630.png"/><Relationship Id="rId10" Type="http://schemas.openxmlformats.org/officeDocument/2006/relationships/image" Target="../media/image209.png"/><Relationship Id="rId19" Type="http://schemas.openxmlformats.org/officeDocument/2006/relationships/image" Target="../media/image647.png"/><Relationship Id="rId4" Type="http://schemas.openxmlformats.org/officeDocument/2006/relationships/image" Target="../media/image167.png"/><Relationship Id="rId9" Type="http://schemas.openxmlformats.org/officeDocument/2006/relationships/image" Target="../media/image9.png"/><Relationship Id="rId14" Type="http://schemas.openxmlformats.org/officeDocument/2006/relationships/image" Target="../media/image622.png"/><Relationship Id="rId22" Type="http://schemas.openxmlformats.org/officeDocument/2006/relationships/image" Target="../media/image629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png"/><Relationship Id="rId13" Type="http://schemas.openxmlformats.org/officeDocument/2006/relationships/image" Target="../media/image649.png"/><Relationship Id="rId18" Type="http://schemas.openxmlformats.org/officeDocument/2006/relationships/image" Target="../media/image87.png"/><Relationship Id="rId3" Type="http://schemas.openxmlformats.org/officeDocument/2006/relationships/image" Target="../media/image616.png"/><Relationship Id="rId21" Type="http://schemas.openxmlformats.org/officeDocument/2006/relationships/image" Target="../media/image628.png"/><Relationship Id="rId7" Type="http://schemas.openxmlformats.org/officeDocument/2006/relationships/image" Target="../media/image356.png"/><Relationship Id="rId12" Type="http://schemas.openxmlformats.org/officeDocument/2006/relationships/image" Target="../media/image166.png"/><Relationship Id="rId17" Type="http://schemas.openxmlformats.org/officeDocument/2006/relationships/image" Target="../media/image625.png"/><Relationship Id="rId25" Type="http://schemas.openxmlformats.org/officeDocument/2006/relationships/image" Target="../media/image636.png"/><Relationship Id="rId2" Type="http://schemas.openxmlformats.org/officeDocument/2006/relationships/image" Target="../media/image615.png"/><Relationship Id="rId16" Type="http://schemas.openxmlformats.org/officeDocument/2006/relationships/image" Target="../media/image624.png"/><Relationship Id="rId20" Type="http://schemas.openxmlformats.org/officeDocument/2006/relationships/image" Target="../media/image6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8.png"/><Relationship Id="rId11" Type="http://schemas.openxmlformats.org/officeDocument/2006/relationships/image" Target="../media/image620.png"/><Relationship Id="rId24" Type="http://schemas.openxmlformats.org/officeDocument/2006/relationships/image" Target="../media/image631.png"/><Relationship Id="rId5" Type="http://schemas.openxmlformats.org/officeDocument/2006/relationships/image" Target="../media/image617.png"/><Relationship Id="rId15" Type="http://schemas.openxmlformats.org/officeDocument/2006/relationships/image" Target="../media/image623.png"/><Relationship Id="rId23" Type="http://schemas.openxmlformats.org/officeDocument/2006/relationships/image" Target="../media/image630.png"/><Relationship Id="rId10" Type="http://schemas.openxmlformats.org/officeDocument/2006/relationships/image" Target="../media/image209.png"/><Relationship Id="rId19" Type="http://schemas.openxmlformats.org/officeDocument/2006/relationships/image" Target="../media/image634.png"/><Relationship Id="rId4" Type="http://schemas.openxmlformats.org/officeDocument/2006/relationships/image" Target="../media/image167.png"/><Relationship Id="rId9" Type="http://schemas.openxmlformats.org/officeDocument/2006/relationships/image" Target="../media/image9.png"/><Relationship Id="rId14" Type="http://schemas.openxmlformats.org/officeDocument/2006/relationships/image" Target="../media/image622.png"/><Relationship Id="rId22" Type="http://schemas.openxmlformats.org/officeDocument/2006/relationships/image" Target="../media/image629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png"/><Relationship Id="rId13" Type="http://schemas.openxmlformats.org/officeDocument/2006/relationships/image" Target="../media/image633.png"/><Relationship Id="rId18" Type="http://schemas.openxmlformats.org/officeDocument/2006/relationships/image" Target="../media/image87.png"/><Relationship Id="rId3" Type="http://schemas.openxmlformats.org/officeDocument/2006/relationships/image" Target="../media/image616.png"/><Relationship Id="rId21" Type="http://schemas.openxmlformats.org/officeDocument/2006/relationships/image" Target="../media/image628.png"/><Relationship Id="rId7" Type="http://schemas.openxmlformats.org/officeDocument/2006/relationships/image" Target="../media/image356.png"/><Relationship Id="rId12" Type="http://schemas.openxmlformats.org/officeDocument/2006/relationships/image" Target="../media/image166.png"/><Relationship Id="rId17" Type="http://schemas.openxmlformats.org/officeDocument/2006/relationships/image" Target="../media/image625.png"/><Relationship Id="rId25" Type="http://schemas.openxmlformats.org/officeDocument/2006/relationships/image" Target="../media/image636.png"/><Relationship Id="rId2" Type="http://schemas.openxmlformats.org/officeDocument/2006/relationships/image" Target="../media/image615.png"/><Relationship Id="rId16" Type="http://schemas.openxmlformats.org/officeDocument/2006/relationships/image" Target="../media/image650.png"/><Relationship Id="rId20" Type="http://schemas.openxmlformats.org/officeDocument/2006/relationships/image" Target="../media/image6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8.png"/><Relationship Id="rId11" Type="http://schemas.openxmlformats.org/officeDocument/2006/relationships/image" Target="../media/image620.png"/><Relationship Id="rId24" Type="http://schemas.openxmlformats.org/officeDocument/2006/relationships/image" Target="../media/image631.png"/><Relationship Id="rId5" Type="http://schemas.openxmlformats.org/officeDocument/2006/relationships/image" Target="../media/image617.png"/><Relationship Id="rId15" Type="http://schemas.openxmlformats.org/officeDocument/2006/relationships/image" Target="../media/image623.png"/><Relationship Id="rId23" Type="http://schemas.openxmlformats.org/officeDocument/2006/relationships/image" Target="../media/image630.png"/><Relationship Id="rId10" Type="http://schemas.openxmlformats.org/officeDocument/2006/relationships/image" Target="../media/image209.png"/><Relationship Id="rId19" Type="http://schemas.openxmlformats.org/officeDocument/2006/relationships/image" Target="../media/image634.png"/><Relationship Id="rId4" Type="http://schemas.openxmlformats.org/officeDocument/2006/relationships/image" Target="../media/image167.png"/><Relationship Id="rId9" Type="http://schemas.openxmlformats.org/officeDocument/2006/relationships/image" Target="../media/image9.png"/><Relationship Id="rId14" Type="http://schemas.openxmlformats.org/officeDocument/2006/relationships/image" Target="../media/image622.png"/><Relationship Id="rId22" Type="http://schemas.openxmlformats.org/officeDocument/2006/relationships/image" Target="../media/image629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png"/><Relationship Id="rId13" Type="http://schemas.openxmlformats.org/officeDocument/2006/relationships/image" Target="../media/image633.png"/><Relationship Id="rId18" Type="http://schemas.openxmlformats.org/officeDocument/2006/relationships/image" Target="../media/image87.png"/><Relationship Id="rId3" Type="http://schemas.openxmlformats.org/officeDocument/2006/relationships/image" Target="../media/image616.png"/><Relationship Id="rId21" Type="http://schemas.openxmlformats.org/officeDocument/2006/relationships/image" Target="../media/image628.png"/><Relationship Id="rId7" Type="http://schemas.openxmlformats.org/officeDocument/2006/relationships/image" Target="../media/image356.png"/><Relationship Id="rId12" Type="http://schemas.openxmlformats.org/officeDocument/2006/relationships/image" Target="../media/image166.png"/><Relationship Id="rId17" Type="http://schemas.openxmlformats.org/officeDocument/2006/relationships/image" Target="../media/image625.png"/><Relationship Id="rId25" Type="http://schemas.openxmlformats.org/officeDocument/2006/relationships/image" Target="../media/image636.png"/><Relationship Id="rId2" Type="http://schemas.openxmlformats.org/officeDocument/2006/relationships/image" Target="../media/image615.png"/><Relationship Id="rId16" Type="http://schemas.openxmlformats.org/officeDocument/2006/relationships/image" Target="../media/image624.png"/><Relationship Id="rId20" Type="http://schemas.openxmlformats.org/officeDocument/2006/relationships/image" Target="../media/image6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8.png"/><Relationship Id="rId11" Type="http://schemas.openxmlformats.org/officeDocument/2006/relationships/image" Target="../media/image620.png"/><Relationship Id="rId24" Type="http://schemas.openxmlformats.org/officeDocument/2006/relationships/image" Target="../media/image631.png"/><Relationship Id="rId5" Type="http://schemas.openxmlformats.org/officeDocument/2006/relationships/image" Target="../media/image617.png"/><Relationship Id="rId15" Type="http://schemas.openxmlformats.org/officeDocument/2006/relationships/image" Target="../media/image623.png"/><Relationship Id="rId23" Type="http://schemas.openxmlformats.org/officeDocument/2006/relationships/image" Target="../media/image630.png"/><Relationship Id="rId10" Type="http://schemas.openxmlformats.org/officeDocument/2006/relationships/image" Target="../media/image651.png"/><Relationship Id="rId19" Type="http://schemas.openxmlformats.org/officeDocument/2006/relationships/image" Target="../media/image634.png"/><Relationship Id="rId4" Type="http://schemas.openxmlformats.org/officeDocument/2006/relationships/image" Target="../media/image167.png"/><Relationship Id="rId9" Type="http://schemas.openxmlformats.org/officeDocument/2006/relationships/image" Target="../media/image9.png"/><Relationship Id="rId14" Type="http://schemas.openxmlformats.org/officeDocument/2006/relationships/image" Target="../media/image622.png"/><Relationship Id="rId22" Type="http://schemas.openxmlformats.org/officeDocument/2006/relationships/image" Target="../media/image629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png"/><Relationship Id="rId13" Type="http://schemas.openxmlformats.org/officeDocument/2006/relationships/image" Target="../media/image649.png"/><Relationship Id="rId18" Type="http://schemas.openxmlformats.org/officeDocument/2006/relationships/image" Target="../media/image87.png"/><Relationship Id="rId3" Type="http://schemas.openxmlformats.org/officeDocument/2006/relationships/image" Target="../media/image616.png"/><Relationship Id="rId21" Type="http://schemas.openxmlformats.org/officeDocument/2006/relationships/image" Target="../media/image628.png"/><Relationship Id="rId7" Type="http://schemas.openxmlformats.org/officeDocument/2006/relationships/image" Target="../media/image356.png"/><Relationship Id="rId12" Type="http://schemas.openxmlformats.org/officeDocument/2006/relationships/image" Target="../media/image166.png"/><Relationship Id="rId17" Type="http://schemas.openxmlformats.org/officeDocument/2006/relationships/image" Target="../media/image625.png"/><Relationship Id="rId25" Type="http://schemas.openxmlformats.org/officeDocument/2006/relationships/image" Target="../media/image642.png"/><Relationship Id="rId2" Type="http://schemas.openxmlformats.org/officeDocument/2006/relationships/image" Target="../media/image615.png"/><Relationship Id="rId16" Type="http://schemas.openxmlformats.org/officeDocument/2006/relationships/image" Target="../media/image624.png"/><Relationship Id="rId20" Type="http://schemas.openxmlformats.org/officeDocument/2006/relationships/image" Target="../media/image6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8.png"/><Relationship Id="rId11" Type="http://schemas.openxmlformats.org/officeDocument/2006/relationships/image" Target="../media/image620.png"/><Relationship Id="rId24" Type="http://schemas.openxmlformats.org/officeDocument/2006/relationships/image" Target="../media/image631.png"/><Relationship Id="rId5" Type="http://schemas.openxmlformats.org/officeDocument/2006/relationships/image" Target="../media/image617.png"/><Relationship Id="rId15" Type="http://schemas.openxmlformats.org/officeDocument/2006/relationships/image" Target="../media/image623.png"/><Relationship Id="rId23" Type="http://schemas.openxmlformats.org/officeDocument/2006/relationships/image" Target="../media/image630.png"/><Relationship Id="rId10" Type="http://schemas.openxmlformats.org/officeDocument/2006/relationships/image" Target="../media/image651.png"/><Relationship Id="rId19" Type="http://schemas.openxmlformats.org/officeDocument/2006/relationships/image" Target="../media/image634.png"/><Relationship Id="rId4" Type="http://schemas.openxmlformats.org/officeDocument/2006/relationships/image" Target="../media/image652.png"/><Relationship Id="rId9" Type="http://schemas.openxmlformats.org/officeDocument/2006/relationships/image" Target="../media/image9.png"/><Relationship Id="rId14" Type="http://schemas.openxmlformats.org/officeDocument/2006/relationships/image" Target="../media/image622.png"/><Relationship Id="rId22" Type="http://schemas.openxmlformats.org/officeDocument/2006/relationships/image" Target="../media/image629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26" Type="http://schemas.openxmlformats.org/officeDocument/2006/relationships/image" Target="../media/image178.png"/><Relationship Id="rId3" Type="http://schemas.openxmlformats.org/officeDocument/2006/relationships/image" Target="../media/image90.png"/><Relationship Id="rId21" Type="http://schemas.openxmlformats.org/officeDocument/2006/relationships/image" Target="../media/image54.png"/><Relationship Id="rId34" Type="http://schemas.openxmlformats.org/officeDocument/2006/relationships/image" Target="../media/image184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5" Type="http://schemas.openxmlformats.org/officeDocument/2006/relationships/image" Target="../media/image177.png"/><Relationship Id="rId33" Type="http://schemas.openxmlformats.org/officeDocument/2006/relationships/image" Target="../media/image183.png"/><Relationship Id="rId2" Type="http://schemas.openxmlformats.org/officeDocument/2006/relationships/image" Target="../media/image157.png"/><Relationship Id="rId16" Type="http://schemas.openxmlformats.org/officeDocument/2006/relationships/image" Target="../media/image170.png"/><Relationship Id="rId20" Type="http://schemas.openxmlformats.org/officeDocument/2006/relationships/image" Target="../media/image53.png"/><Relationship Id="rId29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24" Type="http://schemas.openxmlformats.org/officeDocument/2006/relationships/image" Target="../media/image176.png"/><Relationship Id="rId32" Type="http://schemas.openxmlformats.org/officeDocument/2006/relationships/image" Target="../media/image40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23" Type="http://schemas.openxmlformats.org/officeDocument/2006/relationships/image" Target="../media/image175.png"/><Relationship Id="rId28" Type="http://schemas.openxmlformats.org/officeDocument/2006/relationships/image" Target="../media/image180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31" Type="http://schemas.openxmlformats.org/officeDocument/2006/relationships/image" Target="../media/image88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Relationship Id="rId22" Type="http://schemas.openxmlformats.org/officeDocument/2006/relationships/image" Target="../media/image174.png"/><Relationship Id="rId27" Type="http://schemas.openxmlformats.org/officeDocument/2006/relationships/image" Target="../media/image179.png"/><Relationship Id="rId30" Type="http://schemas.openxmlformats.org/officeDocument/2006/relationships/image" Target="../media/image182.png"/><Relationship Id="rId8" Type="http://schemas.openxmlformats.org/officeDocument/2006/relationships/image" Target="../media/image16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2.png"/><Relationship Id="rId26" Type="http://schemas.openxmlformats.org/officeDocument/2006/relationships/image" Target="../media/image205.png"/><Relationship Id="rId3" Type="http://schemas.openxmlformats.org/officeDocument/2006/relationships/image" Target="../media/image186.png"/><Relationship Id="rId21" Type="http://schemas.openxmlformats.org/officeDocument/2006/relationships/image" Target="../media/image201.png"/><Relationship Id="rId34" Type="http://schemas.openxmlformats.org/officeDocument/2006/relationships/image" Target="../media/image121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17" Type="http://schemas.openxmlformats.org/officeDocument/2006/relationships/image" Target="../media/image198.png"/><Relationship Id="rId25" Type="http://schemas.openxmlformats.org/officeDocument/2006/relationships/image" Target="../media/image204.png"/><Relationship Id="rId33" Type="http://schemas.openxmlformats.org/officeDocument/2006/relationships/image" Target="../media/image211.png"/><Relationship Id="rId2" Type="http://schemas.openxmlformats.org/officeDocument/2006/relationships/image" Target="../media/image185.png"/><Relationship Id="rId16" Type="http://schemas.openxmlformats.org/officeDocument/2006/relationships/image" Target="../media/image197.png"/><Relationship Id="rId20" Type="http://schemas.openxmlformats.org/officeDocument/2006/relationships/image" Target="../media/image200.png"/><Relationship Id="rId29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24" Type="http://schemas.openxmlformats.org/officeDocument/2006/relationships/image" Target="../media/image203.png"/><Relationship Id="rId32" Type="http://schemas.openxmlformats.org/officeDocument/2006/relationships/image" Target="../media/image102.png"/><Relationship Id="rId5" Type="http://schemas.openxmlformats.org/officeDocument/2006/relationships/image" Target="../media/image187.png"/><Relationship Id="rId15" Type="http://schemas.openxmlformats.org/officeDocument/2006/relationships/image" Target="../media/image196.png"/><Relationship Id="rId23" Type="http://schemas.openxmlformats.org/officeDocument/2006/relationships/image" Target="../media/image202.png"/><Relationship Id="rId28" Type="http://schemas.openxmlformats.org/officeDocument/2006/relationships/image" Target="../media/image207.png"/><Relationship Id="rId36" Type="http://schemas.openxmlformats.org/officeDocument/2006/relationships/image" Target="../media/image139.png"/><Relationship Id="rId10" Type="http://schemas.openxmlformats.org/officeDocument/2006/relationships/image" Target="../media/image192.png"/><Relationship Id="rId19" Type="http://schemas.openxmlformats.org/officeDocument/2006/relationships/image" Target="../media/image199.png"/><Relationship Id="rId31" Type="http://schemas.openxmlformats.org/officeDocument/2006/relationships/image" Target="../media/image210.png"/><Relationship Id="rId4" Type="http://schemas.openxmlformats.org/officeDocument/2006/relationships/image" Target="../media/image158.png"/><Relationship Id="rId9" Type="http://schemas.openxmlformats.org/officeDocument/2006/relationships/image" Target="../media/image191.png"/><Relationship Id="rId14" Type="http://schemas.openxmlformats.org/officeDocument/2006/relationships/image" Target="../media/image195.png"/><Relationship Id="rId22" Type="http://schemas.openxmlformats.org/officeDocument/2006/relationships/image" Target="../media/image128.png"/><Relationship Id="rId27" Type="http://schemas.openxmlformats.org/officeDocument/2006/relationships/image" Target="../media/image206.png"/><Relationship Id="rId30" Type="http://schemas.openxmlformats.org/officeDocument/2006/relationships/image" Target="../media/image209.png"/><Relationship Id="rId35" Type="http://schemas.openxmlformats.org/officeDocument/2006/relationships/image" Target="../media/image212.png"/><Relationship Id="rId8" Type="http://schemas.openxmlformats.org/officeDocument/2006/relationships/image" Target="../media/image19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2.png"/><Relationship Id="rId26" Type="http://schemas.openxmlformats.org/officeDocument/2006/relationships/image" Target="../media/image220.png"/><Relationship Id="rId3" Type="http://schemas.openxmlformats.org/officeDocument/2006/relationships/image" Target="../media/image186.png"/><Relationship Id="rId21" Type="http://schemas.openxmlformats.org/officeDocument/2006/relationships/image" Target="../media/image217.png"/><Relationship Id="rId34" Type="http://schemas.openxmlformats.org/officeDocument/2006/relationships/image" Target="../media/image225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17" Type="http://schemas.openxmlformats.org/officeDocument/2006/relationships/image" Target="../media/image198.png"/><Relationship Id="rId25" Type="http://schemas.openxmlformats.org/officeDocument/2006/relationships/image" Target="../media/image219.png"/><Relationship Id="rId33" Type="http://schemas.openxmlformats.org/officeDocument/2006/relationships/image" Target="../media/image224.png"/><Relationship Id="rId2" Type="http://schemas.openxmlformats.org/officeDocument/2006/relationships/image" Target="../media/image185.png"/><Relationship Id="rId16" Type="http://schemas.openxmlformats.org/officeDocument/2006/relationships/image" Target="../media/image215.png"/><Relationship Id="rId20" Type="http://schemas.openxmlformats.org/officeDocument/2006/relationships/image" Target="../media/image216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24" Type="http://schemas.openxmlformats.org/officeDocument/2006/relationships/image" Target="../media/image211.png"/><Relationship Id="rId32" Type="http://schemas.openxmlformats.org/officeDocument/2006/relationships/image" Target="../media/image223.png"/><Relationship Id="rId5" Type="http://schemas.openxmlformats.org/officeDocument/2006/relationships/image" Target="../media/image187.png"/><Relationship Id="rId15" Type="http://schemas.openxmlformats.org/officeDocument/2006/relationships/image" Target="../media/image196.png"/><Relationship Id="rId23" Type="http://schemas.openxmlformats.org/officeDocument/2006/relationships/image" Target="../media/image218.png"/><Relationship Id="rId28" Type="http://schemas.openxmlformats.org/officeDocument/2006/relationships/image" Target="../media/image43.png"/><Relationship Id="rId36" Type="http://schemas.openxmlformats.org/officeDocument/2006/relationships/image" Target="../media/image227.png"/><Relationship Id="rId10" Type="http://schemas.openxmlformats.org/officeDocument/2006/relationships/image" Target="../media/image214.png"/><Relationship Id="rId19" Type="http://schemas.openxmlformats.org/officeDocument/2006/relationships/image" Target="../media/image121.png"/><Relationship Id="rId31" Type="http://schemas.openxmlformats.org/officeDocument/2006/relationships/image" Target="../media/image20.png"/><Relationship Id="rId4" Type="http://schemas.openxmlformats.org/officeDocument/2006/relationships/image" Target="../media/image213.png"/><Relationship Id="rId9" Type="http://schemas.openxmlformats.org/officeDocument/2006/relationships/image" Target="../media/image191.png"/><Relationship Id="rId14" Type="http://schemas.openxmlformats.org/officeDocument/2006/relationships/image" Target="../media/image195.png"/><Relationship Id="rId22" Type="http://schemas.openxmlformats.org/officeDocument/2006/relationships/image" Target="../media/image149.png"/><Relationship Id="rId27" Type="http://schemas.openxmlformats.org/officeDocument/2006/relationships/image" Target="../media/image221.png"/><Relationship Id="rId30" Type="http://schemas.openxmlformats.org/officeDocument/2006/relationships/image" Target="../media/image222.png"/><Relationship Id="rId35" Type="http://schemas.openxmlformats.org/officeDocument/2006/relationships/image" Target="../media/image226.png"/><Relationship Id="rId8" Type="http://schemas.openxmlformats.org/officeDocument/2006/relationships/image" Target="../media/image19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8.png"/><Relationship Id="rId18" Type="http://schemas.openxmlformats.org/officeDocument/2006/relationships/image" Target="../media/image242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7" Type="http://schemas.openxmlformats.org/officeDocument/2006/relationships/image" Target="../media/image233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" Type="http://schemas.openxmlformats.org/officeDocument/2006/relationships/image" Target="../media/image228.png"/><Relationship Id="rId16" Type="http://schemas.openxmlformats.org/officeDocument/2006/relationships/image" Target="../media/image241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19" Type="http://schemas.openxmlformats.org/officeDocument/2006/relationships/image" Target="../media/image243.png"/><Relationship Id="rId4" Type="http://schemas.openxmlformats.org/officeDocument/2006/relationships/image" Target="../media/image23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46.png"/><Relationship Id="rId18" Type="http://schemas.openxmlformats.org/officeDocument/2006/relationships/image" Target="../media/image242.png"/><Relationship Id="rId3" Type="http://schemas.openxmlformats.org/officeDocument/2006/relationships/image" Target="../media/image229.png"/><Relationship Id="rId21" Type="http://schemas.openxmlformats.org/officeDocument/2006/relationships/image" Target="../media/image244.png"/><Relationship Id="rId7" Type="http://schemas.openxmlformats.org/officeDocument/2006/relationships/image" Target="../media/image233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" Type="http://schemas.openxmlformats.org/officeDocument/2006/relationships/image" Target="../media/image228.png"/><Relationship Id="rId16" Type="http://schemas.openxmlformats.org/officeDocument/2006/relationships/image" Target="../media/image247.png"/><Relationship Id="rId20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19" Type="http://schemas.openxmlformats.org/officeDocument/2006/relationships/image" Target="../media/image248.png"/><Relationship Id="rId4" Type="http://schemas.openxmlformats.org/officeDocument/2006/relationships/image" Target="../media/image23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7.png"/><Relationship Id="rId18" Type="http://schemas.openxmlformats.org/officeDocument/2006/relationships/image" Target="../media/image193.png"/><Relationship Id="rId3" Type="http://schemas.openxmlformats.org/officeDocument/2006/relationships/image" Target="../media/image229.png"/><Relationship Id="rId21" Type="http://schemas.openxmlformats.org/officeDocument/2006/relationships/image" Target="../media/image249.png"/><Relationship Id="rId7" Type="http://schemas.openxmlformats.org/officeDocument/2006/relationships/image" Target="../media/image251.png"/><Relationship Id="rId12" Type="http://schemas.openxmlformats.org/officeDocument/2006/relationships/image" Target="../media/image236.png"/><Relationship Id="rId17" Type="http://schemas.openxmlformats.org/officeDocument/2006/relationships/image" Target="../media/image252.png"/><Relationship Id="rId2" Type="http://schemas.openxmlformats.org/officeDocument/2006/relationships/image" Target="../media/image228.png"/><Relationship Id="rId16" Type="http://schemas.openxmlformats.org/officeDocument/2006/relationships/image" Target="../media/image240.png"/><Relationship Id="rId20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5.png"/><Relationship Id="rId5" Type="http://schemas.openxmlformats.org/officeDocument/2006/relationships/image" Target="../media/image250.png"/><Relationship Id="rId15" Type="http://schemas.openxmlformats.org/officeDocument/2006/relationships/image" Target="../media/image239.png"/><Relationship Id="rId23" Type="http://schemas.openxmlformats.org/officeDocument/2006/relationships/image" Target="../media/image245.png"/><Relationship Id="rId10" Type="http://schemas.openxmlformats.org/officeDocument/2006/relationships/image" Target="../media/image191.png"/><Relationship Id="rId19" Type="http://schemas.openxmlformats.org/officeDocument/2006/relationships/image" Target="../media/image242.png"/><Relationship Id="rId4" Type="http://schemas.openxmlformats.org/officeDocument/2006/relationships/image" Target="../media/image230.png"/><Relationship Id="rId9" Type="http://schemas.openxmlformats.org/officeDocument/2006/relationships/image" Target="../media/image234.png"/><Relationship Id="rId14" Type="http://schemas.openxmlformats.org/officeDocument/2006/relationships/image" Target="../media/image246.png"/><Relationship Id="rId22" Type="http://schemas.openxmlformats.org/officeDocument/2006/relationships/image" Target="../media/image2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7.png"/><Relationship Id="rId18" Type="http://schemas.openxmlformats.org/officeDocument/2006/relationships/image" Target="../media/image193.png"/><Relationship Id="rId26" Type="http://schemas.openxmlformats.org/officeDocument/2006/relationships/image" Target="../media/image258.png"/><Relationship Id="rId3" Type="http://schemas.openxmlformats.org/officeDocument/2006/relationships/image" Target="../media/image229.png"/><Relationship Id="rId21" Type="http://schemas.openxmlformats.org/officeDocument/2006/relationships/image" Target="../media/image249.png"/><Relationship Id="rId7" Type="http://schemas.openxmlformats.org/officeDocument/2006/relationships/image" Target="../media/image251.png"/><Relationship Id="rId12" Type="http://schemas.openxmlformats.org/officeDocument/2006/relationships/image" Target="../media/image236.png"/><Relationship Id="rId17" Type="http://schemas.openxmlformats.org/officeDocument/2006/relationships/image" Target="../media/image255.png"/><Relationship Id="rId25" Type="http://schemas.openxmlformats.org/officeDocument/2006/relationships/image" Target="../media/image203.png"/><Relationship Id="rId2" Type="http://schemas.openxmlformats.org/officeDocument/2006/relationships/image" Target="../media/image228.png"/><Relationship Id="rId16" Type="http://schemas.openxmlformats.org/officeDocument/2006/relationships/image" Target="../media/image240.png"/><Relationship Id="rId20" Type="http://schemas.openxmlformats.org/officeDocument/2006/relationships/image" Target="../media/image2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5.png"/><Relationship Id="rId24" Type="http://schemas.openxmlformats.org/officeDocument/2006/relationships/image" Target="../media/image257.png"/><Relationship Id="rId5" Type="http://schemas.openxmlformats.org/officeDocument/2006/relationships/image" Target="../media/image250.png"/><Relationship Id="rId15" Type="http://schemas.openxmlformats.org/officeDocument/2006/relationships/image" Target="../media/image239.png"/><Relationship Id="rId23" Type="http://schemas.openxmlformats.org/officeDocument/2006/relationships/image" Target="../media/image245.png"/><Relationship Id="rId10" Type="http://schemas.openxmlformats.org/officeDocument/2006/relationships/image" Target="../media/image191.png"/><Relationship Id="rId19" Type="http://schemas.openxmlformats.org/officeDocument/2006/relationships/image" Target="../media/image242.png"/><Relationship Id="rId4" Type="http://schemas.openxmlformats.org/officeDocument/2006/relationships/image" Target="../media/image254.png"/><Relationship Id="rId9" Type="http://schemas.openxmlformats.org/officeDocument/2006/relationships/image" Target="../media/image234.png"/><Relationship Id="rId14" Type="http://schemas.openxmlformats.org/officeDocument/2006/relationships/image" Target="../media/image246.png"/><Relationship Id="rId22" Type="http://schemas.openxmlformats.org/officeDocument/2006/relationships/image" Target="../media/image244.png"/><Relationship Id="rId27" Type="http://schemas.openxmlformats.org/officeDocument/2006/relationships/image" Target="../media/image2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46.png"/><Relationship Id="rId18" Type="http://schemas.openxmlformats.org/officeDocument/2006/relationships/image" Target="../media/image242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" Type="http://schemas.openxmlformats.org/officeDocument/2006/relationships/image" Target="../media/image228.png"/><Relationship Id="rId16" Type="http://schemas.openxmlformats.org/officeDocument/2006/relationships/image" Target="../media/image252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264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63.png"/><Relationship Id="rId10" Type="http://schemas.openxmlformats.org/officeDocument/2006/relationships/image" Target="../media/image235.png"/><Relationship Id="rId19" Type="http://schemas.openxmlformats.org/officeDocument/2006/relationships/image" Target="../media/image261.png"/><Relationship Id="rId4" Type="http://schemas.openxmlformats.org/officeDocument/2006/relationships/image" Target="../media/image23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png"/><Relationship Id="rId13" Type="http://schemas.openxmlformats.org/officeDocument/2006/relationships/image" Target="../media/image237.png"/><Relationship Id="rId18" Type="http://schemas.openxmlformats.org/officeDocument/2006/relationships/image" Target="../media/image193.png"/><Relationship Id="rId26" Type="http://schemas.openxmlformats.org/officeDocument/2006/relationships/image" Target="../media/image264.png"/><Relationship Id="rId3" Type="http://schemas.openxmlformats.org/officeDocument/2006/relationships/image" Target="../media/image229.png"/><Relationship Id="rId21" Type="http://schemas.openxmlformats.org/officeDocument/2006/relationships/image" Target="../media/image270.png"/><Relationship Id="rId7" Type="http://schemas.openxmlformats.org/officeDocument/2006/relationships/image" Target="../media/image260.png"/><Relationship Id="rId12" Type="http://schemas.openxmlformats.org/officeDocument/2006/relationships/image" Target="../media/image236.png"/><Relationship Id="rId17" Type="http://schemas.openxmlformats.org/officeDocument/2006/relationships/image" Target="../media/image247.png"/><Relationship Id="rId25" Type="http://schemas.openxmlformats.org/officeDocument/2006/relationships/image" Target="../media/image263.png"/><Relationship Id="rId2" Type="http://schemas.openxmlformats.org/officeDocument/2006/relationships/image" Target="../media/image228.png"/><Relationship Id="rId16" Type="http://schemas.openxmlformats.org/officeDocument/2006/relationships/image" Target="../media/image240.png"/><Relationship Id="rId20" Type="http://schemas.openxmlformats.org/officeDocument/2006/relationships/image" Target="../media/image2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5.png"/><Relationship Id="rId24" Type="http://schemas.openxmlformats.org/officeDocument/2006/relationships/image" Target="../media/image262.png"/><Relationship Id="rId5" Type="http://schemas.openxmlformats.org/officeDocument/2006/relationships/image" Target="../media/image231.png"/><Relationship Id="rId15" Type="http://schemas.openxmlformats.org/officeDocument/2006/relationships/image" Target="../media/image239.png"/><Relationship Id="rId23" Type="http://schemas.openxmlformats.org/officeDocument/2006/relationships/image" Target="../media/image245.png"/><Relationship Id="rId10" Type="http://schemas.openxmlformats.org/officeDocument/2006/relationships/image" Target="../media/image267.png"/><Relationship Id="rId19" Type="http://schemas.openxmlformats.org/officeDocument/2006/relationships/image" Target="../media/image242.png"/><Relationship Id="rId4" Type="http://schemas.openxmlformats.org/officeDocument/2006/relationships/image" Target="../media/image265.png"/><Relationship Id="rId9" Type="http://schemas.openxmlformats.org/officeDocument/2006/relationships/image" Target="../media/image191.png"/><Relationship Id="rId14" Type="http://schemas.openxmlformats.org/officeDocument/2006/relationships/image" Target="../media/image268.png"/><Relationship Id="rId22" Type="http://schemas.openxmlformats.org/officeDocument/2006/relationships/image" Target="../media/image2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png"/><Relationship Id="rId13" Type="http://schemas.openxmlformats.org/officeDocument/2006/relationships/image" Target="../media/image237.png"/><Relationship Id="rId18" Type="http://schemas.openxmlformats.org/officeDocument/2006/relationships/image" Target="../media/image193.png"/><Relationship Id="rId26" Type="http://schemas.openxmlformats.org/officeDocument/2006/relationships/image" Target="../media/image264.png"/><Relationship Id="rId3" Type="http://schemas.openxmlformats.org/officeDocument/2006/relationships/image" Target="../media/image229.png"/><Relationship Id="rId21" Type="http://schemas.openxmlformats.org/officeDocument/2006/relationships/image" Target="../media/image273.png"/><Relationship Id="rId7" Type="http://schemas.openxmlformats.org/officeDocument/2006/relationships/image" Target="../media/image260.png"/><Relationship Id="rId12" Type="http://schemas.openxmlformats.org/officeDocument/2006/relationships/image" Target="../media/image236.png"/><Relationship Id="rId17" Type="http://schemas.openxmlformats.org/officeDocument/2006/relationships/image" Target="../media/image272.png"/><Relationship Id="rId25" Type="http://schemas.openxmlformats.org/officeDocument/2006/relationships/image" Target="../media/image263.png"/><Relationship Id="rId2" Type="http://schemas.openxmlformats.org/officeDocument/2006/relationships/image" Target="../media/image228.png"/><Relationship Id="rId16" Type="http://schemas.openxmlformats.org/officeDocument/2006/relationships/image" Target="../media/image240.png"/><Relationship Id="rId20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5.png"/><Relationship Id="rId24" Type="http://schemas.openxmlformats.org/officeDocument/2006/relationships/image" Target="../media/image262.png"/><Relationship Id="rId5" Type="http://schemas.openxmlformats.org/officeDocument/2006/relationships/image" Target="../media/image231.png"/><Relationship Id="rId15" Type="http://schemas.openxmlformats.org/officeDocument/2006/relationships/image" Target="../media/image239.png"/><Relationship Id="rId23" Type="http://schemas.openxmlformats.org/officeDocument/2006/relationships/image" Target="../media/image245.png"/><Relationship Id="rId10" Type="http://schemas.openxmlformats.org/officeDocument/2006/relationships/image" Target="../media/image271.png"/><Relationship Id="rId19" Type="http://schemas.openxmlformats.org/officeDocument/2006/relationships/image" Target="../media/image242.png"/><Relationship Id="rId4" Type="http://schemas.openxmlformats.org/officeDocument/2006/relationships/image" Target="../media/image230.png"/><Relationship Id="rId9" Type="http://schemas.openxmlformats.org/officeDocument/2006/relationships/image" Target="../media/image191.png"/><Relationship Id="rId14" Type="http://schemas.openxmlformats.org/officeDocument/2006/relationships/image" Target="../media/image246.png"/><Relationship Id="rId22" Type="http://schemas.openxmlformats.org/officeDocument/2006/relationships/image" Target="../media/image2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png"/><Relationship Id="rId13" Type="http://schemas.openxmlformats.org/officeDocument/2006/relationships/image" Target="../media/image237.png"/><Relationship Id="rId18" Type="http://schemas.openxmlformats.org/officeDocument/2006/relationships/image" Target="../media/image193.png"/><Relationship Id="rId26" Type="http://schemas.openxmlformats.org/officeDocument/2006/relationships/image" Target="../media/image264.png"/><Relationship Id="rId3" Type="http://schemas.openxmlformats.org/officeDocument/2006/relationships/image" Target="../media/image229.png"/><Relationship Id="rId21" Type="http://schemas.openxmlformats.org/officeDocument/2006/relationships/image" Target="../media/image273.png"/><Relationship Id="rId7" Type="http://schemas.openxmlformats.org/officeDocument/2006/relationships/image" Target="../media/image260.png"/><Relationship Id="rId12" Type="http://schemas.openxmlformats.org/officeDocument/2006/relationships/image" Target="../media/image236.png"/><Relationship Id="rId17" Type="http://schemas.openxmlformats.org/officeDocument/2006/relationships/image" Target="../media/image252.png"/><Relationship Id="rId25" Type="http://schemas.openxmlformats.org/officeDocument/2006/relationships/image" Target="../media/image263.png"/><Relationship Id="rId2" Type="http://schemas.openxmlformats.org/officeDocument/2006/relationships/image" Target="../media/image228.png"/><Relationship Id="rId16" Type="http://schemas.openxmlformats.org/officeDocument/2006/relationships/image" Target="../media/image240.png"/><Relationship Id="rId20" Type="http://schemas.openxmlformats.org/officeDocument/2006/relationships/image" Target="../media/image261.png"/><Relationship Id="rId29" Type="http://schemas.openxmlformats.org/officeDocument/2006/relationships/image" Target="../media/image2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5.png"/><Relationship Id="rId24" Type="http://schemas.openxmlformats.org/officeDocument/2006/relationships/image" Target="../media/image262.png"/><Relationship Id="rId5" Type="http://schemas.openxmlformats.org/officeDocument/2006/relationships/image" Target="../media/image231.png"/><Relationship Id="rId15" Type="http://schemas.openxmlformats.org/officeDocument/2006/relationships/image" Target="../media/image239.png"/><Relationship Id="rId23" Type="http://schemas.openxmlformats.org/officeDocument/2006/relationships/image" Target="../media/image245.png"/><Relationship Id="rId28" Type="http://schemas.openxmlformats.org/officeDocument/2006/relationships/image" Target="../media/image275.png"/><Relationship Id="rId10" Type="http://schemas.openxmlformats.org/officeDocument/2006/relationships/image" Target="../media/image271.png"/><Relationship Id="rId19" Type="http://schemas.openxmlformats.org/officeDocument/2006/relationships/image" Target="../media/image242.png"/><Relationship Id="rId31" Type="http://schemas.openxmlformats.org/officeDocument/2006/relationships/image" Target="../media/image278.png"/><Relationship Id="rId4" Type="http://schemas.openxmlformats.org/officeDocument/2006/relationships/image" Target="../media/image230.png"/><Relationship Id="rId9" Type="http://schemas.openxmlformats.org/officeDocument/2006/relationships/image" Target="../media/image191.png"/><Relationship Id="rId14" Type="http://schemas.openxmlformats.org/officeDocument/2006/relationships/image" Target="../media/image246.png"/><Relationship Id="rId22" Type="http://schemas.openxmlformats.org/officeDocument/2006/relationships/image" Target="../media/image244.png"/><Relationship Id="rId27" Type="http://schemas.openxmlformats.org/officeDocument/2006/relationships/image" Target="../media/image274.png"/><Relationship Id="rId30" Type="http://schemas.openxmlformats.org/officeDocument/2006/relationships/image" Target="../media/image27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80.png"/><Relationship Id="rId18" Type="http://schemas.openxmlformats.org/officeDocument/2006/relationships/image" Target="../media/image242.png"/><Relationship Id="rId26" Type="http://schemas.openxmlformats.org/officeDocument/2006/relationships/image" Target="../media/image277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275.png"/><Relationship Id="rId2" Type="http://schemas.openxmlformats.org/officeDocument/2006/relationships/image" Target="../media/image228.png"/><Relationship Id="rId16" Type="http://schemas.openxmlformats.org/officeDocument/2006/relationships/image" Target="../media/image281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264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63.png"/><Relationship Id="rId10" Type="http://schemas.openxmlformats.org/officeDocument/2006/relationships/image" Target="../media/image279.png"/><Relationship Id="rId19" Type="http://schemas.openxmlformats.org/officeDocument/2006/relationships/image" Target="../media/image253.png"/><Relationship Id="rId4" Type="http://schemas.openxmlformats.org/officeDocument/2006/relationships/image" Target="../media/image23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83.png"/><Relationship Id="rId18" Type="http://schemas.openxmlformats.org/officeDocument/2006/relationships/image" Target="../media/image242.png"/><Relationship Id="rId26" Type="http://schemas.openxmlformats.org/officeDocument/2006/relationships/image" Target="../media/image277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275.png"/><Relationship Id="rId2" Type="http://schemas.openxmlformats.org/officeDocument/2006/relationships/image" Target="../media/image228.png"/><Relationship Id="rId16" Type="http://schemas.openxmlformats.org/officeDocument/2006/relationships/image" Target="../media/image247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264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63.png"/><Relationship Id="rId10" Type="http://schemas.openxmlformats.org/officeDocument/2006/relationships/image" Target="../media/image279.png"/><Relationship Id="rId19" Type="http://schemas.openxmlformats.org/officeDocument/2006/relationships/image" Target="../media/image284.png"/><Relationship Id="rId4" Type="http://schemas.openxmlformats.org/officeDocument/2006/relationships/image" Target="../media/image282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6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237.png"/><Relationship Id="rId18" Type="http://schemas.openxmlformats.org/officeDocument/2006/relationships/image" Target="../media/image193.png"/><Relationship Id="rId26" Type="http://schemas.openxmlformats.org/officeDocument/2006/relationships/image" Target="../media/image264.png"/><Relationship Id="rId3" Type="http://schemas.openxmlformats.org/officeDocument/2006/relationships/image" Target="../media/image229.png"/><Relationship Id="rId21" Type="http://schemas.openxmlformats.org/officeDocument/2006/relationships/image" Target="../media/image288.png"/><Relationship Id="rId7" Type="http://schemas.openxmlformats.org/officeDocument/2006/relationships/image" Target="../media/image232.png"/><Relationship Id="rId12" Type="http://schemas.openxmlformats.org/officeDocument/2006/relationships/image" Target="../media/image236.png"/><Relationship Id="rId17" Type="http://schemas.openxmlformats.org/officeDocument/2006/relationships/image" Target="../media/image272.png"/><Relationship Id="rId25" Type="http://schemas.openxmlformats.org/officeDocument/2006/relationships/image" Target="../media/image263.png"/><Relationship Id="rId2" Type="http://schemas.openxmlformats.org/officeDocument/2006/relationships/image" Target="../media/image285.png"/><Relationship Id="rId16" Type="http://schemas.openxmlformats.org/officeDocument/2006/relationships/image" Target="../media/image240.png"/><Relationship Id="rId20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1" Type="http://schemas.openxmlformats.org/officeDocument/2006/relationships/image" Target="../media/image279.png"/><Relationship Id="rId24" Type="http://schemas.openxmlformats.org/officeDocument/2006/relationships/image" Target="../media/image262.png"/><Relationship Id="rId5" Type="http://schemas.openxmlformats.org/officeDocument/2006/relationships/image" Target="../media/image230.png"/><Relationship Id="rId15" Type="http://schemas.openxmlformats.org/officeDocument/2006/relationships/image" Target="../media/image239.png"/><Relationship Id="rId23" Type="http://schemas.openxmlformats.org/officeDocument/2006/relationships/image" Target="../media/image245.png"/><Relationship Id="rId28" Type="http://schemas.openxmlformats.org/officeDocument/2006/relationships/image" Target="../media/image289.png"/><Relationship Id="rId10" Type="http://schemas.openxmlformats.org/officeDocument/2006/relationships/image" Target="../media/image191.png"/><Relationship Id="rId19" Type="http://schemas.openxmlformats.org/officeDocument/2006/relationships/image" Target="../media/image242.png"/><Relationship Id="rId4" Type="http://schemas.openxmlformats.org/officeDocument/2006/relationships/image" Target="../media/image286.png"/><Relationship Id="rId9" Type="http://schemas.openxmlformats.org/officeDocument/2006/relationships/image" Target="../media/image234.png"/><Relationship Id="rId14" Type="http://schemas.openxmlformats.org/officeDocument/2006/relationships/image" Target="../media/image283.png"/><Relationship Id="rId22" Type="http://schemas.openxmlformats.org/officeDocument/2006/relationships/image" Target="../media/image244.png"/><Relationship Id="rId27" Type="http://schemas.openxmlformats.org/officeDocument/2006/relationships/image" Target="../media/image27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237.png"/><Relationship Id="rId18" Type="http://schemas.openxmlformats.org/officeDocument/2006/relationships/image" Target="../media/image193.png"/><Relationship Id="rId26" Type="http://schemas.openxmlformats.org/officeDocument/2006/relationships/image" Target="../media/image264.png"/><Relationship Id="rId3" Type="http://schemas.openxmlformats.org/officeDocument/2006/relationships/image" Target="../media/image229.png"/><Relationship Id="rId21" Type="http://schemas.openxmlformats.org/officeDocument/2006/relationships/image" Target="../media/image292.png"/><Relationship Id="rId7" Type="http://schemas.openxmlformats.org/officeDocument/2006/relationships/image" Target="../media/image232.png"/><Relationship Id="rId12" Type="http://schemas.openxmlformats.org/officeDocument/2006/relationships/image" Target="../media/image236.png"/><Relationship Id="rId17" Type="http://schemas.openxmlformats.org/officeDocument/2006/relationships/image" Target="../media/image247.png"/><Relationship Id="rId25" Type="http://schemas.openxmlformats.org/officeDocument/2006/relationships/image" Target="../media/image263.png"/><Relationship Id="rId2" Type="http://schemas.openxmlformats.org/officeDocument/2006/relationships/image" Target="../media/image285.png"/><Relationship Id="rId16" Type="http://schemas.openxmlformats.org/officeDocument/2006/relationships/image" Target="../media/image240.png"/><Relationship Id="rId20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1" Type="http://schemas.openxmlformats.org/officeDocument/2006/relationships/image" Target="../media/image279.png"/><Relationship Id="rId24" Type="http://schemas.openxmlformats.org/officeDocument/2006/relationships/image" Target="../media/image262.png"/><Relationship Id="rId5" Type="http://schemas.openxmlformats.org/officeDocument/2006/relationships/image" Target="../media/image230.png"/><Relationship Id="rId15" Type="http://schemas.openxmlformats.org/officeDocument/2006/relationships/image" Target="../media/image239.png"/><Relationship Id="rId23" Type="http://schemas.openxmlformats.org/officeDocument/2006/relationships/image" Target="../media/image245.png"/><Relationship Id="rId28" Type="http://schemas.openxmlformats.org/officeDocument/2006/relationships/image" Target="../media/image277.png"/><Relationship Id="rId10" Type="http://schemas.openxmlformats.org/officeDocument/2006/relationships/image" Target="../media/image191.png"/><Relationship Id="rId19" Type="http://schemas.openxmlformats.org/officeDocument/2006/relationships/image" Target="../media/image242.png"/><Relationship Id="rId4" Type="http://schemas.openxmlformats.org/officeDocument/2006/relationships/image" Target="../media/image290.png"/><Relationship Id="rId9" Type="http://schemas.openxmlformats.org/officeDocument/2006/relationships/image" Target="../media/image234.png"/><Relationship Id="rId14" Type="http://schemas.openxmlformats.org/officeDocument/2006/relationships/image" Target="../media/image291.png"/><Relationship Id="rId22" Type="http://schemas.openxmlformats.org/officeDocument/2006/relationships/image" Target="../media/image244.png"/><Relationship Id="rId27" Type="http://schemas.openxmlformats.org/officeDocument/2006/relationships/image" Target="../media/image27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237.png"/><Relationship Id="rId18" Type="http://schemas.openxmlformats.org/officeDocument/2006/relationships/image" Target="../media/image193.png"/><Relationship Id="rId26" Type="http://schemas.openxmlformats.org/officeDocument/2006/relationships/image" Target="../media/image264.png"/><Relationship Id="rId3" Type="http://schemas.openxmlformats.org/officeDocument/2006/relationships/image" Target="../media/image229.png"/><Relationship Id="rId21" Type="http://schemas.openxmlformats.org/officeDocument/2006/relationships/image" Target="../media/image292.png"/><Relationship Id="rId7" Type="http://schemas.openxmlformats.org/officeDocument/2006/relationships/image" Target="../media/image232.png"/><Relationship Id="rId12" Type="http://schemas.openxmlformats.org/officeDocument/2006/relationships/image" Target="../media/image236.png"/><Relationship Id="rId17" Type="http://schemas.openxmlformats.org/officeDocument/2006/relationships/image" Target="../media/image293.png"/><Relationship Id="rId25" Type="http://schemas.openxmlformats.org/officeDocument/2006/relationships/image" Target="../media/image263.png"/><Relationship Id="rId2" Type="http://schemas.openxmlformats.org/officeDocument/2006/relationships/image" Target="../media/image285.png"/><Relationship Id="rId16" Type="http://schemas.openxmlformats.org/officeDocument/2006/relationships/image" Target="../media/image240.png"/><Relationship Id="rId20" Type="http://schemas.openxmlformats.org/officeDocument/2006/relationships/image" Target="../media/image294.png"/><Relationship Id="rId29" Type="http://schemas.openxmlformats.org/officeDocument/2006/relationships/image" Target="../media/image2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1" Type="http://schemas.openxmlformats.org/officeDocument/2006/relationships/image" Target="../media/image279.png"/><Relationship Id="rId24" Type="http://schemas.openxmlformats.org/officeDocument/2006/relationships/image" Target="../media/image262.png"/><Relationship Id="rId32" Type="http://schemas.openxmlformats.org/officeDocument/2006/relationships/image" Target="../media/image299.png"/><Relationship Id="rId5" Type="http://schemas.openxmlformats.org/officeDocument/2006/relationships/image" Target="../media/image230.png"/><Relationship Id="rId15" Type="http://schemas.openxmlformats.org/officeDocument/2006/relationships/image" Target="../media/image239.png"/><Relationship Id="rId23" Type="http://schemas.openxmlformats.org/officeDocument/2006/relationships/image" Target="../media/image245.png"/><Relationship Id="rId28" Type="http://schemas.openxmlformats.org/officeDocument/2006/relationships/image" Target="../media/image295.png"/><Relationship Id="rId10" Type="http://schemas.openxmlformats.org/officeDocument/2006/relationships/image" Target="../media/image191.png"/><Relationship Id="rId19" Type="http://schemas.openxmlformats.org/officeDocument/2006/relationships/image" Target="../media/image242.png"/><Relationship Id="rId31" Type="http://schemas.openxmlformats.org/officeDocument/2006/relationships/image" Target="../media/image298.png"/><Relationship Id="rId4" Type="http://schemas.openxmlformats.org/officeDocument/2006/relationships/image" Target="../media/image290.png"/><Relationship Id="rId9" Type="http://schemas.openxmlformats.org/officeDocument/2006/relationships/image" Target="../media/image234.png"/><Relationship Id="rId14" Type="http://schemas.openxmlformats.org/officeDocument/2006/relationships/image" Target="../media/image291.png"/><Relationship Id="rId22" Type="http://schemas.openxmlformats.org/officeDocument/2006/relationships/image" Target="../media/image244.png"/><Relationship Id="rId27" Type="http://schemas.openxmlformats.org/officeDocument/2006/relationships/image" Target="../media/image275.png"/><Relationship Id="rId30" Type="http://schemas.openxmlformats.org/officeDocument/2006/relationships/image" Target="../media/image29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91.png"/><Relationship Id="rId18" Type="http://schemas.openxmlformats.org/officeDocument/2006/relationships/image" Target="../media/image242.png"/><Relationship Id="rId26" Type="http://schemas.openxmlformats.org/officeDocument/2006/relationships/image" Target="../media/image295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275.png"/><Relationship Id="rId2" Type="http://schemas.openxmlformats.org/officeDocument/2006/relationships/image" Target="../media/image228.png"/><Relationship Id="rId16" Type="http://schemas.openxmlformats.org/officeDocument/2006/relationships/image" Target="../media/image293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264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63.png"/><Relationship Id="rId28" Type="http://schemas.openxmlformats.org/officeDocument/2006/relationships/image" Target="../media/image303.png"/><Relationship Id="rId10" Type="http://schemas.openxmlformats.org/officeDocument/2006/relationships/image" Target="../media/image279.png"/><Relationship Id="rId19" Type="http://schemas.openxmlformats.org/officeDocument/2006/relationships/image" Target="../media/image301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62.png"/><Relationship Id="rId27" Type="http://schemas.openxmlformats.org/officeDocument/2006/relationships/image" Target="../media/image30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305.png"/><Relationship Id="rId18" Type="http://schemas.openxmlformats.org/officeDocument/2006/relationships/image" Target="../media/image242.png"/><Relationship Id="rId26" Type="http://schemas.openxmlformats.org/officeDocument/2006/relationships/image" Target="../media/image307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275.png"/><Relationship Id="rId2" Type="http://schemas.openxmlformats.org/officeDocument/2006/relationships/image" Target="../media/image228.png"/><Relationship Id="rId16" Type="http://schemas.openxmlformats.org/officeDocument/2006/relationships/image" Target="../media/image247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264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63.png"/><Relationship Id="rId28" Type="http://schemas.openxmlformats.org/officeDocument/2006/relationships/image" Target="../media/image308.png"/><Relationship Id="rId10" Type="http://schemas.openxmlformats.org/officeDocument/2006/relationships/image" Target="../media/image279.png"/><Relationship Id="rId19" Type="http://schemas.openxmlformats.org/officeDocument/2006/relationships/image" Target="../media/image306.png"/><Relationship Id="rId4" Type="http://schemas.openxmlformats.org/officeDocument/2006/relationships/image" Target="../media/image304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62.png"/><Relationship Id="rId27" Type="http://schemas.openxmlformats.org/officeDocument/2006/relationships/image" Target="../media/image30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310.png"/><Relationship Id="rId18" Type="http://schemas.openxmlformats.org/officeDocument/2006/relationships/image" Target="../media/image193.png"/><Relationship Id="rId26" Type="http://schemas.openxmlformats.org/officeDocument/2006/relationships/image" Target="../media/image264.png"/><Relationship Id="rId3" Type="http://schemas.openxmlformats.org/officeDocument/2006/relationships/image" Target="../media/image229.png"/><Relationship Id="rId21" Type="http://schemas.openxmlformats.org/officeDocument/2006/relationships/image" Target="../media/image311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293.png"/><Relationship Id="rId25" Type="http://schemas.openxmlformats.org/officeDocument/2006/relationships/image" Target="../media/image263.png"/><Relationship Id="rId2" Type="http://schemas.openxmlformats.org/officeDocument/2006/relationships/image" Target="../media/image228.png"/><Relationship Id="rId16" Type="http://schemas.openxmlformats.org/officeDocument/2006/relationships/image" Target="../media/image240.png"/><Relationship Id="rId20" Type="http://schemas.openxmlformats.org/officeDocument/2006/relationships/image" Target="../media/image301.png"/><Relationship Id="rId29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309.png"/><Relationship Id="rId24" Type="http://schemas.openxmlformats.org/officeDocument/2006/relationships/image" Target="../media/image262.png"/><Relationship Id="rId5" Type="http://schemas.openxmlformats.org/officeDocument/2006/relationships/image" Target="../media/image231.png"/><Relationship Id="rId15" Type="http://schemas.openxmlformats.org/officeDocument/2006/relationships/image" Target="../media/image239.png"/><Relationship Id="rId23" Type="http://schemas.openxmlformats.org/officeDocument/2006/relationships/image" Target="../media/image245.png"/><Relationship Id="rId28" Type="http://schemas.openxmlformats.org/officeDocument/2006/relationships/image" Target="../media/image275.png"/><Relationship Id="rId10" Type="http://schemas.openxmlformats.org/officeDocument/2006/relationships/image" Target="../media/image279.png"/><Relationship Id="rId19" Type="http://schemas.openxmlformats.org/officeDocument/2006/relationships/image" Target="../media/image242.png"/><Relationship Id="rId31" Type="http://schemas.openxmlformats.org/officeDocument/2006/relationships/image" Target="../media/image312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91.png"/><Relationship Id="rId22" Type="http://schemas.openxmlformats.org/officeDocument/2006/relationships/image" Target="../media/image244.png"/><Relationship Id="rId27" Type="http://schemas.openxmlformats.org/officeDocument/2006/relationships/image" Target="../media/image236.png"/><Relationship Id="rId30" Type="http://schemas.openxmlformats.org/officeDocument/2006/relationships/image" Target="../media/image30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313.png"/><Relationship Id="rId18" Type="http://schemas.openxmlformats.org/officeDocument/2006/relationships/image" Target="../media/image193.png"/><Relationship Id="rId26" Type="http://schemas.openxmlformats.org/officeDocument/2006/relationships/image" Target="../media/image264.png"/><Relationship Id="rId3" Type="http://schemas.openxmlformats.org/officeDocument/2006/relationships/image" Target="../media/image229.png"/><Relationship Id="rId21" Type="http://schemas.openxmlformats.org/officeDocument/2006/relationships/image" Target="../media/image314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293.png"/><Relationship Id="rId25" Type="http://schemas.openxmlformats.org/officeDocument/2006/relationships/image" Target="../media/image263.png"/><Relationship Id="rId2" Type="http://schemas.openxmlformats.org/officeDocument/2006/relationships/image" Target="../media/image228.png"/><Relationship Id="rId16" Type="http://schemas.openxmlformats.org/officeDocument/2006/relationships/image" Target="../media/image240.png"/><Relationship Id="rId20" Type="http://schemas.openxmlformats.org/officeDocument/2006/relationships/image" Target="../media/image301.png"/><Relationship Id="rId29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309.png"/><Relationship Id="rId24" Type="http://schemas.openxmlformats.org/officeDocument/2006/relationships/image" Target="../media/image262.png"/><Relationship Id="rId5" Type="http://schemas.openxmlformats.org/officeDocument/2006/relationships/image" Target="../media/image231.png"/><Relationship Id="rId15" Type="http://schemas.openxmlformats.org/officeDocument/2006/relationships/image" Target="../media/image239.png"/><Relationship Id="rId23" Type="http://schemas.openxmlformats.org/officeDocument/2006/relationships/image" Target="../media/image245.png"/><Relationship Id="rId28" Type="http://schemas.openxmlformats.org/officeDocument/2006/relationships/image" Target="../media/image275.png"/><Relationship Id="rId10" Type="http://schemas.openxmlformats.org/officeDocument/2006/relationships/image" Target="../media/image279.png"/><Relationship Id="rId19" Type="http://schemas.openxmlformats.org/officeDocument/2006/relationships/image" Target="../media/image242.png"/><Relationship Id="rId31" Type="http://schemas.openxmlformats.org/officeDocument/2006/relationships/image" Target="../media/image312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91.png"/><Relationship Id="rId22" Type="http://schemas.openxmlformats.org/officeDocument/2006/relationships/image" Target="../media/image244.png"/><Relationship Id="rId27" Type="http://schemas.openxmlformats.org/officeDocument/2006/relationships/image" Target="../media/image236.png"/><Relationship Id="rId30" Type="http://schemas.openxmlformats.org/officeDocument/2006/relationships/image" Target="../media/image302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3.png"/><Relationship Id="rId18" Type="http://schemas.openxmlformats.org/officeDocument/2006/relationships/image" Target="../media/image193.png"/><Relationship Id="rId26" Type="http://schemas.openxmlformats.org/officeDocument/2006/relationships/image" Target="../media/image264.png"/><Relationship Id="rId3" Type="http://schemas.openxmlformats.org/officeDocument/2006/relationships/image" Target="../media/image229.png"/><Relationship Id="rId21" Type="http://schemas.openxmlformats.org/officeDocument/2006/relationships/image" Target="../media/image314.png"/><Relationship Id="rId34" Type="http://schemas.openxmlformats.org/officeDocument/2006/relationships/image" Target="../media/image317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293.png"/><Relationship Id="rId25" Type="http://schemas.openxmlformats.org/officeDocument/2006/relationships/image" Target="../media/image263.png"/><Relationship Id="rId33" Type="http://schemas.openxmlformats.org/officeDocument/2006/relationships/image" Target="../media/image119.png"/><Relationship Id="rId2" Type="http://schemas.openxmlformats.org/officeDocument/2006/relationships/image" Target="../media/image228.png"/><Relationship Id="rId16" Type="http://schemas.openxmlformats.org/officeDocument/2006/relationships/image" Target="../media/image240.png"/><Relationship Id="rId20" Type="http://schemas.openxmlformats.org/officeDocument/2006/relationships/image" Target="../media/image301.png"/><Relationship Id="rId29" Type="http://schemas.openxmlformats.org/officeDocument/2006/relationships/image" Target="../media/image3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309.png"/><Relationship Id="rId24" Type="http://schemas.openxmlformats.org/officeDocument/2006/relationships/image" Target="../media/image262.png"/><Relationship Id="rId32" Type="http://schemas.openxmlformats.org/officeDocument/2006/relationships/image" Target="../media/image316.png"/><Relationship Id="rId5" Type="http://schemas.openxmlformats.org/officeDocument/2006/relationships/image" Target="../media/image231.png"/><Relationship Id="rId15" Type="http://schemas.openxmlformats.org/officeDocument/2006/relationships/image" Target="../media/image239.png"/><Relationship Id="rId23" Type="http://schemas.openxmlformats.org/officeDocument/2006/relationships/image" Target="../media/image245.png"/><Relationship Id="rId28" Type="http://schemas.openxmlformats.org/officeDocument/2006/relationships/image" Target="../media/image275.png"/><Relationship Id="rId36" Type="http://schemas.openxmlformats.org/officeDocument/2006/relationships/image" Target="../media/image319.png"/><Relationship Id="rId10" Type="http://schemas.openxmlformats.org/officeDocument/2006/relationships/image" Target="../media/image279.png"/><Relationship Id="rId19" Type="http://schemas.openxmlformats.org/officeDocument/2006/relationships/image" Target="../media/image242.png"/><Relationship Id="rId31" Type="http://schemas.openxmlformats.org/officeDocument/2006/relationships/image" Target="../media/image298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91.png"/><Relationship Id="rId22" Type="http://schemas.openxmlformats.org/officeDocument/2006/relationships/image" Target="../media/image244.png"/><Relationship Id="rId27" Type="http://schemas.openxmlformats.org/officeDocument/2006/relationships/image" Target="../media/image236.png"/><Relationship Id="rId30" Type="http://schemas.openxmlformats.org/officeDocument/2006/relationships/image" Target="../media/image302.png"/><Relationship Id="rId35" Type="http://schemas.openxmlformats.org/officeDocument/2006/relationships/image" Target="../media/image318.png"/><Relationship Id="rId8" Type="http://schemas.openxmlformats.org/officeDocument/2006/relationships/image" Target="../media/image2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277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275.png"/><Relationship Id="rId2" Type="http://schemas.openxmlformats.org/officeDocument/2006/relationships/image" Target="../media/image228.png"/><Relationship Id="rId16" Type="http://schemas.openxmlformats.org/officeDocument/2006/relationships/image" Target="../media/image247.png"/><Relationship Id="rId20" Type="http://schemas.openxmlformats.org/officeDocument/2006/relationships/image" Target="../media/image244.png"/><Relationship Id="rId29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264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63.png"/><Relationship Id="rId28" Type="http://schemas.openxmlformats.org/officeDocument/2006/relationships/image" Target="../media/image312.png"/><Relationship Id="rId10" Type="http://schemas.openxmlformats.org/officeDocument/2006/relationships/image" Target="../media/image279.png"/><Relationship Id="rId19" Type="http://schemas.openxmlformats.org/officeDocument/2006/relationships/image" Target="../media/image253.png"/><Relationship Id="rId31" Type="http://schemas.openxmlformats.org/officeDocument/2006/relationships/image" Target="../media/image322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62.png"/><Relationship Id="rId27" Type="http://schemas.openxmlformats.org/officeDocument/2006/relationships/image" Target="../media/image302.png"/><Relationship Id="rId30" Type="http://schemas.openxmlformats.org/officeDocument/2006/relationships/image" Target="../media/image11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277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275.png"/><Relationship Id="rId2" Type="http://schemas.openxmlformats.org/officeDocument/2006/relationships/image" Target="../media/image228.png"/><Relationship Id="rId16" Type="http://schemas.openxmlformats.org/officeDocument/2006/relationships/image" Target="../media/image293.png"/><Relationship Id="rId20" Type="http://schemas.openxmlformats.org/officeDocument/2006/relationships/image" Target="../media/image244.png"/><Relationship Id="rId29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264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63.png"/><Relationship Id="rId28" Type="http://schemas.openxmlformats.org/officeDocument/2006/relationships/image" Target="../media/image312.png"/><Relationship Id="rId10" Type="http://schemas.openxmlformats.org/officeDocument/2006/relationships/image" Target="../media/image279.png"/><Relationship Id="rId19" Type="http://schemas.openxmlformats.org/officeDocument/2006/relationships/image" Target="../media/image301.png"/><Relationship Id="rId31" Type="http://schemas.openxmlformats.org/officeDocument/2006/relationships/image" Target="../media/image323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62.png"/><Relationship Id="rId27" Type="http://schemas.openxmlformats.org/officeDocument/2006/relationships/image" Target="../media/image302.png"/><Relationship Id="rId30" Type="http://schemas.openxmlformats.org/officeDocument/2006/relationships/image" Target="../media/image119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193.png"/><Relationship Id="rId26" Type="http://schemas.openxmlformats.org/officeDocument/2006/relationships/image" Target="../media/image264.png"/><Relationship Id="rId3" Type="http://schemas.openxmlformats.org/officeDocument/2006/relationships/image" Target="../media/image229.png"/><Relationship Id="rId21" Type="http://schemas.openxmlformats.org/officeDocument/2006/relationships/image" Target="../media/image326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293.png"/><Relationship Id="rId25" Type="http://schemas.openxmlformats.org/officeDocument/2006/relationships/image" Target="../media/image263.png"/><Relationship Id="rId33" Type="http://schemas.openxmlformats.org/officeDocument/2006/relationships/image" Target="../media/image322.png"/><Relationship Id="rId2" Type="http://schemas.openxmlformats.org/officeDocument/2006/relationships/image" Target="../media/image228.png"/><Relationship Id="rId16" Type="http://schemas.openxmlformats.org/officeDocument/2006/relationships/image" Target="../media/image325.png"/><Relationship Id="rId20" Type="http://schemas.openxmlformats.org/officeDocument/2006/relationships/image" Target="../media/image301.png"/><Relationship Id="rId29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262.png"/><Relationship Id="rId32" Type="http://schemas.openxmlformats.org/officeDocument/2006/relationships/image" Target="../media/image119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45.png"/><Relationship Id="rId28" Type="http://schemas.openxmlformats.org/officeDocument/2006/relationships/image" Target="../media/image277.png"/><Relationship Id="rId10" Type="http://schemas.openxmlformats.org/officeDocument/2006/relationships/image" Target="../media/image279.png"/><Relationship Id="rId19" Type="http://schemas.openxmlformats.org/officeDocument/2006/relationships/image" Target="../media/image242.png"/><Relationship Id="rId31" Type="http://schemas.openxmlformats.org/officeDocument/2006/relationships/image" Target="../media/image321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324.png"/><Relationship Id="rId22" Type="http://schemas.openxmlformats.org/officeDocument/2006/relationships/image" Target="../media/image244.png"/><Relationship Id="rId27" Type="http://schemas.openxmlformats.org/officeDocument/2006/relationships/image" Target="../media/image275.png"/><Relationship Id="rId30" Type="http://schemas.openxmlformats.org/officeDocument/2006/relationships/image" Target="../media/image312.png"/><Relationship Id="rId8" Type="http://schemas.openxmlformats.org/officeDocument/2006/relationships/image" Target="../media/image234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193.png"/><Relationship Id="rId26" Type="http://schemas.openxmlformats.org/officeDocument/2006/relationships/image" Target="../media/image264.png"/><Relationship Id="rId3" Type="http://schemas.openxmlformats.org/officeDocument/2006/relationships/image" Target="../media/image229.png"/><Relationship Id="rId21" Type="http://schemas.openxmlformats.org/officeDocument/2006/relationships/image" Target="../media/image328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293.png"/><Relationship Id="rId25" Type="http://schemas.openxmlformats.org/officeDocument/2006/relationships/image" Target="../media/image263.png"/><Relationship Id="rId33" Type="http://schemas.openxmlformats.org/officeDocument/2006/relationships/image" Target="../media/image322.png"/><Relationship Id="rId2" Type="http://schemas.openxmlformats.org/officeDocument/2006/relationships/image" Target="../media/image228.png"/><Relationship Id="rId16" Type="http://schemas.openxmlformats.org/officeDocument/2006/relationships/image" Target="../media/image327.png"/><Relationship Id="rId20" Type="http://schemas.openxmlformats.org/officeDocument/2006/relationships/image" Target="../media/image301.png"/><Relationship Id="rId29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262.png"/><Relationship Id="rId32" Type="http://schemas.openxmlformats.org/officeDocument/2006/relationships/image" Target="../media/image119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45.png"/><Relationship Id="rId28" Type="http://schemas.openxmlformats.org/officeDocument/2006/relationships/image" Target="../media/image277.png"/><Relationship Id="rId10" Type="http://schemas.openxmlformats.org/officeDocument/2006/relationships/image" Target="../media/image279.png"/><Relationship Id="rId19" Type="http://schemas.openxmlformats.org/officeDocument/2006/relationships/image" Target="../media/image242.png"/><Relationship Id="rId31" Type="http://schemas.openxmlformats.org/officeDocument/2006/relationships/image" Target="../media/image321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324.png"/><Relationship Id="rId22" Type="http://schemas.openxmlformats.org/officeDocument/2006/relationships/image" Target="../media/image244.png"/><Relationship Id="rId27" Type="http://schemas.openxmlformats.org/officeDocument/2006/relationships/image" Target="../media/image275.png"/><Relationship Id="rId30" Type="http://schemas.openxmlformats.org/officeDocument/2006/relationships/image" Target="../media/image312.png"/><Relationship Id="rId8" Type="http://schemas.openxmlformats.org/officeDocument/2006/relationships/image" Target="../media/image234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193.png"/><Relationship Id="rId26" Type="http://schemas.openxmlformats.org/officeDocument/2006/relationships/image" Target="../media/image264.png"/><Relationship Id="rId21" Type="http://schemas.openxmlformats.org/officeDocument/2006/relationships/image" Target="../media/image328.png"/><Relationship Id="rId34" Type="http://schemas.openxmlformats.org/officeDocument/2006/relationships/image" Target="../media/image329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293.png"/><Relationship Id="rId25" Type="http://schemas.openxmlformats.org/officeDocument/2006/relationships/image" Target="../media/image263.png"/><Relationship Id="rId33" Type="http://schemas.openxmlformats.org/officeDocument/2006/relationships/image" Target="../media/image322.png"/><Relationship Id="rId38" Type="http://schemas.openxmlformats.org/officeDocument/2006/relationships/image" Target="../media/image333.png"/><Relationship Id="rId2" Type="http://schemas.openxmlformats.org/officeDocument/2006/relationships/image" Target="../media/image228.png"/><Relationship Id="rId16" Type="http://schemas.openxmlformats.org/officeDocument/2006/relationships/image" Target="../media/image327.png"/><Relationship Id="rId20" Type="http://schemas.openxmlformats.org/officeDocument/2006/relationships/image" Target="../media/image301.png"/><Relationship Id="rId29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262.png"/><Relationship Id="rId32" Type="http://schemas.openxmlformats.org/officeDocument/2006/relationships/image" Target="../media/image119.png"/><Relationship Id="rId37" Type="http://schemas.openxmlformats.org/officeDocument/2006/relationships/image" Target="../media/image332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45.png"/><Relationship Id="rId28" Type="http://schemas.openxmlformats.org/officeDocument/2006/relationships/image" Target="../media/image277.png"/><Relationship Id="rId36" Type="http://schemas.openxmlformats.org/officeDocument/2006/relationships/image" Target="../media/image331.png"/><Relationship Id="rId10" Type="http://schemas.openxmlformats.org/officeDocument/2006/relationships/image" Target="../media/image279.png"/><Relationship Id="rId19" Type="http://schemas.openxmlformats.org/officeDocument/2006/relationships/image" Target="../media/image242.png"/><Relationship Id="rId31" Type="http://schemas.openxmlformats.org/officeDocument/2006/relationships/image" Target="../media/image321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324.png"/><Relationship Id="rId22" Type="http://schemas.openxmlformats.org/officeDocument/2006/relationships/image" Target="../media/image244.png"/><Relationship Id="rId27" Type="http://schemas.openxmlformats.org/officeDocument/2006/relationships/image" Target="../media/image275.png"/><Relationship Id="rId30" Type="http://schemas.openxmlformats.org/officeDocument/2006/relationships/image" Target="../media/image312.png"/><Relationship Id="rId35" Type="http://schemas.openxmlformats.org/officeDocument/2006/relationships/image" Target="../media/image330.png"/><Relationship Id="rId8" Type="http://schemas.openxmlformats.org/officeDocument/2006/relationships/image" Target="../media/image234.png"/><Relationship Id="rId3" Type="http://schemas.openxmlformats.org/officeDocument/2006/relationships/image" Target="../media/image22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8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277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34" Type="http://schemas.openxmlformats.org/officeDocument/2006/relationships/image" Target="../media/image336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275.png"/><Relationship Id="rId33" Type="http://schemas.openxmlformats.org/officeDocument/2006/relationships/image" Target="../media/image330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244.png"/><Relationship Id="rId29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264.png"/><Relationship Id="rId32" Type="http://schemas.openxmlformats.org/officeDocument/2006/relationships/image" Target="../media/image335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63.png"/><Relationship Id="rId28" Type="http://schemas.openxmlformats.org/officeDocument/2006/relationships/image" Target="../media/image312.png"/><Relationship Id="rId10" Type="http://schemas.openxmlformats.org/officeDocument/2006/relationships/image" Target="../media/image279.png"/><Relationship Id="rId19" Type="http://schemas.openxmlformats.org/officeDocument/2006/relationships/image" Target="../media/image253.png"/><Relationship Id="rId31" Type="http://schemas.openxmlformats.org/officeDocument/2006/relationships/image" Target="../media/image318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62.png"/><Relationship Id="rId27" Type="http://schemas.openxmlformats.org/officeDocument/2006/relationships/image" Target="../media/image302.png"/><Relationship Id="rId30" Type="http://schemas.openxmlformats.org/officeDocument/2006/relationships/image" Target="../media/image119.png"/><Relationship Id="rId8" Type="http://schemas.openxmlformats.org/officeDocument/2006/relationships/image" Target="../media/image234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277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34" Type="http://schemas.openxmlformats.org/officeDocument/2006/relationships/image" Target="../media/image332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275.png"/><Relationship Id="rId33" Type="http://schemas.openxmlformats.org/officeDocument/2006/relationships/image" Target="../media/image330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244.png"/><Relationship Id="rId29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264.png"/><Relationship Id="rId32" Type="http://schemas.openxmlformats.org/officeDocument/2006/relationships/image" Target="../media/image335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63.png"/><Relationship Id="rId28" Type="http://schemas.openxmlformats.org/officeDocument/2006/relationships/image" Target="../media/image312.png"/><Relationship Id="rId10" Type="http://schemas.openxmlformats.org/officeDocument/2006/relationships/image" Target="../media/image279.png"/><Relationship Id="rId19" Type="http://schemas.openxmlformats.org/officeDocument/2006/relationships/image" Target="../media/image301.png"/><Relationship Id="rId31" Type="http://schemas.openxmlformats.org/officeDocument/2006/relationships/image" Target="../media/image322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62.png"/><Relationship Id="rId27" Type="http://schemas.openxmlformats.org/officeDocument/2006/relationships/image" Target="../media/image302.png"/><Relationship Id="rId30" Type="http://schemas.openxmlformats.org/officeDocument/2006/relationships/image" Target="../media/image119.png"/><Relationship Id="rId8" Type="http://schemas.openxmlformats.org/officeDocument/2006/relationships/image" Target="../media/image234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264.png"/><Relationship Id="rId3" Type="http://schemas.openxmlformats.org/officeDocument/2006/relationships/image" Target="../media/image229.png"/><Relationship Id="rId21" Type="http://schemas.openxmlformats.org/officeDocument/2006/relationships/image" Target="../media/image339.png"/><Relationship Id="rId34" Type="http://schemas.openxmlformats.org/officeDocument/2006/relationships/image" Target="../media/image33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337.png"/><Relationship Id="rId25" Type="http://schemas.openxmlformats.org/officeDocument/2006/relationships/image" Target="../media/image263.png"/><Relationship Id="rId33" Type="http://schemas.openxmlformats.org/officeDocument/2006/relationships/image" Target="../media/image322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301.png"/><Relationship Id="rId29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262.png"/><Relationship Id="rId32" Type="http://schemas.openxmlformats.org/officeDocument/2006/relationships/image" Target="../media/image119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45.png"/><Relationship Id="rId28" Type="http://schemas.openxmlformats.org/officeDocument/2006/relationships/image" Target="../media/image277.png"/><Relationship Id="rId36" Type="http://schemas.openxmlformats.org/officeDocument/2006/relationships/image" Target="../media/image332.png"/><Relationship Id="rId10" Type="http://schemas.openxmlformats.org/officeDocument/2006/relationships/image" Target="../media/image279.png"/><Relationship Id="rId19" Type="http://schemas.openxmlformats.org/officeDocument/2006/relationships/image" Target="../media/image338.png"/><Relationship Id="rId31" Type="http://schemas.openxmlformats.org/officeDocument/2006/relationships/image" Target="../media/image321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44.png"/><Relationship Id="rId27" Type="http://schemas.openxmlformats.org/officeDocument/2006/relationships/image" Target="../media/image275.png"/><Relationship Id="rId30" Type="http://schemas.openxmlformats.org/officeDocument/2006/relationships/image" Target="../media/image312.png"/><Relationship Id="rId35" Type="http://schemas.openxmlformats.org/officeDocument/2006/relationships/image" Target="../media/image330.png"/><Relationship Id="rId8" Type="http://schemas.openxmlformats.org/officeDocument/2006/relationships/image" Target="../media/image234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264.png"/><Relationship Id="rId3" Type="http://schemas.openxmlformats.org/officeDocument/2006/relationships/image" Target="../media/image229.png"/><Relationship Id="rId21" Type="http://schemas.openxmlformats.org/officeDocument/2006/relationships/image" Target="../media/image341.png"/><Relationship Id="rId34" Type="http://schemas.openxmlformats.org/officeDocument/2006/relationships/image" Target="../media/image33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337.png"/><Relationship Id="rId25" Type="http://schemas.openxmlformats.org/officeDocument/2006/relationships/image" Target="../media/image263.png"/><Relationship Id="rId33" Type="http://schemas.openxmlformats.org/officeDocument/2006/relationships/image" Target="../media/image322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301.png"/><Relationship Id="rId29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262.png"/><Relationship Id="rId32" Type="http://schemas.openxmlformats.org/officeDocument/2006/relationships/image" Target="../media/image119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45.png"/><Relationship Id="rId28" Type="http://schemas.openxmlformats.org/officeDocument/2006/relationships/image" Target="../media/image277.png"/><Relationship Id="rId36" Type="http://schemas.openxmlformats.org/officeDocument/2006/relationships/image" Target="../media/image332.png"/><Relationship Id="rId10" Type="http://schemas.openxmlformats.org/officeDocument/2006/relationships/image" Target="../media/image279.png"/><Relationship Id="rId19" Type="http://schemas.openxmlformats.org/officeDocument/2006/relationships/image" Target="../media/image340.png"/><Relationship Id="rId31" Type="http://schemas.openxmlformats.org/officeDocument/2006/relationships/image" Target="../media/image321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44.png"/><Relationship Id="rId27" Type="http://schemas.openxmlformats.org/officeDocument/2006/relationships/image" Target="../media/image275.png"/><Relationship Id="rId30" Type="http://schemas.openxmlformats.org/officeDocument/2006/relationships/image" Target="../media/image312.png"/><Relationship Id="rId35" Type="http://schemas.openxmlformats.org/officeDocument/2006/relationships/image" Target="../media/image330.png"/><Relationship Id="rId8" Type="http://schemas.openxmlformats.org/officeDocument/2006/relationships/image" Target="../media/image234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264.png"/><Relationship Id="rId39" Type="http://schemas.openxmlformats.org/officeDocument/2006/relationships/image" Target="../media/image343.png"/><Relationship Id="rId21" Type="http://schemas.openxmlformats.org/officeDocument/2006/relationships/image" Target="../media/image341.png"/><Relationship Id="rId34" Type="http://schemas.openxmlformats.org/officeDocument/2006/relationships/image" Target="../media/image335.png"/><Relationship Id="rId7" Type="http://schemas.openxmlformats.org/officeDocument/2006/relationships/image" Target="../media/image260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301.png"/><Relationship Id="rId29" Type="http://schemas.openxmlformats.org/officeDocument/2006/relationships/image" Target="../media/image302.png"/><Relationship Id="rId41" Type="http://schemas.openxmlformats.org/officeDocument/2006/relationships/image" Target="../media/image3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262.png"/><Relationship Id="rId32" Type="http://schemas.openxmlformats.org/officeDocument/2006/relationships/image" Target="../media/image119.png"/><Relationship Id="rId37" Type="http://schemas.openxmlformats.org/officeDocument/2006/relationships/image" Target="../media/image342.png"/><Relationship Id="rId40" Type="http://schemas.openxmlformats.org/officeDocument/2006/relationships/image" Target="../media/image344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45.png"/><Relationship Id="rId28" Type="http://schemas.openxmlformats.org/officeDocument/2006/relationships/image" Target="../media/image277.png"/><Relationship Id="rId36" Type="http://schemas.openxmlformats.org/officeDocument/2006/relationships/image" Target="../media/image332.png"/><Relationship Id="rId10" Type="http://schemas.openxmlformats.org/officeDocument/2006/relationships/image" Target="../media/image279.png"/><Relationship Id="rId19" Type="http://schemas.openxmlformats.org/officeDocument/2006/relationships/image" Target="../media/image340.png"/><Relationship Id="rId31" Type="http://schemas.openxmlformats.org/officeDocument/2006/relationships/image" Target="../media/image321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44.png"/><Relationship Id="rId27" Type="http://schemas.openxmlformats.org/officeDocument/2006/relationships/image" Target="../media/image275.png"/><Relationship Id="rId30" Type="http://schemas.openxmlformats.org/officeDocument/2006/relationships/image" Target="../media/image312.png"/><Relationship Id="rId35" Type="http://schemas.openxmlformats.org/officeDocument/2006/relationships/image" Target="../media/image330.png"/><Relationship Id="rId8" Type="http://schemas.openxmlformats.org/officeDocument/2006/relationships/image" Target="../media/image234.png"/><Relationship Id="rId3" Type="http://schemas.openxmlformats.org/officeDocument/2006/relationships/image" Target="../media/image229.png"/><Relationship Id="rId12" Type="http://schemas.openxmlformats.org/officeDocument/2006/relationships/image" Target="../media/image237.png"/><Relationship Id="rId17" Type="http://schemas.openxmlformats.org/officeDocument/2006/relationships/image" Target="../media/image337.png"/><Relationship Id="rId25" Type="http://schemas.openxmlformats.org/officeDocument/2006/relationships/image" Target="../media/image263.png"/><Relationship Id="rId33" Type="http://schemas.openxmlformats.org/officeDocument/2006/relationships/image" Target="../media/image322.png"/><Relationship Id="rId38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7.png"/><Relationship Id="rId18" Type="http://schemas.openxmlformats.org/officeDocument/2006/relationships/image" Target="../media/image193.png"/><Relationship Id="rId26" Type="http://schemas.openxmlformats.org/officeDocument/2006/relationships/image" Target="../media/image275.png"/><Relationship Id="rId39" Type="http://schemas.openxmlformats.org/officeDocument/2006/relationships/image" Target="../media/image348.png"/><Relationship Id="rId21" Type="http://schemas.openxmlformats.org/officeDocument/2006/relationships/image" Target="../media/image244.png"/><Relationship Id="rId34" Type="http://schemas.openxmlformats.org/officeDocument/2006/relationships/image" Target="../media/image330.png"/><Relationship Id="rId7" Type="http://schemas.openxmlformats.org/officeDocument/2006/relationships/image" Target="../media/image232.png"/><Relationship Id="rId12" Type="http://schemas.openxmlformats.org/officeDocument/2006/relationships/image" Target="../media/image236.png"/><Relationship Id="rId17" Type="http://schemas.openxmlformats.org/officeDocument/2006/relationships/image" Target="../media/image334.png"/><Relationship Id="rId25" Type="http://schemas.openxmlformats.org/officeDocument/2006/relationships/image" Target="../media/image264.png"/><Relationship Id="rId33" Type="http://schemas.openxmlformats.org/officeDocument/2006/relationships/image" Target="../media/image335.png"/><Relationship Id="rId38" Type="http://schemas.openxmlformats.org/officeDocument/2006/relationships/image" Target="../media/image3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0.png"/><Relationship Id="rId20" Type="http://schemas.openxmlformats.org/officeDocument/2006/relationships/image" Target="../media/image346.png"/><Relationship Id="rId29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1" Type="http://schemas.openxmlformats.org/officeDocument/2006/relationships/image" Target="../media/image279.png"/><Relationship Id="rId24" Type="http://schemas.openxmlformats.org/officeDocument/2006/relationships/image" Target="../media/image263.png"/><Relationship Id="rId32" Type="http://schemas.openxmlformats.org/officeDocument/2006/relationships/image" Target="../media/image322.png"/><Relationship Id="rId37" Type="http://schemas.openxmlformats.org/officeDocument/2006/relationships/image" Target="../media/image87.png"/><Relationship Id="rId40" Type="http://schemas.openxmlformats.org/officeDocument/2006/relationships/image" Target="../media/image349.png"/><Relationship Id="rId5" Type="http://schemas.openxmlformats.org/officeDocument/2006/relationships/image" Target="../media/image300.png"/><Relationship Id="rId15" Type="http://schemas.openxmlformats.org/officeDocument/2006/relationships/image" Target="../media/image239.png"/><Relationship Id="rId23" Type="http://schemas.openxmlformats.org/officeDocument/2006/relationships/image" Target="../media/image262.png"/><Relationship Id="rId28" Type="http://schemas.openxmlformats.org/officeDocument/2006/relationships/image" Target="../media/image302.png"/><Relationship Id="rId36" Type="http://schemas.openxmlformats.org/officeDocument/2006/relationships/image" Target="../media/image347.png"/><Relationship Id="rId10" Type="http://schemas.openxmlformats.org/officeDocument/2006/relationships/image" Target="../media/image191.png"/><Relationship Id="rId19" Type="http://schemas.openxmlformats.org/officeDocument/2006/relationships/image" Target="../media/image242.png"/><Relationship Id="rId31" Type="http://schemas.openxmlformats.org/officeDocument/2006/relationships/image" Target="../media/image119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320.png"/><Relationship Id="rId22" Type="http://schemas.openxmlformats.org/officeDocument/2006/relationships/image" Target="../media/image245.png"/><Relationship Id="rId27" Type="http://schemas.openxmlformats.org/officeDocument/2006/relationships/image" Target="../media/image277.png"/><Relationship Id="rId30" Type="http://schemas.openxmlformats.org/officeDocument/2006/relationships/image" Target="../media/image321.png"/><Relationship Id="rId35" Type="http://schemas.openxmlformats.org/officeDocument/2006/relationships/image" Target="../media/image332.png"/><Relationship Id="rId8" Type="http://schemas.openxmlformats.org/officeDocument/2006/relationships/image" Target="../media/image260.png"/><Relationship Id="rId3" Type="http://schemas.openxmlformats.org/officeDocument/2006/relationships/image" Target="../media/image2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59.png"/><Relationship Id="rId18" Type="http://schemas.openxmlformats.org/officeDocument/2006/relationships/image" Target="../media/image18.png"/><Relationship Id="rId3" Type="http://schemas.openxmlformats.org/officeDocument/2006/relationships/image" Target="../media/image351.png"/><Relationship Id="rId21" Type="http://schemas.openxmlformats.org/officeDocument/2006/relationships/image" Target="../media/image366.png"/><Relationship Id="rId7" Type="http://schemas.openxmlformats.org/officeDocument/2006/relationships/image" Target="../media/image209.png"/><Relationship Id="rId12" Type="http://schemas.openxmlformats.org/officeDocument/2006/relationships/image" Target="../media/image358.png"/><Relationship Id="rId17" Type="http://schemas.openxmlformats.org/officeDocument/2006/relationships/image" Target="../media/image363.png"/><Relationship Id="rId25" Type="http://schemas.openxmlformats.org/officeDocument/2006/relationships/image" Target="../media/image369.png"/><Relationship Id="rId2" Type="http://schemas.openxmlformats.org/officeDocument/2006/relationships/image" Target="../media/image350.png"/><Relationship Id="rId16" Type="http://schemas.openxmlformats.org/officeDocument/2006/relationships/image" Target="../media/image362.png"/><Relationship Id="rId20" Type="http://schemas.openxmlformats.org/officeDocument/2006/relationships/image" Target="../media/image3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4.png"/><Relationship Id="rId11" Type="http://schemas.openxmlformats.org/officeDocument/2006/relationships/image" Target="../media/image357.png"/><Relationship Id="rId24" Type="http://schemas.openxmlformats.org/officeDocument/2006/relationships/image" Target="../media/image368.png"/><Relationship Id="rId5" Type="http://schemas.openxmlformats.org/officeDocument/2006/relationships/image" Target="../media/image353.png"/><Relationship Id="rId15" Type="http://schemas.openxmlformats.org/officeDocument/2006/relationships/image" Target="../media/image361.png"/><Relationship Id="rId23" Type="http://schemas.openxmlformats.org/officeDocument/2006/relationships/image" Target="../media/image367.png"/><Relationship Id="rId10" Type="http://schemas.openxmlformats.org/officeDocument/2006/relationships/image" Target="../media/image356.png"/><Relationship Id="rId19" Type="http://schemas.openxmlformats.org/officeDocument/2006/relationships/image" Target="../media/image364.png"/><Relationship Id="rId4" Type="http://schemas.openxmlformats.org/officeDocument/2006/relationships/image" Target="../media/image352.png"/><Relationship Id="rId9" Type="http://schemas.openxmlformats.org/officeDocument/2006/relationships/image" Target="../media/image355.png"/><Relationship Id="rId14" Type="http://schemas.openxmlformats.org/officeDocument/2006/relationships/image" Target="../media/image360.png"/><Relationship Id="rId22" Type="http://schemas.openxmlformats.org/officeDocument/2006/relationships/image" Target="../media/image139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6.png"/><Relationship Id="rId18" Type="http://schemas.openxmlformats.org/officeDocument/2006/relationships/image" Target="../media/image379.png"/><Relationship Id="rId26" Type="http://schemas.openxmlformats.org/officeDocument/2006/relationships/image" Target="../media/image384.png"/><Relationship Id="rId39" Type="http://schemas.openxmlformats.org/officeDocument/2006/relationships/image" Target="../media/image394.png"/><Relationship Id="rId21" Type="http://schemas.openxmlformats.org/officeDocument/2006/relationships/image" Target="../media/image362.png"/><Relationship Id="rId34" Type="http://schemas.openxmlformats.org/officeDocument/2006/relationships/image" Target="../media/image389.png"/><Relationship Id="rId7" Type="http://schemas.openxmlformats.org/officeDocument/2006/relationships/image" Target="../media/image354.png"/><Relationship Id="rId12" Type="http://schemas.openxmlformats.org/officeDocument/2006/relationships/image" Target="../media/image375.png"/><Relationship Id="rId17" Type="http://schemas.openxmlformats.org/officeDocument/2006/relationships/image" Target="../media/image378.png"/><Relationship Id="rId25" Type="http://schemas.openxmlformats.org/officeDocument/2006/relationships/image" Target="../media/image383.png"/><Relationship Id="rId33" Type="http://schemas.openxmlformats.org/officeDocument/2006/relationships/image" Target="../media/image369.png"/><Relationship Id="rId38" Type="http://schemas.openxmlformats.org/officeDocument/2006/relationships/image" Target="../media/image393.png"/><Relationship Id="rId2" Type="http://schemas.openxmlformats.org/officeDocument/2006/relationships/image" Target="../media/image370.png"/><Relationship Id="rId16" Type="http://schemas.openxmlformats.org/officeDocument/2006/relationships/image" Target="../media/image377.png"/><Relationship Id="rId20" Type="http://schemas.openxmlformats.org/officeDocument/2006/relationships/image" Target="../media/image380.png"/><Relationship Id="rId29" Type="http://schemas.openxmlformats.org/officeDocument/2006/relationships/image" Target="../media/image3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2.png"/><Relationship Id="rId11" Type="http://schemas.openxmlformats.org/officeDocument/2006/relationships/image" Target="../media/image355.png"/><Relationship Id="rId24" Type="http://schemas.openxmlformats.org/officeDocument/2006/relationships/image" Target="../media/image382.png"/><Relationship Id="rId32" Type="http://schemas.openxmlformats.org/officeDocument/2006/relationships/image" Target="../media/image388.png"/><Relationship Id="rId37" Type="http://schemas.openxmlformats.org/officeDocument/2006/relationships/image" Target="../media/image392.png"/><Relationship Id="rId40" Type="http://schemas.openxmlformats.org/officeDocument/2006/relationships/image" Target="../media/image395.png"/><Relationship Id="rId5" Type="http://schemas.openxmlformats.org/officeDocument/2006/relationships/image" Target="../media/image352.png"/><Relationship Id="rId15" Type="http://schemas.openxmlformats.org/officeDocument/2006/relationships/image" Target="../media/image358.png"/><Relationship Id="rId23" Type="http://schemas.openxmlformats.org/officeDocument/2006/relationships/image" Target="../media/image18.png"/><Relationship Id="rId28" Type="http://schemas.openxmlformats.org/officeDocument/2006/relationships/image" Target="../media/image385.png"/><Relationship Id="rId36" Type="http://schemas.openxmlformats.org/officeDocument/2006/relationships/image" Target="../media/image391.png"/><Relationship Id="rId10" Type="http://schemas.openxmlformats.org/officeDocument/2006/relationships/image" Target="../media/image374.png"/><Relationship Id="rId19" Type="http://schemas.openxmlformats.org/officeDocument/2006/relationships/image" Target="../media/image361.png"/><Relationship Id="rId31" Type="http://schemas.openxmlformats.org/officeDocument/2006/relationships/image" Target="../media/image368.png"/><Relationship Id="rId4" Type="http://schemas.openxmlformats.org/officeDocument/2006/relationships/image" Target="../media/image371.png"/><Relationship Id="rId9" Type="http://schemas.openxmlformats.org/officeDocument/2006/relationships/image" Target="../media/image209.png"/><Relationship Id="rId14" Type="http://schemas.openxmlformats.org/officeDocument/2006/relationships/image" Target="../media/image376.png"/><Relationship Id="rId22" Type="http://schemas.openxmlformats.org/officeDocument/2006/relationships/image" Target="../media/image381.png"/><Relationship Id="rId27" Type="http://schemas.openxmlformats.org/officeDocument/2006/relationships/image" Target="../media/image366.png"/><Relationship Id="rId30" Type="http://schemas.openxmlformats.org/officeDocument/2006/relationships/image" Target="../media/image387.png"/><Relationship Id="rId35" Type="http://schemas.openxmlformats.org/officeDocument/2006/relationships/image" Target="../media/image390.png"/><Relationship Id="rId8" Type="http://schemas.openxmlformats.org/officeDocument/2006/relationships/image" Target="../media/image373.png"/><Relationship Id="rId3" Type="http://schemas.openxmlformats.org/officeDocument/2006/relationships/image" Target="../media/image35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18" Type="http://schemas.openxmlformats.org/officeDocument/2006/relationships/image" Target="../media/image41.png"/><Relationship Id="rId3" Type="http://schemas.openxmlformats.org/officeDocument/2006/relationships/image" Target="../media/image54.png"/><Relationship Id="rId21" Type="http://schemas.openxmlformats.org/officeDocument/2006/relationships/image" Target="../media/image26.png"/><Relationship Id="rId7" Type="http://schemas.openxmlformats.org/officeDocument/2006/relationships/image" Target="../media/image58.png"/><Relationship Id="rId12" Type="http://schemas.openxmlformats.org/officeDocument/2006/relationships/image" Target="../media/image12.png"/><Relationship Id="rId17" Type="http://schemas.openxmlformats.org/officeDocument/2006/relationships/image" Target="../media/image40.pn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69.png"/><Relationship Id="rId5" Type="http://schemas.openxmlformats.org/officeDocument/2006/relationships/image" Target="../media/image56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10" Type="http://schemas.openxmlformats.org/officeDocument/2006/relationships/image" Target="../media/image61.png"/><Relationship Id="rId19" Type="http://schemas.openxmlformats.org/officeDocument/2006/relationships/image" Target="../media/image6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48.png"/><Relationship Id="rId22" Type="http://schemas.openxmlformats.org/officeDocument/2006/relationships/image" Target="../media/image6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397.png"/><Relationship Id="rId18" Type="http://schemas.openxmlformats.org/officeDocument/2006/relationships/image" Target="../media/image242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7" Type="http://schemas.openxmlformats.org/officeDocument/2006/relationships/image" Target="../media/image233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" Type="http://schemas.openxmlformats.org/officeDocument/2006/relationships/image" Target="../media/image228.png"/><Relationship Id="rId16" Type="http://schemas.openxmlformats.org/officeDocument/2006/relationships/image" Target="../media/image247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19" Type="http://schemas.openxmlformats.org/officeDocument/2006/relationships/image" Target="../media/image398.png"/><Relationship Id="rId4" Type="http://schemas.openxmlformats.org/officeDocument/2006/relationships/image" Target="../media/image23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80.png"/><Relationship Id="rId18" Type="http://schemas.openxmlformats.org/officeDocument/2006/relationships/image" Target="../media/image242.png"/><Relationship Id="rId3" Type="http://schemas.openxmlformats.org/officeDocument/2006/relationships/image" Target="../media/image229.png"/><Relationship Id="rId21" Type="http://schemas.openxmlformats.org/officeDocument/2006/relationships/image" Target="../media/image244.png"/><Relationship Id="rId7" Type="http://schemas.openxmlformats.org/officeDocument/2006/relationships/image" Target="../media/image233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" Type="http://schemas.openxmlformats.org/officeDocument/2006/relationships/image" Target="../media/image228.png"/><Relationship Id="rId16" Type="http://schemas.openxmlformats.org/officeDocument/2006/relationships/image" Target="../media/image247.png"/><Relationship Id="rId20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19" Type="http://schemas.openxmlformats.org/officeDocument/2006/relationships/image" Target="../media/image400.png"/><Relationship Id="rId4" Type="http://schemas.openxmlformats.org/officeDocument/2006/relationships/image" Target="../media/image399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4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6.png"/><Relationship Id="rId18" Type="http://schemas.openxmlformats.org/officeDocument/2006/relationships/image" Target="../media/image247.png"/><Relationship Id="rId3" Type="http://schemas.openxmlformats.org/officeDocument/2006/relationships/image" Target="../media/image229.png"/><Relationship Id="rId21" Type="http://schemas.openxmlformats.org/officeDocument/2006/relationships/image" Target="../media/image253.png"/><Relationship Id="rId7" Type="http://schemas.openxmlformats.org/officeDocument/2006/relationships/image" Target="../media/image403.png"/><Relationship Id="rId12" Type="http://schemas.openxmlformats.org/officeDocument/2006/relationships/image" Target="../media/image235.png"/><Relationship Id="rId17" Type="http://schemas.openxmlformats.org/officeDocument/2006/relationships/image" Target="../media/image240.png"/><Relationship Id="rId2" Type="http://schemas.openxmlformats.org/officeDocument/2006/relationships/image" Target="../media/image228.png"/><Relationship Id="rId16" Type="http://schemas.openxmlformats.org/officeDocument/2006/relationships/image" Target="../media/image239.png"/><Relationship Id="rId20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71.png"/><Relationship Id="rId24" Type="http://schemas.openxmlformats.org/officeDocument/2006/relationships/image" Target="../media/image245.png"/><Relationship Id="rId5" Type="http://schemas.openxmlformats.org/officeDocument/2006/relationships/image" Target="../media/image402.png"/><Relationship Id="rId15" Type="http://schemas.openxmlformats.org/officeDocument/2006/relationships/image" Target="../media/image246.png"/><Relationship Id="rId23" Type="http://schemas.openxmlformats.org/officeDocument/2006/relationships/image" Target="../media/image244.png"/><Relationship Id="rId10" Type="http://schemas.openxmlformats.org/officeDocument/2006/relationships/image" Target="../media/image191.png"/><Relationship Id="rId19" Type="http://schemas.openxmlformats.org/officeDocument/2006/relationships/image" Target="../media/image193.png"/><Relationship Id="rId4" Type="http://schemas.openxmlformats.org/officeDocument/2006/relationships/image" Target="../media/image230.png"/><Relationship Id="rId9" Type="http://schemas.openxmlformats.org/officeDocument/2006/relationships/image" Target="../media/image266.png"/><Relationship Id="rId14" Type="http://schemas.openxmlformats.org/officeDocument/2006/relationships/image" Target="../media/image237.png"/><Relationship Id="rId22" Type="http://schemas.openxmlformats.org/officeDocument/2006/relationships/image" Target="../media/image273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6.png"/><Relationship Id="rId18" Type="http://schemas.openxmlformats.org/officeDocument/2006/relationships/image" Target="../media/image247.png"/><Relationship Id="rId26" Type="http://schemas.openxmlformats.org/officeDocument/2006/relationships/image" Target="../media/image57.png"/><Relationship Id="rId3" Type="http://schemas.openxmlformats.org/officeDocument/2006/relationships/image" Target="../media/image229.png"/><Relationship Id="rId21" Type="http://schemas.openxmlformats.org/officeDocument/2006/relationships/image" Target="../media/image405.png"/><Relationship Id="rId7" Type="http://schemas.openxmlformats.org/officeDocument/2006/relationships/image" Target="../media/image403.png"/><Relationship Id="rId12" Type="http://schemas.openxmlformats.org/officeDocument/2006/relationships/image" Target="../media/image235.png"/><Relationship Id="rId17" Type="http://schemas.openxmlformats.org/officeDocument/2006/relationships/image" Target="../media/image240.png"/><Relationship Id="rId25" Type="http://schemas.openxmlformats.org/officeDocument/2006/relationships/image" Target="../media/image406.png"/><Relationship Id="rId33" Type="http://schemas.openxmlformats.org/officeDocument/2006/relationships/image" Target="../media/image411.png"/><Relationship Id="rId2" Type="http://schemas.openxmlformats.org/officeDocument/2006/relationships/image" Target="../media/image228.png"/><Relationship Id="rId16" Type="http://schemas.openxmlformats.org/officeDocument/2006/relationships/image" Target="../media/image239.png"/><Relationship Id="rId20" Type="http://schemas.openxmlformats.org/officeDocument/2006/relationships/image" Target="../media/image242.png"/><Relationship Id="rId29" Type="http://schemas.openxmlformats.org/officeDocument/2006/relationships/image" Target="../media/image4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71.png"/><Relationship Id="rId24" Type="http://schemas.openxmlformats.org/officeDocument/2006/relationships/image" Target="../media/image245.png"/><Relationship Id="rId32" Type="http://schemas.openxmlformats.org/officeDocument/2006/relationships/image" Target="../media/image410.png"/><Relationship Id="rId5" Type="http://schemas.openxmlformats.org/officeDocument/2006/relationships/image" Target="../media/image402.png"/><Relationship Id="rId15" Type="http://schemas.openxmlformats.org/officeDocument/2006/relationships/image" Target="../media/image404.png"/><Relationship Id="rId23" Type="http://schemas.openxmlformats.org/officeDocument/2006/relationships/image" Target="../media/image244.png"/><Relationship Id="rId28" Type="http://schemas.openxmlformats.org/officeDocument/2006/relationships/image" Target="../media/image408.png"/><Relationship Id="rId10" Type="http://schemas.openxmlformats.org/officeDocument/2006/relationships/image" Target="../media/image191.png"/><Relationship Id="rId19" Type="http://schemas.openxmlformats.org/officeDocument/2006/relationships/image" Target="../media/image193.png"/><Relationship Id="rId31" Type="http://schemas.openxmlformats.org/officeDocument/2006/relationships/image" Target="../media/image276.png"/><Relationship Id="rId4" Type="http://schemas.openxmlformats.org/officeDocument/2006/relationships/image" Target="../media/image230.png"/><Relationship Id="rId9" Type="http://schemas.openxmlformats.org/officeDocument/2006/relationships/image" Target="../media/image266.png"/><Relationship Id="rId14" Type="http://schemas.openxmlformats.org/officeDocument/2006/relationships/image" Target="../media/image237.png"/><Relationship Id="rId22" Type="http://schemas.openxmlformats.org/officeDocument/2006/relationships/image" Target="../media/image273.png"/><Relationship Id="rId27" Type="http://schemas.openxmlformats.org/officeDocument/2006/relationships/image" Target="../media/image407.png"/><Relationship Id="rId30" Type="http://schemas.openxmlformats.org/officeDocument/2006/relationships/image" Target="../media/image275.png"/><Relationship Id="rId8" Type="http://schemas.openxmlformats.org/officeDocument/2006/relationships/image" Target="../media/image23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412.png"/><Relationship Id="rId18" Type="http://schemas.openxmlformats.org/officeDocument/2006/relationships/image" Target="../media/image242.png"/><Relationship Id="rId26" Type="http://schemas.openxmlformats.org/officeDocument/2006/relationships/image" Target="../media/image275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14.png"/><Relationship Id="rId2" Type="http://schemas.openxmlformats.org/officeDocument/2006/relationships/image" Target="../media/image228.png"/><Relationship Id="rId16" Type="http://schemas.openxmlformats.org/officeDocument/2006/relationships/image" Target="../media/image247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408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57.png"/><Relationship Id="rId10" Type="http://schemas.openxmlformats.org/officeDocument/2006/relationships/image" Target="../media/image279.png"/><Relationship Id="rId19" Type="http://schemas.openxmlformats.org/officeDocument/2006/relationships/image" Target="../media/image253.png"/><Relationship Id="rId4" Type="http://schemas.openxmlformats.org/officeDocument/2006/relationships/image" Target="../media/image23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413.png"/><Relationship Id="rId27" Type="http://schemas.openxmlformats.org/officeDocument/2006/relationships/image" Target="../media/image41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91.png"/><Relationship Id="rId18" Type="http://schemas.openxmlformats.org/officeDocument/2006/relationships/image" Target="../media/image242.png"/><Relationship Id="rId26" Type="http://schemas.openxmlformats.org/officeDocument/2006/relationships/image" Target="../media/image275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14.png"/><Relationship Id="rId2" Type="http://schemas.openxmlformats.org/officeDocument/2006/relationships/image" Target="../media/image228.png"/><Relationship Id="rId16" Type="http://schemas.openxmlformats.org/officeDocument/2006/relationships/image" Target="../media/image247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408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57.png"/><Relationship Id="rId10" Type="http://schemas.openxmlformats.org/officeDocument/2006/relationships/image" Target="../media/image279.png"/><Relationship Id="rId19" Type="http://schemas.openxmlformats.org/officeDocument/2006/relationships/image" Target="../media/image253.png"/><Relationship Id="rId4" Type="http://schemas.openxmlformats.org/officeDocument/2006/relationships/image" Target="../media/image23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413.png"/><Relationship Id="rId27" Type="http://schemas.openxmlformats.org/officeDocument/2006/relationships/image" Target="../media/image41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83.png"/><Relationship Id="rId18" Type="http://schemas.openxmlformats.org/officeDocument/2006/relationships/image" Target="../media/image242.png"/><Relationship Id="rId26" Type="http://schemas.openxmlformats.org/officeDocument/2006/relationships/image" Target="../media/image414.png"/><Relationship Id="rId3" Type="http://schemas.openxmlformats.org/officeDocument/2006/relationships/image" Target="../media/image229.png"/><Relationship Id="rId21" Type="http://schemas.openxmlformats.org/officeDocument/2006/relationships/image" Target="../media/image244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08.png"/><Relationship Id="rId2" Type="http://schemas.openxmlformats.org/officeDocument/2006/relationships/image" Target="../media/image228.png"/><Relationship Id="rId16" Type="http://schemas.openxmlformats.org/officeDocument/2006/relationships/image" Target="../media/image415.png"/><Relationship Id="rId20" Type="http://schemas.openxmlformats.org/officeDocument/2006/relationships/image" Target="../media/image4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57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413.png"/><Relationship Id="rId28" Type="http://schemas.openxmlformats.org/officeDocument/2006/relationships/image" Target="../media/image410.png"/><Relationship Id="rId10" Type="http://schemas.openxmlformats.org/officeDocument/2006/relationships/image" Target="../media/image279.png"/><Relationship Id="rId19" Type="http://schemas.openxmlformats.org/officeDocument/2006/relationships/image" Target="../media/image416.png"/><Relationship Id="rId4" Type="http://schemas.openxmlformats.org/officeDocument/2006/relationships/image" Target="../media/image23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45.png"/><Relationship Id="rId27" Type="http://schemas.openxmlformats.org/officeDocument/2006/relationships/image" Target="../media/image27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76.png"/><Relationship Id="rId18" Type="http://schemas.openxmlformats.org/officeDocument/2006/relationships/image" Target="../media/image247.png"/><Relationship Id="rId26" Type="http://schemas.openxmlformats.org/officeDocument/2006/relationships/image" Target="../media/image57.png"/><Relationship Id="rId3" Type="http://schemas.openxmlformats.org/officeDocument/2006/relationships/image" Target="../media/image229.png"/><Relationship Id="rId21" Type="http://schemas.openxmlformats.org/officeDocument/2006/relationships/image" Target="../media/image400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421.png"/><Relationship Id="rId25" Type="http://schemas.openxmlformats.org/officeDocument/2006/relationships/image" Target="../media/image413.png"/><Relationship Id="rId2" Type="http://schemas.openxmlformats.org/officeDocument/2006/relationships/image" Target="../media/image228.png"/><Relationship Id="rId16" Type="http://schemas.openxmlformats.org/officeDocument/2006/relationships/image" Target="../media/image240.png"/><Relationship Id="rId20" Type="http://schemas.openxmlformats.org/officeDocument/2006/relationships/image" Target="../media/image242.png"/><Relationship Id="rId29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74.png"/><Relationship Id="rId24" Type="http://schemas.openxmlformats.org/officeDocument/2006/relationships/image" Target="../media/image245.png"/><Relationship Id="rId5" Type="http://schemas.openxmlformats.org/officeDocument/2006/relationships/image" Target="../media/image231.png"/><Relationship Id="rId15" Type="http://schemas.openxmlformats.org/officeDocument/2006/relationships/image" Target="../media/image420.png"/><Relationship Id="rId23" Type="http://schemas.openxmlformats.org/officeDocument/2006/relationships/image" Target="../media/image244.png"/><Relationship Id="rId28" Type="http://schemas.openxmlformats.org/officeDocument/2006/relationships/image" Target="../media/image414.png"/><Relationship Id="rId10" Type="http://schemas.openxmlformats.org/officeDocument/2006/relationships/image" Target="../media/image279.png"/><Relationship Id="rId19" Type="http://schemas.openxmlformats.org/officeDocument/2006/relationships/image" Target="../media/image193.png"/><Relationship Id="rId4" Type="http://schemas.openxmlformats.org/officeDocument/2006/relationships/image" Target="../media/image418.png"/><Relationship Id="rId9" Type="http://schemas.openxmlformats.org/officeDocument/2006/relationships/image" Target="../media/image191.png"/><Relationship Id="rId14" Type="http://schemas.openxmlformats.org/officeDocument/2006/relationships/image" Target="../media/image419.png"/><Relationship Id="rId22" Type="http://schemas.openxmlformats.org/officeDocument/2006/relationships/image" Target="../media/image422.png"/><Relationship Id="rId27" Type="http://schemas.openxmlformats.org/officeDocument/2006/relationships/image" Target="../media/image408.png"/><Relationship Id="rId30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71.png"/><Relationship Id="rId18" Type="http://schemas.openxmlformats.org/officeDocument/2006/relationships/image" Target="../media/image41.png"/><Relationship Id="rId3" Type="http://schemas.openxmlformats.org/officeDocument/2006/relationships/image" Target="../media/image54.png"/><Relationship Id="rId21" Type="http://schemas.openxmlformats.org/officeDocument/2006/relationships/image" Target="../media/image26.png"/><Relationship Id="rId7" Type="http://schemas.openxmlformats.org/officeDocument/2006/relationships/image" Target="../media/image58.png"/><Relationship Id="rId12" Type="http://schemas.openxmlformats.org/officeDocument/2006/relationships/image" Target="../media/image12.png"/><Relationship Id="rId17" Type="http://schemas.openxmlformats.org/officeDocument/2006/relationships/image" Target="../media/image40.pn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69.png"/><Relationship Id="rId5" Type="http://schemas.openxmlformats.org/officeDocument/2006/relationships/image" Target="../media/image56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10" Type="http://schemas.openxmlformats.org/officeDocument/2006/relationships/image" Target="../media/image61.png"/><Relationship Id="rId19" Type="http://schemas.openxmlformats.org/officeDocument/2006/relationships/image" Target="../media/image72.png"/><Relationship Id="rId4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48.png"/><Relationship Id="rId22" Type="http://schemas.openxmlformats.org/officeDocument/2006/relationships/image" Target="../media/image73.png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image" Target="../media/image293.png"/><Relationship Id="rId26" Type="http://schemas.openxmlformats.org/officeDocument/2006/relationships/image" Target="../media/image57.png"/><Relationship Id="rId3" Type="http://schemas.openxmlformats.org/officeDocument/2006/relationships/image" Target="../media/image229.png"/><Relationship Id="rId21" Type="http://schemas.openxmlformats.org/officeDocument/2006/relationships/image" Target="../media/image253.png"/><Relationship Id="rId34" Type="http://schemas.openxmlformats.org/officeDocument/2006/relationships/image" Target="../media/image42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421.png"/><Relationship Id="rId25" Type="http://schemas.openxmlformats.org/officeDocument/2006/relationships/image" Target="../media/image413.png"/><Relationship Id="rId33" Type="http://schemas.openxmlformats.org/officeDocument/2006/relationships/image" Target="../media/image424.png"/><Relationship Id="rId2" Type="http://schemas.openxmlformats.org/officeDocument/2006/relationships/image" Target="../media/image228.png"/><Relationship Id="rId16" Type="http://schemas.openxmlformats.org/officeDocument/2006/relationships/image" Target="../media/image240.png"/><Relationship Id="rId20" Type="http://schemas.openxmlformats.org/officeDocument/2006/relationships/image" Target="../media/image242.png"/><Relationship Id="rId29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74.png"/><Relationship Id="rId24" Type="http://schemas.openxmlformats.org/officeDocument/2006/relationships/image" Target="../media/image245.png"/><Relationship Id="rId32" Type="http://schemas.openxmlformats.org/officeDocument/2006/relationships/image" Target="../media/image423.png"/><Relationship Id="rId5" Type="http://schemas.openxmlformats.org/officeDocument/2006/relationships/image" Target="../media/image231.png"/><Relationship Id="rId15" Type="http://schemas.openxmlformats.org/officeDocument/2006/relationships/image" Target="../media/image420.png"/><Relationship Id="rId23" Type="http://schemas.openxmlformats.org/officeDocument/2006/relationships/image" Target="../media/image244.png"/><Relationship Id="rId28" Type="http://schemas.openxmlformats.org/officeDocument/2006/relationships/image" Target="../media/image414.png"/><Relationship Id="rId10" Type="http://schemas.openxmlformats.org/officeDocument/2006/relationships/image" Target="../media/image279.png"/><Relationship Id="rId19" Type="http://schemas.openxmlformats.org/officeDocument/2006/relationships/image" Target="../media/image193.png"/><Relationship Id="rId31" Type="http://schemas.openxmlformats.org/officeDocument/2006/relationships/image" Target="../media/image409.png"/><Relationship Id="rId4" Type="http://schemas.openxmlformats.org/officeDocument/2006/relationships/image" Target="../media/image230.png"/><Relationship Id="rId9" Type="http://schemas.openxmlformats.org/officeDocument/2006/relationships/image" Target="../media/image191.png"/><Relationship Id="rId14" Type="http://schemas.openxmlformats.org/officeDocument/2006/relationships/image" Target="../media/image291.png"/><Relationship Id="rId22" Type="http://schemas.openxmlformats.org/officeDocument/2006/relationships/image" Target="../media/image422.png"/><Relationship Id="rId27" Type="http://schemas.openxmlformats.org/officeDocument/2006/relationships/image" Target="../media/image408.png"/><Relationship Id="rId30" Type="http://schemas.openxmlformats.org/officeDocument/2006/relationships/image" Target="../media/image410.png"/><Relationship Id="rId35" Type="http://schemas.openxmlformats.org/officeDocument/2006/relationships/image" Target="../media/image426.png"/><Relationship Id="rId8" Type="http://schemas.openxmlformats.org/officeDocument/2006/relationships/image" Target="../media/image23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275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14.png"/><Relationship Id="rId2" Type="http://schemas.openxmlformats.org/officeDocument/2006/relationships/image" Target="../media/image228.png"/><Relationship Id="rId16" Type="http://schemas.openxmlformats.org/officeDocument/2006/relationships/image" Target="../media/image427.png"/><Relationship Id="rId20" Type="http://schemas.openxmlformats.org/officeDocument/2006/relationships/image" Target="../media/image244.png"/><Relationship Id="rId29" Type="http://schemas.openxmlformats.org/officeDocument/2006/relationships/image" Target="../media/image4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408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57.png"/><Relationship Id="rId28" Type="http://schemas.openxmlformats.org/officeDocument/2006/relationships/image" Target="../media/image423.png"/><Relationship Id="rId10" Type="http://schemas.openxmlformats.org/officeDocument/2006/relationships/image" Target="../media/image279.png"/><Relationship Id="rId19" Type="http://schemas.openxmlformats.org/officeDocument/2006/relationships/image" Target="../media/image428.png"/><Relationship Id="rId4" Type="http://schemas.openxmlformats.org/officeDocument/2006/relationships/image" Target="../media/image23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413.png"/><Relationship Id="rId27" Type="http://schemas.openxmlformats.org/officeDocument/2006/relationships/image" Target="../media/image41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430.png"/><Relationship Id="rId18" Type="http://schemas.openxmlformats.org/officeDocument/2006/relationships/image" Target="../media/image242.png"/><Relationship Id="rId26" Type="http://schemas.openxmlformats.org/officeDocument/2006/relationships/image" Target="../media/image275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14.png"/><Relationship Id="rId2" Type="http://schemas.openxmlformats.org/officeDocument/2006/relationships/image" Target="../media/image228.png"/><Relationship Id="rId16" Type="http://schemas.openxmlformats.org/officeDocument/2006/relationships/image" Target="../media/image427.png"/><Relationship Id="rId20" Type="http://schemas.openxmlformats.org/officeDocument/2006/relationships/image" Target="../media/image244.png"/><Relationship Id="rId29" Type="http://schemas.openxmlformats.org/officeDocument/2006/relationships/image" Target="../media/image4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408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57.png"/><Relationship Id="rId28" Type="http://schemas.openxmlformats.org/officeDocument/2006/relationships/image" Target="../media/image432.png"/><Relationship Id="rId10" Type="http://schemas.openxmlformats.org/officeDocument/2006/relationships/image" Target="../media/image279.png"/><Relationship Id="rId19" Type="http://schemas.openxmlformats.org/officeDocument/2006/relationships/image" Target="../media/image431.png"/><Relationship Id="rId4" Type="http://schemas.openxmlformats.org/officeDocument/2006/relationships/image" Target="../media/image23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413.png"/><Relationship Id="rId27" Type="http://schemas.openxmlformats.org/officeDocument/2006/relationships/image" Target="../media/image41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434.png"/><Relationship Id="rId18" Type="http://schemas.openxmlformats.org/officeDocument/2006/relationships/image" Target="../media/image242.png"/><Relationship Id="rId26" Type="http://schemas.openxmlformats.org/officeDocument/2006/relationships/image" Target="../media/image414.png"/><Relationship Id="rId3" Type="http://schemas.openxmlformats.org/officeDocument/2006/relationships/image" Target="../media/image229.png"/><Relationship Id="rId21" Type="http://schemas.openxmlformats.org/officeDocument/2006/relationships/image" Target="../media/image244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08.png"/><Relationship Id="rId2" Type="http://schemas.openxmlformats.org/officeDocument/2006/relationships/image" Target="../media/image228.png"/><Relationship Id="rId16" Type="http://schemas.openxmlformats.org/officeDocument/2006/relationships/image" Target="../media/image435.png"/><Relationship Id="rId20" Type="http://schemas.openxmlformats.org/officeDocument/2006/relationships/image" Target="../media/image437.png"/><Relationship Id="rId29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57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413.png"/><Relationship Id="rId28" Type="http://schemas.openxmlformats.org/officeDocument/2006/relationships/image" Target="../media/image410.png"/><Relationship Id="rId10" Type="http://schemas.openxmlformats.org/officeDocument/2006/relationships/image" Target="../media/image279.png"/><Relationship Id="rId19" Type="http://schemas.openxmlformats.org/officeDocument/2006/relationships/image" Target="../media/image436.png"/><Relationship Id="rId4" Type="http://schemas.openxmlformats.org/officeDocument/2006/relationships/image" Target="../media/image23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45.png"/><Relationship Id="rId27" Type="http://schemas.openxmlformats.org/officeDocument/2006/relationships/image" Target="../media/image275.png"/><Relationship Id="rId30" Type="http://schemas.openxmlformats.org/officeDocument/2006/relationships/image" Target="../media/image42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png"/><Relationship Id="rId13" Type="http://schemas.openxmlformats.org/officeDocument/2006/relationships/image" Target="../media/image236.png"/><Relationship Id="rId18" Type="http://schemas.openxmlformats.org/officeDocument/2006/relationships/image" Target="../media/image334.png"/><Relationship Id="rId26" Type="http://schemas.openxmlformats.org/officeDocument/2006/relationships/image" Target="../media/image57.png"/><Relationship Id="rId3" Type="http://schemas.openxmlformats.org/officeDocument/2006/relationships/image" Target="../media/image229.png"/><Relationship Id="rId21" Type="http://schemas.openxmlformats.org/officeDocument/2006/relationships/image" Target="../media/image253.png"/><Relationship Id="rId7" Type="http://schemas.openxmlformats.org/officeDocument/2006/relationships/image" Target="../media/image232.png"/><Relationship Id="rId12" Type="http://schemas.openxmlformats.org/officeDocument/2006/relationships/image" Target="../media/image279.png"/><Relationship Id="rId17" Type="http://schemas.openxmlformats.org/officeDocument/2006/relationships/image" Target="../media/image240.png"/><Relationship Id="rId25" Type="http://schemas.openxmlformats.org/officeDocument/2006/relationships/image" Target="../media/image413.png"/><Relationship Id="rId2" Type="http://schemas.openxmlformats.org/officeDocument/2006/relationships/image" Target="../media/image438.png"/><Relationship Id="rId16" Type="http://schemas.openxmlformats.org/officeDocument/2006/relationships/image" Target="../media/image239.png"/><Relationship Id="rId20" Type="http://schemas.openxmlformats.org/officeDocument/2006/relationships/image" Target="../media/image242.png"/><Relationship Id="rId29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2.png"/><Relationship Id="rId11" Type="http://schemas.openxmlformats.org/officeDocument/2006/relationships/image" Target="../media/image191.png"/><Relationship Id="rId24" Type="http://schemas.openxmlformats.org/officeDocument/2006/relationships/image" Target="../media/image245.png"/><Relationship Id="rId32" Type="http://schemas.openxmlformats.org/officeDocument/2006/relationships/image" Target="../media/image442.png"/><Relationship Id="rId5" Type="http://schemas.openxmlformats.org/officeDocument/2006/relationships/image" Target="../media/image230.png"/><Relationship Id="rId15" Type="http://schemas.openxmlformats.org/officeDocument/2006/relationships/image" Target="../media/image320.png"/><Relationship Id="rId23" Type="http://schemas.openxmlformats.org/officeDocument/2006/relationships/image" Target="../media/image244.png"/><Relationship Id="rId28" Type="http://schemas.openxmlformats.org/officeDocument/2006/relationships/image" Target="../media/image414.png"/><Relationship Id="rId10" Type="http://schemas.openxmlformats.org/officeDocument/2006/relationships/image" Target="../media/image234.png"/><Relationship Id="rId19" Type="http://schemas.openxmlformats.org/officeDocument/2006/relationships/image" Target="../media/image193.png"/><Relationship Id="rId31" Type="http://schemas.openxmlformats.org/officeDocument/2006/relationships/image" Target="../media/image441.png"/><Relationship Id="rId4" Type="http://schemas.openxmlformats.org/officeDocument/2006/relationships/image" Target="../media/image439.png"/><Relationship Id="rId9" Type="http://schemas.openxmlformats.org/officeDocument/2006/relationships/image" Target="../media/image260.png"/><Relationship Id="rId14" Type="http://schemas.openxmlformats.org/officeDocument/2006/relationships/image" Target="../media/image237.png"/><Relationship Id="rId22" Type="http://schemas.openxmlformats.org/officeDocument/2006/relationships/image" Target="../media/image440.png"/><Relationship Id="rId27" Type="http://schemas.openxmlformats.org/officeDocument/2006/relationships/image" Target="../media/image408.png"/><Relationship Id="rId30" Type="http://schemas.openxmlformats.org/officeDocument/2006/relationships/image" Target="../media/image410.png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6.png"/><Relationship Id="rId18" Type="http://schemas.openxmlformats.org/officeDocument/2006/relationships/image" Target="../media/image334.png"/><Relationship Id="rId26" Type="http://schemas.openxmlformats.org/officeDocument/2006/relationships/image" Target="../media/image423.png"/><Relationship Id="rId21" Type="http://schemas.openxmlformats.org/officeDocument/2006/relationships/image" Target="../media/image301.png"/><Relationship Id="rId34" Type="http://schemas.openxmlformats.org/officeDocument/2006/relationships/image" Target="../media/image444.png"/><Relationship Id="rId7" Type="http://schemas.openxmlformats.org/officeDocument/2006/relationships/image" Target="../media/image232.png"/><Relationship Id="rId12" Type="http://schemas.openxmlformats.org/officeDocument/2006/relationships/image" Target="../media/image279.png"/><Relationship Id="rId17" Type="http://schemas.openxmlformats.org/officeDocument/2006/relationships/image" Target="../media/image240.png"/><Relationship Id="rId25" Type="http://schemas.openxmlformats.org/officeDocument/2006/relationships/image" Target="../media/image414.png"/><Relationship Id="rId33" Type="http://schemas.openxmlformats.org/officeDocument/2006/relationships/image" Target="../media/image443.png"/><Relationship Id="rId2" Type="http://schemas.openxmlformats.org/officeDocument/2006/relationships/image" Target="../media/image438.png"/><Relationship Id="rId16" Type="http://schemas.openxmlformats.org/officeDocument/2006/relationships/image" Target="../media/image239.png"/><Relationship Id="rId20" Type="http://schemas.openxmlformats.org/officeDocument/2006/relationships/image" Target="../media/image242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2.png"/><Relationship Id="rId11" Type="http://schemas.openxmlformats.org/officeDocument/2006/relationships/image" Target="../media/image191.png"/><Relationship Id="rId24" Type="http://schemas.openxmlformats.org/officeDocument/2006/relationships/image" Target="../media/image245.png"/><Relationship Id="rId32" Type="http://schemas.openxmlformats.org/officeDocument/2006/relationships/image" Target="../media/image410.png"/><Relationship Id="rId37" Type="http://schemas.openxmlformats.org/officeDocument/2006/relationships/image" Target="../media/image447.png"/><Relationship Id="rId5" Type="http://schemas.openxmlformats.org/officeDocument/2006/relationships/image" Target="../media/image230.png"/><Relationship Id="rId15" Type="http://schemas.openxmlformats.org/officeDocument/2006/relationships/image" Target="../media/image320.png"/><Relationship Id="rId23" Type="http://schemas.openxmlformats.org/officeDocument/2006/relationships/image" Target="../media/image244.png"/><Relationship Id="rId28" Type="http://schemas.openxmlformats.org/officeDocument/2006/relationships/image" Target="../media/image413.png"/><Relationship Id="rId36" Type="http://schemas.openxmlformats.org/officeDocument/2006/relationships/image" Target="../media/image446.png"/><Relationship Id="rId10" Type="http://schemas.openxmlformats.org/officeDocument/2006/relationships/image" Target="../media/image234.png"/><Relationship Id="rId19" Type="http://schemas.openxmlformats.org/officeDocument/2006/relationships/image" Target="../media/image193.png"/><Relationship Id="rId31" Type="http://schemas.openxmlformats.org/officeDocument/2006/relationships/image" Target="../media/image275.png"/><Relationship Id="rId4" Type="http://schemas.openxmlformats.org/officeDocument/2006/relationships/image" Target="../media/image439.png"/><Relationship Id="rId9" Type="http://schemas.openxmlformats.org/officeDocument/2006/relationships/image" Target="../media/image260.png"/><Relationship Id="rId14" Type="http://schemas.openxmlformats.org/officeDocument/2006/relationships/image" Target="../media/image237.png"/><Relationship Id="rId22" Type="http://schemas.openxmlformats.org/officeDocument/2006/relationships/image" Target="../media/image440.png"/><Relationship Id="rId27" Type="http://schemas.openxmlformats.org/officeDocument/2006/relationships/image" Target="../media/image429.png"/><Relationship Id="rId30" Type="http://schemas.openxmlformats.org/officeDocument/2006/relationships/image" Target="../media/image408.png"/><Relationship Id="rId35" Type="http://schemas.openxmlformats.org/officeDocument/2006/relationships/image" Target="../media/image445.png"/><Relationship Id="rId8" Type="http://schemas.openxmlformats.org/officeDocument/2006/relationships/image" Target="../media/image403.png"/><Relationship Id="rId3" Type="http://schemas.openxmlformats.org/officeDocument/2006/relationships/image" Target="../media/image22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448.png"/><Relationship Id="rId18" Type="http://schemas.openxmlformats.org/officeDocument/2006/relationships/image" Target="../media/image242.png"/><Relationship Id="rId26" Type="http://schemas.openxmlformats.org/officeDocument/2006/relationships/image" Target="../media/image57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13.png"/><Relationship Id="rId2" Type="http://schemas.openxmlformats.org/officeDocument/2006/relationships/image" Target="../media/image228.png"/><Relationship Id="rId16" Type="http://schemas.openxmlformats.org/officeDocument/2006/relationships/image" Target="../media/image449.png"/><Relationship Id="rId20" Type="http://schemas.openxmlformats.org/officeDocument/2006/relationships/image" Target="../media/image244.png"/><Relationship Id="rId29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429.png"/><Relationship Id="rId32" Type="http://schemas.openxmlformats.org/officeDocument/2006/relationships/image" Target="../media/image446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423.png"/><Relationship Id="rId28" Type="http://schemas.openxmlformats.org/officeDocument/2006/relationships/image" Target="../media/image275.png"/><Relationship Id="rId10" Type="http://schemas.openxmlformats.org/officeDocument/2006/relationships/image" Target="../media/image279.png"/><Relationship Id="rId19" Type="http://schemas.openxmlformats.org/officeDocument/2006/relationships/image" Target="../media/image253.png"/><Relationship Id="rId31" Type="http://schemas.openxmlformats.org/officeDocument/2006/relationships/image" Target="../media/image444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414.png"/><Relationship Id="rId27" Type="http://schemas.openxmlformats.org/officeDocument/2006/relationships/image" Target="../media/image408.png"/><Relationship Id="rId30" Type="http://schemas.openxmlformats.org/officeDocument/2006/relationships/image" Target="../media/image45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57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13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244.png"/><Relationship Id="rId29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429.png"/><Relationship Id="rId32" Type="http://schemas.openxmlformats.org/officeDocument/2006/relationships/image" Target="../media/image446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423.png"/><Relationship Id="rId28" Type="http://schemas.openxmlformats.org/officeDocument/2006/relationships/image" Target="../media/image275.png"/><Relationship Id="rId10" Type="http://schemas.openxmlformats.org/officeDocument/2006/relationships/image" Target="../media/image279.png"/><Relationship Id="rId19" Type="http://schemas.openxmlformats.org/officeDocument/2006/relationships/image" Target="../media/image301.png"/><Relationship Id="rId31" Type="http://schemas.openxmlformats.org/officeDocument/2006/relationships/image" Target="../media/image444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414.png"/><Relationship Id="rId27" Type="http://schemas.openxmlformats.org/officeDocument/2006/relationships/image" Target="../media/image408.png"/><Relationship Id="rId30" Type="http://schemas.openxmlformats.org/officeDocument/2006/relationships/image" Target="../media/image450.png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413.png"/><Relationship Id="rId3" Type="http://schemas.openxmlformats.org/officeDocument/2006/relationships/image" Target="../media/image229.png"/><Relationship Id="rId21" Type="http://schemas.openxmlformats.org/officeDocument/2006/relationships/image" Target="../media/image244.png"/><Relationship Id="rId34" Type="http://schemas.openxmlformats.org/officeDocument/2006/relationships/image" Target="../media/image452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29.png"/><Relationship Id="rId33" Type="http://schemas.openxmlformats.org/officeDocument/2006/relationships/image" Target="../media/image446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451.png"/><Relationship Id="rId29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423.png"/><Relationship Id="rId32" Type="http://schemas.openxmlformats.org/officeDocument/2006/relationships/image" Target="../media/image444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414.png"/><Relationship Id="rId28" Type="http://schemas.openxmlformats.org/officeDocument/2006/relationships/image" Target="../media/image408.png"/><Relationship Id="rId10" Type="http://schemas.openxmlformats.org/officeDocument/2006/relationships/image" Target="../media/image279.png"/><Relationship Id="rId19" Type="http://schemas.openxmlformats.org/officeDocument/2006/relationships/image" Target="../media/image301.png"/><Relationship Id="rId31" Type="http://schemas.openxmlformats.org/officeDocument/2006/relationships/image" Target="../media/image450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45.png"/><Relationship Id="rId27" Type="http://schemas.openxmlformats.org/officeDocument/2006/relationships/image" Target="../media/image57.png"/><Relationship Id="rId30" Type="http://schemas.openxmlformats.org/officeDocument/2006/relationships/image" Target="../media/image410.png"/><Relationship Id="rId8" Type="http://schemas.openxmlformats.org/officeDocument/2006/relationships/image" Target="../media/image23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57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13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244.png"/><Relationship Id="rId29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429.png"/><Relationship Id="rId32" Type="http://schemas.openxmlformats.org/officeDocument/2006/relationships/image" Target="../media/image446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423.png"/><Relationship Id="rId28" Type="http://schemas.openxmlformats.org/officeDocument/2006/relationships/image" Target="../media/image275.png"/><Relationship Id="rId10" Type="http://schemas.openxmlformats.org/officeDocument/2006/relationships/image" Target="../media/image279.png"/><Relationship Id="rId19" Type="http://schemas.openxmlformats.org/officeDocument/2006/relationships/image" Target="../media/image301.png"/><Relationship Id="rId31" Type="http://schemas.openxmlformats.org/officeDocument/2006/relationships/image" Target="../media/image444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414.png"/><Relationship Id="rId27" Type="http://schemas.openxmlformats.org/officeDocument/2006/relationships/image" Target="../media/image408.png"/><Relationship Id="rId30" Type="http://schemas.openxmlformats.org/officeDocument/2006/relationships/image" Target="../media/image45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8.png"/><Relationship Id="rId47" Type="http://schemas.openxmlformats.org/officeDocument/2006/relationships/image" Target="../media/image116.png"/><Relationship Id="rId50" Type="http://schemas.openxmlformats.org/officeDocument/2006/relationships/image" Target="../media/image119.png"/><Relationship Id="rId55" Type="http://schemas.openxmlformats.org/officeDocument/2006/relationships/image" Target="../media/image124.png"/><Relationship Id="rId7" Type="http://schemas.openxmlformats.org/officeDocument/2006/relationships/image" Target="../media/image25.png"/><Relationship Id="rId2" Type="http://schemas.openxmlformats.org/officeDocument/2006/relationships/image" Target="../media/image74.png"/><Relationship Id="rId16" Type="http://schemas.openxmlformats.org/officeDocument/2006/relationships/image" Target="../media/image86.png"/><Relationship Id="rId29" Type="http://schemas.openxmlformats.org/officeDocument/2006/relationships/image" Target="../media/image99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110.png"/><Relationship Id="rId45" Type="http://schemas.openxmlformats.org/officeDocument/2006/relationships/image" Target="../media/image114.png"/><Relationship Id="rId53" Type="http://schemas.openxmlformats.org/officeDocument/2006/relationships/image" Target="../media/image122.png"/><Relationship Id="rId5" Type="http://schemas.openxmlformats.org/officeDocument/2006/relationships/image" Target="../media/image77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4" Type="http://schemas.openxmlformats.org/officeDocument/2006/relationships/image" Target="../media/image113.png"/><Relationship Id="rId52" Type="http://schemas.openxmlformats.org/officeDocument/2006/relationships/image" Target="../media/image121.png"/><Relationship Id="rId4" Type="http://schemas.openxmlformats.org/officeDocument/2006/relationships/image" Target="../media/image76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12.png"/><Relationship Id="rId48" Type="http://schemas.openxmlformats.org/officeDocument/2006/relationships/image" Target="../media/image117.png"/><Relationship Id="rId8" Type="http://schemas.openxmlformats.org/officeDocument/2006/relationships/image" Target="../media/image37.png"/><Relationship Id="rId51" Type="http://schemas.openxmlformats.org/officeDocument/2006/relationships/image" Target="../media/image120.png"/><Relationship Id="rId3" Type="http://schemas.openxmlformats.org/officeDocument/2006/relationships/image" Target="../media/image75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Relationship Id="rId46" Type="http://schemas.openxmlformats.org/officeDocument/2006/relationships/image" Target="../media/image115.png"/><Relationship Id="rId20" Type="http://schemas.openxmlformats.org/officeDocument/2006/relationships/image" Target="../media/image90.png"/><Relationship Id="rId41" Type="http://schemas.openxmlformats.org/officeDocument/2006/relationships/image" Target="../media/image111.png"/><Relationship Id="rId54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49" Type="http://schemas.openxmlformats.org/officeDocument/2006/relationships/image" Target="../media/image118.png"/></Relationships>
</file>

<file path=ppt/slides/_rels/slide7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413.png"/><Relationship Id="rId3" Type="http://schemas.openxmlformats.org/officeDocument/2006/relationships/image" Target="../media/image229.png"/><Relationship Id="rId21" Type="http://schemas.openxmlformats.org/officeDocument/2006/relationships/image" Target="../media/image244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29.png"/><Relationship Id="rId33" Type="http://schemas.openxmlformats.org/officeDocument/2006/relationships/image" Target="../media/image446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453.png"/><Relationship Id="rId29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423.png"/><Relationship Id="rId32" Type="http://schemas.openxmlformats.org/officeDocument/2006/relationships/image" Target="../media/image444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414.png"/><Relationship Id="rId28" Type="http://schemas.openxmlformats.org/officeDocument/2006/relationships/image" Target="../media/image408.png"/><Relationship Id="rId10" Type="http://schemas.openxmlformats.org/officeDocument/2006/relationships/image" Target="../media/image279.png"/><Relationship Id="rId19" Type="http://schemas.openxmlformats.org/officeDocument/2006/relationships/image" Target="../media/image301.png"/><Relationship Id="rId31" Type="http://schemas.openxmlformats.org/officeDocument/2006/relationships/image" Target="../media/image450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45.png"/><Relationship Id="rId27" Type="http://schemas.openxmlformats.org/officeDocument/2006/relationships/image" Target="../media/image57.png"/><Relationship Id="rId30" Type="http://schemas.openxmlformats.org/officeDocument/2006/relationships/image" Target="../media/image410.png"/><Relationship Id="rId8" Type="http://schemas.openxmlformats.org/officeDocument/2006/relationships/image" Target="../media/image234.png"/></Relationships>
</file>

<file path=ppt/slides/_rels/slide7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429.png"/><Relationship Id="rId3" Type="http://schemas.openxmlformats.org/officeDocument/2006/relationships/image" Target="../media/image229.png"/><Relationship Id="rId21" Type="http://schemas.openxmlformats.org/officeDocument/2006/relationships/image" Target="../media/image456.png"/><Relationship Id="rId34" Type="http://schemas.openxmlformats.org/officeDocument/2006/relationships/image" Target="../media/image446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454.png"/><Relationship Id="rId25" Type="http://schemas.openxmlformats.org/officeDocument/2006/relationships/image" Target="../media/image423.png"/><Relationship Id="rId33" Type="http://schemas.openxmlformats.org/officeDocument/2006/relationships/image" Target="../media/image444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301.png"/><Relationship Id="rId29" Type="http://schemas.openxmlformats.org/officeDocument/2006/relationships/image" Target="../media/image4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414.png"/><Relationship Id="rId32" Type="http://schemas.openxmlformats.org/officeDocument/2006/relationships/image" Target="../media/image450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45.png"/><Relationship Id="rId28" Type="http://schemas.openxmlformats.org/officeDocument/2006/relationships/image" Target="../media/image57.png"/><Relationship Id="rId10" Type="http://schemas.openxmlformats.org/officeDocument/2006/relationships/image" Target="../media/image279.png"/><Relationship Id="rId19" Type="http://schemas.openxmlformats.org/officeDocument/2006/relationships/image" Target="../media/image455.png"/><Relationship Id="rId31" Type="http://schemas.openxmlformats.org/officeDocument/2006/relationships/image" Target="../media/image410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44.png"/><Relationship Id="rId27" Type="http://schemas.openxmlformats.org/officeDocument/2006/relationships/image" Target="../media/image413.png"/><Relationship Id="rId30" Type="http://schemas.openxmlformats.org/officeDocument/2006/relationships/image" Target="../media/image275.png"/><Relationship Id="rId8" Type="http://schemas.openxmlformats.org/officeDocument/2006/relationships/image" Target="../media/image234.png"/></Relationships>
</file>

<file path=ppt/slides/_rels/slide7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408.png"/><Relationship Id="rId39" Type="http://schemas.openxmlformats.org/officeDocument/2006/relationships/image" Target="../media/image460.png"/><Relationship Id="rId21" Type="http://schemas.openxmlformats.org/officeDocument/2006/relationships/image" Target="../media/image456.png"/><Relationship Id="rId34" Type="http://schemas.openxmlformats.org/officeDocument/2006/relationships/image" Target="../media/image429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454.png"/><Relationship Id="rId25" Type="http://schemas.openxmlformats.org/officeDocument/2006/relationships/image" Target="../media/image57.png"/><Relationship Id="rId33" Type="http://schemas.openxmlformats.org/officeDocument/2006/relationships/image" Target="../media/image423.png"/><Relationship Id="rId38" Type="http://schemas.openxmlformats.org/officeDocument/2006/relationships/image" Target="../media/image459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301.png"/><Relationship Id="rId29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413.png"/><Relationship Id="rId32" Type="http://schemas.openxmlformats.org/officeDocument/2006/relationships/image" Target="../media/image446.png"/><Relationship Id="rId37" Type="http://schemas.openxmlformats.org/officeDocument/2006/relationships/image" Target="../media/image458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45.png"/><Relationship Id="rId28" Type="http://schemas.openxmlformats.org/officeDocument/2006/relationships/image" Target="../media/image275.png"/><Relationship Id="rId36" Type="http://schemas.openxmlformats.org/officeDocument/2006/relationships/image" Target="../media/image35.png"/><Relationship Id="rId10" Type="http://schemas.openxmlformats.org/officeDocument/2006/relationships/image" Target="../media/image279.png"/><Relationship Id="rId19" Type="http://schemas.openxmlformats.org/officeDocument/2006/relationships/image" Target="../media/image455.png"/><Relationship Id="rId31" Type="http://schemas.openxmlformats.org/officeDocument/2006/relationships/image" Target="../media/image444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44.png"/><Relationship Id="rId27" Type="http://schemas.openxmlformats.org/officeDocument/2006/relationships/image" Target="../media/image414.png"/><Relationship Id="rId30" Type="http://schemas.openxmlformats.org/officeDocument/2006/relationships/image" Target="../media/image450.png"/><Relationship Id="rId35" Type="http://schemas.openxmlformats.org/officeDocument/2006/relationships/image" Target="../media/image457.png"/><Relationship Id="rId8" Type="http://schemas.openxmlformats.org/officeDocument/2006/relationships/image" Target="../media/image234.png"/><Relationship Id="rId3" Type="http://schemas.openxmlformats.org/officeDocument/2006/relationships/image" Target="../media/image229.png"/></Relationships>
</file>

<file path=ppt/slides/_rels/slide7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275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34" Type="http://schemas.openxmlformats.org/officeDocument/2006/relationships/image" Target="../media/image3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14.png"/><Relationship Id="rId33" Type="http://schemas.openxmlformats.org/officeDocument/2006/relationships/image" Target="../media/image461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244.png"/><Relationship Id="rId29" Type="http://schemas.openxmlformats.org/officeDocument/2006/relationships/image" Target="../media/image4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408.png"/><Relationship Id="rId32" Type="http://schemas.openxmlformats.org/officeDocument/2006/relationships/image" Target="../media/image429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57.png"/><Relationship Id="rId28" Type="http://schemas.openxmlformats.org/officeDocument/2006/relationships/image" Target="../media/image450.png"/><Relationship Id="rId10" Type="http://schemas.openxmlformats.org/officeDocument/2006/relationships/image" Target="../media/image279.png"/><Relationship Id="rId19" Type="http://schemas.openxmlformats.org/officeDocument/2006/relationships/image" Target="../media/image346.png"/><Relationship Id="rId31" Type="http://schemas.openxmlformats.org/officeDocument/2006/relationships/image" Target="../media/image423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413.png"/><Relationship Id="rId27" Type="http://schemas.openxmlformats.org/officeDocument/2006/relationships/image" Target="../media/image410.png"/><Relationship Id="rId30" Type="http://schemas.openxmlformats.org/officeDocument/2006/relationships/image" Target="../media/image446.png"/><Relationship Id="rId35" Type="http://schemas.openxmlformats.org/officeDocument/2006/relationships/image" Target="../media/image459.png"/><Relationship Id="rId8" Type="http://schemas.openxmlformats.org/officeDocument/2006/relationships/image" Target="../media/image234.png"/></Relationships>
</file>

<file path=ppt/slides/_rels/slide7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275.png"/><Relationship Id="rId3" Type="http://schemas.openxmlformats.org/officeDocument/2006/relationships/image" Target="../media/image229.png"/><Relationship Id="rId21" Type="http://schemas.openxmlformats.org/officeDocument/2006/relationships/image" Target="../media/image245.png"/><Relationship Id="rId34" Type="http://schemas.openxmlformats.org/officeDocument/2006/relationships/image" Target="../media/image3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14.png"/><Relationship Id="rId33" Type="http://schemas.openxmlformats.org/officeDocument/2006/relationships/image" Target="../media/image461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244.png"/><Relationship Id="rId29" Type="http://schemas.openxmlformats.org/officeDocument/2006/relationships/image" Target="../media/image4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408.png"/><Relationship Id="rId32" Type="http://schemas.openxmlformats.org/officeDocument/2006/relationships/image" Target="../media/image429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57.png"/><Relationship Id="rId28" Type="http://schemas.openxmlformats.org/officeDocument/2006/relationships/image" Target="../media/image450.png"/><Relationship Id="rId10" Type="http://schemas.openxmlformats.org/officeDocument/2006/relationships/image" Target="../media/image279.png"/><Relationship Id="rId19" Type="http://schemas.openxmlformats.org/officeDocument/2006/relationships/image" Target="../media/image346.png"/><Relationship Id="rId31" Type="http://schemas.openxmlformats.org/officeDocument/2006/relationships/image" Target="../media/image423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413.png"/><Relationship Id="rId27" Type="http://schemas.openxmlformats.org/officeDocument/2006/relationships/image" Target="../media/image410.png"/><Relationship Id="rId30" Type="http://schemas.openxmlformats.org/officeDocument/2006/relationships/image" Target="../media/image446.png"/><Relationship Id="rId35" Type="http://schemas.openxmlformats.org/officeDocument/2006/relationships/image" Target="../media/image459.png"/><Relationship Id="rId8" Type="http://schemas.openxmlformats.org/officeDocument/2006/relationships/image" Target="../media/image234.png"/></Relationships>
</file>

<file path=ppt/slides/_rels/slide7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414.png"/><Relationship Id="rId3" Type="http://schemas.openxmlformats.org/officeDocument/2006/relationships/image" Target="../media/image229.png"/><Relationship Id="rId21" Type="http://schemas.openxmlformats.org/officeDocument/2006/relationships/image" Target="../media/image244.png"/><Relationship Id="rId34" Type="http://schemas.openxmlformats.org/officeDocument/2006/relationships/image" Target="../media/image461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08.png"/><Relationship Id="rId33" Type="http://schemas.openxmlformats.org/officeDocument/2006/relationships/image" Target="../media/image429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462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57.png"/><Relationship Id="rId32" Type="http://schemas.openxmlformats.org/officeDocument/2006/relationships/image" Target="../media/image423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413.png"/><Relationship Id="rId28" Type="http://schemas.openxmlformats.org/officeDocument/2006/relationships/image" Target="../media/image410.png"/><Relationship Id="rId36" Type="http://schemas.openxmlformats.org/officeDocument/2006/relationships/image" Target="../media/image459.png"/><Relationship Id="rId10" Type="http://schemas.openxmlformats.org/officeDocument/2006/relationships/image" Target="../media/image279.png"/><Relationship Id="rId19" Type="http://schemas.openxmlformats.org/officeDocument/2006/relationships/image" Target="../media/image346.png"/><Relationship Id="rId31" Type="http://schemas.openxmlformats.org/officeDocument/2006/relationships/image" Target="../media/image446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45.png"/><Relationship Id="rId27" Type="http://schemas.openxmlformats.org/officeDocument/2006/relationships/image" Target="../media/image275.png"/><Relationship Id="rId30" Type="http://schemas.openxmlformats.org/officeDocument/2006/relationships/image" Target="../media/image444.png"/><Relationship Id="rId35" Type="http://schemas.openxmlformats.org/officeDocument/2006/relationships/image" Target="../media/image35.png"/><Relationship Id="rId8" Type="http://schemas.openxmlformats.org/officeDocument/2006/relationships/image" Target="../media/image234.png"/></Relationships>
</file>

<file path=ppt/slides/_rels/slide7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414.png"/><Relationship Id="rId3" Type="http://schemas.openxmlformats.org/officeDocument/2006/relationships/image" Target="../media/image229.png"/><Relationship Id="rId21" Type="http://schemas.openxmlformats.org/officeDocument/2006/relationships/image" Target="../media/image244.png"/><Relationship Id="rId34" Type="http://schemas.openxmlformats.org/officeDocument/2006/relationships/image" Target="../media/image461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08.png"/><Relationship Id="rId33" Type="http://schemas.openxmlformats.org/officeDocument/2006/relationships/image" Target="../media/image429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463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57.png"/><Relationship Id="rId32" Type="http://schemas.openxmlformats.org/officeDocument/2006/relationships/image" Target="../media/image423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413.png"/><Relationship Id="rId28" Type="http://schemas.openxmlformats.org/officeDocument/2006/relationships/image" Target="../media/image410.png"/><Relationship Id="rId36" Type="http://schemas.openxmlformats.org/officeDocument/2006/relationships/image" Target="../media/image459.png"/><Relationship Id="rId10" Type="http://schemas.openxmlformats.org/officeDocument/2006/relationships/image" Target="../media/image279.png"/><Relationship Id="rId19" Type="http://schemas.openxmlformats.org/officeDocument/2006/relationships/image" Target="../media/image346.png"/><Relationship Id="rId31" Type="http://schemas.openxmlformats.org/officeDocument/2006/relationships/image" Target="../media/image446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45.png"/><Relationship Id="rId27" Type="http://schemas.openxmlformats.org/officeDocument/2006/relationships/image" Target="../media/image275.png"/><Relationship Id="rId30" Type="http://schemas.openxmlformats.org/officeDocument/2006/relationships/image" Target="../media/image444.png"/><Relationship Id="rId35" Type="http://schemas.openxmlformats.org/officeDocument/2006/relationships/image" Target="../media/image35.png"/><Relationship Id="rId8" Type="http://schemas.openxmlformats.org/officeDocument/2006/relationships/image" Target="../media/image234.png"/></Relationships>
</file>

<file path=ppt/slides/_rels/slide7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414.png"/><Relationship Id="rId3" Type="http://schemas.openxmlformats.org/officeDocument/2006/relationships/image" Target="../media/image229.png"/><Relationship Id="rId21" Type="http://schemas.openxmlformats.org/officeDocument/2006/relationships/image" Target="../media/image244.png"/><Relationship Id="rId34" Type="http://schemas.openxmlformats.org/officeDocument/2006/relationships/image" Target="../media/image461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08.png"/><Relationship Id="rId33" Type="http://schemas.openxmlformats.org/officeDocument/2006/relationships/image" Target="../media/image429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463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57.png"/><Relationship Id="rId32" Type="http://schemas.openxmlformats.org/officeDocument/2006/relationships/image" Target="../media/image423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413.png"/><Relationship Id="rId28" Type="http://schemas.openxmlformats.org/officeDocument/2006/relationships/image" Target="../media/image410.png"/><Relationship Id="rId36" Type="http://schemas.openxmlformats.org/officeDocument/2006/relationships/image" Target="../media/image459.png"/><Relationship Id="rId10" Type="http://schemas.openxmlformats.org/officeDocument/2006/relationships/image" Target="../media/image279.png"/><Relationship Id="rId19" Type="http://schemas.openxmlformats.org/officeDocument/2006/relationships/image" Target="../media/image346.png"/><Relationship Id="rId31" Type="http://schemas.openxmlformats.org/officeDocument/2006/relationships/image" Target="../media/image446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245.png"/><Relationship Id="rId27" Type="http://schemas.openxmlformats.org/officeDocument/2006/relationships/image" Target="../media/image275.png"/><Relationship Id="rId30" Type="http://schemas.openxmlformats.org/officeDocument/2006/relationships/image" Target="../media/image444.png"/><Relationship Id="rId35" Type="http://schemas.openxmlformats.org/officeDocument/2006/relationships/image" Target="../media/image35.png"/><Relationship Id="rId8" Type="http://schemas.openxmlformats.org/officeDocument/2006/relationships/image" Target="../media/image234.png"/></Relationships>
</file>

<file path=ppt/slides/_rels/slide7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242.png"/><Relationship Id="rId26" Type="http://schemas.openxmlformats.org/officeDocument/2006/relationships/image" Target="../media/image275.png"/><Relationship Id="rId21" Type="http://schemas.openxmlformats.org/officeDocument/2006/relationships/image" Target="../media/image245.png"/><Relationship Id="rId34" Type="http://schemas.openxmlformats.org/officeDocument/2006/relationships/image" Target="../media/image35.png"/><Relationship Id="rId7" Type="http://schemas.openxmlformats.org/officeDocument/2006/relationships/image" Target="../media/image260.png"/><Relationship Id="rId12" Type="http://schemas.openxmlformats.org/officeDocument/2006/relationships/image" Target="../media/image237.png"/><Relationship Id="rId17" Type="http://schemas.openxmlformats.org/officeDocument/2006/relationships/image" Target="../media/image193.png"/><Relationship Id="rId25" Type="http://schemas.openxmlformats.org/officeDocument/2006/relationships/image" Target="../media/image414.png"/><Relationship Id="rId33" Type="http://schemas.openxmlformats.org/officeDocument/2006/relationships/image" Target="../media/image461.png"/><Relationship Id="rId38" Type="http://schemas.openxmlformats.org/officeDocument/2006/relationships/image" Target="../media/image464.png"/><Relationship Id="rId2" Type="http://schemas.openxmlformats.org/officeDocument/2006/relationships/image" Target="../media/image228.png"/><Relationship Id="rId16" Type="http://schemas.openxmlformats.org/officeDocument/2006/relationships/image" Target="../media/image334.png"/><Relationship Id="rId20" Type="http://schemas.openxmlformats.org/officeDocument/2006/relationships/image" Target="../media/image244.png"/><Relationship Id="rId29" Type="http://schemas.openxmlformats.org/officeDocument/2006/relationships/image" Target="../media/image4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24" Type="http://schemas.openxmlformats.org/officeDocument/2006/relationships/image" Target="../media/image408.png"/><Relationship Id="rId32" Type="http://schemas.openxmlformats.org/officeDocument/2006/relationships/image" Target="../media/image429.png"/><Relationship Id="rId37" Type="http://schemas.openxmlformats.org/officeDocument/2006/relationships/image" Target="../media/image349.png"/><Relationship Id="rId5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57.png"/><Relationship Id="rId28" Type="http://schemas.openxmlformats.org/officeDocument/2006/relationships/image" Target="../media/image450.png"/><Relationship Id="rId36" Type="http://schemas.openxmlformats.org/officeDocument/2006/relationships/image" Target="../media/image348.png"/><Relationship Id="rId10" Type="http://schemas.openxmlformats.org/officeDocument/2006/relationships/image" Target="../media/image279.png"/><Relationship Id="rId19" Type="http://schemas.openxmlformats.org/officeDocument/2006/relationships/image" Target="../media/image346.png"/><Relationship Id="rId31" Type="http://schemas.openxmlformats.org/officeDocument/2006/relationships/image" Target="../media/image423.png"/><Relationship Id="rId4" Type="http://schemas.openxmlformats.org/officeDocument/2006/relationships/image" Target="../media/image300.png"/><Relationship Id="rId9" Type="http://schemas.openxmlformats.org/officeDocument/2006/relationships/image" Target="../media/image191.png"/><Relationship Id="rId14" Type="http://schemas.openxmlformats.org/officeDocument/2006/relationships/image" Target="../media/image239.png"/><Relationship Id="rId22" Type="http://schemas.openxmlformats.org/officeDocument/2006/relationships/image" Target="../media/image413.png"/><Relationship Id="rId27" Type="http://schemas.openxmlformats.org/officeDocument/2006/relationships/image" Target="../media/image410.png"/><Relationship Id="rId30" Type="http://schemas.openxmlformats.org/officeDocument/2006/relationships/image" Target="../media/image446.png"/><Relationship Id="rId35" Type="http://schemas.openxmlformats.org/officeDocument/2006/relationships/image" Target="../media/image459.png"/><Relationship Id="rId8" Type="http://schemas.openxmlformats.org/officeDocument/2006/relationships/image" Target="../media/image234.png"/><Relationship Id="rId3" Type="http://schemas.openxmlformats.org/officeDocument/2006/relationships/image" Target="../media/image22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5.png"/><Relationship Id="rId2" Type="http://schemas.openxmlformats.org/officeDocument/2006/relationships/image" Target="../media/image39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15.png"/><Relationship Id="rId21" Type="http://schemas.openxmlformats.org/officeDocument/2006/relationships/image" Target="../media/image47.png"/><Relationship Id="rId34" Type="http://schemas.openxmlformats.org/officeDocument/2006/relationships/image" Target="../media/image104.png"/><Relationship Id="rId42" Type="http://schemas.openxmlformats.org/officeDocument/2006/relationships/image" Target="../media/image118.png"/><Relationship Id="rId47" Type="http://schemas.openxmlformats.org/officeDocument/2006/relationships/image" Target="../media/image132.png"/><Relationship Id="rId50" Type="http://schemas.openxmlformats.org/officeDocument/2006/relationships/image" Target="../media/image134.png"/><Relationship Id="rId55" Type="http://schemas.openxmlformats.org/officeDocument/2006/relationships/image" Target="../media/image137.png"/><Relationship Id="rId7" Type="http://schemas.openxmlformats.org/officeDocument/2006/relationships/image" Target="../media/image25.png"/><Relationship Id="rId2" Type="http://schemas.openxmlformats.org/officeDocument/2006/relationships/image" Target="../media/image74.png"/><Relationship Id="rId16" Type="http://schemas.openxmlformats.org/officeDocument/2006/relationships/image" Target="../media/image86.png"/><Relationship Id="rId29" Type="http://schemas.openxmlformats.org/officeDocument/2006/relationships/image" Target="../media/image99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13.png"/><Relationship Id="rId40" Type="http://schemas.openxmlformats.org/officeDocument/2006/relationships/image" Target="../media/image130.png"/><Relationship Id="rId45" Type="http://schemas.openxmlformats.org/officeDocument/2006/relationships/image" Target="../media/image121.png"/><Relationship Id="rId53" Type="http://schemas.openxmlformats.org/officeDocument/2006/relationships/image" Target="../media/image136.png"/><Relationship Id="rId5" Type="http://schemas.openxmlformats.org/officeDocument/2006/relationships/image" Target="../media/image77.png"/><Relationship Id="rId10" Type="http://schemas.openxmlformats.org/officeDocument/2006/relationships/image" Target="../media/image126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4" Type="http://schemas.openxmlformats.org/officeDocument/2006/relationships/image" Target="../media/image131.png"/><Relationship Id="rId52" Type="http://schemas.openxmlformats.org/officeDocument/2006/relationships/image" Target="../media/image110.png"/><Relationship Id="rId4" Type="http://schemas.openxmlformats.org/officeDocument/2006/relationships/image" Target="../media/image125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128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19.png"/><Relationship Id="rId48" Type="http://schemas.openxmlformats.org/officeDocument/2006/relationships/image" Target="../media/image133.png"/><Relationship Id="rId8" Type="http://schemas.openxmlformats.org/officeDocument/2006/relationships/image" Target="../media/image37.png"/><Relationship Id="rId51" Type="http://schemas.openxmlformats.org/officeDocument/2006/relationships/image" Target="../media/image135.png"/><Relationship Id="rId3" Type="http://schemas.openxmlformats.org/officeDocument/2006/relationships/image" Target="../media/image75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29.png"/><Relationship Id="rId38" Type="http://schemas.openxmlformats.org/officeDocument/2006/relationships/image" Target="../media/image114.png"/><Relationship Id="rId46" Type="http://schemas.openxmlformats.org/officeDocument/2006/relationships/image" Target="../media/image122.png"/><Relationship Id="rId20" Type="http://schemas.openxmlformats.org/officeDocument/2006/relationships/image" Target="../media/image90.png"/><Relationship Id="rId41" Type="http://schemas.openxmlformats.org/officeDocument/2006/relationships/image" Target="../media/image117.png"/><Relationship Id="rId5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49" Type="http://schemas.openxmlformats.org/officeDocument/2006/relationships/image" Target="../media/image107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78.png"/><Relationship Id="rId18" Type="http://schemas.openxmlformats.org/officeDocument/2006/relationships/image" Target="../media/image18.png"/><Relationship Id="rId3" Type="http://schemas.openxmlformats.org/officeDocument/2006/relationships/image" Target="../media/image351.png"/><Relationship Id="rId21" Type="http://schemas.openxmlformats.org/officeDocument/2006/relationships/image" Target="../media/image366.png"/><Relationship Id="rId7" Type="http://schemas.openxmlformats.org/officeDocument/2006/relationships/image" Target="../media/image209.png"/><Relationship Id="rId12" Type="http://schemas.openxmlformats.org/officeDocument/2006/relationships/image" Target="../media/image358.png"/><Relationship Id="rId17" Type="http://schemas.openxmlformats.org/officeDocument/2006/relationships/image" Target="../media/image363.png"/><Relationship Id="rId25" Type="http://schemas.openxmlformats.org/officeDocument/2006/relationships/image" Target="../media/image369.png"/><Relationship Id="rId2" Type="http://schemas.openxmlformats.org/officeDocument/2006/relationships/image" Target="../media/image350.png"/><Relationship Id="rId16" Type="http://schemas.openxmlformats.org/officeDocument/2006/relationships/image" Target="../media/image467.png"/><Relationship Id="rId20" Type="http://schemas.openxmlformats.org/officeDocument/2006/relationships/image" Target="../media/image3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4.png"/><Relationship Id="rId11" Type="http://schemas.openxmlformats.org/officeDocument/2006/relationships/image" Target="../media/image357.png"/><Relationship Id="rId24" Type="http://schemas.openxmlformats.org/officeDocument/2006/relationships/image" Target="../media/image368.png"/><Relationship Id="rId5" Type="http://schemas.openxmlformats.org/officeDocument/2006/relationships/image" Target="../media/image353.png"/><Relationship Id="rId15" Type="http://schemas.openxmlformats.org/officeDocument/2006/relationships/image" Target="../media/image361.png"/><Relationship Id="rId23" Type="http://schemas.openxmlformats.org/officeDocument/2006/relationships/image" Target="../media/image367.png"/><Relationship Id="rId10" Type="http://schemas.openxmlformats.org/officeDocument/2006/relationships/image" Target="../media/image466.png"/><Relationship Id="rId19" Type="http://schemas.openxmlformats.org/officeDocument/2006/relationships/image" Target="../media/image383.png"/><Relationship Id="rId4" Type="http://schemas.openxmlformats.org/officeDocument/2006/relationships/image" Target="../media/image352.png"/><Relationship Id="rId9" Type="http://schemas.openxmlformats.org/officeDocument/2006/relationships/image" Target="../media/image355.png"/><Relationship Id="rId14" Type="http://schemas.openxmlformats.org/officeDocument/2006/relationships/image" Target="../media/image360.png"/><Relationship Id="rId22" Type="http://schemas.openxmlformats.org/officeDocument/2006/relationships/image" Target="../media/image468.png"/></Relationships>
</file>

<file path=ppt/slides/_rels/slide8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6.png"/><Relationship Id="rId18" Type="http://schemas.openxmlformats.org/officeDocument/2006/relationships/image" Target="../media/image361.png"/><Relationship Id="rId26" Type="http://schemas.openxmlformats.org/officeDocument/2006/relationships/image" Target="../media/image480.png"/><Relationship Id="rId21" Type="http://schemas.openxmlformats.org/officeDocument/2006/relationships/image" Target="../media/image18.png"/><Relationship Id="rId34" Type="http://schemas.openxmlformats.org/officeDocument/2006/relationships/image" Target="../media/image486.png"/><Relationship Id="rId7" Type="http://schemas.openxmlformats.org/officeDocument/2006/relationships/image" Target="../media/image354.png"/><Relationship Id="rId12" Type="http://schemas.openxmlformats.org/officeDocument/2006/relationships/image" Target="../media/image474.png"/><Relationship Id="rId17" Type="http://schemas.openxmlformats.org/officeDocument/2006/relationships/image" Target="../media/image475.png"/><Relationship Id="rId25" Type="http://schemas.openxmlformats.org/officeDocument/2006/relationships/image" Target="../media/image366.png"/><Relationship Id="rId33" Type="http://schemas.openxmlformats.org/officeDocument/2006/relationships/image" Target="../media/image485.png"/><Relationship Id="rId38" Type="http://schemas.openxmlformats.org/officeDocument/2006/relationships/image" Target="../media/image490.png"/><Relationship Id="rId2" Type="http://schemas.openxmlformats.org/officeDocument/2006/relationships/image" Target="../media/image469.png"/><Relationship Id="rId16" Type="http://schemas.openxmlformats.org/officeDocument/2006/relationships/image" Target="../media/image378.png"/><Relationship Id="rId20" Type="http://schemas.openxmlformats.org/officeDocument/2006/relationships/image" Target="../media/image476.png"/><Relationship Id="rId29" Type="http://schemas.openxmlformats.org/officeDocument/2006/relationships/image" Target="../media/image3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1.png"/><Relationship Id="rId11" Type="http://schemas.openxmlformats.org/officeDocument/2006/relationships/image" Target="../media/image355.png"/><Relationship Id="rId24" Type="http://schemas.openxmlformats.org/officeDocument/2006/relationships/image" Target="../media/image479.png"/><Relationship Id="rId32" Type="http://schemas.openxmlformats.org/officeDocument/2006/relationships/image" Target="../media/image484.png"/><Relationship Id="rId37" Type="http://schemas.openxmlformats.org/officeDocument/2006/relationships/image" Target="../media/image489.png"/><Relationship Id="rId5" Type="http://schemas.openxmlformats.org/officeDocument/2006/relationships/image" Target="../media/image352.png"/><Relationship Id="rId15" Type="http://schemas.openxmlformats.org/officeDocument/2006/relationships/image" Target="../media/image358.png"/><Relationship Id="rId23" Type="http://schemas.openxmlformats.org/officeDocument/2006/relationships/image" Target="../media/image478.png"/><Relationship Id="rId28" Type="http://schemas.openxmlformats.org/officeDocument/2006/relationships/image" Target="../media/image481.png"/><Relationship Id="rId36" Type="http://schemas.openxmlformats.org/officeDocument/2006/relationships/image" Target="../media/image488.png"/><Relationship Id="rId10" Type="http://schemas.openxmlformats.org/officeDocument/2006/relationships/image" Target="../media/image473.png"/><Relationship Id="rId19" Type="http://schemas.openxmlformats.org/officeDocument/2006/relationships/image" Target="../media/image362.png"/><Relationship Id="rId31" Type="http://schemas.openxmlformats.org/officeDocument/2006/relationships/image" Target="../media/image483.png"/><Relationship Id="rId4" Type="http://schemas.openxmlformats.org/officeDocument/2006/relationships/image" Target="../media/image470.png"/><Relationship Id="rId9" Type="http://schemas.openxmlformats.org/officeDocument/2006/relationships/image" Target="../media/image209.png"/><Relationship Id="rId14" Type="http://schemas.openxmlformats.org/officeDocument/2006/relationships/image" Target="../media/image357.png"/><Relationship Id="rId22" Type="http://schemas.openxmlformats.org/officeDocument/2006/relationships/image" Target="../media/image477.png"/><Relationship Id="rId27" Type="http://schemas.openxmlformats.org/officeDocument/2006/relationships/image" Target="../media/image139.png"/><Relationship Id="rId30" Type="http://schemas.openxmlformats.org/officeDocument/2006/relationships/image" Target="../media/image482.png"/><Relationship Id="rId35" Type="http://schemas.openxmlformats.org/officeDocument/2006/relationships/image" Target="../media/image487.png"/><Relationship Id="rId8" Type="http://schemas.openxmlformats.org/officeDocument/2006/relationships/image" Target="../media/image472.png"/><Relationship Id="rId3" Type="http://schemas.openxmlformats.org/officeDocument/2006/relationships/image" Target="../media/image35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3.png"/><Relationship Id="rId2" Type="http://schemas.openxmlformats.org/officeDocument/2006/relationships/image" Target="../media/image49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4.jp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9.png"/><Relationship Id="rId3" Type="http://schemas.openxmlformats.org/officeDocument/2006/relationships/image" Target="../media/image495.png"/><Relationship Id="rId7" Type="http://schemas.openxmlformats.org/officeDocument/2006/relationships/image" Target="../media/image498.png"/><Relationship Id="rId12" Type="http://schemas.openxmlformats.org/officeDocument/2006/relationships/image" Target="../media/image50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7.png"/><Relationship Id="rId11" Type="http://schemas.openxmlformats.org/officeDocument/2006/relationships/image" Target="../media/image501.png"/><Relationship Id="rId5" Type="http://schemas.openxmlformats.org/officeDocument/2006/relationships/image" Target="../media/image496.png"/><Relationship Id="rId10" Type="http://schemas.openxmlformats.org/officeDocument/2006/relationships/image" Target="../media/image500.png"/><Relationship Id="rId4" Type="http://schemas.openxmlformats.org/officeDocument/2006/relationships/image" Target="../media/image444.png"/><Relationship Id="rId9" Type="http://schemas.openxmlformats.org/officeDocument/2006/relationships/image" Target="../media/image168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9.png"/><Relationship Id="rId3" Type="http://schemas.openxmlformats.org/officeDocument/2006/relationships/image" Target="../media/image504.png"/><Relationship Id="rId7" Type="http://schemas.openxmlformats.org/officeDocument/2006/relationships/image" Target="../media/image508.png"/><Relationship Id="rId2" Type="http://schemas.openxmlformats.org/officeDocument/2006/relationships/image" Target="../media/image5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7.png"/><Relationship Id="rId5" Type="http://schemas.openxmlformats.org/officeDocument/2006/relationships/image" Target="../media/image506.png"/><Relationship Id="rId4" Type="http://schemas.openxmlformats.org/officeDocument/2006/relationships/image" Target="../media/image505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gi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5.png"/><Relationship Id="rId13" Type="http://schemas.openxmlformats.org/officeDocument/2006/relationships/image" Target="../media/image29.png"/><Relationship Id="rId18" Type="http://schemas.openxmlformats.org/officeDocument/2006/relationships/image" Target="../media/image522.png"/><Relationship Id="rId26" Type="http://schemas.openxmlformats.org/officeDocument/2006/relationships/image" Target="../media/image508.png"/><Relationship Id="rId3" Type="http://schemas.openxmlformats.org/officeDocument/2006/relationships/image" Target="../media/image511.png"/><Relationship Id="rId21" Type="http://schemas.openxmlformats.org/officeDocument/2006/relationships/image" Target="../media/image503.png"/><Relationship Id="rId7" Type="http://schemas.openxmlformats.org/officeDocument/2006/relationships/image" Target="../media/image514.png"/><Relationship Id="rId12" Type="http://schemas.openxmlformats.org/officeDocument/2006/relationships/image" Target="../media/image171.png"/><Relationship Id="rId17" Type="http://schemas.openxmlformats.org/officeDocument/2006/relationships/image" Target="../media/image521.png"/><Relationship Id="rId25" Type="http://schemas.openxmlformats.org/officeDocument/2006/relationships/image" Target="../media/image50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0.png"/><Relationship Id="rId20" Type="http://schemas.openxmlformats.org/officeDocument/2006/relationships/image" Target="../media/image5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3.png"/><Relationship Id="rId11" Type="http://schemas.openxmlformats.org/officeDocument/2006/relationships/image" Target="../media/image517.png"/><Relationship Id="rId24" Type="http://schemas.openxmlformats.org/officeDocument/2006/relationships/image" Target="../media/image506.png"/><Relationship Id="rId5" Type="http://schemas.openxmlformats.org/officeDocument/2006/relationships/image" Target="../media/image512.png"/><Relationship Id="rId15" Type="http://schemas.openxmlformats.org/officeDocument/2006/relationships/image" Target="../media/image519.png"/><Relationship Id="rId23" Type="http://schemas.openxmlformats.org/officeDocument/2006/relationships/image" Target="../media/image505.png"/><Relationship Id="rId10" Type="http://schemas.openxmlformats.org/officeDocument/2006/relationships/image" Target="../media/image516.png"/><Relationship Id="rId19" Type="http://schemas.openxmlformats.org/officeDocument/2006/relationships/image" Target="../media/image52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Relationship Id="rId14" Type="http://schemas.openxmlformats.org/officeDocument/2006/relationships/image" Target="../media/image518.png"/><Relationship Id="rId22" Type="http://schemas.openxmlformats.org/officeDocument/2006/relationships/image" Target="../media/image504.png"/><Relationship Id="rId27" Type="http://schemas.openxmlformats.org/officeDocument/2006/relationships/image" Target="../media/image50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0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38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39.png"/><Relationship Id="rId19" Type="http://schemas.openxmlformats.org/officeDocument/2006/relationships/image" Target="../media/image14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537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36.png"/><Relationship Id="rId20" Type="http://schemas.openxmlformats.org/officeDocument/2006/relationships/image" Target="../media/image88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161.png"/><Relationship Id="rId24" Type="http://schemas.openxmlformats.org/officeDocument/2006/relationships/image" Target="../media/image503.png"/><Relationship Id="rId5" Type="http://schemas.openxmlformats.org/officeDocument/2006/relationships/image" Target="../media/image526.png"/><Relationship Id="rId15" Type="http://schemas.openxmlformats.org/officeDocument/2006/relationships/image" Target="../media/image535.png"/><Relationship Id="rId23" Type="http://schemas.openxmlformats.org/officeDocument/2006/relationships/image" Target="../media/image542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545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36.png"/><Relationship Id="rId20" Type="http://schemas.openxmlformats.org/officeDocument/2006/relationships/image" Target="../media/image546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544.png"/><Relationship Id="rId24" Type="http://schemas.openxmlformats.org/officeDocument/2006/relationships/image" Target="../media/image503.png"/><Relationship Id="rId5" Type="http://schemas.openxmlformats.org/officeDocument/2006/relationships/image" Target="../media/image543.png"/><Relationship Id="rId15" Type="http://schemas.openxmlformats.org/officeDocument/2006/relationships/image" Target="../media/image535.png"/><Relationship Id="rId23" Type="http://schemas.openxmlformats.org/officeDocument/2006/relationships/image" Target="../media/image547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550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6.png"/><Relationship Id="rId20" Type="http://schemas.openxmlformats.org/officeDocument/2006/relationships/image" Target="../media/image88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549.png"/><Relationship Id="rId24" Type="http://schemas.openxmlformats.org/officeDocument/2006/relationships/image" Target="../media/image503.png"/><Relationship Id="rId5" Type="http://schemas.openxmlformats.org/officeDocument/2006/relationships/image" Target="../media/image548.png"/><Relationship Id="rId15" Type="http://schemas.openxmlformats.org/officeDocument/2006/relationships/image" Target="../media/image535.png"/><Relationship Id="rId23" Type="http://schemas.openxmlformats.org/officeDocument/2006/relationships/image" Target="../media/image551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554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36.png"/><Relationship Id="rId20" Type="http://schemas.openxmlformats.org/officeDocument/2006/relationships/image" Target="../media/image555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553.png"/><Relationship Id="rId24" Type="http://schemas.openxmlformats.org/officeDocument/2006/relationships/image" Target="../media/image503.png"/><Relationship Id="rId5" Type="http://schemas.openxmlformats.org/officeDocument/2006/relationships/image" Target="../media/image552.png"/><Relationship Id="rId15" Type="http://schemas.openxmlformats.org/officeDocument/2006/relationships/image" Target="../media/image535.png"/><Relationship Id="rId23" Type="http://schemas.openxmlformats.org/officeDocument/2006/relationships/image" Target="../media/image556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8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560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36.png"/><Relationship Id="rId20" Type="http://schemas.openxmlformats.org/officeDocument/2006/relationships/image" Target="../media/image561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559.png"/><Relationship Id="rId24" Type="http://schemas.openxmlformats.org/officeDocument/2006/relationships/image" Target="../media/image503.png"/><Relationship Id="rId5" Type="http://schemas.openxmlformats.org/officeDocument/2006/relationships/image" Target="../media/image557.png"/><Relationship Id="rId15" Type="http://schemas.openxmlformats.org/officeDocument/2006/relationships/image" Target="../media/image535.png"/><Relationship Id="rId23" Type="http://schemas.openxmlformats.org/officeDocument/2006/relationships/image" Target="../media/image547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564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36.png"/><Relationship Id="rId20" Type="http://schemas.openxmlformats.org/officeDocument/2006/relationships/image" Target="../media/image565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563.png"/><Relationship Id="rId24" Type="http://schemas.openxmlformats.org/officeDocument/2006/relationships/image" Target="../media/image503.png"/><Relationship Id="rId5" Type="http://schemas.openxmlformats.org/officeDocument/2006/relationships/image" Target="../media/image562.png"/><Relationship Id="rId15" Type="http://schemas.openxmlformats.org/officeDocument/2006/relationships/image" Target="../media/image535.png"/><Relationship Id="rId23" Type="http://schemas.openxmlformats.org/officeDocument/2006/relationships/image" Target="../media/image566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550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36.png"/><Relationship Id="rId20" Type="http://schemas.openxmlformats.org/officeDocument/2006/relationships/image" Target="../media/image569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568.png"/><Relationship Id="rId24" Type="http://schemas.openxmlformats.org/officeDocument/2006/relationships/image" Target="../media/image503.png"/><Relationship Id="rId5" Type="http://schemas.openxmlformats.org/officeDocument/2006/relationships/image" Target="../media/image567.png"/><Relationship Id="rId15" Type="http://schemas.openxmlformats.org/officeDocument/2006/relationships/image" Target="../media/image535.png"/><Relationship Id="rId23" Type="http://schemas.openxmlformats.org/officeDocument/2006/relationships/image" Target="../media/image570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573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36.png"/><Relationship Id="rId20" Type="http://schemas.openxmlformats.org/officeDocument/2006/relationships/image" Target="../media/image574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572.png"/><Relationship Id="rId24" Type="http://schemas.openxmlformats.org/officeDocument/2006/relationships/image" Target="../media/image503.png"/><Relationship Id="rId5" Type="http://schemas.openxmlformats.org/officeDocument/2006/relationships/image" Target="../media/image571.png"/><Relationship Id="rId15" Type="http://schemas.openxmlformats.org/officeDocument/2006/relationships/image" Target="../media/image535.png"/><Relationship Id="rId23" Type="http://schemas.openxmlformats.org/officeDocument/2006/relationships/image" Target="../media/image575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579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36.png"/><Relationship Id="rId20" Type="http://schemas.openxmlformats.org/officeDocument/2006/relationships/image" Target="../media/image580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577.png"/><Relationship Id="rId24" Type="http://schemas.openxmlformats.org/officeDocument/2006/relationships/image" Target="../media/image503.png"/><Relationship Id="rId5" Type="http://schemas.openxmlformats.org/officeDocument/2006/relationships/image" Target="../media/image576.png"/><Relationship Id="rId15" Type="http://schemas.openxmlformats.org/officeDocument/2006/relationships/image" Target="../media/image535.png"/><Relationship Id="rId23" Type="http://schemas.openxmlformats.org/officeDocument/2006/relationships/image" Target="../media/image581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78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png"/><Relationship Id="rId13" Type="http://schemas.openxmlformats.org/officeDocument/2006/relationships/image" Target="../media/image533.png"/><Relationship Id="rId18" Type="http://schemas.openxmlformats.org/officeDocument/2006/relationships/image" Target="../media/image538.png"/><Relationship Id="rId26" Type="http://schemas.openxmlformats.org/officeDocument/2006/relationships/image" Target="../media/image505.png"/><Relationship Id="rId3" Type="http://schemas.openxmlformats.org/officeDocument/2006/relationships/image" Target="../media/image524.png"/><Relationship Id="rId21" Type="http://schemas.openxmlformats.org/officeDocument/2006/relationships/image" Target="../media/image540.png"/><Relationship Id="rId7" Type="http://schemas.openxmlformats.org/officeDocument/2006/relationships/image" Target="../media/image528.png"/><Relationship Id="rId12" Type="http://schemas.openxmlformats.org/officeDocument/2006/relationships/image" Target="../media/image532.png"/><Relationship Id="rId17" Type="http://schemas.openxmlformats.org/officeDocument/2006/relationships/image" Target="../media/image584.png"/><Relationship Id="rId25" Type="http://schemas.openxmlformats.org/officeDocument/2006/relationships/image" Target="../media/image50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36.png"/><Relationship Id="rId20" Type="http://schemas.openxmlformats.org/officeDocument/2006/relationships/image" Target="../media/image88.png"/><Relationship Id="rId29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7.png"/><Relationship Id="rId11" Type="http://schemas.openxmlformats.org/officeDocument/2006/relationships/image" Target="../media/image583.png"/><Relationship Id="rId24" Type="http://schemas.openxmlformats.org/officeDocument/2006/relationships/image" Target="../media/image503.png"/><Relationship Id="rId5" Type="http://schemas.openxmlformats.org/officeDocument/2006/relationships/image" Target="../media/image582.png"/><Relationship Id="rId15" Type="http://schemas.openxmlformats.org/officeDocument/2006/relationships/image" Target="../media/image535.png"/><Relationship Id="rId23" Type="http://schemas.openxmlformats.org/officeDocument/2006/relationships/image" Target="../media/image542.png"/><Relationship Id="rId28" Type="http://schemas.openxmlformats.org/officeDocument/2006/relationships/image" Target="../media/image507.png"/><Relationship Id="rId10" Type="http://schemas.openxmlformats.org/officeDocument/2006/relationships/image" Target="../media/image531.png"/><Relationship Id="rId19" Type="http://schemas.openxmlformats.org/officeDocument/2006/relationships/image" Target="../media/image539.png"/><Relationship Id="rId4" Type="http://schemas.openxmlformats.org/officeDocument/2006/relationships/image" Target="../media/image525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Relationship Id="rId22" Type="http://schemas.openxmlformats.org/officeDocument/2006/relationships/image" Target="../media/image541.png"/><Relationship Id="rId27" Type="http://schemas.openxmlformats.org/officeDocument/2006/relationships/image" Target="../media/image506.png"/><Relationship Id="rId30" Type="http://schemas.openxmlformats.org/officeDocument/2006/relationships/image" Target="../media/image5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ADB5C-3B0F-4601-8D60-DF4A2A6D5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Aula 7</a:t>
            </a:r>
            <a:br>
              <a:rPr lang="pt-BR" dirty="0"/>
            </a:br>
            <a:r>
              <a:rPr lang="pt-BR" dirty="0"/>
              <a:t>Otimização em Redes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AAF4C7-B3DA-42E9-AC31-A9AB29BA3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Curso: Ciência de Dados e Inteligência Artificial</a:t>
            </a:r>
          </a:p>
          <a:p>
            <a:r>
              <a:rPr lang="pt-BR" b="1" dirty="0"/>
              <a:t>Otimização e Simulação </a:t>
            </a:r>
          </a:p>
          <a:p>
            <a:r>
              <a:rPr lang="pt-BR" dirty="0"/>
              <a:t>Prof. Dr. Rooney R. A. Coelho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63CB09-5194-4821-8753-5FCDD4B7F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131" y="4597167"/>
            <a:ext cx="1203827" cy="19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8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261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solidFill>
                  <a:srgbClr val="000000"/>
                </a:solidFill>
                <a:latin typeface="Carlito"/>
                <a:cs typeface="Carlito"/>
              </a:rPr>
              <a:t>Redes: </a:t>
            </a:r>
            <a:r>
              <a:rPr spc="-40" dirty="0">
                <a:solidFill>
                  <a:srgbClr val="000000"/>
                </a:solidFill>
                <a:latin typeface="Carlito"/>
                <a:cs typeface="Carlito"/>
              </a:rPr>
              <a:t>Grafos</a:t>
            </a:r>
            <a:r>
              <a:rPr spc="1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pc="-40" dirty="0">
                <a:solidFill>
                  <a:srgbClr val="000000"/>
                </a:solidFill>
                <a:latin typeface="Carlito"/>
                <a:cs typeface="Carlito"/>
              </a:rPr>
              <a:t>Valorados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1245" y="4326928"/>
            <a:ext cx="7875905" cy="21501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spcBef>
                <a:spcPts val="8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O </a:t>
            </a:r>
            <a:r>
              <a:rPr sz="3200" spc="-5" dirty="0">
                <a:latin typeface="Carlito"/>
                <a:cs typeface="Carlito"/>
              </a:rPr>
              <a:t>significado </a:t>
            </a:r>
            <a:r>
              <a:rPr sz="3200" spc="-10" dirty="0">
                <a:latin typeface="Carlito"/>
                <a:cs typeface="Carlito"/>
              </a:rPr>
              <a:t>dos </a:t>
            </a:r>
            <a:r>
              <a:rPr sz="3200" spc="-20" dirty="0">
                <a:latin typeface="Carlito"/>
                <a:cs typeface="Carlito"/>
              </a:rPr>
              <a:t>valores </a:t>
            </a:r>
            <a:r>
              <a:rPr sz="3200" spc="-10" dirty="0">
                <a:latin typeface="Carlito"/>
                <a:cs typeface="Carlito"/>
              </a:rPr>
              <a:t>pode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spc="-45" dirty="0">
                <a:latin typeface="Carlito"/>
                <a:cs typeface="Carlito"/>
              </a:rPr>
              <a:t>variar...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Custo: distância, </a:t>
            </a:r>
            <a:r>
              <a:rPr sz="2800" spc="-15" dirty="0">
                <a:latin typeface="Carlito"/>
                <a:cs typeface="Carlito"/>
              </a:rPr>
              <a:t>custo </a:t>
            </a:r>
            <a:r>
              <a:rPr sz="2800" spc="-10" dirty="0">
                <a:latin typeface="Carlito"/>
                <a:cs typeface="Carlito"/>
              </a:rPr>
              <a:t>financeiro,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tempo...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Capacidade: velocidade limite, </a:t>
            </a:r>
            <a:r>
              <a:rPr sz="2800" spc="-15" dirty="0">
                <a:latin typeface="Carlito"/>
                <a:cs typeface="Carlito"/>
              </a:rPr>
              <a:t>número </a:t>
            </a:r>
            <a:r>
              <a:rPr sz="2800" spc="-5" dirty="0">
                <a:latin typeface="Carlito"/>
                <a:cs typeface="Carlito"/>
              </a:rPr>
              <a:t>de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itens...</a:t>
            </a:r>
            <a:endParaRPr sz="2800">
              <a:latin typeface="Carlito"/>
              <a:cs typeface="Carlito"/>
            </a:endParaRPr>
          </a:p>
          <a:p>
            <a:pPr marL="469900"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Carlito"/>
                <a:cs typeface="Carlito"/>
              </a:rPr>
              <a:t>Etc...!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36976" y="3136393"/>
            <a:ext cx="576580" cy="603885"/>
            <a:chOff x="1712976" y="3136392"/>
            <a:chExt cx="576580" cy="603885"/>
          </a:xfrm>
        </p:grpSpPr>
        <p:sp>
          <p:nvSpPr>
            <p:cNvPr id="5" name="object 5"/>
            <p:cNvSpPr/>
            <p:nvPr/>
          </p:nvSpPr>
          <p:spPr>
            <a:xfrm>
              <a:off x="1712976" y="3136392"/>
              <a:ext cx="563880" cy="566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5648" y="3169920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2887" y="3167126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2887" y="316712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49828" y="323583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86528" y="2581655"/>
            <a:ext cx="2816860" cy="1828800"/>
            <a:chOff x="3462528" y="2581655"/>
            <a:chExt cx="2816860" cy="1828800"/>
          </a:xfrm>
        </p:grpSpPr>
        <p:sp>
          <p:nvSpPr>
            <p:cNvPr id="11" name="object 11"/>
            <p:cNvSpPr/>
            <p:nvPr/>
          </p:nvSpPr>
          <p:spPr>
            <a:xfrm>
              <a:off x="3462528" y="2581655"/>
              <a:ext cx="563879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05200" y="2612135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931" y="2610611"/>
              <a:ext cx="464439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1931" y="26106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9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62528" y="3803903"/>
              <a:ext cx="563879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05200" y="38374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1804" y="3835527"/>
              <a:ext cx="464566" cy="4644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1804" y="3835527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85"/>
                  </a:lnTo>
                  <a:lnTo>
                    <a:pt x="446309" y="322671"/>
                  </a:lnTo>
                  <a:lnTo>
                    <a:pt x="424891" y="362107"/>
                  </a:lnTo>
                  <a:lnTo>
                    <a:pt x="396525" y="396462"/>
                  </a:lnTo>
                  <a:lnTo>
                    <a:pt x="362147" y="424804"/>
                  </a:lnTo>
                  <a:lnTo>
                    <a:pt x="322691" y="446202"/>
                  </a:lnTo>
                  <a:lnTo>
                    <a:pt x="279091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02808" y="38069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45480" y="3840480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54370" y="3837050"/>
              <a:ext cx="464438" cy="4645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54370" y="383705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91"/>
                  </a:lnTo>
                  <a:lnTo>
                    <a:pt x="446182" y="322691"/>
                  </a:lnTo>
                  <a:lnTo>
                    <a:pt x="424764" y="362147"/>
                  </a:lnTo>
                  <a:lnTo>
                    <a:pt x="396398" y="396525"/>
                  </a:lnTo>
                  <a:lnTo>
                    <a:pt x="362020" y="424891"/>
                  </a:lnTo>
                  <a:lnTo>
                    <a:pt x="322564" y="446309"/>
                  </a:lnTo>
                  <a:lnTo>
                    <a:pt x="278964" y="459846"/>
                  </a:lnTo>
                  <a:lnTo>
                    <a:pt x="232155" y="464566"/>
                  </a:lnTo>
                  <a:lnTo>
                    <a:pt x="185353" y="459846"/>
                  </a:lnTo>
                  <a:lnTo>
                    <a:pt x="141767" y="446309"/>
                  </a:lnTo>
                  <a:lnTo>
                    <a:pt x="102331" y="424891"/>
                  </a:lnTo>
                  <a:lnTo>
                    <a:pt x="67976" y="396525"/>
                  </a:lnTo>
                  <a:lnTo>
                    <a:pt x="39634" y="362147"/>
                  </a:lnTo>
                  <a:lnTo>
                    <a:pt x="18236" y="322691"/>
                  </a:lnTo>
                  <a:lnTo>
                    <a:pt x="4714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99379" y="3906139"/>
            <a:ext cx="2385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255520" algn="l"/>
              </a:tabLst>
            </a:pPr>
            <a:r>
              <a:rPr dirty="0">
                <a:latin typeface="Carlito"/>
                <a:cs typeface="Carlito"/>
              </a:rPr>
              <a:t>3	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20711" y="2581655"/>
            <a:ext cx="576580" cy="600710"/>
            <a:chOff x="5696711" y="2581655"/>
            <a:chExt cx="576580" cy="600710"/>
          </a:xfrm>
        </p:grpSpPr>
        <p:sp>
          <p:nvSpPr>
            <p:cNvPr id="25" name="object 25"/>
            <p:cNvSpPr/>
            <p:nvPr/>
          </p:nvSpPr>
          <p:spPr>
            <a:xfrm>
              <a:off x="5696711" y="2581655"/>
              <a:ext cx="563879" cy="5638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39383" y="2612135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45860" y="2610611"/>
              <a:ext cx="464438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45860" y="26106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199379" y="2678938"/>
            <a:ext cx="2376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24726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256776" y="3136393"/>
            <a:ext cx="576580" cy="603885"/>
            <a:chOff x="7732776" y="3136392"/>
            <a:chExt cx="576580" cy="603885"/>
          </a:xfrm>
        </p:grpSpPr>
        <p:sp>
          <p:nvSpPr>
            <p:cNvPr id="31" name="object 31"/>
            <p:cNvSpPr/>
            <p:nvPr/>
          </p:nvSpPr>
          <p:spPr>
            <a:xfrm>
              <a:off x="7732776" y="3136392"/>
              <a:ext cx="563879" cy="56692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75448" y="3169920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82687" y="3167126"/>
              <a:ext cx="464439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82687" y="316712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4" y="185389"/>
                  </a:lnTo>
                  <a:lnTo>
                    <a:pt x="18236" y="141821"/>
                  </a:lnTo>
                  <a:lnTo>
                    <a:pt x="39634" y="102387"/>
                  </a:lnTo>
                  <a:lnTo>
                    <a:pt x="67976" y="68024"/>
                  </a:lnTo>
                  <a:lnTo>
                    <a:pt x="102331" y="39667"/>
                  </a:lnTo>
                  <a:lnTo>
                    <a:pt x="141767" y="18254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9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6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471787" y="323583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81730" y="2792984"/>
            <a:ext cx="5693410" cy="1326515"/>
          </a:xfrm>
          <a:custGeom>
            <a:avLst/>
            <a:gdLst/>
            <a:ahLst/>
            <a:cxnLst/>
            <a:rect l="l" t="t" r="r" b="b"/>
            <a:pathLst>
              <a:path w="5693409" h="1326514">
                <a:moveTo>
                  <a:pt x="1354201" y="1274826"/>
                </a:moveTo>
                <a:lnTo>
                  <a:pt x="1291463" y="1198245"/>
                </a:lnTo>
                <a:lnTo>
                  <a:pt x="1288415" y="1197864"/>
                </a:lnTo>
                <a:lnTo>
                  <a:pt x="1284351" y="1201166"/>
                </a:lnTo>
                <a:lnTo>
                  <a:pt x="1284097" y="1204214"/>
                </a:lnTo>
                <a:lnTo>
                  <a:pt x="1330464" y="1260932"/>
                </a:lnTo>
                <a:lnTo>
                  <a:pt x="3302" y="766064"/>
                </a:lnTo>
                <a:lnTo>
                  <a:pt x="0" y="775081"/>
                </a:lnTo>
                <a:lnTo>
                  <a:pt x="1327162" y="1269822"/>
                </a:lnTo>
                <a:lnTo>
                  <a:pt x="1257554" y="1281811"/>
                </a:lnTo>
                <a:lnTo>
                  <a:pt x="1255014" y="1282319"/>
                </a:lnTo>
                <a:lnTo>
                  <a:pt x="1253236" y="1284732"/>
                </a:lnTo>
                <a:lnTo>
                  <a:pt x="1253744" y="1287399"/>
                </a:lnTo>
                <a:lnTo>
                  <a:pt x="1254125" y="1289939"/>
                </a:lnTo>
                <a:lnTo>
                  <a:pt x="1256538" y="1291717"/>
                </a:lnTo>
                <a:lnTo>
                  <a:pt x="1259205" y="1291209"/>
                </a:lnTo>
                <a:lnTo>
                  <a:pt x="1347571" y="1275969"/>
                </a:lnTo>
                <a:lnTo>
                  <a:pt x="1354201" y="1274826"/>
                </a:lnTo>
                <a:close/>
              </a:path>
              <a:path w="5693409" h="1326514">
                <a:moveTo>
                  <a:pt x="1354201" y="49911"/>
                </a:moveTo>
                <a:lnTo>
                  <a:pt x="1346111" y="47879"/>
                </a:lnTo>
                <a:lnTo>
                  <a:pt x="1260729" y="26416"/>
                </a:lnTo>
                <a:lnTo>
                  <a:pt x="1258062" y="25781"/>
                </a:lnTo>
                <a:lnTo>
                  <a:pt x="1255522" y="27305"/>
                </a:lnTo>
                <a:lnTo>
                  <a:pt x="1254252" y="32385"/>
                </a:lnTo>
                <a:lnTo>
                  <a:pt x="1255776" y="35052"/>
                </a:lnTo>
                <a:lnTo>
                  <a:pt x="1326692" y="52844"/>
                </a:lnTo>
                <a:lnTo>
                  <a:pt x="254" y="437515"/>
                </a:lnTo>
                <a:lnTo>
                  <a:pt x="2921" y="446786"/>
                </a:lnTo>
                <a:lnTo>
                  <a:pt x="1329423" y="62090"/>
                </a:lnTo>
                <a:lnTo>
                  <a:pt x="1280795" y="113157"/>
                </a:lnTo>
                <a:lnTo>
                  <a:pt x="1279017" y="115062"/>
                </a:lnTo>
                <a:lnTo>
                  <a:pt x="1279144" y="118110"/>
                </a:lnTo>
                <a:lnTo>
                  <a:pt x="1282954" y="121666"/>
                </a:lnTo>
                <a:lnTo>
                  <a:pt x="1285875" y="121666"/>
                </a:lnTo>
                <a:lnTo>
                  <a:pt x="1287780" y="119761"/>
                </a:lnTo>
                <a:lnTo>
                  <a:pt x="1354201" y="49911"/>
                </a:lnTo>
                <a:close/>
              </a:path>
              <a:path w="5693409" h="1326514">
                <a:moveTo>
                  <a:pt x="1636268" y="957072"/>
                </a:moveTo>
                <a:lnTo>
                  <a:pt x="1635506" y="954151"/>
                </a:lnTo>
                <a:lnTo>
                  <a:pt x="1633220" y="952881"/>
                </a:lnTo>
                <a:lnTo>
                  <a:pt x="1630934" y="951484"/>
                </a:lnTo>
                <a:lnTo>
                  <a:pt x="1628013" y="952246"/>
                </a:lnTo>
                <a:lnTo>
                  <a:pt x="1626743" y="954532"/>
                </a:lnTo>
                <a:lnTo>
                  <a:pt x="1591183" y="1015504"/>
                </a:lnTo>
                <a:lnTo>
                  <a:pt x="1591056" y="1015720"/>
                </a:lnTo>
                <a:lnTo>
                  <a:pt x="1591183" y="282067"/>
                </a:lnTo>
                <a:lnTo>
                  <a:pt x="1581658" y="282067"/>
                </a:lnTo>
                <a:lnTo>
                  <a:pt x="1581658" y="1015720"/>
                </a:lnTo>
                <a:lnTo>
                  <a:pt x="1581658" y="1033145"/>
                </a:lnTo>
                <a:lnTo>
                  <a:pt x="1581531" y="1015504"/>
                </a:lnTo>
                <a:lnTo>
                  <a:pt x="1545971" y="954532"/>
                </a:lnTo>
                <a:lnTo>
                  <a:pt x="1544701" y="952246"/>
                </a:lnTo>
                <a:lnTo>
                  <a:pt x="1541780" y="951484"/>
                </a:lnTo>
                <a:lnTo>
                  <a:pt x="1539494" y="952881"/>
                </a:lnTo>
                <a:lnTo>
                  <a:pt x="1537208" y="954151"/>
                </a:lnTo>
                <a:lnTo>
                  <a:pt x="1536446" y="957072"/>
                </a:lnTo>
                <a:lnTo>
                  <a:pt x="1537843" y="959358"/>
                </a:lnTo>
                <a:lnTo>
                  <a:pt x="1586357" y="1042543"/>
                </a:lnTo>
                <a:lnTo>
                  <a:pt x="1591830" y="1033145"/>
                </a:lnTo>
                <a:lnTo>
                  <a:pt x="1634871" y="959358"/>
                </a:lnTo>
                <a:lnTo>
                  <a:pt x="1636268" y="957072"/>
                </a:lnTo>
                <a:close/>
              </a:path>
              <a:path w="5693409" h="1326514">
                <a:moveTo>
                  <a:pt x="3588131" y="49911"/>
                </a:moveTo>
                <a:lnTo>
                  <a:pt x="3579876" y="45085"/>
                </a:lnTo>
                <a:lnTo>
                  <a:pt x="3504946" y="1270"/>
                </a:lnTo>
                <a:lnTo>
                  <a:pt x="3502660" y="0"/>
                </a:lnTo>
                <a:lnTo>
                  <a:pt x="3499739" y="762"/>
                </a:lnTo>
                <a:lnTo>
                  <a:pt x="3498342" y="3048"/>
                </a:lnTo>
                <a:lnTo>
                  <a:pt x="3497072" y="5334"/>
                </a:lnTo>
                <a:lnTo>
                  <a:pt x="3497834" y="8255"/>
                </a:lnTo>
                <a:lnTo>
                  <a:pt x="3500120" y="9525"/>
                </a:lnTo>
                <a:lnTo>
                  <a:pt x="3561067" y="45085"/>
                </a:lnTo>
                <a:lnTo>
                  <a:pt x="1818640" y="45085"/>
                </a:lnTo>
                <a:lnTo>
                  <a:pt x="1818640" y="54610"/>
                </a:lnTo>
                <a:lnTo>
                  <a:pt x="3561067" y="54610"/>
                </a:lnTo>
                <a:lnTo>
                  <a:pt x="3500120" y="90170"/>
                </a:lnTo>
                <a:lnTo>
                  <a:pt x="3497834" y="91567"/>
                </a:lnTo>
                <a:lnTo>
                  <a:pt x="3497072" y="94488"/>
                </a:lnTo>
                <a:lnTo>
                  <a:pt x="3498342" y="96774"/>
                </a:lnTo>
                <a:lnTo>
                  <a:pt x="3499739" y="99060"/>
                </a:lnTo>
                <a:lnTo>
                  <a:pt x="3502660" y="99822"/>
                </a:lnTo>
                <a:lnTo>
                  <a:pt x="3504946" y="98425"/>
                </a:lnTo>
                <a:lnTo>
                  <a:pt x="3580066" y="54610"/>
                </a:lnTo>
                <a:lnTo>
                  <a:pt x="3588131" y="49911"/>
                </a:lnTo>
                <a:close/>
              </a:path>
              <a:path w="5693409" h="1326514">
                <a:moveTo>
                  <a:pt x="3596640" y="1276350"/>
                </a:moveTo>
                <a:lnTo>
                  <a:pt x="3513455" y="1227709"/>
                </a:lnTo>
                <a:lnTo>
                  <a:pt x="3511169" y="1226439"/>
                </a:lnTo>
                <a:lnTo>
                  <a:pt x="3508248" y="1227201"/>
                </a:lnTo>
                <a:lnTo>
                  <a:pt x="3506851" y="1229360"/>
                </a:lnTo>
                <a:lnTo>
                  <a:pt x="3505581" y="1231646"/>
                </a:lnTo>
                <a:lnTo>
                  <a:pt x="3506343" y="1234567"/>
                </a:lnTo>
                <a:lnTo>
                  <a:pt x="3508629" y="1235964"/>
                </a:lnTo>
                <a:lnTo>
                  <a:pt x="3569449" y="1271511"/>
                </a:lnTo>
                <a:lnTo>
                  <a:pt x="1818640" y="1270000"/>
                </a:lnTo>
                <a:lnTo>
                  <a:pt x="1818640" y="1279525"/>
                </a:lnTo>
                <a:lnTo>
                  <a:pt x="3569589" y="1281036"/>
                </a:lnTo>
                <a:lnTo>
                  <a:pt x="3587242" y="1281049"/>
                </a:lnTo>
                <a:lnTo>
                  <a:pt x="3569563" y="1281049"/>
                </a:lnTo>
                <a:lnTo>
                  <a:pt x="3508502" y="1316609"/>
                </a:lnTo>
                <a:lnTo>
                  <a:pt x="3506216" y="1317879"/>
                </a:lnTo>
                <a:lnTo>
                  <a:pt x="3505454" y="1320800"/>
                </a:lnTo>
                <a:lnTo>
                  <a:pt x="3506851" y="1323086"/>
                </a:lnTo>
                <a:lnTo>
                  <a:pt x="3508121" y="1325372"/>
                </a:lnTo>
                <a:lnTo>
                  <a:pt x="3511042" y="1326134"/>
                </a:lnTo>
                <a:lnTo>
                  <a:pt x="3513328" y="1324864"/>
                </a:lnTo>
                <a:lnTo>
                  <a:pt x="3588562" y="1281049"/>
                </a:lnTo>
                <a:lnTo>
                  <a:pt x="3596640" y="1276350"/>
                </a:lnTo>
                <a:close/>
              </a:path>
              <a:path w="5693409" h="1326514">
                <a:moveTo>
                  <a:pt x="3871214" y="367030"/>
                </a:moveTo>
                <a:lnTo>
                  <a:pt x="3869817" y="364744"/>
                </a:lnTo>
                <a:lnTo>
                  <a:pt x="3826027" y="291465"/>
                </a:lnTo>
                <a:lnTo>
                  <a:pt x="3820414" y="282067"/>
                </a:lnTo>
                <a:lnTo>
                  <a:pt x="3772662" y="365887"/>
                </a:lnTo>
                <a:lnTo>
                  <a:pt x="3771392" y="368173"/>
                </a:lnTo>
                <a:lnTo>
                  <a:pt x="3772281" y="371094"/>
                </a:lnTo>
                <a:lnTo>
                  <a:pt x="3776853" y="373634"/>
                </a:lnTo>
                <a:lnTo>
                  <a:pt x="3779647" y="372872"/>
                </a:lnTo>
                <a:lnTo>
                  <a:pt x="3781044" y="370586"/>
                </a:lnTo>
                <a:lnTo>
                  <a:pt x="3815905" y="309194"/>
                </a:lnTo>
                <a:lnTo>
                  <a:pt x="3824097" y="1044194"/>
                </a:lnTo>
                <a:lnTo>
                  <a:pt x="3833622" y="1044067"/>
                </a:lnTo>
                <a:lnTo>
                  <a:pt x="3825430" y="309181"/>
                </a:lnTo>
                <a:lnTo>
                  <a:pt x="3861689" y="369697"/>
                </a:lnTo>
                <a:lnTo>
                  <a:pt x="3862959" y="371983"/>
                </a:lnTo>
                <a:lnTo>
                  <a:pt x="3866007" y="372745"/>
                </a:lnTo>
                <a:lnTo>
                  <a:pt x="3868166" y="371348"/>
                </a:lnTo>
                <a:lnTo>
                  <a:pt x="3870452" y="369951"/>
                </a:lnTo>
                <a:lnTo>
                  <a:pt x="3871214" y="367030"/>
                </a:lnTo>
                <a:close/>
              </a:path>
              <a:path w="5693409" h="1326514">
                <a:moveTo>
                  <a:pt x="5693029" y="770509"/>
                </a:moveTo>
                <a:lnTo>
                  <a:pt x="5685879" y="768858"/>
                </a:lnTo>
                <a:lnTo>
                  <a:pt x="5599049" y="748792"/>
                </a:lnTo>
                <a:lnTo>
                  <a:pt x="5596509" y="748284"/>
                </a:lnTo>
                <a:lnTo>
                  <a:pt x="5593969" y="749808"/>
                </a:lnTo>
                <a:lnTo>
                  <a:pt x="5593334" y="752360"/>
                </a:lnTo>
                <a:lnTo>
                  <a:pt x="5592826" y="754888"/>
                </a:lnTo>
                <a:lnTo>
                  <a:pt x="5594350" y="757555"/>
                </a:lnTo>
                <a:lnTo>
                  <a:pt x="5596890" y="758063"/>
                </a:lnTo>
                <a:lnTo>
                  <a:pt x="5665762" y="774039"/>
                </a:lnTo>
                <a:lnTo>
                  <a:pt x="4059682" y="1271778"/>
                </a:lnTo>
                <a:lnTo>
                  <a:pt x="4062476" y="1280922"/>
                </a:lnTo>
                <a:lnTo>
                  <a:pt x="5668543" y="783107"/>
                </a:lnTo>
                <a:lnTo>
                  <a:pt x="5684990" y="778002"/>
                </a:lnTo>
                <a:lnTo>
                  <a:pt x="5685409" y="777887"/>
                </a:lnTo>
                <a:lnTo>
                  <a:pt x="5668543" y="783107"/>
                </a:lnTo>
                <a:lnTo>
                  <a:pt x="5620766" y="835152"/>
                </a:lnTo>
                <a:lnTo>
                  <a:pt x="5618988" y="837057"/>
                </a:lnTo>
                <a:lnTo>
                  <a:pt x="5619115" y="840105"/>
                </a:lnTo>
                <a:lnTo>
                  <a:pt x="5621147" y="841883"/>
                </a:lnTo>
                <a:lnTo>
                  <a:pt x="5623052" y="843661"/>
                </a:lnTo>
                <a:lnTo>
                  <a:pt x="5626100" y="843534"/>
                </a:lnTo>
                <a:lnTo>
                  <a:pt x="5627878" y="841629"/>
                </a:lnTo>
                <a:lnTo>
                  <a:pt x="5693029" y="770509"/>
                </a:lnTo>
                <a:close/>
              </a:path>
              <a:path w="5693409" h="1326514">
                <a:moveTo>
                  <a:pt x="5693029" y="442214"/>
                </a:moveTo>
                <a:lnTo>
                  <a:pt x="5623306" y="375539"/>
                </a:lnTo>
                <a:lnTo>
                  <a:pt x="5621401" y="373761"/>
                </a:lnTo>
                <a:lnTo>
                  <a:pt x="5618353" y="373761"/>
                </a:lnTo>
                <a:lnTo>
                  <a:pt x="5614797" y="377571"/>
                </a:lnTo>
                <a:lnTo>
                  <a:pt x="5614797" y="380619"/>
                </a:lnTo>
                <a:lnTo>
                  <a:pt x="5616702" y="382397"/>
                </a:lnTo>
                <a:lnTo>
                  <a:pt x="5667807" y="431279"/>
                </a:lnTo>
                <a:lnTo>
                  <a:pt x="4053713" y="45212"/>
                </a:lnTo>
                <a:lnTo>
                  <a:pt x="4051427" y="54483"/>
                </a:lnTo>
                <a:lnTo>
                  <a:pt x="5665394" y="440486"/>
                </a:lnTo>
                <a:lnTo>
                  <a:pt x="5597906" y="460883"/>
                </a:lnTo>
                <a:lnTo>
                  <a:pt x="5595493" y="461645"/>
                </a:lnTo>
                <a:lnTo>
                  <a:pt x="5593969" y="464312"/>
                </a:lnTo>
                <a:lnTo>
                  <a:pt x="5595493" y="469392"/>
                </a:lnTo>
                <a:lnTo>
                  <a:pt x="5598160" y="470789"/>
                </a:lnTo>
                <a:lnTo>
                  <a:pt x="5685015" y="444627"/>
                </a:lnTo>
                <a:lnTo>
                  <a:pt x="5693029" y="44221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41245" y="1179671"/>
            <a:ext cx="7130415" cy="15836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Quando os </a:t>
            </a:r>
            <a:r>
              <a:rPr sz="3200" spc="-25" dirty="0">
                <a:latin typeface="Carlito"/>
                <a:cs typeface="Carlito"/>
              </a:rPr>
              <a:t>arcos </a:t>
            </a:r>
            <a:r>
              <a:rPr sz="3200" spc="-10" dirty="0">
                <a:latin typeface="Carlito"/>
                <a:cs typeface="Carlito"/>
              </a:rPr>
              <a:t>ou nós </a:t>
            </a:r>
            <a:r>
              <a:rPr sz="3200" spc="-15" dirty="0">
                <a:latin typeface="Carlito"/>
                <a:cs typeface="Carlito"/>
              </a:rPr>
              <a:t>recebem</a:t>
            </a:r>
            <a:r>
              <a:rPr sz="3200" spc="15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valores</a:t>
            </a:r>
            <a:endParaRPr sz="3200">
              <a:latin typeface="Carlito"/>
              <a:cs typeface="Carlito"/>
            </a:endParaRPr>
          </a:p>
          <a:p>
            <a:pPr marL="469900">
              <a:spcBef>
                <a:spcPts val="685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320" dirty="0">
                <a:latin typeface="Arial"/>
                <a:cs typeface="Arial"/>
              </a:rPr>
              <a:t>O </a:t>
            </a:r>
            <a:r>
              <a:rPr sz="2800" spc="-105" dirty="0">
                <a:latin typeface="Arial"/>
                <a:cs typeface="Arial"/>
              </a:rPr>
              <a:t>grafo </a:t>
            </a:r>
            <a:r>
              <a:rPr sz="2800" spc="-225" dirty="0">
                <a:latin typeface="Arial"/>
                <a:cs typeface="Arial"/>
              </a:rPr>
              <a:t>passa </a:t>
            </a:r>
            <a:r>
              <a:rPr sz="2800" spc="-215" dirty="0">
                <a:latin typeface="Arial"/>
                <a:cs typeface="Arial"/>
              </a:rPr>
              <a:t>a </a:t>
            </a:r>
            <a:r>
              <a:rPr sz="2800" spc="-110" dirty="0">
                <a:latin typeface="Arial"/>
                <a:cs typeface="Arial"/>
              </a:rPr>
              <a:t>receber </a:t>
            </a:r>
            <a:r>
              <a:rPr sz="2800" spc="-80" dirty="0">
                <a:latin typeface="Arial"/>
                <a:cs typeface="Arial"/>
              </a:rPr>
              <a:t>o </a:t>
            </a:r>
            <a:r>
              <a:rPr sz="2800" spc="-110" dirty="0">
                <a:latin typeface="Arial"/>
                <a:cs typeface="Arial"/>
              </a:rPr>
              <a:t>nome </a:t>
            </a:r>
            <a:r>
              <a:rPr sz="2800" spc="-130" dirty="0">
                <a:latin typeface="Arial"/>
                <a:cs typeface="Arial"/>
              </a:rPr>
              <a:t>de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“rede”</a:t>
            </a:r>
            <a:endParaRPr sz="2800">
              <a:latin typeface="Arial"/>
              <a:cs typeface="Arial"/>
            </a:endParaRPr>
          </a:p>
          <a:p>
            <a:pPr marL="767080" algn="ctr">
              <a:spcBef>
                <a:spcPts val="1455"/>
              </a:spcBef>
            </a:pPr>
            <a:r>
              <a:rPr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26505" y="40874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60671" y="32958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05803" y="33489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52341" y="2747009"/>
            <a:ext cx="4608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363720" algn="l"/>
              </a:tabLst>
            </a:pPr>
            <a:r>
              <a:rPr dirty="0">
                <a:latin typeface="Carlito"/>
                <a:cs typeface="Carlito"/>
              </a:rPr>
              <a:t>5	</a:t>
            </a: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89857" y="3802760"/>
            <a:ext cx="461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484370" algn="l"/>
              </a:tabLst>
            </a:pPr>
            <a:r>
              <a:rPr dirty="0">
                <a:latin typeface="Carlito"/>
                <a:cs typeface="Carlito"/>
              </a:rPr>
              <a:t>7	8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37536" y="2488439"/>
            <a:ext cx="5803265" cy="2270125"/>
            <a:chOff x="1613535" y="2488438"/>
            <a:chExt cx="5803265" cy="2270125"/>
          </a:xfrm>
        </p:grpSpPr>
        <p:sp>
          <p:nvSpPr>
            <p:cNvPr id="46" name="object 46"/>
            <p:cNvSpPr/>
            <p:nvPr/>
          </p:nvSpPr>
          <p:spPr>
            <a:xfrm>
              <a:off x="1613535" y="2488437"/>
              <a:ext cx="4417060" cy="2270125"/>
            </a:xfrm>
            <a:custGeom>
              <a:avLst/>
              <a:gdLst/>
              <a:ahLst/>
              <a:cxnLst/>
              <a:rect l="l" t="t" r="r" b="b"/>
              <a:pathLst>
                <a:path w="4417060" h="2270125">
                  <a:moveTo>
                    <a:pt x="1318387" y="1729359"/>
                  </a:moveTo>
                  <a:lnTo>
                    <a:pt x="1264412" y="1649476"/>
                  </a:lnTo>
                  <a:lnTo>
                    <a:pt x="1263015" y="1647317"/>
                  </a:lnTo>
                  <a:lnTo>
                    <a:pt x="1259967" y="1646682"/>
                  </a:lnTo>
                  <a:lnTo>
                    <a:pt x="1257808" y="1648206"/>
                  </a:lnTo>
                  <a:lnTo>
                    <a:pt x="1255649" y="1649603"/>
                  </a:lnTo>
                  <a:lnTo>
                    <a:pt x="1255014" y="1652651"/>
                  </a:lnTo>
                  <a:lnTo>
                    <a:pt x="1256538" y="1654810"/>
                  </a:lnTo>
                  <a:lnTo>
                    <a:pt x="1296162" y="1713395"/>
                  </a:lnTo>
                  <a:lnTo>
                    <a:pt x="4191" y="1090930"/>
                  </a:lnTo>
                  <a:lnTo>
                    <a:pt x="0" y="1099566"/>
                  </a:lnTo>
                  <a:lnTo>
                    <a:pt x="1291996" y="1721866"/>
                  </a:lnTo>
                  <a:lnTo>
                    <a:pt x="1221486" y="1727454"/>
                  </a:lnTo>
                  <a:lnTo>
                    <a:pt x="1218946" y="1727708"/>
                  </a:lnTo>
                  <a:lnTo>
                    <a:pt x="1216914" y="1729994"/>
                  </a:lnTo>
                  <a:lnTo>
                    <a:pt x="1217422" y="1735201"/>
                  </a:lnTo>
                  <a:lnTo>
                    <a:pt x="1219708" y="1737106"/>
                  </a:lnTo>
                  <a:lnTo>
                    <a:pt x="1222248" y="1736979"/>
                  </a:lnTo>
                  <a:lnTo>
                    <a:pt x="1316774" y="1729486"/>
                  </a:lnTo>
                  <a:lnTo>
                    <a:pt x="1318387" y="1729359"/>
                  </a:lnTo>
                  <a:close/>
                </a:path>
                <a:path w="4417060" h="2270125">
                  <a:moveTo>
                    <a:pt x="1354709" y="270637"/>
                  </a:moveTo>
                  <a:lnTo>
                    <a:pt x="1347558" y="269367"/>
                  </a:lnTo>
                  <a:lnTo>
                    <a:pt x="1259713" y="253746"/>
                  </a:lnTo>
                  <a:lnTo>
                    <a:pt x="1257173" y="253238"/>
                  </a:lnTo>
                  <a:lnTo>
                    <a:pt x="1254760" y="255016"/>
                  </a:lnTo>
                  <a:lnTo>
                    <a:pt x="1253744" y="260096"/>
                  </a:lnTo>
                  <a:lnTo>
                    <a:pt x="1255522" y="262636"/>
                  </a:lnTo>
                  <a:lnTo>
                    <a:pt x="1258062" y="263017"/>
                  </a:lnTo>
                  <a:lnTo>
                    <a:pt x="1327645" y="275437"/>
                  </a:lnTo>
                  <a:lnTo>
                    <a:pt x="508" y="762381"/>
                  </a:lnTo>
                  <a:lnTo>
                    <a:pt x="3683" y="771271"/>
                  </a:lnTo>
                  <a:lnTo>
                    <a:pt x="1330896" y="284467"/>
                  </a:lnTo>
                  <a:lnTo>
                    <a:pt x="1285875" y="338836"/>
                  </a:lnTo>
                  <a:lnTo>
                    <a:pt x="1284224" y="340868"/>
                  </a:lnTo>
                  <a:lnTo>
                    <a:pt x="1284478" y="343789"/>
                  </a:lnTo>
                  <a:lnTo>
                    <a:pt x="1286510" y="345567"/>
                  </a:lnTo>
                  <a:lnTo>
                    <a:pt x="1288542" y="347218"/>
                  </a:lnTo>
                  <a:lnTo>
                    <a:pt x="1291590" y="346964"/>
                  </a:lnTo>
                  <a:lnTo>
                    <a:pt x="1293241" y="344932"/>
                  </a:lnTo>
                  <a:lnTo>
                    <a:pt x="1354709" y="270637"/>
                  </a:lnTo>
                  <a:close/>
                </a:path>
                <a:path w="4417060" h="2270125">
                  <a:moveTo>
                    <a:pt x="1603502" y="1413510"/>
                  </a:moveTo>
                  <a:lnTo>
                    <a:pt x="1602867" y="1410462"/>
                  </a:lnTo>
                  <a:lnTo>
                    <a:pt x="1600708" y="1409065"/>
                  </a:lnTo>
                  <a:lnTo>
                    <a:pt x="1598422" y="1407668"/>
                  </a:lnTo>
                  <a:lnTo>
                    <a:pt x="1595501" y="1408303"/>
                  </a:lnTo>
                  <a:lnTo>
                    <a:pt x="1594104" y="1410589"/>
                  </a:lnTo>
                  <a:lnTo>
                    <a:pt x="1556258" y="1470304"/>
                  </a:lnTo>
                  <a:lnTo>
                    <a:pt x="1591564" y="503047"/>
                  </a:lnTo>
                  <a:lnTo>
                    <a:pt x="1582166" y="502666"/>
                  </a:lnTo>
                  <a:lnTo>
                    <a:pt x="1546860" y="1470012"/>
                  </a:lnTo>
                  <a:lnTo>
                    <a:pt x="1513459" y="1407668"/>
                  </a:lnTo>
                  <a:lnTo>
                    <a:pt x="1512189" y="1405382"/>
                  </a:lnTo>
                  <a:lnTo>
                    <a:pt x="1509395" y="1404493"/>
                  </a:lnTo>
                  <a:lnTo>
                    <a:pt x="1506982" y="1405636"/>
                  </a:lnTo>
                  <a:lnTo>
                    <a:pt x="1504696" y="1406906"/>
                  </a:lnTo>
                  <a:lnTo>
                    <a:pt x="1503807" y="1409827"/>
                  </a:lnTo>
                  <a:lnTo>
                    <a:pt x="1505077" y="1412113"/>
                  </a:lnTo>
                  <a:lnTo>
                    <a:pt x="1550543" y="1497076"/>
                  </a:lnTo>
                  <a:lnTo>
                    <a:pt x="1556410" y="1487805"/>
                  </a:lnTo>
                  <a:lnTo>
                    <a:pt x="1602105" y="1415669"/>
                  </a:lnTo>
                  <a:lnTo>
                    <a:pt x="1603502" y="1413510"/>
                  </a:lnTo>
                  <a:close/>
                </a:path>
                <a:path w="4417060" h="2270125">
                  <a:moveTo>
                    <a:pt x="2980309" y="1148715"/>
                  </a:moveTo>
                  <a:lnTo>
                    <a:pt x="2973133" y="1147191"/>
                  </a:lnTo>
                  <a:lnTo>
                    <a:pt x="2885948" y="1128649"/>
                  </a:lnTo>
                  <a:lnTo>
                    <a:pt x="2883408" y="1128014"/>
                  </a:lnTo>
                  <a:lnTo>
                    <a:pt x="2880868" y="1129665"/>
                  </a:lnTo>
                  <a:lnTo>
                    <a:pt x="2879852" y="1134872"/>
                  </a:lnTo>
                  <a:lnTo>
                    <a:pt x="2881376" y="1137412"/>
                  </a:lnTo>
                  <a:lnTo>
                    <a:pt x="2884043" y="1137920"/>
                  </a:lnTo>
                  <a:lnTo>
                    <a:pt x="2953105" y="1152677"/>
                  </a:lnTo>
                  <a:lnTo>
                    <a:pt x="1713344" y="1560576"/>
                  </a:lnTo>
                  <a:lnTo>
                    <a:pt x="1716278" y="1569593"/>
                  </a:lnTo>
                  <a:lnTo>
                    <a:pt x="2956102" y="1161707"/>
                  </a:lnTo>
                  <a:lnTo>
                    <a:pt x="2909189" y="1214628"/>
                  </a:lnTo>
                  <a:lnTo>
                    <a:pt x="2907538" y="1216533"/>
                  </a:lnTo>
                  <a:lnTo>
                    <a:pt x="2907665" y="1219581"/>
                  </a:lnTo>
                  <a:lnTo>
                    <a:pt x="2911602" y="1223010"/>
                  </a:lnTo>
                  <a:lnTo>
                    <a:pt x="2914650" y="1222883"/>
                  </a:lnTo>
                  <a:lnTo>
                    <a:pt x="2916301" y="1220851"/>
                  </a:lnTo>
                  <a:lnTo>
                    <a:pt x="2980309" y="1148715"/>
                  </a:lnTo>
                  <a:close/>
                </a:path>
                <a:path w="4417060" h="2270125">
                  <a:moveTo>
                    <a:pt x="3050159" y="980186"/>
                  </a:moveTo>
                  <a:lnTo>
                    <a:pt x="1777898" y="440994"/>
                  </a:lnTo>
                  <a:lnTo>
                    <a:pt x="1831936" y="434086"/>
                  </a:lnTo>
                  <a:lnTo>
                    <a:pt x="1847850" y="432054"/>
                  </a:lnTo>
                  <a:lnTo>
                    <a:pt x="1850517" y="431673"/>
                  </a:lnTo>
                  <a:lnTo>
                    <a:pt x="1852295" y="429387"/>
                  </a:lnTo>
                  <a:lnTo>
                    <a:pt x="1852041" y="426720"/>
                  </a:lnTo>
                  <a:lnTo>
                    <a:pt x="1851660" y="424053"/>
                  </a:lnTo>
                  <a:lnTo>
                    <a:pt x="1849247" y="422275"/>
                  </a:lnTo>
                  <a:lnTo>
                    <a:pt x="1846707" y="422656"/>
                  </a:lnTo>
                  <a:lnTo>
                    <a:pt x="1751076" y="434848"/>
                  </a:lnTo>
                  <a:lnTo>
                    <a:pt x="1808734" y="512064"/>
                  </a:lnTo>
                  <a:lnTo>
                    <a:pt x="1810385" y="514096"/>
                  </a:lnTo>
                  <a:lnTo>
                    <a:pt x="1813306" y="514604"/>
                  </a:lnTo>
                  <a:lnTo>
                    <a:pt x="1817497" y="511429"/>
                  </a:lnTo>
                  <a:lnTo>
                    <a:pt x="1818005" y="508381"/>
                  </a:lnTo>
                  <a:lnTo>
                    <a:pt x="1816354" y="506349"/>
                  </a:lnTo>
                  <a:lnTo>
                    <a:pt x="1774012" y="449668"/>
                  </a:lnTo>
                  <a:lnTo>
                    <a:pt x="3046349" y="988949"/>
                  </a:lnTo>
                  <a:lnTo>
                    <a:pt x="3050159" y="980186"/>
                  </a:lnTo>
                  <a:close/>
                </a:path>
                <a:path w="4417060" h="2270125">
                  <a:moveTo>
                    <a:pt x="3597148" y="38354"/>
                  </a:moveTo>
                  <a:lnTo>
                    <a:pt x="3588982" y="34925"/>
                  </a:lnTo>
                  <a:lnTo>
                    <a:pt x="3505835" y="0"/>
                  </a:lnTo>
                  <a:lnTo>
                    <a:pt x="3503041" y="1143"/>
                  </a:lnTo>
                  <a:lnTo>
                    <a:pt x="3501009" y="5969"/>
                  </a:lnTo>
                  <a:lnTo>
                    <a:pt x="3502152" y="8763"/>
                  </a:lnTo>
                  <a:lnTo>
                    <a:pt x="3569589" y="37223"/>
                  </a:lnTo>
                  <a:lnTo>
                    <a:pt x="1818513" y="265938"/>
                  </a:lnTo>
                  <a:lnTo>
                    <a:pt x="1819656" y="275336"/>
                  </a:lnTo>
                  <a:lnTo>
                    <a:pt x="3570846" y="46621"/>
                  </a:lnTo>
                  <a:lnTo>
                    <a:pt x="3514979" y="89789"/>
                  </a:lnTo>
                  <a:lnTo>
                    <a:pt x="3512947" y="91440"/>
                  </a:lnTo>
                  <a:lnTo>
                    <a:pt x="3512566" y="94361"/>
                  </a:lnTo>
                  <a:lnTo>
                    <a:pt x="3515741" y="98552"/>
                  </a:lnTo>
                  <a:lnTo>
                    <a:pt x="3518789" y="98933"/>
                  </a:lnTo>
                  <a:lnTo>
                    <a:pt x="3520821" y="97282"/>
                  </a:lnTo>
                  <a:lnTo>
                    <a:pt x="3597148" y="38354"/>
                  </a:lnTo>
                  <a:close/>
                </a:path>
                <a:path w="4417060" h="2270125">
                  <a:moveTo>
                    <a:pt x="3665093" y="202565"/>
                  </a:moveTo>
                  <a:lnTo>
                    <a:pt x="3579495" y="246888"/>
                  </a:lnTo>
                  <a:lnTo>
                    <a:pt x="3577209" y="248158"/>
                  </a:lnTo>
                  <a:lnTo>
                    <a:pt x="3576320" y="250952"/>
                  </a:lnTo>
                  <a:lnTo>
                    <a:pt x="3577463" y="253365"/>
                  </a:lnTo>
                  <a:lnTo>
                    <a:pt x="3578733" y="255651"/>
                  </a:lnTo>
                  <a:lnTo>
                    <a:pt x="3581527" y="256540"/>
                  </a:lnTo>
                  <a:lnTo>
                    <a:pt x="3583940" y="255397"/>
                  </a:lnTo>
                  <a:lnTo>
                    <a:pt x="3646665" y="222872"/>
                  </a:lnTo>
                  <a:lnTo>
                    <a:pt x="3208401" y="914019"/>
                  </a:lnTo>
                  <a:lnTo>
                    <a:pt x="3216529" y="919099"/>
                  </a:lnTo>
                  <a:lnTo>
                    <a:pt x="3654653" y="227977"/>
                  </a:lnTo>
                  <a:lnTo>
                    <a:pt x="3652012" y="298577"/>
                  </a:lnTo>
                  <a:lnTo>
                    <a:pt x="3651885" y="301244"/>
                  </a:lnTo>
                  <a:lnTo>
                    <a:pt x="3654044" y="303403"/>
                  </a:lnTo>
                  <a:lnTo>
                    <a:pt x="3656584" y="303530"/>
                  </a:lnTo>
                  <a:lnTo>
                    <a:pt x="3659251" y="303530"/>
                  </a:lnTo>
                  <a:lnTo>
                    <a:pt x="3661410" y="301498"/>
                  </a:lnTo>
                  <a:lnTo>
                    <a:pt x="3661549" y="298577"/>
                  </a:lnTo>
                  <a:lnTo>
                    <a:pt x="3664889" y="208026"/>
                  </a:lnTo>
                  <a:lnTo>
                    <a:pt x="3665093" y="202565"/>
                  </a:lnTo>
                  <a:close/>
                </a:path>
                <a:path w="4417060" h="2270125">
                  <a:moveTo>
                    <a:pt x="4416806" y="2237359"/>
                  </a:moveTo>
                  <a:lnTo>
                    <a:pt x="4342257" y="2172081"/>
                  </a:lnTo>
                  <a:lnTo>
                    <a:pt x="4339336" y="2172335"/>
                  </a:lnTo>
                  <a:lnTo>
                    <a:pt x="4337558" y="2174367"/>
                  </a:lnTo>
                  <a:lnTo>
                    <a:pt x="4335780" y="2176272"/>
                  </a:lnTo>
                  <a:lnTo>
                    <a:pt x="4336034" y="2179320"/>
                  </a:lnTo>
                  <a:lnTo>
                    <a:pt x="4391203" y="2227542"/>
                  </a:lnTo>
                  <a:lnTo>
                    <a:pt x="1783715" y="1724660"/>
                  </a:lnTo>
                  <a:lnTo>
                    <a:pt x="1781937" y="1733931"/>
                  </a:lnTo>
                  <a:lnTo>
                    <a:pt x="4389221" y="2236901"/>
                  </a:lnTo>
                  <a:lnTo>
                    <a:pt x="4322699" y="2260219"/>
                  </a:lnTo>
                  <a:lnTo>
                    <a:pt x="4320286" y="2261108"/>
                  </a:lnTo>
                  <a:lnTo>
                    <a:pt x="4319016" y="2263775"/>
                  </a:lnTo>
                  <a:lnTo>
                    <a:pt x="4319778" y="2266315"/>
                  </a:lnTo>
                  <a:lnTo>
                    <a:pt x="4320667" y="2268855"/>
                  </a:lnTo>
                  <a:lnTo>
                    <a:pt x="4323461" y="2270125"/>
                  </a:lnTo>
                  <a:lnTo>
                    <a:pt x="4325874" y="2269236"/>
                  </a:lnTo>
                  <a:lnTo>
                    <a:pt x="4408462" y="2240280"/>
                  </a:lnTo>
                  <a:lnTo>
                    <a:pt x="4416806" y="223735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73217" y="2522474"/>
              <a:ext cx="1743710" cy="746125"/>
            </a:xfrm>
            <a:custGeom>
              <a:avLst/>
              <a:gdLst/>
              <a:ahLst/>
              <a:cxnLst/>
              <a:rect l="l" t="t" r="r" b="b"/>
              <a:pathLst>
                <a:path w="1743709" h="746125">
                  <a:moveTo>
                    <a:pt x="1716579" y="726719"/>
                  </a:moveTo>
                  <a:lnTo>
                    <a:pt x="1646682" y="735964"/>
                  </a:lnTo>
                  <a:lnTo>
                    <a:pt x="1644014" y="736346"/>
                  </a:lnTo>
                  <a:lnTo>
                    <a:pt x="1642237" y="738759"/>
                  </a:lnTo>
                  <a:lnTo>
                    <a:pt x="1642490" y="741426"/>
                  </a:lnTo>
                  <a:lnTo>
                    <a:pt x="1642872" y="743965"/>
                  </a:lnTo>
                  <a:lnTo>
                    <a:pt x="1645285" y="745871"/>
                  </a:lnTo>
                  <a:lnTo>
                    <a:pt x="1647825" y="745489"/>
                  </a:lnTo>
                  <a:lnTo>
                    <a:pt x="1737718" y="733551"/>
                  </a:lnTo>
                  <a:lnTo>
                    <a:pt x="1732914" y="733551"/>
                  </a:lnTo>
                  <a:lnTo>
                    <a:pt x="1716579" y="726719"/>
                  </a:lnTo>
                  <a:close/>
                </a:path>
                <a:path w="1743709" h="746125">
                  <a:moveTo>
                    <a:pt x="1725951" y="725480"/>
                  </a:moveTo>
                  <a:lnTo>
                    <a:pt x="1716579" y="726719"/>
                  </a:lnTo>
                  <a:lnTo>
                    <a:pt x="1732914" y="733551"/>
                  </a:lnTo>
                  <a:lnTo>
                    <a:pt x="1733555" y="732027"/>
                  </a:lnTo>
                  <a:lnTo>
                    <a:pt x="1730883" y="732027"/>
                  </a:lnTo>
                  <a:lnTo>
                    <a:pt x="1725951" y="725480"/>
                  </a:lnTo>
                  <a:close/>
                </a:path>
                <a:path w="1743709" h="746125">
                  <a:moveTo>
                    <a:pt x="1680844" y="653288"/>
                  </a:moveTo>
                  <a:lnTo>
                    <a:pt x="1676654" y="656463"/>
                  </a:lnTo>
                  <a:lnTo>
                    <a:pt x="1676146" y="659511"/>
                  </a:lnTo>
                  <a:lnTo>
                    <a:pt x="1677797" y="661542"/>
                  </a:lnTo>
                  <a:lnTo>
                    <a:pt x="1720295" y="717970"/>
                  </a:lnTo>
                  <a:lnTo>
                    <a:pt x="1736598" y="724788"/>
                  </a:lnTo>
                  <a:lnTo>
                    <a:pt x="1732914" y="733551"/>
                  </a:lnTo>
                  <a:lnTo>
                    <a:pt x="1737718" y="733551"/>
                  </a:lnTo>
                  <a:lnTo>
                    <a:pt x="1743456" y="732789"/>
                  </a:lnTo>
                  <a:lnTo>
                    <a:pt x="1685416" y="655827"/>
                  </a:lnTo>
                  <a:lnTo>
                    <a:pt x="1683765" y="653796"/>
                  </a:lnTo>
                  <a:lnTo>
                    <a:pt x="1680844" y="653288"/>
                  </a:lnTo>
                  <a:close/>
                </a:path>
                <a:path w="1743709" h="746125">
                  <a:moveTo>
                    <a:pt x="1734058" y="724408"/>
                  </a:moveTo>
                  <a:lnTo>
                    <a:pt x="1725951" y="725480"/>
                  </a:lnTo>
                  <a:lnTo>
                    <a:pt x="1730883" y="732027"/>
                  </a:lnTo>
                  <a:lnTo>
                    <a:pt x="1734058" y="724408"/>
                  </a:lnTo>
                  <a:close/>
                </a:path>
                <a:path w="1743709" h="746125">
                  <a:moveTo>
                    <a:pt x="1735687" y="724408"/>
                  </a:moveTo>
                  <a:lnTo>
                    <a:pt x="1734058" y="724408"/>
                  </a:lnTo>
                  <a:lnTo>
                    <a:pt x="1730883" y="732027"/>
                  </a:lnTo>
                  <a:lnTo>
                    <a:pt x="1733555" y="732027"/>
                  </a:lnTo>
                  <a:lnTo>
                    <a:pt x="1736598" y="724788"/>
                  </a:lnTo>
                  <a:lnTo>
                    <a:pt x="1735687" y="724408"/>
                  </a:lnTo>
                  <a:close/>
                </a:path>
                <a:path w="1743709" h="746125">
                  <a:moveTo>
                    <a:pt x="3683" y="0"/>
                  </a:moveTo>
                  <a:lnTo>
                    <a:pt x="0" y="8762"/>
                  </a:lnTo>
                  <a:lnTo>
                    <a:pt x="1716579" y="726719"/>
                  </a:lnTo>
                  <a:lnTo>
                    <a:pt x="1725951" y="725480"/>
                  </a:lnTo>
                  <a:lnTo>
                    <a:pt x="1720295" y="717970"/>
                  </a:lnTo>
                  <a:lnTo>
                    <a:pt x="3683" y="0"/>
                  </a:lnTo>
                  <a:close/>
                </a:path>
                <a:path w="1743709" h="746125">
                  <a:moveTo>
                    <a:pt x="1720295" y="717970"/>
                  </a:moveTo>
                  <a:lnTo>
                    <a:pt x="1725951" y="725480"/>
                  </a:lnTo>
                  <a:lnTo>
                    <a:pt x="1734058" y="724408"/>
                  </a:lnTo>
                  <a:lnTo>
                    <a:pt x="1735687" y="724408"/>
                  </a:lnTo>
                  <a:lnTo>
                    <a:pt x="1720295" y="7179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87544" y="3377945"/>
              <a:ext cx="2429510" cy="1187450"/>
            </a:xfrm>
            <a:custGeom>
              <a:avLst/>
              <a:gdLst/>
              <a:ahLst/>
              <a:cxnLst/>
              <a:rect l="l" t="t" r="r" b="b"/>
              <a:pathLst>
                <a:path w="2429509" h="1187450">
                  <a:moveTo>
                    <a:pt x="1110869" y="1183640"/>
                  </a:moveTo>
                  <a:lnTo>
                    <a:pt x="1110208" y="1182243"/>
                  </a:lnTo>
                  <a:lnTo>
                    <a:pt x="1068578" y="1094105"/>
                  </a:lnTo>
                  <a:lnTo>
                    <a:pt x="1065657" y="1093089"/>
                  </a:lnTo>
                  <a:lnTo>
                    <a:pt x="1063371" y="1094232"/>
                  </a:lnTo>
                  <a:lnTo>
                    <a:pt x="1060958" y="1095375"/>
                  </a:lnTo>
                  <a:lnTo>
                    <a:pt x="1059942" y="1098169"/>
                  </a:lnTo>
                  <a:lnTo>
                    <a:pt x="1091260" y="1164412"/>
                  </a:lnTo>
                  <a:lnTo>
                    <a:pt x="5334" y="419481"/>
                  </a:lnTo>
                  <a:lnTo>
                    <a:pt x="0" y="427355"/>
                  </a:lnTo>
                  <a:lnTo>
                    <a:pt x="1085646" y="1172184"/>
                  </a:lnTo>
                  <a:lnTo>
                    <a:pt x="1015365" y="1167003"/>
                  </a:lnTo>
                  <a:lnTo>
                    <a:pt x="1012825" y="1166876"/>
                  </a:lnTo>
                  <a:lnTo>
                    <a:pt x="1010539" y="1168781"/>
                  </a:lnTo>
                  <a:lnTo>
                    <a:pt x="1010285" y="1171448"/>
                  </a:lnTo>
                  <a:lnTo>
                    <a:pt x="1010158" y="1174115"/>
                  </a:lnTo>
                  <a:lnTo>
                    <a:pt x="1012063" y="1176401"/>
                  </a:lnTo>
                  <a:lnTo>
                    <a:pt x="1014730" y="1176528"/>
                  </a:lnTo>
                  <a:lnTo>
                    <a:pt x="1110869" y="1183640"/>
                  </a:lnTo>
                  <a:close/>
                </a:path>
                <a:path w="2429509" h="1187450">
                  <a:moveTo>
                    <a:pt x="2361057" y="41529"/>
                  </a:moveTo>
                  <a:lnTo>
                    <a:pt x="2352827" y="37719"/>
                  </a:lnTo>
                  <a:lnTo>
                    <a:pt x="2273554" y="1016"/>
                  </a:lnTo>
                  <a:lnTo>
                    <a:pt x="2271268" y="0"/>
                  </a:lnTo>
                  <a:lnTo>
                    <a:pt x="2268347" y="1016"/>
                  </a:lnTo>
                  <a:lnTo>
                    <a:pt x="2267331" y="3429"/>
                  </a:lnTo>
                  <a:lnTo>
                    <a:pt x="2266188" y="5715"/>
                  </a:lnTo>
                  <a:lnTo>
                    <a:pt x="2267204" y="8636"/>
                  </a:lnTo>
                  <a:lnTo>
                    <a:pt x="2269617" y="9652"/>
                  </a:lnTo>
                  <a:lnTo>
                    <a:pt x="2333752" y="39395"/>
                  </a:lnTo>
                  <a:lnTo>
                    <a:pt x="70231" y="254508"/>
                  </a:lnTo>
                  <a:lnTo>
                    <a:pt x="71120" y="264033"/>
                  </a:lnTo>
                  <a:lnTo>
                    <a:pt x="2334539" y="48793"/>
                  </a:lnTo>
                  <a:lnTo>
                    <a:pt x="2277237" y="90043"/>
                  </a:lnTo>
                  <a:lnTo>
                    <a:pt x="2275078" y="91567"/>
                  </a:lnTo>
                  <a:lnTo>
                    <a:pt x="2274570" y="94488"/>
                  </a:lnTo>
                  <a:lnTo>
                    <a:pt x="2276221" y="96647"/>
                  </a:lnTo>
                  <a:lnTo>
                    <a:pt x="2277745" y="98806"/>
                  </a:lnTo>
                  <a:lnTo>
                    <a:pt x="2280666" y="99314"/>
                  </a:lnTo>
                  <a:lnTo>
                    <a:pt x="2282825" y="97790"/>
                  </a:lnTo>
                  <a:lnTo>
                    <a:pt x="2361057" y="41529"/>
                  </a:lnTo>
                  <a:close/>
                </a:path>
                <a:path w="2429509" h="1187450">
                  <a:moveTo>
                    <a:pt x="2429129" y="205740"/>
                  </a:moveTo>
                  <a:lnTo>
                    <a:pt x="2335784" y="229616"/>
                  </a:lnTo>
                  <a:lnTo>
                    <a:pt x="2333244" y="230378"/>
                  </a:lnTo>
                  <a:lnTo>
                    <a:pt x="2331720" y="232918"/>
                  </a:lnTo>
                  <a:lnTo>
                    <a:pt x="2332990" y="237998"/>
                  </a:lnTo>
                  <a:lnTo>
                    <a:pt x="2335530" y="239522"/>
                  </a:lnTo>
                  <a:lnTo>
                    <a:pt x="2406573" y="221284"/>
                  </a:lnTo>
                  <a:lnTo>
                    <a:pt x="1435862" y="1180211"/>
                  </a:lnTo>
                  <a:lnTo>
                    <a:pt x="1442593" y="1186942"/>
                  </a:lnTo>
                  <a:lnTo>
                    <a:pt x="2413228" y="228092"/>
                  </a:lnTo>
                  <a:lnTo>
                    <a:pt x="2394839" y="296291"/>
                  </a:lnTo>
                  <a:lnTo>
                    <a:pt x="2394077" y="298831"/>
                  </a:lnTo>
                  <a:lnTo>
                    <a:pt x="2395601" y="301498"/>
                  </a:lnTo>
                  <a:lnTo>
                    <a:pt x="2400681" y="302768"/>
                  </a:lnTo>
                  <a:lnTo>
                    <a:pt x="2403348" y="301371"/>
                  </a:lnTo>
                  <a:lnTo>
                    <a:pt x="2403983" y="298831"/>
                  </a:lnTo>
                  <a:lnTo>
                    <a:pt x="2428265" y="208915"/>
                  </a:lnTo>
                  <a:lnTo>
                    <a:pt x="2429129" y="20574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801239" y="25123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811717" y="2525064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801239" y="27300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799017" y="27300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0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796795" y="227741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11717" y="229011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marL="8255" algn="ctr">
                        <a:lnSpc>
                          <a:spcPts val="16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63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9525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90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143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9" name="object 69"/>
          <p:cNvGrpSpPr/>
          <p:nvPr/>
        </p:nvGrpSpPr>
        <p:grpSpPr>
          <a:xfrm>
            <a:off x="6726429" y="3109264"/>
            <a:ext cx="475615" cy="257810"/>
            <a:chOff x="5202428" y="3109264"/>
            <a:chExt cx="475615" cy="257810"/>
          </a:xfrm>
        </p:grpSpPr>
        <p:sp>
          <p:nvSpPr>
            <p:cNvPr id="70" name="object 70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749606" y="3074289"/>
            <a:ext cx="42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739129" y="33396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736906" y="33396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8255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721984" y="2874314"/>
            <a:ext cx="475615" cy="257810"/>
            <a:chOff x="5197983" y="2874314"/>
            <a:chExt cx="475615" cy="257810"/>
          </a:xfrm>
        </p:grpSpPr>
        <p:sp>
          <p:nvSpPr>
            <p:cNvPr id="76" name="object 76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6414643" y="2839035"/>
            <a:ext cx="760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89584" algn="l"/>
              </a:tabLst>
            </a:pPr>
            <a:r>
              <a:rPr sz="2700" baseline="1543" dirty="0">
                <a:latin typeface="Carlito"/>
                <a:cs typeface="Carlito"/>
              </a:rPr>
              <a:t>4	</a:t>
            </a: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270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016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object 80"/>
          <p:cNvSpPr/>
          <p:nvPr/>
        </p:nvSpPr>
        <p:spPr>
          <a:xfrm>
            <a:off x="4951096" y="4728387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61573" y="4741087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948873" y="4946192"/>
            <a:ext cx="450215" cy="216726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6985" algn="ctr">
              <a:spcBef>
                <a:spcPts val="10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946651" y="44935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961573" y="450626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87" name="object 4">
            <a:extLst>
              <a:ext uri="{FF2B5EF4-FFF2-40B4-BE49-F238E27FC236}">
                <a16:creationId xmlns:a16="http://schemas.microsoft.com/office/drawing/2014/main" id="{E5996428-32B5-4F72-A74D-D35C33C8191D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88" name="object 5">
              <a:extLst>
                <a:ext uri="{FF2B5EF4-FFF2-40B4-BE49-F238E27FC236}">
                  <a16:creationId xmlns:a16="http://schemas.microsoft.com/office/drawing/2014/main" id="{AD6C3DE5-1C6C-4A58-9910-3AE9B856CA9A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6">
              <a:extLst>
                <a:ext uri="{FF2B5EF4-FFF2-40B4-BE49-F238E27FC236}">
                  <a16:creationId xmlns:a16="http://schemas.microsoft.com/office/drawing/2014/main" id="{0B51F842-7911-45E8-BBB5-9B31C6F30B11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7">
              <a:extLst>
                <a:ext uri="{FF2B5EF4-FFF2-40B4-BE49-F238E27FC236}">
                  <a16:creationId xmlns:a16="http://schemas.microsoft.com/office/drawing/2014/main" id="{CC05F54D-94DB-418E-9C04-CFF035B42700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">
              <a:extLst>
                <a:ext uri="{FF2B5EF4-FFF2-40B4-BE49-F238E27FC236}">
                  <a16:creationId xmlns:a16="http://schemas.microsoft.com/office/drawing/2014/main" id="{6440DCE1-EAFF-41A9-B46C-430D6B782E52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">
              <a:extLst>
                <a:ext uri="{FF2B5EF4-FFF2-40B4-BE49-F238E27FC236}">
                  <a16:creationId xmlns:a16="http://schemas.microsoft.com/office/drawing/2014/main" id="{90CB2CAB-9782-43AF-B3CB-1B631DCDC45F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0">
              <a:extLst>
                <a:ext uri="{FF2B5EF4-FFF2-40B4-BE49-F238E27FC236}">
                  <a16:creationId xmlns:a16="http://schemas.microsoft.com/office/drawing/2014/main" id="{94CFB4F5-FD31-437E-9943-A9BB33B428BC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1">
              <a:extLst>
                <a:ext uri="{FF2B5EF4-FFF2-40B4-BE49-F238E27FC236}">
                  <a16:creationId xmlns:a16="http://schemas.microsoft.com/office/drawing/2014/main" id="{FCEBA6C3-E73B-4916-BE79-03FBFA56F3D5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2">
              <a:extLst>
                <a:ext uri="{FF2B5EF4-FFF2-40B4-BE49-F238E27FC236}">
                  <a16:creationId xmlns:a16="http://schemas.microsoft.com/office/drawing/2014/main" id="{4DF71F0D-8A8C-4B33-B964-B0E2057FAB7D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13">
            <a:extLst>
              <a:ext uri="{FF2B5EF4-FFF2-40B4-BE49-F238E27FC236}">
                <a16:creationId xmlns:a16="http://schemas.microsoft.com/office/drawing/2014/main" id="{1E5F0326-7EF7-4DB2-9021-2ED943466E23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7" name="object 14">
            <a:extLst>
              <a:ext uri="{FF2B5EF4-FFF2-40B4-BE49-F238E27FC236}">
                <a16:creationId xmlns:a16="http://schemas.microsoft.com/office/drawing/2014/main" id="{5F8770A7-F43F-4EF8-9203-CF6EA055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37536" y="2488438"/>
            <a:ext cx="5803265" cy="2270125"/>
          </a:xfrm>
          <a:custGeom>
            <a:avLst/>
            <a:gdLst/>
            <a:ahLst/>
            <a:cxnLst/>
            <a:rect l="l" t="t" r="r" b="b"/>
            <a:pathLst>
              <a:path w="5803265" h="2270125">
                <a:moveTo>
                  <a:pt x="1318387" y="1729359"/>
                </a:moveTo>
                <a:lnTo>
                  <a:pt x="1264412" y="1649476"/>
                </a:lnTo>
                <a:lnTo>
                  <a:pt x="1263015" y="1647317"/>
                </a:lnTo>
                <a:lnTo>
                  <a:pt x="1259967" y="1646682"/>
                </a:lnTo>
                <a:lnTo>
                  <a:pt x="1257808" y="1648206"/>
                </a:lnTo>
                <a:lnTo>
                  <a:pt x="1255649" y="1649603"/>
                </a:lnTo>
                <a:lnTo>
                  <a:pt x="1255014" y="1652651"/>
                </a:lnTo>
                <a:lnTo>
                  <a:pt x="1256538" y="1654810"/>
                </a:lnTo>
                <a:lnTo>
                  <a:pt x="1296162" y="1713395"/>
                </a:lnTo>
                <a:lnTo>
                  <a:pt x="4191" y="1090930"/>
                </a:lnTo>
                <a:lnTo>
                  <a:pt x="0" y="1099566"/>
                </a:lnTo>
                <a:lnTo>
                  <a:pt x="1291996" y="1721866"/>
                </a:lnTo>
                <a:lnTo>
                  <a:pt x="1221486" y="1727454"/>
                </a:lnTo>
                <a:lnTo>
                  <a:pt x="1218946" y="1727708"/>
                </a:lnTo>
                <a:lnTo>
                  <a:pt x="1216914" y="1729994"/>
                </a:lnTo>
                <a:lnTo>
                  <a:pt x="1217422" y="1735201"/>
                </a:lnTo>
                <a:lnTo>
                  <a:pt x="1219708" y="1737106"/>
                </a:lnTo>
                <a:lnTo>
                  <a:pt x="1222248" y="1736979"/>
                </a:lnTo>
                <a:lnTo>
                  <a:pt x="1316774" y="1729486"/>
                </a:lnTo>
                <a:lnTo>
                  <a:pt x="1318387" y="1729359"/>
                </a:lnTo>
                <a:close/>
              </a:path>
              <a:path w="5803265" h="2270125">
                <a:moveTo>
                  <a:pt x="1354709" y="270637"/>
                </a:moveTo>
                <a:lnTo>
                  <a:pt x="1347558" y="269367"/>
                </a:lnTo>
                <a:lnTo>
                  <a:pt x="1259713" y="253746"/>
                </a:lnTo>
                <a:lnTo>
                  <a:pt x="1257173" y="253238"/>
                </a:lnTo>
                <a:lnTo>
                  <a:pt x="1254760" y="255016"/>
                </a:lnTo>
                <a:lnTo>
                  <a:pt x="1253744" y="260096"/>
                </a:lnTo>
                <a:lnTo>
                  <a:pt x="1255522" y="262636"/>
                </a:lnTo>
                <a:lnTo>
                  <a:pt x="1258062" y="263017"/>
                </a:lnTo>
                <a:lnTo>
                  <a:pt x="1327645" y="275437"/>
                </a:lnTo>
                <a:lnTo>
                  <a:pt x="508" y="762381"/>
                </a:lnTo>
                <a:lnTo>
                  <a:pt x="3683" y="771271"/>
                </a:lnTo>
                <a:lnTo>
                  <a:pt x="1330896" y="284467"/>
                </a:lnTo>
                <a:lnTo>
                  <a:pt x="1285875" y="338836"/>
                </a:lnTo>
                <a:lnTo>
                  <a:pt x="1284224" y="340868"/>
                </a:lnTo>
                <a:lnTo>
                  <a:pt x="1284478" y="343789"/>
                </a:lnTo>
                <a:lnTo>
                  <a:pt x="1286510" y="345567"/>
                </a:lnTo>
                <a:lnTo>
                  <a:pt x="1288542" y="347218"/>
                </a:lnTo>
                <a:lnTo>
                  <a:pt x="1291590" y="346964"/>
                </a:lnTo>
                <a:lnTo>
                  <a:pt x="1293241" y="344932"/>
                </a:lnTo>
                <a:lnTo>
                  <a:pt x="1354709" y="270637"/>
                </a:lnTo>
                <a:close/>
              </a:path>
              <a:path w="5803265" h="2270125">
                <a:moveTo>
                  <a:pt x="1603502" y="1413510"/>
                </a:moveTo>
                <a:lnTo>
                  <a:pt x="1602867" y="1410462"/>
                </a:lnTo>
                <a:lnTo>
                  <a:pt x="1600708" y="1409065"/>
                </a:lnTo>
                <a:lnTo>
                  <a:pt x="1598422" y="1407668"/>
                </a:lnTo>
                <a:lnTo>
                  <a:pt x="1595501" y="1408303"/>
                </a:lnTo>
                <a:lnTo>
                  <a:pt x="1594104" y="1410589"/>
                </a:lnTo>
                <a:lnTo>
                  <a:pt x="1556258" y="1470304"/>
                </a:lnTo>
                <a:lnTo>
                  <a:pt x="1591564" y="503047"/>
                </a:lnTo>
                <a:lnTo>
                  <a:pt x="1582166" y="502666"/>
                </a:lnTo>
                <a:lnTo>
                  <a:pt x="1546860" y="1470012"/>
                </a:lnTo>
                <a:lnTo>
                  <a:pt x="1513459" y="1407668"/>
                </a:lnTo>
                <a:lnTo>
                  <a:pt x="1512189" y="1405382"/>
                </a:lnTo>
                <a:lnTo>
                  <a:pt x="1509395" y="1404493"/>
                </a:lnTo>
                <a:lnTo>
                  <a:pt x="1506982" y="1405636"/>
                </a:lnTo>
                <a:lnTo>
                  <a:pt x="1504696" y="1406906"/>
                </a:lnTo>
                <a:lnTo>
                  <a:pt x="1503807" y="1409827"/>
                </a:lnTo>
                <a:lnTo>
                  <a:pt x="1505077" y="1412113"/>
                </a:lnTo>
                <a:lnTo>
                  <a:pt x="1550543" y="1497076"/>
                </a:lnTo>
                <a:lnTo>
                  <a:pt x="1556410" y="1487805"/>
                </a:lnTo>
                <a:lnTo>
                  <a:pt x="1602105" y="1415669"/>
                </a:lnTo>
                <a:lnTo>
                  <a:pt x="1603502" y="1413510"/>
                </a:lnTo>
                <a:close/>
              </a:path>
              <a:path w="5803265" h="2270125">
                <a:moveTo>
                  <a:pt x="2980309" y="1148715"/>
                </a:moveTo>
                <a:lnTo>
                  <a:pt x="2973133" y="1147191"/>
                </a:lnTo>
                <a:lnTo>
                  <a:pt x="2885948" y="1128649"/>
                </a:lnTo>
                <a:lnTo>
                  <a:pt x="2883408" y="1128014"/>
                </a:lnTo>
                <a:lnTo>
                  <a:pt x="2880868" y="1129665"/>
                </a:lnTo>
                <a:lnTo>
                  <a:pt x="2879852" y="1134872"/>
                </a:lnTo>
                <a:lnTo>
                  <a:pt x="2881376" y="1137412"/>
                </a:lnTo>
                <a:lnTo>
                  <a:pt x="2884043" y="1137920"/>
                </a:lnTo>
                <a:lnTo>
                  <a:pt x="2953105" y="1152677"/>
                </a:lnTo>
                <a:lnTo>
                  <a:pt x="1713344" y="1560576"/>
                </a:lnTo>
                <a:lnTo>
                  <a:pt x="1716278" y="1569593"/>
                </a:lnTo>
                <a:lnTo>
                  <a:pt x="2956102" y="1161707"/>
                </a:lnTo>
                <a:lnTo>
                  <a:pt x="2909189" y="1214628"/>
                </a:lnTo>
                <a:lnTo>
                  <a:pt x="2907538" y="1216533"/>
                </a:lnTo>
                <a:lnTo>
                  <a:pt x="2907665" y="1219581"/>
                </a:lnTo>
                <a:lnTo>
                  <a:pt x="2911602" y="1223010"/>
                </a:lnTo>
                <a:lnTo>
                  <a:pt x="2914650" y="1222883"/>
                </a:lnTo>
                <a:lnTo>
                  <a:pt x="2916301" y="1220851"/>
                </a:lnTo>
                <a:lnTo>
                  <a:pt x="2980309" y="1148715"/>
                </a:lnTo>
                <a:close/>
              </a:path>
              <a:path w="5803265" h="2270125">
                <a:moveTo>
                  <a:pt x="3050159" y="980186"/>
                </a:moveTo>
                <a:lnTo>
                  <a:pt x="1777898" y="440994"/>
                </a:lnTo>
                <a:lnTo>
                  <a:pt x="1831936" y="434086"/>
                </a:lnTo>
                <a:lnTo>
                  <a:pt x="1847850" y="432054"/>
                </a:lnTo>
                <a:lnTo>
                  <a:pt x="1850517" y="431673"/>
                </a:lnTo>
                <a:lnTo>
                  <a:pt x="1852295" y="429387"/>
                </a:lnTo>
                <a:lnTo>
                  <a:pt x="1852041" y="426720"/>
                </a:lnTo>
                <a:lnTo>
                  <a:pt x="1851660" y="424053"/>
                </a:lnTo>
                <a:lnTo>
                  <a:pt x="1849247" y="422275"/>
                </a:lnTo>
                <a:lnTo>
                  <a:pt x="1846707" y="422656"/>
                </a:lnTo>
                <a:lnTo>
                  <a:pt x="1751076" y="434848"/>
                </a:lnTo>
                <a:lnTo>
                  <a:pt x="1808734" y="512064"/>
                </a:lnTo>
                <a:lnTo>
                  <a:pt x="1810385" y="514096"/>
                </a:lnTo>
                <a:lnTo>
                  <a:pt x="1813306" y="514604"/>
                </a:lnTo>
                <a:lnTo>
                  <a:pt x="1817497" y="511429"/>
                </a:lnTo>
                <a:lnTo>
                  <a:pt x="1818005" y="508381"/>
                </a:lnTo>
                <a:lnTo>
                  <a:pt x="1816354" y="506349"/>
                </a:lnTo>
                <a:lnTo>
                  <a:pt x="1774012" y="449668"/>
                </a:lnTo>
                <a:lnTo>
                  <a:pt x="3046349" y="988949"/>
                </a:lnTo>
                <a:lnTo>
                  <a:pt x="3050159" y="980186"/>
                </a:lnTo>
                <a:close/>
              </a:path>
              <a:path w="5803265" h="2270125">
                <a:moveTo>
                  <a:pt x="3597148" y="38354"/>
                </a:moveTo>
                <a:lnTo>
                  <a:pt x="3588982" y="34925"/>
                </a:lnTo>
                <a:lnTo>
                  <a:pt x="3505835" y="0"/>
                </a:lnTo>
                <a:lnTo>
                  <a:pt x="3503041" y="1143"/>
                </a:lnTo>
                <a:lnTo>
                  <a:pt x="3501009" y="5969"/>
                </a:lnTo>
                <a:lnTo>
                  <a:pt x="3502152" y="8763"/>
                </a:lnTo>
                <a:lnTo>
                  <a:pt x="3569589" y="37223"/>
                </a:lnTo>
                <a:lnTo>
                  <a:pt x="1818513" y="265938"/>
                </a:lnTo>
                <a:lnTo>
                  <a:pt x="1819656" y="275336"/>
                </a:lnTo>
                <a:lnTo>
                  <a:pt x="3570846" y="46621"/>
                </a:lnTo>
                <a:lnTo>
                  <a:pt x="3514979" y="89789"/>
                </a:lnTo>
                <a:lnTo>
                  <a:pt x="3512947" y="91440"/>
                </a:lnTo>
                <a:lnTo>
                  <a:pt x="3512566" y="94361"/>
                </a:lnTo>
                <a:lnTo>
                  <a:pt x="3515741" y="98552"/>
                </a:lnTo>
                <a:lnTo>
                  <a:pt x="3518789" y="98933"/>
                </a:lnTo>
                <a:lnTo>
                  <a:pt x="3520821" y="97282"/>
                </a:lnTo>
                <a:lnTo>
                  <a:pt x="3597148" y="38354"/>
                </a:lnTo>
                <a:close/>
              </a:path>
              <a:path w="5803265" h="2270125">
                <a:moveTo>
                  <a:pt x="3665093" y="202565"/>
                </a:moveTo>
                <a:lnTo>
                  <a:pt x="3579495" y="246888"/>
                </a:lnTo>
                <a:lnTo>
                  <a:pt x="3577209" y="248158"/>
                </a:lnTo>
                <a:lnTo>
                  <a:pt x="3576320" y="250952"/>
                </a:lnTo>
                <a:lnTo>
                  <a:pt x="3577463" y="253365"/>
                </a:lnTo>
                <a:lnTo>
                  <a:pt x="3578733" y="255651"/>
                </a:lnTo>
                <a:lnTo>
                  <a:pt x="3581527" y="256540"/>
                </a:lnTo>
                <a:lnTo>
                  <a:pt x="3583940" y="255397"/>
                </a:lnTo>
                <a:lnTo>
                  <a:pt x="3646665" y="222872"/>
                </a:lnTo>
                <a:lnTo>
                  <a:pt x="3208401" y="914019"/>
                </a:lnTo>
                <a:lnTo>
                  <a:pt x="3216529" y="919099"/>
                </a:lnTo>
                <a:lnTo>
                  <a:pt x="3654653" y="227977"/>
                </a:lnTo>
                <a:lnTo>
                  <a:pt x="3652012" y="298577"/>
                </a:lnTo>
                <a:lnTo>
                  <a:pt x="3651885" y="301244"/>
                </a:lnTo>
                <a:lnTo>
                  <a:pt x="3654044" y="303403"/>
                </a:lnTo>
                <a:lnTo>
                  <a:pt x="3656584" y="303530"/>
                </a:lnTo>
                <a:lnTo>
                  <a:pt x="3659251" y="303530"/>
                </a:lnTo>
                <a:lnTo>
                  <a:pt x="3661410" y="301498"/>
                </a:lnTo>
                <a:lnTo>
                  <a:pt x="3661549" y="298577"/>
                </a:lnTo>
                <a:lnTo>
                  <a:pt x="3664889" y="208026"/>
                </a:lnTo>
                <a:lnTo>
                  <a:pt x="3665093" y="202565"/>
                </a:lnTo>
                <a:close/>
              </a:path>
              <a:path w="5803265" h="2270125">
                <a:moveTo>
                  <a:pt x="4416806" y="2237359"/>
                </a:moveTo>
                <a:lnTo>
                  <a:pt x="4342257" y="2172081"/>
                </a:lnTo>
                <a:lnTo>
                  <a:pt x="4339336" y="2172335"/>
                </a:lnTo>
                <a:lnTo>
                  <a:pt x="4337558" y="2174367"/>
                </a:lnTo>
                <a:lnTo>
                  <a:pt x="4335780" y="2176272"/>
                </a:lnTo>
                <a:lnTo>
                  <a:pt x="4336034" y="2179320"/>
                </a:lnTo>
                <a:lnTo>
                  <a:pt x="4391203" y="2227542"/>
                </a:lnTo>
                <a:lnTo>
                  <a:pt x="1783715" y="1724660"/>
                </a:lnTo>
                <a:lnTo>
                  <a:pt x="1781937" y="1733931"/>
                </a:lnTo>
                <a:lnTo>
                  <a:pt x="4389221" y="2236901"/>
                </a:lnTo>
                <a:lnTo>
                  <a:pt x="4322699" y="2260219"/>
                </a:lnTo>
                <a:lnTo>
                  <a:pt x="4320286" y="2261108"/>
                </a:lnTo>
                <a:lnTo>
                  <a:pt x="4319016" y="2263775"/>
                </a:lnTo>
                <a:lnTo>
                  <a:pt x="4319778" y="2266315"/>
                </a:lnTo>
                <a:lnTo>
                  <a:pt x="4320667" y="2268855"/>
                </a:lnTo>
                <a:lnTo>
                  <a:pt x="4323461" y="2270125"/>
                </a:lnTo>
                <a:lnTo>
                  <a:pt x="4325874" y="2269236"/>
                </a:lnTo>
                <a:lnTo>
                  <a:pt x="4408462" y="2240280"/>
                </a:lnTo>
                <a:lnTo>
                  <a:pt x="4416806" y="2237359"/>
                </a:lnTo>
                <a:close/>
              </a:path>
              <a:path w="5803265" h="2270125">
                <a:moveTo>
                  <a:pt x="4484878" y="2073148"/>
                </a:moveTo>
                <a:lnTo>
                  <a:pt x="4484217" y="2071751"/>
                </a:lnTo>
                <a:lnTo>
                  <a:pt x="4442587" y="1983613"/>
                </a:lnTo>
                <a:lnTo>
                  <a:pt x="4439666" y="1982597"/>
                </a:lnTo>
                <a:lnTo>
                  <a:pt x="4437380" y="1983740"/>
                </a:lnTo>
                <a:lnTo>
                  <a:pt x="4434967" y="1984883"/>
                </a:lnTo>
                <a:lnTo>
                  <a:pt x="4433951" y="1987677"/>
                </a:lnTo>
                <a:lnTo>
                  <a:pt x="4465269" y="2053920"/>
                </a:lnTo>
                <a:lnTo>
                  <a:pt x="3379343" y="1308989"/>
                </a:lnTo>
                <a:lnTo>
                  <a:pt x="3374009" y="1316863"/>
                </a:lnTo>
                <a:lnTo>
                  <a:pt x="4459656" y="2061692"/>
                </a:lnTo>
                <a:lnTo>
                  <a:pt x="4389374" y="2056511"/>
                </a:lnTo>
                <a:lnTo>
                  <a:pt x="4386834" y="2056384"/>
                </a:lnTo>
                <a:lnTo>
                  <a:pt x="4384548" y="2058289"/>
                </a:lnTo>
                <a:lnTo>
                  <a:pt x="4384294" y="2060956"/>
                </a:lnTo>
                <a:lnTo>
                  <a:pt x="4384167" y="2063623"/>
                </a:lnTo>
                <a:lnTo>
                  <a:pt x="4386072" y="2065909"/>
                </a:lnTo>
                <a:lnTo>
                  <a:pt x="4388739" y="2066036"/>
                </a:lnTo>
                <a:lnTo>
                  <a:pt x="4484878" y="2073148"/>
                </a:lnTo>
                <a:close/>
              </a:path>
              <a:path w="5803265" h="2270125">
                <a:moveTo>
                  <a:pt x="5735066" y="931037"/>
                </a:moveTo>
                <a:lnTo>
                  <a:pt x="5726836" y="927227"/>
                </a:lnTo>
                <a:lnTo>
                  <a:pt x="5647563" y="890524"/>
                </a:lnTo>
                <a:lnTo>
                  <a:pt x="5645277" y="889508"/>
                </a:lnTo>
                <a:lnTo>
                  <a:pt x="5642356" y="890524"/>
                </a:lnTo>
                <a:lnTo>
                  <a:pt x="5641340" y="892937"/>
                </a:lnTo>
                <a:lnTo>
                  <a:pt x="5640197" y="895223"/>
                </a:lnTo>
                <a:lnTo>
                  <a:pt x="5641213" y="898144"/>
                </a:lnTo>
                <a:lnTo>
                  <a:pt x="5643626" y="899160"/>
                </a:lnTo>
                <a:lnTo>
                  <a:pt x="5707761" y="928903"/>
                </a:lnTo>
                <a:lnTo>
                  <a:pt x="3444240" y="1144016"/>
                </a:lnTo>
                <a:lnTo>
                  <a:pt x="3445129" y="1153541"/>
                </a:lnTo>
                <a:lnTo>
                  <a:pt x="5708548" y="938301"/>
                </a:lnTo>
                <a:lnTo>
                  <a:pt x="5651246" y="979551"/>
                </a:lnTo>
                <a:lnTo>
                  <a:pt x="5649087" y="981075"/>
                </a:lnTo>
                <a:lnTo>
                  <a:pt x="5648579" y="983996"/>
                </a:lnTo>
                <a:lnTo>
                  <a:pt x="5650230" y="986155"/>
                </a:lnTo>
                <a:lnTo>
                  <a:pt x="5651754" y="988314"/>
                </a:lnTo>
                <a:lnTo>
                  <a:pt x="5654675" y="988822"/>
                </a:lnTo>
                <a:lnTo>
                  <a:pt x="5656834" y="987298"/>
                </a:lnTo>
                <a:lnTo>
                  <a:pt x="5735066" y="931037"/>
                </a:lnTo>
                <a:close/>
              </a:path>
              <a:path w="5803265" h="2270125">
                <a:moveTo>
                  <a:pt x="5803138" y="1095248"/>
                </a:moveTo>
                <a:lnTo>
                  <a:pt x="5709793" y="1119124"/>
                </a:lnTo>
                <a:lnTo>
                  <a:pt x="5707253" y="1119886"/>
                </a:lnTo>
                <a:lnTo>
                  <a:pt x="5705729" y="1122426"/>
                </a:lnTo>
                <a:lnTo>
                  <a:pt x="5706999" y="1127506"/>
                </a:lnTo>
                <a:lnTo>
                  <a:pt x="5709539" y="1129030"/>
                </a:lnTo>
                <a:lnTo>
                  <a:pt x="5780583" y="1110792"/>
                </a:lnTo>
                <a:lnTo>
                  <a:pt x="4809871" y="2069719"/>
                </a:lnTo>
                <a:lnTo>
                  <a:pt x="4816602" y="2076450"/>
                </a:lnTo>
                <a:lnTo>
                  <a:pt x="5787237" y="1117600"/>
                </a:lnTo>
                <a:lnTo>
                  <a:pt x="5768848" y="1185799"/>
                </a:lnTo>
                <a:lnTo>
                  <a:pt x="5768086" y="1188339"/>
                </a:lnTo>
                <a:lnTo>
                  <a:pt x="5769610" y="1191006"/>
                </a:lnTo>
                <a:lnTo>
                  <a:pt x="5774690" y="1192276"/>
                </a:lnTo>
                <a:lnTo>
                  <a:pt x="5777357" y="1190879"/>
                </a:lnTo>
                <a:lnTo>
                  <a:pt x="5777992" y="1188339"/>
                </a:lnTo>
                <a:lnTo>
                  <a:pt x="5802274" y="1098423"/>
                </a:lnTo>
                <a:lnTo>
                  <a:pt x="5803138" y="1095248"/>
                </a:lnTo>
                <a:close/>
              </a:path>
              <a:path w="5803265" h="2270125">
                <a:moveTo>
                  <a:pt x="5803138" y="766826"/>
                </a:moveTo>
                <a:lnTo>
                  <a:pt x="5745099" y="689864"/>
                </a:lnTo>
                <a:lnTo>
                  <a:pt x="5743448" y="687832"/>
                </a:lnTo>
                <a:lnTo>
                  <a:pt x="5740527" y="687324"/>
                </a:lnTo>
                <a:lnTo>
                  <a:pt x="5736336" y="690499"/>
                </a:lnTo>
                <a:lnTo>
                  <a:pt x="5735828" y="693547"/>
                </a:lnTo>
                <a:lnTo>
                  <a:pt x="5737479" y="695579"/>
                </a:lnTo>
                <a:lnTo>
                  <a:pt x="5779973" y="752017"/>
                </a:lnTo>
                <a:lnTo>
                  <a:pt x="4063365" y="34036"/>
                </a:lnTo>
                <a:lnTo>
                  <a:pt x="4059682" y="42799"/>
                </a:lnTo>
                <a:lnTo>
                  <a:pt x="5776252" y="760768"/>
                </a:lnTo>
                <a:lnTo>
                  <a:pt x="5706364" y="770001"/>
                </a:lnTo>
                <a:lnTo>
                  <a:pt x="5703697" y="770382"/>
                </a:lnTo>
                <a:lnTo>
                  <a:pt x="5701919" y="772795"/>
                </a:lnTo>
                <a:lnTo>
                  <a:pt x="5702173" y="775462"/>
                </a:lnTo>
                <a:lnTo>
                  <a:pt x="5702554" y="778002"/>
                </a:lnTo>
                <a:lnTo>
                  <a:pt x="5704967" y="779907"/>
                </a:lnTo>
                <a:lnTo>
                  <a:pt x="5707507" y="779526"/>
                </a:lnTo>
                <a:lnTo>
                  <a:pt x="5797397" y="767588"/>
                </a:lnTo>
                <a:lnTo>
                  <a:pt x="5803138" y="76682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01239" y="25123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811717" y="2525064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801239" y="27300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799017" y="27300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0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796795" y="227741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811717" y="229011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marL="8255" algn="ctr">
                        <a:lnSpc>
                          <a:spcPts val="16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63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9525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90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143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6" name="object 66"/>
          <p:cNvGrpSpPr/>
          <p:nvPr/>
        </p:nvGrpSpPr>
        <p:grpSpPr>
          <a:xfrm>
            <a:off x="6726429" y="3109264"/>
            <a:ext cx="475615" cy="257810"/>
            <a:chOff x="5202428" y="3109264"/>
            <a:chExt cx="475615" cy="257810"/>
          </a:xfrm>
        </p:grpSpPr>
        <p:sp>
          <p:nvSpPr>
            <p:cNvPr id="67" name="object 67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749606" y="3074289"/>
            <a:ext cx="42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739129" y="33396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736906" y="33396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8255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721984" y="2874314"/>
            <a:ext cx="475615" cy="257810"/>
            <a:chOff x="5197983" y="2874314"/>
            <a:chExt cx="475615" cy="257810"/>
          </a:xfrm>
        </p:grpSpPr>
        <p:sp>
          <p:nvSpPr>
            <p:cNvPr id="73" name="object 73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414643" y="2839035"/>
            <a:ext cx="760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89584" algn="l"/>
              </a:tabLst>
            </a:pPr>
            <a:r>
              <a:rPr sz="2700" baseline="1543" dirty="0">
                <a:latin typeface="Carlito"/>
                <a:cs typeface="Carlito"/>
              </a:rPr>
              <a:t>4	</a:t>
            </a: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270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016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" name="object 77"/>
          <p:cNvSpPr/>
          <p:nvPr/>
        </p:nvSpPr>
        <p:spPr>
          <a:xfrm>
            <a:off x="4951096" y="4728387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961573" y="4741087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948873" y="4946192"/>
            <a:ext cx="450215" cy="216726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6985" algn="ctr">
              <a:spcBef>
                <a:spcPts val="10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946651" y="44935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61573" y="450626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84" name="object 4">
            <a:extLst>
              <a:ext uri="{FF2B5EF4-FFF2-40B4-BE49-F238E27FC236}">
                <a16:creationId xmlns:a16="http://schemas.microsoft.com/office/drawing/2014/main" id="{EFF34CE0-A7BF-486E-AECF-82493D831608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85" name="object 5">
              <a:extLst>
                <a:ext uri="{FF2B5EF4-FFF2-40B4-BE49-F238E27FC236}">
                  <a16:creationId xmlns:a16="http://schemas.microsoft.com/office/drawing/2014/main" id="{6CFF582F-1F3F-4018-911B-EA7E17F93D7B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6">
              <a:extLst>
                <a:ext uri="{FF2B5EF4-FFF2-40B4-BE49-F238E27FC236}">
                  <a16:creationId xmlns:a16="http://schemas.microsoft.com/office/drawing/2014/main" id="{6B738A30-D040-4402-B47E-AE2C1A4A6D25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7">
              <a:extLst>
                <a:ext uri="{FF2B5EF4-FFF2-40B4-BE49-F238E27FC236}">
                  <a16:creationId xmlns:a16="http://schemas.microsoft.com/office/drawing/2014/main" id="{D826D00D-15C5-4C5A-807D-A6344E84BDA2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">
              <a:extLst>
                <a:ext uri="{FF2B5EF4-FFF2-40B4-BE49-F238E27FC236}">
                  <a16:creationId xmlns:a16="http://schemas.microsoft.com/office/drawing/2014/main" id="{ED6F6287-B4C7-43CD-9BCB-D7C9098D46F9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9">
              <a:extLst>
                <a:ext uri="{FF2B5EF4-FFF2-40B4-BE49-F238E27FC236}">
                  <a16:creationId xmlns:a16="http://schemas.microsoft.com/office/drawing/2014/main" id="{2CE39BCC-9ADB-4B6E-9DAD-D5F450E48DE4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0">
              <a:extLst>
                <a:ext uri="{FF2B5EF4-FFF2-40B4-BE49-F238E27FC236}">
                  <a16:creationId xmlns:a16="http://schemas.microsoft.com/office/drawing/2014/main" id="{3C37A1F3-7F5E-4A3B-869D-2894C60E1A66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1">
              <a:extLst>
                <a:ext uri="{FF2B5EF4-FFF2-40B4-BE49-F238E27FC236}">
                  <a16:creationId xmlns:a16="http://schemas.microsoft.com/office/drawing/2014/main" id="{0471C394-E893-48DA-9832-D098019528F8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2">
              <a:extLst>
                <a:ext uri="{FF2B5EF4-FFF2-40B4-BE49-F238E27FC236}">
                  <a16:creationId xmlns:a16="http://schemas.microsoft.com/office/drawing/2014/main" id="{53ACA760-82E2-4406-95E1-929C707EB0F9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13">
            <a:extLst>
              <a:ext uri="{FF2B5EF4-FFF2-40B4-BE49-F238E27FC236}">
                <a16:creationId xmlns:a16="http://schemas.microsoft.com/office/drawing/2014/main" id="{6FC570C3-727E-4A19-BA75-76BC6E270EBB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4" name="object 14">
            <a:extLst>
              <a:ext uri="{FF2B5EF4-FFF2-40B4-BE49-F238E27FC236}">
                <a16:creationId xmlns:a16="http://schemas.microsoft.com/office/drawing/2014/main" id="{E9DF4AA7-B0C7-4133-9F60-D708005A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37536" y="2488439"/>
            <a:ext cx="5803265" cy="2270125"/>
            <a:chOff x="1613535" y="2488438"/>
            <a:chExt cx="5803265" cy="2270125"/>
          </a:xfrm>
        </p:grpSpPr>
        <p:sp>
          <p:nvSpPr>
            <p:cNvPr id="46" name="object 46"/>
            <p:cNvSpPr/>
            <p:nvPr/>
          </p:nvSpPr>
          <p:spPr>
            <a:xfrm>
              <a:off x="1613535" y="2488437"/>
              <a:ext cx="5803265" cy="2270125"/>
            </a:xfrm>
            <a:custGeom>
              <a:avLst/>
              <a:gdLst/>
              <a:ahLst/>
              <a:cxnLst/>
              <a:rect l="l" t="t" r="r" b="b"/>
              <a:pathLst>
                <a:path w="5803265" h="2270125">
                  <a:moveTo>
                    <a:pt x="1318387" y="1729359"/>
                  </a:moveTo>
                  <a:lnTo>
                    <a:pt x="1264412" y="1649476"/>
                  </a:lnTo>
                  <a:lnTo>
                    <a:pt x="1263015" y="1647317"/>
                  </a:lnTo>
                  <a:lnTo>
                    <a:pt x="1259967" y="1646682"/>
                  </a:lnTo>
                  <a:lnTo>
                    <a:pt x="1257808" y="1648206"/>
                  </a:lnTo>
                  <a:lnTo>
                    <a:pt x="1255649" y="1649603"/>
                  </a:lnTo>
                  <a:lnTo>
                    <a:pt x="1255014" y="1652651"/>
                  </a:lnTo>
                  <a:lnTo>
                    <a:pt x="1256538" y="1654810"/>
                  </a:lnTo>
                  <a:lnTo>
                    <a:pt x="1296162" y="1713395"/>
                  </a:lnTo>
                  <a:lnTo>
                    <a:pt x="4191" y="1090930"/>
                  </a:lnTo>
                  <a:lnTo>
                    <a:pt x="0" y="1099566"/>
                  </a:lnTo>
                  <a:lnTo>
                    <a:pt x="1291996" y="1721866"/>
                  </a:lnTo>
                  <a:lnTo>
                    <a:pt x="1221486" y="1727454"/>
                  </a:lnTo>
                  <a:lnTo>
                    <a:pt x="1218946" y="1727708"/>
                  </a:lnTo>
                  <a:lnTo>
                    <a:pt x="1216914" y="1729994"/>
                  </a:lnTo>
                  <a:lnTo>
                    <a:pt x="1217422" y="1735201"/>
                  </a:lnTo>
                  <a:lnTo>
                    <a:pt x="1219708" y="1737106"/>
                  </a:lnTo>
                  <a:lnTo>
                    <a:pt x="1222248" y="1736979"/>
                  </a:lnTo>
                  <a:lnTo>
                    <a:pt x="1316774" y="1729486"/>
                  </a:lnTo>
                  <a:lnTo>
                    <a:pt x="1318387" y="1729359"/>
                  </a:lnTo>
                  <a:close/>
                </a:path>
                <a:path w="5803265" h="2270125">
                  <a:moveTo>
                    <a:pt x="1354709" y="270637"/>
                  </a:moveTo>
                  <a:lnTo>
                    <a:pt x="1347558" y="269367"/>
                  </a:lnTo>
                  <a:lnTo>
                    <a:pt x="1259713" y="253746"/>
                  </a:lnTo>
                  <a:lnTo>
                    <a:pt x="1257173" y="253238"/>
                  </a:lnTo>
                  <a:lnTo>
                    <a:pt x="1254760" y="255016"/>
                  </a:lnTo>
                  <a:lnTo>
                    <a:pt x="1253744" y="260096"/>
                  </a:lnTo>
                  <a:lnTo>
                    <a:pt x="1255522" y="262636"/>
                  </a:lnTo>
                  <a:lnTo>
                    <a:pt x="1258062" y="263017"/>
                  </a:lnTo>
                  <a:lnTo>
                    <a:pt x="1327645" y="275437"/>
                  </a:lnTo>
                  <a:lnTo>
                    <a:pt x="508" y="762381"/>
                  </a:lnTo>
                  <a:lnTo>
                    <a:pt x="3683" y="771271"/>
                  </a:lnTo>
                  <a:lnTo>
                    <a:pt x="1330896" y="284467"/>
                  </a:lnTo>
                  <a:lnTo>
                    <a:pt x="1285875" y="338836"/>
                  </a:lnTo>
                  <a:lnTo>
                    <a:pt x="1284224" y="340868"/>
                  </a:lnTo>
                  <a:lnTo>
                    <a:pt x="1284478" y="343789"/>
                  </a:lnTo>
                  <a:lnTo>
                    <a:pt x="1286510" y="345567"/>
                  </a:lnTo>
                  <a:lnTo>
                    <a:pt x="1288542" y="347218"/>
                  </a:lnTo>
                  <a:lnTo>
                    <a:pt x="1291590" y="346964"/>
                  </a:lnTo>
                  <a:lnTo>
                    <a:pt x="1293241" y="344932"/>
                  </a:lnTo>
                  <a:lnTo>
                    <a:pt x="1354709" y="270637"/>
                  </a:lnTo>
                  <a:close/>
                </a:path>
                <a:path w="5803265" h="2270125">
                  <a:moveTo>
                    <a:pt x="1603502" y="1413510"/>
                  </a:moveTo>
                  <a:lnTo>
                    <a:pt x="1602867" y="1410462"/>
                  </a:lnTo>
                  <a:lnTo>
                    <a:pt x="1600708" y="1409065"/>
                  </a:lnTo>
                  <a:lnTo>
                    <a:pt x="1598422" y="1407668"/>
                  </a:lnTo>
                  <a:lnTo>
                    <a:pt x="1595501" y="1408303"/>
                  </a:lnTo>
                  <a:lnTo>
                    <a:pt x="1594104" y="1410589"/>
                  </a:lnTo>
                  <a:lnTo>
                    <a:pt x="1556258" y="1470304"/>
                  </a:lnTo>
                  <a:lnTo>
                    <a:pt x="1591564" y="503047"/>
                  </a:lnTo>
                  <a:lnTo>
                    <a:pt x="1582166" y="502666"/>
                  </a:lnTo>
                  <a:lnTo>
                    <a:pt x="1546860" y="1470012"/>
                  </a:lnTo>
                  <a:lnTo>
                    <a:pt x="1513459" y="1407668"/>
                  </a:lnTo>
                  <a:lnTo>
                    <a:pt x="1512189" y="1405382"/>
                  </a:lnTo>
                  <a:lnTo>
                    <a:pt x="1509395" y="1404493"/>
                  </a:lnTo>
                  <a:lnTo>
                    <a:pt x="1506982" y="1405636"/>
                  </a:lnTo>
                  <a:lnTo>
                    <a:pt x="1504696" y="1406906"/>
                  </a:lnTo>
                  <a:lnTo>
                    <a:pt x="1503807" y="1409827"/>
                  </a:lnTo>
                  <a:lnTo>
                    <a:pt x="1505077" y="1412113"/>
                  </a:lnTo>
                  <a:lnTo>
                    <a:pt x="1550543" y="1497076"/>
                  </a:lnTo>
                  <a:lnTo>
                    <a:pt x="1556410" y="1487805"/>
                  </a:lnTo>
                  <a:lnTo>
                    <a:pt x="1602105" y="1415669"/>
                  </a:lnTo>
                  <a:lnTo>
                    <a:pt x="1603502" y="1413510"/>
                  </a:lnTo>
                  <a:close/>
                </a:path>
                <a:path w="5803265" h="2270125">
                  <a:moveTo>
                    <a:pt x="2980309" y="1148715"/>
                  </a:moveTo>
                  <a:lnTo>
                    <a:pt x="2973133" y="1147191"/>
                  </a:lnTo>
                  <a:lnTo>
                    <a:pt x="2885948" y="1128649"/>
                  </a:lnTo>
                  <a:lnTo>
                    <a:pt x="2883408" y="1128014"/>
                  </a:lnTo>
                  <a:lnTo>
                    <a:pt x="2880868" y="1129665"/>
                  </a:lnTo>
                  <a:lnTo>
                    <a:pt x="2879852" y="1134872"/>
                  </a:lnTo>
                  <a:lnTo>
                    <a:pt x="2881376" y="1137412"/>
                  </a:lnTo>
                  <a:lnTo>
                    <a:pt x="2884043" y="1137920"/>
                  </a:lnTo>
                  <a:lnTo>
                    <a:pt x="2953105" y="1152677"/>
                  </a:lnTo>
                  <a:lnTo>
                    <a:pt x="1713344" y="1560576"/>
                  </a:lnTo>
                  <a:lnTo>
                    <a:pt x="1716278" y="1569593"/>
                  </a:lnTo>
                  <a:lnTo>
                    <a:pt x="2956102" y="1161707"/>
                  </a:lnTo>
                  <a:lnTo>
                    <a:pt x="2909189" y="1214628"/>
                  </a:lnTo>
                  <a:lnTo>
                    <a:pt x="2907538" y="1216533"/>
                  </a:lnTo>
                  <a:lnTo>
                    <a:pt x="2907665" y="1219581"/>
                  </a:lnTo>
                  <a:lnTo>
                    <a:pt x="2911602" y="1223010"/>
                  </a:lnTo>
                  <a:lnTo>
                    <a:pt x="2914650" y="1222883"/>
                  </a:lnTo>
                  <a:lnTo>
                    <a:pt x="2916301" y="1220851"/>
                  </a:lnTo>
                  <a:lnTo>
                    <a:pt x="2980309" y="1148715"/>
                  </a:lnTo>
                  <a:close/>
                </a:path>
                <a:path w="5803265" h="2270125">
                  <a:moveTo>
                    <a:pt x="3050159" y="980186"/>
                  </a:moveTo>
                  <a:lnTo>
                    <a:pt x="1777898" y="440994"/>
                  </a:lnTo>
                  <a:lnTo>
                    <a:pt x="1831936" y="434086"/>
                  </a:lnTo>
                  <a:lnTo>
                    <a:pt x="1847850" y="432054"/>
                  </a:lnTo>
                  <a:lnTo>
                    <a:pt x="1850517" y="431673"/>
                  </a:lnTo>
                  <a:lnTo>
                    <a:pt x="1852295" y="429387"/>
                  </a:lnTo>
                  <a:lnTo>
                    <a:pt x="1852041" y="426720"/>
                  </a:lnTo>
                  <a:lnTo>
                    <a:pt x="1851660" y="424053"/>
                  </a:lnTo>
                  <a:lnTo>
                    <a:pt x="1849247" y="422275"/>
                  </a:lnTo>
                  <a:lnTo>
                    <a:pt x="1846707" y="422656"/>
                  </a:lnTo>
                  <a:lnTo>
                    <a:pt x="1751076" y="434848"/>
                  </a:lnTo>
                  <a:lnTo>
                    <a:pt x="1808734" y="512064"/>
                  </a:lnTo>
                  <a:lnTo>
                    <a:pt x="1810385" y="514096"/>
                  </a:lnTo>
                  <a:lnTo>
                    <a:pt x="1813306" y="514604"/>
                  </a:lnTo>
                  <a:lnTo>
                    <a:pt x="1817497" y="511429"/>
                  </a:lnTo>
                  <a:lnTo>
                    <a:pt x="1818005" y="508381"/>
                  </a:lnTo>
                  <a:lnTo>
                    <a:pt x="1816354" y="506349"/>
                  </a:lnTo>
                  <a:lnTo>
                    <a:pt x="1774012" y="449668"/>
                  </a:lnTo>
                  <a:lnTo>
                    <a:pt x="3046349" y="988949"/>
                  </a:lnTo>
                  <a:lnTo>
                    <a:pt x="3050159" y="980186"/>
                  </a:lnTo>
                  <a:close/>
                </a:path>
                <a:path w="5803265" h="2270125">
                  <a:moveTo>
                    <a:pt x="3597148" y="38354"/>
                  </a:moveTo>
                  <a:lnTo>
                    <a:pt x="3588982" y="34925"/>
                  </a:lnTo>
                  <a:lnTo>
                    <a:pt x="3505835" y="0"/>
                  </a:lnTo>
                  <a:lnTo>
                    <a:pt x="3503041" y="1143"/>
                  </a:lnTo>
                  <a:lnTo>
                    <a:pt x="3501009" y="5969"/>
                  </a:lnTo>
                  <a:lnTo>
                    <a:pt x="3502152" y="8763"/>
                  </a:lnTo>
                  <a:lnTo>
                    <a:pt x="3569589" y="37223"/>
                  </a:lnTo>
                  <a:lnTo>
                    <a:pt x="1818513" y="265938"/>
                  </a:lnTo>
                  <a:lnTo>
                    <a:pt x="1819656" y="275336"/>
                  </a:lnTo>
                  <a:lnTo>
                    <a:pt x="3570846" y="46621"/>
                  </a:lnTo>
                  <a:lnTo>
                    <a:pt x="3514979" y="89789"/>
                  </a:lnTo>
                  <a:lnTo>
                    <a:pt x="3512947" y="91440"/>
                  </a:lnTo>
                  <a:lnTo>
                    <a:pt x="3512566" y="94361"/>
                  </a:lnTo>
                  <a:lnTo>
                    <a:pt x="3515741" y="98552"/>
                  </a:lnTo>
                  <a:lnTo>
                    <a:pt x="3518789" y="98933"/>
                  </a:lnTo>
                  <a:lnTo>
                    <a:pt x="3520821" y="97282"/>
                  </a:lnTo>
                  <a:lnTo>
                    <a:pt x="3597148" y="38354"/>
                  </a:lnTo>
                  <a:close/>
                </a:path>
                <a:path w="5803265" h="2270125">
                  <a:moveTo>
                    <a:pt x="3665093" y="202565"/>
                  </a:moveTo>
                  <a:lnTo>
                    <a:pt x="3579495" y="246888"/>
                  </a:lnTo>
                  <a:lnTo>
                    <a:pt x="3577209" y="248158"/>
                  </a:lnTo>
                  <a:lnTo>
                    <a:pt x="3576320" y="250952"/>
                  </a:lnTo>
                  <a:lnTo>
                    <a:pt x="3577463" y="253365"/>
                  </a:lnTo>
                  <a:lnTo>
                    <a:pt x="3578733" y="255651"/>
                  </a:lnTo>
                  <a:lnTo>
                    <a:pt x="3581527" y="256540"/>
                  </a:lnTo>
                  <a:lnTo>
                    <a:pt x="3583940" y="255397"/>
                  </a:lnTo>
                  <a:lnTo>
                    <a:pt x="3646665" y="222872"/>
                  </a:lnTo>
                  <a:lnTo>
                    <a:pt x="3208401" y="914019"/>
                  </a:lnTo>
                  <a:lnTo>
                    <a:pt x="3216529" y="919099"/>
                  </a:lnTo>
                  <a:lnTo>
                    <a:pt x="3654653" y="227977"/>
                  </a:lnTo>
                  <a:lnTo>
                    <a:pt x="3652012" y="298577"/>
                  </a:lnTo>
                  <a:lnTo>
                    <a:pt x="3651885" y="301244"/>
                  </a:lnTo>
                  <a:lnTo>
                    <a:pt x="3654044" y="303403"/>
                  </a:lnTo>
                  <a:lnTo>
                    <a:pt x="3656584" y="303530"/>
                  </a:lnTo>
                  <a:lnTo>
                    <a:pt x="3659251" y="303530"/>
                  </a:lnTo>
                  <a:lnTo>
                    <a:pt x="3661410" y="301498"/>
                  </a:lnTo>
                  <a:lnTo>
                    <a:pt x="3661549" y="298577"/>
                  </a:lnTo>
                  <a:lnTo>
                    <a:pt x="3664889" y="208026"/>
                  </a:lnTo>
                  <a:lnTo>
                    <a:pt x="3665093" y="202565"/>
                  </a:lnTo>
                  <a:close/>
                </a:path>
                <a:path w="5803265" h="2270125">
                  <a:moveTo>
                    <a:pt x="4416806" y="2237359"/>
                  </a:moveTo>
                  <a:lnTo>
                    <a:pt x="4342257" y="2172081"/>
                  </a:lnTo>
                  <a:lnTo>
                    <a:pt x="4339336" y="2172335"/>
                  </a:lnTo>
                  <a:lnTo>
                    <a:pt x="4337558" y="2174367"/>
                  </a:lnTo>
                  <a:lnTo>
                    <a:pt x="4335780" y="2176272"/>
                  </a:lnTo>
                  <a:lnTo>
                    <a:pt x="4336034" y="2179320"/>
                  </a:lnTo>
                  <a:lnTo>
                    <a:pt x="4391203" y="2227542"/>
                  </a:lnTo>
                  <a:lnTo>
                    <a:pt x="1783715" y="1724660"/>
                  </a:lnTo>
                  <a:lnTo>
                    <a:pt x="1781937" y="1733931"/>
                  </a:lnTo>
                  <a:lnTo>
                    <a:pt x="4389221" y="2236901"/>
                  </a:lnTo>
                  <a:lnTo>
                    <a:pt x="4322699" y="2260219"/>
                  </a:lnTo>
                  <a:lnTo>
                    <a:pt x="4320286" y="2261108"/>
                  </a:lnTo>
                  <a:lnTo>
                    <a:pt x="4319016" y="2263775"/>
                  </a:lnTo>
                  <a:lnTo>
                    <a:pt x="4319778" y="2266315"/>
                  </a:lnTo>
                  <a:lnTo>
                    <a:pt x="4320667" y="2268855"/>
                  </a:lnTo>
                  <a:lnTo>
                    <a:pt x="4323461" y="2270125"/>
                  </a:lnTo>
                  <a:lnTo>
                    <a:pt x="4325874" y="2269236"/>
                  </a:lnTo>
                  <a:lnTo>
                    <a:pt x="4408462" y="2240280"/>
                  </a:lnTo>
                  <a:lnTo>
                    <a:pt x="4416806" y="2237359"/>
                  </a:lnTo>
                  <a:close/>
                </a:path>
                <a:path w="5803265" h="2270125">
                  <a:moveTo>
                    <a:pt x="5735066" y="931037"/>
                  </a:moveTo>
                  <a:lnTo>
                    <a:pt x="5726836" y="927227"/>
                  </a:lnTo>
                  <a:lnTo>
                    <a:pt x="5647563" y="890524"/>
                  </a:lnTo>
                  <a:lnTo>
                    <a:pt x="5645277" y="889508"/>
                  </a:lnTo>
                  <a:lnTo>
                    <a:pt x="5642356" y="890524"/>
                  </a:lnTo>
                  <a:lnTo>
                    <a:pt x="5641340" y="892937"/>
                  </a:lnTo>
                  <a:lnTo>
                    <a:pt x="5640197" y="895223"/>
                  </a:lnTo>
                  <a:lnTo>
                    <a:pt x="5641213" y="898144"/>
                  </a:lnTo>
                  <a:lnTo>
                    <a:pt x="5643626" y="899160"/>
                  </a:lnTo>
                  <a:lnTo>
                    <a:pt x="5707761" y="928903"/>
                  </a:lnTo>
                  <a:lnTo>
                    <a:pt x="3444240" y="1144016"/>
                  </a:lnTo>
                  <a:lnTo>
                    <a:pt x="3445129" y="1153541"/>
                  </a:lnTo>
                  <a:lnTo>
                    <a:pt x="5708548" y="938301"/>
                  </a:lnTo>
                  <a:lnTo>
                    <a:pt x="5651246" y="979551"/>
                  </a:lnTo>
                  <a:lnTo>
                    <a:pt x="5649087" y="981075"/>
                  </a:lnTo>
                  <a:lnTo>
                    <a:pt x="5648579" y="983996"/>
                  </a:lnTo>
                  <a:lnTo>
                    <a:pt x="5650230" y="986155"/>
                  </a:lnTo>
                  <a:lnTo>
                    <a:pt x="5651754" y="988314"/>
                  </a:lnTo>
                  <a:lnTo>
                    <a:pt x="5654675" y="988822"/>
                  </a:lnTo>
                  <a:lnTo>
                    <a:pt x="5656834" y="987298"/>
                  </a:lnTo>
                  <a:lnTo>
                    <a:pt x="5735066" y="931037"/>
                  </a:lnTo>
                  <a:close/>
                </a:path>
                <a:path w="5803265" h="2270125">
                  <a:moveTo>
                    <a:pt x="5803138" y="766826"/>
                  </a:moveTo>
                  <a:lnTo>
                    <a:pt x="5745099" y="689864"/>
                  </a:lnTo>
                  <a:lnTo>
                    <a:pt x="5743448" y="687832"/>
                  </a:lnTo>
                  <a:lnTo>
                    <a:pt x="5740527" y="687324"/>
                  </a:lnTo>
                  <a:lnTo>
                    <a:pt x="5736336" y="690499"/>
                  </a:lnTo>
                  <a:lnTo>
                    <a:pt x="5735828" y="693547"/>
                  </a:lnTo>
                  <a:lnTo>
                    <a:pt x="5737479" y="695579"/>
                  </a:lnTo>
                  <a:lnTo>
                    <a:pt x="5779973" y="752017"/>
                  </a:lnTo>
                  <a:lnTo>
                    <a:pt x="4063365" y="34036"/>
                  </a:lnTo>
                  <a:lnTo>
                    <a:pt x="4059682" y="42799"/>
                  </a:lnTo>
                  <a:lnTo>
                    <a:pt x="5776252" y="760768"/>
                  </a:lnTo>
                  <a:lnTo>
                    <a:pt x="5706364" y="770001"/>
                  </a:lnTo>
                  <a:lnTo>
                    <a:pt x="5703697" y="770382"/>
                  </a:lnTo>
                  <a:lnTo>
                    <a:pt x="5701919" y="772795"/>
                  </a:lnTo>
                  <a:lnTo>
                    <a:pt x="5702173" y="775462"/>
                  </a:lnTo>
                  <a:lnTo>
                    <a:pt x="5702554" y="778002"/>
                  </a:lnTo>
                  <a:lnTo>
                    <a:pt x="5704967" y="779907"/>
                  </a:lnTo>
                  <a:lnTo>
                    <a:pt x="5707507" y="779526"/>
                  </a:lnTo>
                  <a:lnTo>
                    <a:pt x="5797397" y="767588"/>
                  </a:lnTo>
                  <a:lnTo>
                    <a:pt x="5803138" y="76682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23406" y="3583686"/>
              <a:ext cx="993775" cy="981710"/>
            </a:xfrm>
            <a:custGeom>
              <a:avLst/>
              <a:gdLst/>
              <a:ahLst/>
              <a:cxnLst/>
              <a:rect l="l" t="t" r="r" b="b"/>
              <a:pathLst>
                <a:path w="993775" h="981710">
                  <a:moveTo>
                    <a:pt x="979844" y="13189"/>
                  </a:moveTo>
                  <a:lnTo>
                    <a:pt x="970722" y="15534"/>
                  </a:lnTo>
                  <a:lnTo>
                    <a:pt x="0" y="974470"/>
                  </a:lnTo>
                  <a:lnTo>
                    <a:pt x="6731" y="981201"/>
                  </a:lnTo>
                  <a:lnTo>
                    <a:pt x="977375" y="22344"/>
                  </a:lnTo>
                  <a:lnTo>
                    <a:pt x="979844" y="13189"/>
                  </a:lnTo>
                  <a:close/>
                </a:path>
                <a:path w="993775" h="981710">
                  <a:moveTo>
                    <a:pt x="992409" y="3175"/>
                  </a:moveTo>
                  <a:lnTo>
                    <a:pt x="983234" y="3175"/>
                  </a:lnTo>
                  <a:lnTo>
                    <a:pt x="989838" y="10033"/>
                  </a:lnTo>
                  <a:lnTo>
                    <a:pt x="977375" y="22344"/>
                  </a:lnTo>
                  <a:lnTo>
                    <a:pt x="958976" y="90550"/>
                  </a:lnTo>
                  <a:lnTo>
                    <a:pt x="958215" y="93090"/>
                  </a:lnTo>
                  <a:lnTo>
                    <a:pt x="959739" y="95757"/>
                  </a:lnTo>
                  <a:lnTo>
                    <a:pt x="964819" y="97027"/>
                  </a:lnTo>
                  <a:lnTo>
                    <a:pt x="967486" y="95631"/>
                  </a:lnTo>
                  <a:lnTo>
                    <a:pt x="968121" y="93090"/>
                  </a:lnTo>
                  <a:lnTo>
                    <a:pt x="992409" y="3175"/>
                  </a:lnTo>
                  <a:close/>
                </a:path>
                <a:path w="993775" h="981710">
                  <a:moveTo>
                    <a:pt x="993267" y="0"/>
                  </a:moveTo>
                  <a:lnTo>
                    <a:pt x="899922" y="23875"/>
                  </a:lnTo>
                  <a:lnTo>
                    <a:pt x="897382" y="24637"/>
                  </a:lnTo>
                  <a:lnTo>
                    <a:pt x="895858" y="27177"/>
                  </a:lnTo>
                  <a:lnTo>
                    <a:pt x="897127" y="32257"/>
                  </a:lnTo>
                  <a:lnTo>
                    <a:pt x="899668" y="33781"/>
                  </a:lnTo>
                  <a:lnTo>
                    <a:pt x="970722" y="15534"/>
                  </a:lnTo>
                  <a:lnTo>
                    <a:pt x="983234" y="3175"/>
                  </a:lnTo>
                  <a:lnTo>
                    <a:pt x="992409" y="3175"/>
                  </a:lnTo>
                  <a:lnTo>
                    <a:pt x="993267" y="0"/>
                  </a:lnTo>
                  <a:close/>
                </a:path>
                <a:path w="993775" h="981710">
                  <a:moveTo>
                    <a:pt x="985313" y="5334"/>
                  </a:moveTo>
                  <a:lnTo>
                    <a:pt x="981964" y="5334"/>
                  </a:lnTo>
                  <a:lnTo>
                    <a:pt x="987678" y="11175"/>
                  </a:lnTo>
                  <a:lnTo>
                    <a:pt x="979844" y="13189"/>
                  </a:lnTo>
                  <a:lnTo>
                    <a:pt x="977375" y="22344"/>
                  </a:lnTo>
                  <a:lnTo>
                    <a:pt x="989838" y="10033"/>
                  </a:lnTo>
                  <a:lnTo>
                    <a:pt x="985313" y="5334"/>
                  </a:lnTo>
                  <a:close/>
                </a:path>
                <a:path w="993775" h="981710">
                  <a:moveTo>
                    <a:pt x="983234" y="3175"/>
                  </a:moveTo>
                  <a:lnTo>
                    <a:pt x="970722" y="15534"/>
                  </a:lnTo>
                  <a:lnTo>
                    <a:pt x="979844" y="13189"/>
                  </a:lnTo>
                  <a:lnTo>
                    <a:pt x="981964" y="5334"/>
                  </a:lnTo>
                  <a:lnTo>
                    <a:pt x="985313" y="5334"/>
                  </a:lnTo>
                  <a:lnTo>
                    <a:pt x="983234" y="3175"/>
                  </a:lnTo>
                  <a:close/>
                </a:path>
                <a:path w="993775" h="981710">
                  <a:moveTo>
                    <a:pt x="981964" y="5334"/>
                  </a:moveTo>
                  <a:lnTo>
                    <a:pt x="979844" y="13189"/>
                  </a:lnTo>
                  <a:lnTo>
                    <a:pt x="987678" y="11175"/>
                  </a:lnTo>
                  <a:lnTo>
                    <a:pt x="981964" y="53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87544" y="3797427"/>
              <a:ext cx="1111250" cy="764540"/>
            </a:xfrm>
            <a:custGeom>
              <a:avLst/>
              <a:gdLst/>
              <a:ahLst/>
              <a:cxnLst/>
              <a:rect l="l" t="t" r="r" b="b"/>
              <a:pathLst>
                <a:path w="1111250" h="764539">
                  <a:moveTo>
                    <a:pt x="1012825" y="747395"/>
                  </a:moveTo>
                  <a:lnTo>
                    <a:pt x="1010538" y="749300"/>
                  </a:lnTo>
                  <a:lnTo>
                    <a:pt x="1010284" y="751967"/>
                  </a:lnTo>
                  <a:lnTo>
                    <a:pt x="1010157" y="754634"/>
                  </a:lnTo>
                  <a:lnTo>
                    <a:pt x="1012063" y="756920"/>
                  </a:lnTo>
                  <a:lnTo>
                    <a:pt x="1014729" y="757047"/>
                  </a:lnTo>
                  <a:lnTo>
                    <a:pt x="1110868" y="764159"/>
                  </a:lnTo>
                  <a:lnTo>
                    <a:pt x="1110209" y="762762"/>
                  </a:lnTo>
                  <a:lnTo>
                    <a:pt x="1100327" y="762762"/>
                  </a:lnTo>
                  <a:lnTo>
                    <a:pt x="1085653" y="752694"/>
                  </a:lnTo>
                  <a:lnTo>
                    <a:pt x="1015364" y="747522"/>
                  </a:lnTo>
                  <a:lnTo>
                    <a:pt x="1012825" y="747395"/>
                  </a:lnTo>
                  <a:close/>
                </a:path>
                <a:path w="1111250" h="764539">
                  <a:moveTo>
                    <a:pt x="1085653" y="752694"/>
                  </a:moveTo>
                  <a:lnTo>
                    <a:pt x="1100327" y="762762"/>
                  </a:lnTo>
                  <a:lnTo>
                    <a:pt x="1101649" y="760857"/>
                  </a:lnTo>
                  <a:lnTo>
                    <a:pt x="1098803" y="760857"/>
                  </a:lnTo>
                  <a:lnTo>
                    <a:pt x="1095278" y="753403"/>
                  </a:lnTo>
                  <a:lnTo>
                    <a:pt x="1085653" y="752694"/>
                  </a:lnTo>
                  <a:close/>
                </a:path>
                <a:path w="1111250" h="764539">
                  <a:moveTo>
                    <a:pt x="1065656" y="673608"/>
                  </a:moveTo>
                  <a:lnTo>
                    <a:pt x="1063370" y="674751"/>
                  </a:lnTo>
                  <a:lnTo>
                    <a:pt x="1060957" y="675894"/>
                  </a:lnTo>
                  <a:lnTo>
                    <a:pt x="1059941" y="678688"/>
                  </a:lnTo>
                  <a:lnTo>
                    <a:pt x="1091270" y="744928"/>
                  </a:lnTo>
                  <a:lnTo>
                    <a:pt x="1105789" y="754888"/>
                  </a:lnTo>
                  <a:lnTo>
                    <a:pt x="1100327" y="762762"/>
                  </a:lnTo>
                  <a:lnTo>
                    <a:pt x="1110209" y="762762"/>
                  </a:lnTo>
                  <a:lnTo>
                    <a:pt x="1068577" y="674624"/>
                  </a:lnTo>
                  <a:lnTo>
                    <a:pt x="1065656" y="673608"/>
                  </a:lnTo>
                  <a:close/>
                </a:path>
                <a:path w="1111250" h="764539">
                  <a:moveTo>
                    <a:pt x="1095278" y="753403"/>
                  </a:moveTo>
                  <a:lnTo>
                    <a:pt x="1098803" y="760857"/>
                  </a:lnTo>
                  <a:lnTo>
                    <a:pt x="1103376" y="753999"/>
                  </a:lnTo>
                  <a:lnTo>
                    <a:pt x="1095278" y="753403"/>
                  </a:lnTo>
                  <a:close/>
                </a:path>
                <a:path w="1111250" h="764539">
                  <a:moveTo>
                    <a:pt x="1091270" y="744928"/>
                  </a:moveTo>
                  <a:lnTo>
                    <a:pt x="1095278" y="753403"/>
                  </a:lnTo>
                  <a:lnTo>
                    <a:pt x="1103376" y="753999"/>
                  </a:lnTo>
                  <a:lnTo>
                    <a:pt x="1098803" y="760857"/>
                  </a:lnTo>
                  <a:lnTo>
                    <a:pt x="1101649" y="760857"/>
                  </a:lnTo>
                  <a:lnTo>
                    <a:pt x="1105789" y="754888"/>
                  </a:lnTo>
                  <a:lnTo>
                    <a:pt x="1091270" y="744928"/>
                  </a:lnTo>
                  <a:close/>
                </a:path>
                <a:path w="1111250" h="764539">
                  <a:moveTo>
                    <a:pt x="5333" y="0"/>
                  </a:moveTo>
                  <a:lnTo>
                    <a:pt x="0" y="7874"/>
                  </a:lnTo>
                  <a:lnTo>
                    <a:pt x="1085653" y="752694"/>
                  </a:lnTo>
                  <a:lnTo>
                    <a:pt x="1095278" y="753403"/>
                  </a:lnTo>
                  <a:lnTo>
                    <a:pt x="1091270" y="744928"/>
                  </a:lnTo>
                  <a:lnTo>
                    <a:pt x="533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801239" y="25123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811717" y="2525064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801239" y="27300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799017" y="27300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0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796795" y="227741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11717" y="229011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marL="8255" algn="ctr">
                        <a:lnSpc>
                          <a:spcPts val="16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63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9525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90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143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9" name="object 69"/>
          <p:cNvGrpSpPr/>
          <p:nvPr/>
        </p:nvGrpSpPr>
        <p:grpSpPr>
          <a:xfrm>
            <a:off x="6726429" y="3109264"/>
            <a:ext cx="475615" cy="257810"/>
            <a:chOff x="5202428" y="3109264"/>
            <a:chExt cx="475615" cy="257810"/>
          </a:xfrm>
        </p:grpSpPr>
        <p:sp>
          <p:nvSpPr>
            <p:cNvPr id="70" name="object 70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749606" y="3074289"/>
            <a:ext cx="42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739129" y="33396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736906" y="33396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8255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721984" y="2874314"/>
            <a:ext cx="475615" cy="257810"/>
            <a:chOff x="5197983" y="2874314"/>
            <a:chExt cx="475615" cy="257810"/>
          </a:xfrm>
        </p:grpSpPr>
        <p:sp>
          <p:nvSpPr>
            <p:cNvPr id="76" name="object 76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6414643" y="2839035"/>
            <a:ext cx="760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89584" algn="l"/>
              </a:tabLst>
            </a:pPr>
            <a:r>
              <a:rPr sz="2700" baseline="1543" dirty="0">
                <a:latin typeface="Carlito"/>
                <a:cs typeface="Carlito"/>
              </a:rPr>
              <a:t>4	</a:t>
            </a: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270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016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object 80"/>
          <p:cNvSpPr/>
          <p:nvPr/>
        </p:nvSpPr>
        <p:spPr>
          <a:xfrm>
            <a:off x="4951096" y="4728387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61573" y="4741087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948873" y="4946192"/>
            <a:ext cx="450215" cy="216726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6985" algn="ctr">
              <a:spcBef>
                <a:spcPts val="10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946651" y="44935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961573" y="450626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87" name="object 4">
            <a:extLst>
              <a:ext uri="{FF2B5EF4-FFF2-40B4-BE49-F238E27FC236}">
                <a16:creationId xmlns:a16="http://schemas.microsoft.com/office/drawing/2014/main" id="{D04C5609-1A3A-4A12-B0FA-D154D54521C8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88" name="object 5">
              <a:extLst>
                <a:ext uri="{FF2B5EF4-FFF2-40B4-BE49-F238E27FC236}">
                  <a16:creationId xmlns:a16="http://schemas.microsoft.com/office/drawing/2014/main" id="{B127A73C-B997-4261-BC07-772060B74964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6">
              <a:extLst>
                <a:ext uri="{FF2B5EF4-FFF2-40B4-BE49-F238E27FC236}">
                  <a16:creationId xmlns:a16="http://schemas.microsoft.com/office/drawing/2014/main" id="{CF631554-030E-4FD8-8943-94D1D605E472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7">
              <a:extLst>
                <a:ext uri="{FF2B5EF4-FFF2-40B4-BE49-F238E27FC236}">
                  <a16:creationId xmlns:a16="http://schemas.microsoft.com/office/drawing/2014/main" id="{9E63886D-E837-48FF-8C1D-6069C6B59CD3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">
              <a:extLst>
                <a:ext uri="{FF2B5EF4-FFF2-40B4-BE49-F238E27FC236}">
                  <a16:creationId xmlns:a16="http://schemas.microsoft.com/office/drawing/2014/main" id="{2FD1F7BE-E307-4D0E-9505-A1FB768BB81C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">
              <a:extLst>
                <a:ext uri="{FF2B5EF4-FFF2-40B4-BE49-F238E27FC236}">
                  <a16:creationId xmlns:a16="http://schemas.microsoft.com/office/drawing/2014/main" id="{E8526A4C-6F51-4581-94E7-74AB84F357EB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0">
              <a:extLst>
                <a:ext uri="{FF2B5EF4-FFF2-40B4-BE49-F238E27FC236}">
                  <a16:creationId xmlns:a16="http://schemas.microsoft.com/office/drawing/2014/main" id="{7914683E-4B68-4143-B884-5EF7997BE698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1">
              <a:extLst>
                <a:ext uri="{FF2B5EF4-FFF2-40B4-BE49-F238E27FC236}">
                  <a16:creationId xmlns:a16="http://schemas.microsoft.com/office/drawing/2014/main" id="{1A99899C-E1AC-4E2C-8D7D-65B7CF525963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2">
              <a:extLst>
                <a:ext uri="{FF2B5EF4-FFF2-40B4-BE49-F238E27FC236}">
                  <a16:creationId xmlns:a16="http://schemas.microsoft.com/office/drawing/2014/main" id="{6923036D-7DC3-4727-8FAE-70A519D1FDD7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13">
            <a:extLst>
              <a:ext uri="{FF2B5EF4-FFF2-40B4-BE49-F238E27FC236}">
                <a16:creationId xmlns:a16="http://schemas.microsoft.com/office/drawing/2014/main" id="{C68F6A4A-EBD8-4E30-8290-41966DDD5826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7" name="object 14">
            <a:extLst>
              <a:ext uri="{FF2B5EF4-FFF2-40B4-BE49-F238E27FC236}">
                <a16:creationId xmlns:a16="http://schemas.microsoft.com/office/drawing/2014/main" id="{5DBC2F10-0BD3-47B6-A76E-A20EE13F2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37536" y="2488438"/>
            <a:ext cx="5803265" cy="2270125"/>
          </a:xfrm>
          <a:custGeom>
            <a:avLst/>
            <a:gdLst/>
            <a:ahLst/>
            <a:cxnLst/>
            <a:rect l="l" t="t" r="r" b="b"/>
            <a:pathLst>
              <a:path w="5803265" h="2270125">
                <a:moveTo>
                  <a:pt x="1318387" y="1729359"/>
                </a:moveTo>
                <a:lnTo>
                  <a:pt x="1264412" y="1649476"/>
                </a:lnTo>
                <a:lnTo>
                  <a:pt x="1263015" y="1647317"/>
                </a:lnTo>
                <a:lnTo>
                  <a:pt x="1259967" y="1646682"/>
                </a:lnTo>
                <a:lnTo>
                  <a:pt x="1257808" y="1648206"/>
                </a:lnTo>
                <a:lnTo>
                  <a:pt x="1255649" y="1649603"/>
                </a:lnTo>
                <a:lnTo>
                  <a:pt x="1255014" y="1652651"/>
                </a:lnTo>
                <a:lnTo>
                  <a:pt x="1256538" y="1654810"/>
                </a:lnTo>
                <a:lnTo>
                  <a:pt x="1296162" y="1713395"/>
                </a:lnTo>
                <a:lnTo>
                  <a:pt x="4191" y="1090930"/>
                </a:lnTo>
                <a:lnTo>
                  <a:pt x="0" y="1099566"/>
                </a:lnTo>
                <a:lnTo>
                  <a:pt x="1291996" y="1721866"/>
                </a:lnTo>
                <a:lnTo>
                  <a:pt x="1221486" y="1727454"/>
                </a:lnTo>
                <a:lnTo>
                  <a:pt x="1218946" y="1727708"/>
                </a:lnTo>
                <a:lnTo>
                  <a:pt x="1216914" y="1729994"/>
                </a:lnTo>
                <a:lnTo>
                  <a:pt x="1217422" y="1735201"/>
                </a:lnTo>
                <a:lnTo>
                  <a:pt x="1219708" y="1737106"/>
                </a:lnTo>
                <a:lnTo>
                  <a:pt x="1222248" y="1736979"/>
                </a:lnTo>
                <a:lnTo>
                  <a:pt x="1316774" y="1729486"/>
                </a:lnTo>
                <a:lnTo>
                  <a:pt x="1318387" y="1729359"/>
                </a:lnTo>
                <a:close/>
              </a:path>
              <a:path w="5803265" h="2270125">
                <a:moveTo>
                  <a:pt x="1354709" y="270637"/>
                </a:moveTo>
                <a:lnTo>
                  <a:pt x="1347558" y="269367"/>
                </a:lnTo>
                <a:lnTo>
                  <a:pt x="1259713" y="253746"/>
                </a:lnTo>
                <a:lnTo>
                  <a:pt x="1257173" y="253238"/>
                </a:lnTo>
                <a:lnTo>
                  <a:pt x="1254760" y="255016"/>
                </a:lnTo>
                <a:lnTo>
                  <a:pt x="1253744" y="260096"/>
                </a:lnTo>
                <a:lnTo>
                  <a:pt x="1255522" y="262636"/>
                </a:lnTo>
                <a:lnTo>
                  <a:pt x="1258062" y="263017"/>
                </a:lnTo>
                <a:lnTo>
                  <a:pt x="1327645" y="275437"/>
                </a:lnTo>
                <a:lnTo>
                  <a:pt x="508" y="762381"/>
                </a:lnTo>
                <a:lnTo>
                  <a:pt x="3683" y="771271"/>
                </a:lnTo>
                <a:lnTo>
                  <a:pt x="1330896" y="284467"/>
                </a:lnTo>
                <a:lnTo>
                  <a:pt x="1285875" y="338836"/>
                </a:lnTo>
                <a:lnTo>
                  <a:pt x="1284224" y="340868"/>
                </a:lnTo>
                <a:lnTo>
                  <a:pt x="1284478" y="343789"/>
                </a:lnTo>
                <a:lnTo>
                  <a:pt x="1286510" y="345567"/>
                </a:lnTo>
                <a:lnTo>
                  <a:pt x="1288542" y="347218"/>
                </a:lnTo>
                <a:lnTo>
                  <a:pt x="1291590" y="346964"/>
                </a:lnTo>
                <a:lnTo>
                  <a:pt x="1293241" y="344932"/>
                </a:lnTo>
                <a:lnTo>
                  <a:pt x="1354709" y="270637"/>
                </a:lnTo>
                <a:close/>
              </a:path>
              <a:path w="5803265" h="2270125">
                <a:moveTo>
                  <a:pt x="1603502" y="1413510"/>
                </a:moveTo>
                <a:lnTo>
                  <a:pt x="1602867" y="1410462"/>
                </a:lnTo>
                <a:lnTo>
                  <a:pt x="1600708" y="1409065"/>
                </a:lnTo>
                <a:lnTo>
                  <a:pt x="1598422" y="1407668"/>
                </a:lnTo>
                <a:lnTo>
                  <a:pt x="1595501" y="1408303"/>
                </a:lnTo>
                <a:lnTo>
                  <a:pt x="1594104" y="1410589"/>
                </a:lnTo>
                <a:lnTo>
                  <a:pt x="1556258" y="1470304"/>
                </a:lnTo>
                <a:lnTo>
                  <a:pt x="1591564" y="503047"/>
                </a:lnTo>
                <a:lnTo>
                  <a:pt x="1582166" y="502666"/>
                </a:lnTo>
                <a:lnTo>
                  <a:pt x="1546860" y="1470012"/>
                </a:lnTo>
                <a:lnTo>
                  <a:pt x="1513459" y="1407668"/>
                </a:lnTo>
                <a:lnTo>
                  <a:pt x="1512189" y="1405382"/>
                </a:lnTo>
                <a:lnTo>
                  <a:pt x="1509395" y="1404493"/>
                </a:lnTo>
                <a:lnTo>
                  <a:pt x="1506982" y="1405636"/>
                </a:lnTo>
                <a:lnTo>
                  <a:pt x="1504696" y="1406906"/>
                </a:lnTo>
                <a:lnTo>
                  <a:pt x="1503807" y="1409827"/>
                </a:lnTo>
                <a:lnTo>
                  <a:pt x="1505077" y="1412113"/>
                </a:lnTo>
                <a:lnTo>
                  <a:pt x="1550543" y="1497076"/>
                </a:lnTo>
                <a:lnTo>
                  <a:pt x="1556410" y="1487805"/>
                </a:lnTo>
                <a:lnTo>
                  <a:pt x="1602105" y="1415669"/>
                </a:lnTo>
                <a:lnTo>
                  <a:pt x="1603502" y="1413510"/>
                </a:lnTo>
                <a:close/>
              </a:path>
              <a:path w="5803265" h="2270125">
                <a:moveTo>
                  <a:pt x="2980309" y="1148715"/>
                </a:moveTo>
                <a:lnTo>
                  <a:pt x="2973133" y="1147191"/>
                </a:lnTo>
                <a:lnTo>
                  <a:pt x="2885948" y="1128649"/>
                </a:lnTo>
                <a:lnTo>
                  <a:pt x="2883408" y="1128014"/>
                </a:lnTo>
                <a:lnTo>
                  <a:pt x="2880868" y="1129665"/>
                </a:lnTo>
                <a:lnTo>
                  <a:pt x="2879852" y="1134872"/>
                </a:lnTo>
                <a:lnTo>
                  <a:pt x="2881376" y="1137412"/>
                </a:lnTo>
                <a:lnTo>
                  <a:pt x="2884043" y="1137920"/>
                </a:lnTo>
                <a:lnTo>
                  <a:pt x="2953105" y="1152677"/>
                </a:lnTo>
                <a:lnTo>
                  <a:pt x="1713344" y="1560576"/>
                </a:lnTo>
                <a:lnTo>
                  <a:pt x="1716278" y="1569593"/>
                </a:lnTo>
                <a:lnTo>
                  <a:pt x="2956102" y="1161707"/>
                </a:lnTo>
                <a:lnTo>
                  <a:pt x="2909189" y="1214628"/>
                </a:lnTo>
                <a:lnTo>
                  <a:pt x="2907538" y="1216533"/>
                </a:lnTo>
                <a:lnTo>
                  <a:pt x="2907665" y="1219581"/>
                </a:lnTo>
                <a:lnTo>
                  <a:pt x="2911602" y="1223010"/>
                </a:lnTo>
                <a:lnTo>
                  <a:pt x="2914650" y="1222883"/>
                </a:lnTo>
                <a:lnTo>
                  <a:pt x="2916301" y="1220851"/>
                </a:lnTo>
                <a:lnTo>
                  <a:pt x="2980309" y="1148715"/>
                </a:lnTo>
                <a:close/>
              </a:path>
              <a:path w="5803265" h="2270125">
                <a:moveTo>
                  <a:pt x="3050159" y="980186"/>
                </a:moveTo>
                <a:lnTo>
                  <a:pt x="1777898" y="440994"/>
                </a:lnTo>
                <a:lnTo>
                  <a:pt x="1831936" y="434086"/>
                </a:lnTo>
                <a:lnTo>
                  <a:pt x="1847850" y="432054"/>
                </a:lnTo>
                <a:lnTo>
                  <a:pt x="1850517" y="431673"/>
                </a:lnTo>
                <a:lnTo>
                  <a:pt x="1852295" y="429387"/>
                </a:lnTo>
                <a:lnTo>
                  <a:pt x="1852041" y="426720"/>
                </a:lnTo>
                <a:lnTo>
                  <a:pt x="1851660" y="424053"/>
                </a:lnTo>
                <a:lnTo>
                  <a:pt x="1849247" y="422275"/>
                </a:lnTo>
                <a:lnTo>
                  <a:pt x="1846707" y="422656"/>
                </a:lnTo>
                <a:lnTo>
                  <a:pt x="1751076" y="434848"/>
                </a:lnTo>
                <a:lnTo>
                  <a:pt x="1808734" y="512064"/>
                </a:lnTo>
                <a:lnTo>
                  <a:pt x="1810385" y="514096"/>
                </a:lnTo>
                <a:lnTo>
                  <a:pt x="1813306" y="514604"/>
                </a:lnTo>
                <a:lnTo>
                  <a:pt x="1817497" y="511429"/>
                </a:lnTo>
                <a:lnTo>
                  <a:pt x="1818005" y="508381"/>
                </a:lnTo>
                <a:lnTo>
                  <a:pt x="1816354" y="506349"/>
                </a:lnTo>
                <a:lnTo>
                  <a:pt x="1774012" y="449668"/>
                </a:lnTo>
                <a:lnTo>
                  <a:pt x="3046349" y="988949"/>
                </a:lnTo>
                <a:lnTo>
                  <a:pt x="3050159" y="980186"/>
                </a:lnTo>
                <a:close/>
              </a:path>
              <a:path w="5803265" h="2270125">
                <a:moveTo>
                  <a:pt x="3597148" y="38354"/>
                </a:moveTo>
                <a:lnTo>
                  <a:pt x="3588982" y="34925"/>
                </a:lnTo>
                <a:lnTo>
                  <a:pt x="3505835" y="0"/>
                </a:lnTo>
                <a:lnTo>
                  <a:pt x="3503041" y="1143"/>
                </a:lnTo>
                <a:lnTo>
                  <a:pt x="3501009" y="5969"/>
                </a:lnTo>
                <a:lnTo>
                  <a:pt x="3502152" y="8763"/>
                </a:lnTo>
                <a:lnTo>
                  <a:pt x="3569589" y="37223"/>
                </a:lnTo>
                <a:lnTo>
                  <a:pt x="1818513" y="265938"/>
                </a:lnTo>
                <a:lnTo>
                  <a:pt x="1819656" y="275336"/>
                </a:lnTo>
                <a:lnTo>
                  <a:pt x="3570846" y="46621"/>
                </a:lnTo>
                <a:lnTo>
                  <a:pt x="3514979" y="89789"/>
                </a:lnTo>
                <a:lnTo>
                  <a:pt x="3512947" y="91440"/>
                </a:lnTo>
                <a:lnTo>
                  <a:pt x="3512566" y="94361"/>
                </a:lnTo>
                <a:lnTo>
                  <a:pt x="3515741" y="98552"/>
                </a:lnTo>
                <a:lnTo>
                  <a:pt x="3518789" y="98933"/>
                </a:lnTo>
                <a:lnTo>
                  <a:pt x="3520821" y="97282"/>
                </a:lnTo>
                <a:lnTo>
                  <a:pt x="3597148" y="38354"/>
                </a:lnTo>
                <a:close/>
              </a:path>
              <a:path w="5803265" h="2270125">
                <a:moveTo>
                  <a:pt x="3665093" y="202565"/>
                </a:moveTo>
                <a:lnTo>
                  <a:pt x="3579495" y="246888"/>
                </a:lnTo>
                <a:lnTo>
                  <a:pt x="3577209" y="248158"/>
                </a:lnTo>
                <a:lnTo>
                  <a:pt x="3576320" y="250952"/>
                </a:lnTo>
                <a:lnTo>
                  <a:pt x="3577463" y="253365"/>
                </a:lnTo>
                <a:lnTo>
                  <a:pt x="3578733" y="255651"/>
                </a:lnTo>
                <a:lnTo>
                  <a:pt x="3581527" y="256540"/>
                </a:lnTo>
                <a:lnTo>
                  <a:pt x="3583940" y="255397"/>
                </a:lnTo>
                <a:lnTo>
                  <a:pt x="3646665" y="222872"/>
                </a:lnTo>
                <a:lnTo>
                  <a:pt x="3208401" y="914019"/>
                </a:lnTo>
                <a:lnTo>
                  <a:pt x="3216529" y="919099"/>
                </a:lnTo>
                <a:lnTo>
                  <a:pt x="3654653" y="227977"/>
                </a:lnTo>
                <a:lnTo>
                  <a:pt x="3652012" y="298577"/>
                </a:lnTo>
                <a:lnTo>
                  <a:pt x="3651885" y="301244"/>
                </a:lnTo>
                <a:lnTo>
                  <a:pt x="3654044" y="303403"/>
                </a:lnTo>
                <a:lnTo>
                  <a:pt x="3656584" y="303530"/>
                </a:lnTo>
                <a:lnTo>
                  <a:pt x="3659251" y="303530"/>
                </a:lnTo>
                <a:lnTo>
                  <a:pt x="3661410" y="301498"/>
                </a:lnTo>
                <a:lnTo>
                  <a:pt x="3661549" y="298577"/>
                </a:lnTo>
                <a:lnTo>
                  <a:pt x="3664889" y="208026"/>
                </a:lnTo>
                <a:lnTo>
                  <a:pt x="3665093" y="202565"/>
                </a:lnTo>
                <a:close/>
              </a:path>
              <a:path w="5803265" h="2270125">
                <a:moveTo>
                  <a:pt x="4416806" y="2237359"/>
                </a:moveTo>
                <a:lnTo>
                  <a:pt x="4342257" y="2172081"/>
                </a:lnTo>
                <a:lnTo>
                  <a:pt x="4339336" y="2172335"/>
                </a:lnTo>
                <a:lnTo>
                  <a:pt x="4337558" y="2174367"/>
                </a:lnTo>
                <a:lnTo>
                  <a:pt x="4335780" y="2176272"/>
                </a:lnTo>
                <a:lnTo>
                  <a:pt x="4336034" y="2179320"/>
                </a:lnTo>
                <a:lnTo>
                  <a:pt x="4391203" y="2227542"/>
                </a:lnTo>
                <a:lnTo>
                  <a:pt x="1783715" y="1724660"/>
                </a:lnTo>
                <a:lnTo>
                  <a:pt x="1781937" y="1733931"/>
                </a:lnTo>
                <a:lnTo>
                  <a:pt x="4389221" y="2236901"/>
                </a:lnTo>
                <a:lnTo>
                  <a:pt x="4322699" y="2260219"/>
                </a:lnTo>
                <a:lnTo>
                  <a:pt x="4320286" y="2261108"/>
                </a:lnTo>
                <a:lnTo>
                  <a:pt x="4319016" y="2263775"/>
                </a:lnTo>
                <a:lnTo>
                  <a:pt x="4319778" y="2266315"/>
                </a:lnTo>
                <a:lnTo>
                  <a:pt x="4320667" y="2268855"/>
                </a:lnTo>
                <a:lnTo>
                  <a:pt x="4323461" y="2270125"/>
                </a:lnTo>
                <a:lnTo>
                  <a:pt x="4325874" y="2269236"/>
                </a:lnTo>
                <a:lnTo>
                  <a:pt x="4408462" y="2240280"/>
                </a:lnTo>
                <a:lnTo>
                  <a:pt x="4416806" y="2237359"/>
                </a:lnTo>
                <a:close/>
              </a:path>
              <a:path w="5803265" h="2270125">
                <a:moveTo>
                  <a:pt x="4484878" y="2073148"/>
                </a:moveTo>
                <a:lnTo>
                  <a:pt x="4484217" y="2071751"/>
                </a:lnTo>
                <a:lnTo>
                  <a:pt x="4442587" y="1983613"/>
                </a:lnTo>
                <a:lnTo>
                  <a:pt x="4439666" y="1982597"/>
                </a:lnTo>
                <a:lnTo>
                  <a:pt x="4437380" y="1983740"/>
                </a:lnTo>
                <a:lnTo>
                  <a:pt x="4434967" y="1984883"/>
                </a:lnTo>
                <a:lnTo>
                  <a:pt x="4433951" y="1987677"/>
                </a:lnTo>
                <a:lnTo>
                  <a:pt x="4465269" y="2053920"/>
                </a:lnTo>
                <a:lnTo>
                  <a:pt x="3379343" y="1308989"/>
                </a:lnTo>
                <a:lnTo>
                  <a:pt x="3374009" y="1316863"/>
                </a:lnTo>
                <a:lnTo>
                  <a:pt x="4459656" y="2061692"/>
                </a:lnTo>
                <a:lnTo>
                  <a:pt x="4389374" y="2056511"/>
                </a:lnTo>
                <a:lnTo>
                  <a:pt x="4386834" y="2056384"/>
                </a:lnTo>
                <a:lnTo>
                  <a:pt x="4384548" y="2058289"/>
                </a:lnTo>
                <a:lnTo>
                  <a:pt x="4384294" y="2060956"/>
                </a:lnTo>
                <a:lnTo>
                  <a:pt x="4384167" y="2063623"/>
                </a:lnTo>
                <a:lnTo>
                  <a:pt x="4386072" y="2065909"/>
                </a:lnTo>
                <a:lnTo>
                  <a:pt x="4388739" y="2066036"/>
                </a:lnTo>
                <a:lnTo>
                  <a:pt x="4484878" y="2073148"/>
                </a:lnTo>
                <a:close/>
              </a:path>
              <a:path w="5803265" h="2270125">
                <a:moveTo>
                  <a:pt x="5735066" y="931037"/>
                </a:moveTo>
                <a:lnTo>
                  <a:pt x="5726836" y="927227"/>
                </a:lnTo>
                <a:lnTo>
                  <a:pt x="5647563" y="890524"/>
                </a:lnTo>
                <a:lnTo>
                  <a:pt x="5645277" y="889508"/>
                </a:lnTo>
                <a:lnTo>
                  <a:pt x="5642356" y="890524"/>
                </a:lnTo>
                <a:lnTo>
                  <a:pt x="5641340" y="892937"/>
                </a:lnTo>
                <a:lnTo>
                  <a:pt x="5640197" y="895223"/>
                </a:lnTo>
                <a:lnTo>
                  <a:pt x="5641213" y="898144"/>
                </a:lnTo>
                <a:lnTo>
                  <a:pt x="5643626" y="899160"/>
                </a:lnTo>
                <a:lnTo>
                  <a:pt x="5707761" y="928903"/>
                </a:lnTo>
                <a:lnTo>
                  <a:pt x="3444240" y="1144016"/>
                </a:lnTo>
                <a:lnTo>
                  <a:pt x="3445129" y="1153541"/>
                </a:lnTo>
                <a:lnTo>
                  <a:pt x="5708548" y="938301"/>
                </a:lnTo>
                <a:lnTo>
                  <a:pt x="5651246" y="979551"/>
                </a:lnTo>
                <a:lnTo>
                  <a:pt x="5649087" y="981075"/>
                </a:lnTo>
                <a:lnTo>
                  <a:pt x="5648579" y="983996"/>
                </a:lnTo>
                <a:lnTo>
                  <a:pt x="5650230" y="986155"/>
                </a:lnTo>
                <a:lnTo>
                  <a:pt x="5651754" y="988314"/>
                </a:lnTo>
                <a:lnTo>
                  <a:pt x="5654675" y="988822"/>
                </a:lnTo>
                <a:lnTo>
                  <a:pt x="5656834" y="987298"/>
                </a:lnTo>
                <a:lnTo>
                  <a:pt x="5735066" y="931037"/>
                </a:lnTo>
                <a:close/>
              </a:path>
              <a:path w="5803265" h="2270125">
                <a:moveTo>
                  <a:pt x="5803138" y="1095248"/>
                </a:moveTo>
                <a:lnTo>
                  <a:pt x="5709793" y="1119124"/>
                </a:lnTo>
                <a:lnTo>
                  <a:pt x="5707253" y="1119886"/>
                </a:lnTo>
                <a:lnTo>
                  <a:pt x="5705729" y="1122426"/>
                </a:lnTo>
                <a:lnTo>
                  <a:pt x="5706999" y="1127506"/>
                </a:lnTo>
                <a:lnTo>
                  <a:pt x="5709539" y="1129030"/>
                </a:lnTo>
                <a:lnTo>
                  <a:pt x="5780583" y="1110792"/>
                </a:lnTo>
                <a:lnTo>
                  <a:pt x="4809871" y="2069719"/>
                </a:lnTo>
                <a:lnTo>
                  <a:pt x="4816602" y="2076450"/>
                </a:lnTo>
                <a:lnTo>
                  <a:pt x="5787237" y="1117600"/>
                </a:lnTo>
                <a:lnTo>
                  <a:pt x="5768848" y="1185799"/>
                </a:lnTo>
                <a:lnTo>
                  <a:pt x="5768086" y="1188339"/>
                </a:lnTo>
                <a:lnTo>
                  <a:pt x="5769610" y="1191006"/>
                </a:lnTo>
                <a:lnTo>
                  <a:pt x="5774690" y="1192276"/>
                </a:lnTo>
                <a:lnTo>
                  <a:pt x="5777357" y="1190879"/>
                </a:lnTo>
                <a:lnTo>
                  <a:pt x="5777992" y="1188339"/>
                </a:lnTo>
                <a:lnTo>
                  <a:pt x="5802274" y="1098423"/>
                </a:lnTo>
                <a:lnTo>
                  <a:pt x="5803138" y="1095248"/>
                </a:lnTo>
                <a:close/>
              </a:path>
              <a:path w="5803265" h="2270125">
                <a:moveTo>
                  <a:pt x="5803138" y="766826"/>
                </a:moveTo>
                <a:lnTo>
                  <a:pt x="5745099" y="689864"/>
                </a:lnTo>
                <a:lnTo>
                  <a:pt x="5743448" y="687832"/>
                </a:lnTo>
                <a:lnTo>
                  <a:pt x="5740527" y="687324"/>
                </a:lnTo>
                <a:lnTo>
                  <a:pt x="5736336" y="690499"/>
                </a:lnTo>
                <a:lnTo>
                  <a:pt x="5735828" y="693547"/>
                </a:lnTo>
                <a:lnTo>
                  <a:pt x="5737479" y="695579"/>
                </a:lnTo>
                <a:lnTo>
                  <a:pt x="5779973" y="752017"/>
                </a:lnTo>
                <a:lnTo>
                  <a:pt x="4063365" y="34036"/>
                </a:lnTo>
                <a:lnTo>
                  <a:pt x="4059682" y="42799"/>
                </a:lnTo>
                <a:lnTo>
                  <a:pt x="5776252" y="760768"/>
                </a:lnTo>
                <a:lnTo>
                  <a:pt x="5706364" y="770001"/>
                </a:lnTo>
                <a:lnTo>
                  <a:pt x="5703697" y="770382"/>
                </a:lnTo>
                <a:lnTo>
                  <a:pt x="5701919" y="772795"/>
                </a:lnTo>
                <a:lnTo>
                  <a:pt x="5702173" y="775462"/>
                </a:lnTo>
                <a:lnTo>
                  <a:pt x="5702554" y="778002"/>
                </a:lnTo>
                <a:lnTo>
                  <a:pt x="5704967" y="779907"/>
                </a:lnTo>
                <a:lnTo>
                  <a:pt x="5707507" y="779526"/>
                </a:lnTo>
                <a:lnTo>
                  <a:pt x="5797397" y="767588"/>
                </a:lnTo>
                <a:lnTo>
                  <a:pt x="5803138" y="76682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01239" y="25123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811717" y="2525064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801239" y="27300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799017" y="27300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0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796795" y="227741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811717" y="229011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marL="8255" algn="ctr">
                        <a:lnSpc>
                          <a:spcPts val="16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63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9525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90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143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6" name="object 66"/>
          <p:cNvGrpSpPr/>
          <p:nvPr/>
        </p:nvGrpSpPr>
        <p:grpSpPr>
          <a:xfrm>
            <a:off x="6726429" y="3109264"/>
            <a:ext cx="475615" cy="257810"/>
            <a:chOff x="5202428" y="3109264"/>
            <a:chExt cx="475615" cy="257810"/>
          </a:xfrm>
        </p:grpSpPr>
        <p:sp>
          <p:nvSpPr>
            <p:cNvPr id="67" name="object 67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749606" y="3074289"/>
            <a:ext cx="42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739129" y="33396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736906" y="33396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8255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721984" y="2874314"/>
            <a:ext cx="475615" cy="257810"/>
            <a:chOff x="5197983" y="2874314"/>
            <a:chExt cx="475615" cy="257810"/>
          </a:xfrm>
        </p:grpSpPr>
        <p:sp>
          <p:nvSpPr>
            <p:cNvPr id="73" name="object 73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414643" y="2839035"/>
            <a:ext cx="760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89584" algn="l"/>
              </a:tabLst>
            </a:pPr>
            <a:r>
              <a:rPr sz="2700" baseline="1543" dirty="0">
                <a:latin typeface="Carlito"/>
                <a:cs typeface="Carlito"/>
              </a:rPr>
              <a:t>4	</a:t>
            </a: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270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016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" name="object 77"/>
          <p:cNvSpPr/>
          <p:nvPr/>
        </p:nvSpPr>
        <p:spPr>
          <a:xfrm>
            <a:off x="4951096" y="4728387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961573" y="4741087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948873" y="4946192"/>
            <a:ext cx="450215" cy="216726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6985" algn="ctr">
              <a:spcBef>
                <a:spcPts val="10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946651" y="44935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61573" y="450626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84" name="object 4">
            <a:extLst>
              <a:ext uri="{FF2B5EF4-FFF2-40B4-BE49-F238E27FC236}">
                <a16:creationId xmlns:a16="http://schemas.microsoft.com/office/drawing/2014/main" id="{00CADE45-8399-4590-9641-E708D5FA1CC3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85" name="object 5">
              <a:extLst>
                <a:ext uri="{FF2B5EF4-FFF2-40B4-BE49-F238E27FC236}">
                  <a16:creationId xmlns:a16="http://schemas.microsoft.com/office/drawing/2014/main" id="{66733622-EC07-4EFE-A967-0EB294B16D01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6">
              <a:extLst>
                <a:ext uri="{FF2B5EF4-FFF2-40B4-BE49-F238E27FC236}">
                  <a16:creationId xmlns:a16="http://schemas.microsoft.com/office/drawing/2014/main" id="{582C45EF-105B-4E29-BBD1-572D136F9D96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7">
              <a:extLst>
                <a:ext uri="{FF2B5EF4-FFF2-40B4-BE49-F238E27FC236}">
                  <a16:creationId xmlns:a16="http://schemas.microsoft.com/office/drawing/2014/main" id="{134115D9-AE85-4C0A-AE6A-1CAD72CF4B91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">
              <a:extLst>
                <a:ext uri="{FF2B5EF4-FFF2-40B4-BE49-F238E27FC236}">
                  <a16:creationId xmlns:a16="http://schemas.microsoft.com/office/drawing/2014/main" id="{88B5338C-A7F0-4629-ACF6-0711C6F27D30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9">
              <a:extLst>
                <a:ext uri="{FF2B5EF4-FFF2-40B4-BE49-F238E27FC236}">
                  <a16:creationId xmlns:a16="http://schemas.microsoft.com/office/drawing/2014/main" id="{CB6CCEF2-134E-45BB-8D6E-6FB2FE18E2D8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0">
              <a:extLst>
                <a:ext uri="{FF2B5EF4-FFF2-40B4-BE49-F238E27FC236}">
                  <a16:creationId xmlns:a16="http://schemas.microsoft.com/office/drawing/2014/main" id="{40798BA8-1A03-453D-98F3-547B36CC563A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1">
              <a:extLst>
                <a:ext uri="{FF2B5EF4-FFF2-40B4-BE49-F238E27FC236}">
                  <a16:creationId xmlns:a16="http://schemas.microsoft.com/office/drawing/2014/main" id="{B8D9069B-3E59-4F7B-82AE-291CD58B4FD0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2">
              <a:extLst>
                <a:ext uri="{FF2B5EF4-FFF2-40B4-BE49-F238E27FC236}">
                  <a16:creationId xmlns:a16="http://schemas.microsoft.com/office/drawing/2014/main" id="{BE555061-FDEB-4149-A645-E2C07DE05BA2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13">
            <a:extLst>
              <a:ext uri="{FF2B5EF4-FFF2-40B4-BE49-F238E27FC236}">
                <a16:creationId xmlns:a16="http://schemas.microsoft.com/office/drawing/2014/main" id="{1CF731CA-7BD2-4D3C-8AB4-A2F23439B7B2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4" name="object 14">
            <a:extLst>
              <a:ext uri="{FF2B5EF4-FFF2-40B4-BE49-F238E27FC236}">
                <a16:creationId xmlns:a16="http://schemas.microsoft.com/office/drawing/2014/main" id="{4C08BAE5-E058-4AF0-AF75-68EC9ED37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37536" y="2488438"/>
            <a:ext cx="5803265" cy="2270125"/>
          </a:xfrm>
          <a:custGeom>
            <a:avLst/>
            <a:gdLst/>
            <a:ahLst/>
            <a:cxnLst/>
            <a:rect l="l" t="t" r="r" b="b"/>
            <a:pathLst>
              <a:path w="5803265" h="2270125">
                <a:moveTo>
                  <a:pt x="1318387" y="1729359"/>
                </a:moveTo>
                <a:lnTo>
                  <a:pt x="1264412" y="1649476"/>
                </a:lnTo>
                <a:lnTo>
                  <a:pt x="1263015" y="1647317"/>
                </a:lnTo>
                <a:lnTo>
                  <a:pt x="1259967" y="1646682"/>
                </a:lnTo>
                <a:lnTo>
                  <a:pt x="1257808" y="1648206"/>
                </a:lnTo>
                <a:lnTo>
                  <a:pt x="1255649" y="1649603"/>
                </a:lnTo>
                <a:lnTo>
                  <a:pt x="1255014" y="1652651"/>
                </a:lnTo>
                <a:lnTo>
                  <a:pt x="1256538" y="1654810"/>
                </a:lnTo>
                <a:lnTo>
                  <a:pt x="1296162" y="1713395"/>
                </a:lnTo>
                <a:lnTo>
                  <a:pt x="4191" y="1090930"/>
                </a:lnTo>
                <a:lnTo>
                  <a:pt x="0" y="1099566"/>
                </a:lnTo>
                <a:lnTo>
                  <a:pt x="1291996" y="1721866"/>
                </a:lnTo>
                <a:lnTo>
                  <a:pt x="1221486" y="1727454"/>
                </a:lnTo>
                <a:lnTo>
                  <a:pt x="1218946" y="1727708"/>
                </a:lnTo>
                <a:lnTo>
                  <a:pt x="1216914" y="1729994"/>
                </a:lnTo>
                <a:lnTo>
                  <a:pt x="1217422" y="1735201"/>
                </a:lnTo>
                <a:lnTo>
                  <a:pt x="1219708" y="1737106"/>
                </a:lnTo>
                <a:lnTo>
                  <a:pt x="1222248" y="1736979"/>
                </a:lnTo>
                <a:lnTo>
                  <a:pt x="1316774" y="1729486"/>
                </a:lnTo>
                <a:lnTo>
                  <a:pt x="1318387" y="1729359"/>
                </a:lnTo>
                <a:close/>
              </a:path>
              <a:path w="5803265" h="2270125">
                <a:moveTo>
                  <a:pt x="1354709" y="270637"/>
                </a:moveTo>
                <a:lnTo>
                  <a:pt x="1347558" y="269367"/>
                </a:lnTo>
                <a:lnTo>
                  <a:pt x="1259713" y="253746"/>
                </a:lnTo>
                <a:lnTo>
                  <a:pt x="1257173" y="253238"/>
                </a:lnTo>
                <a:lnTo>
                  <a:pt x="1254760" y="255016"/>
                </a:lnTo>
                <a:lnTo>
                  <a:pt x="1253744" y="260096"/>
                </a:lnTo>
                <a:lnTo>
                  <a:pt x="1255522" y="262636"/>
                </a:lnTo>
                <a:lnTo>
                  <a:pt x="1258062" y="263017"/>
                </a:lnTo>
                <a:lnTo>
                  <a:pt x="1327645" y="275437"/>
                </a:lnTo>
                <a:lnTo>
                  <a:pt x="508" y="762381"/>
                </a:lnTo>
                <a:lnTo>
                  <a:pt x="3683" y="771271"/>
                </a:lnTo>
                <a:lnTo>
                  <a:pt x="1330896" y="284467"/>
                </a:lnTo>
                <a:lnTo>
                  <a:pt x="1285875" y="338836"/>
                </a:lnTo>
                <a:lnTo>
                  <a:pt x="1284224" y="340868"/>
                </a:lnTo>
                <a:lnTo>
                  <a:pt x="1284478" y="343789"/>
                </a:lnTo>
                <a:lnTo>
                  <a:pt x="1286510" y="345567"/>
                </a:lnTo>
                <a:lnTo>
                  <a:pt x="1288542" y="347218"/>
                </a:lnTo>
                <a:lnTo>
                  <a:pt x="1291590" y="346964"/>
                </a:lnTo>
                <a:lnTo>
                  <a:pt x="1293241" y="344932"/>
                </a:lnTo>
                <a:lnTo>
                  <a:pt x="1354709" y="270637"/>
                </a:lnTo>
                <a:close/>
              </a:path>
              <a:path w="5803265" h="2270125">
                <a:moveTo>
                  <a:pt x="1603502" y="1413510"/>
                </a:moveTo>
                <a:lnTo>
                  <a:pt x="1602867" y="1410462"/>
                </a:lnTo>
                <a:lnTo>
                  <a:pt x="1600708" y="1409065"/>
                </a:lnTo>
                <a:lnTo>
                  <a:pt x="1598422" y="1407668"/>
                </a:lnTo>
                <a:lnTo>
                  <a:pt x="1595501" y="1408303"/>
                </a:lnTo>
                <a:lnTo>
                  <a:pt x="1594104" y="1410589"/>
                </a:lnTo>
                <a:lnTo>
                  <a:pt x="1556258" y="1470304"/>
                </a:lnTo>
                <a:lnTo>
                  <a:pt x="1591564" y="503047"/>
                </a:lnTo>
                <a:lnTo>
                  <a:pt x="1582166" y="502666"/>
                </a:lnTo>
                <a:lnTo>
                  <a:pt x="1546860" y="1470012"/>
                </a:lnTo>
                <a:lnTo>
                  <a:pt x="1513459" y="1407668"/>
                </a:lnTo>
                <a:lnTo>
                  <a:pt x="1512189" y="1405382"/>
                </a:lnTo>
                <a:lnTo>
                  <a:pt x="1509395" y="1404493"/>
                </a:lnTo>
                <a:lnTo>
                  <a:pt x="1506982" y="1405636"/>
                </a:lnTo>
                <a:lnTo>
                  <a:pt x="1504696" y="1406906"/>
                </a:lnTo>
                <a:lnTo>
                  <a:pt x="1503807" y="1409827"/>
                </a:lnTo>
                <a:lnTo>
                  <a:pt x="1505077" y="1412113"/>
                </a:lnTo>
                <a:lnTo>
                  <a:pt x="1550543" y="1497076"/>
                </a:lnTo>
                <a:lnTo>
                  <a:pt x="1556410" y="1487805"/>
                </a:lnTo>
                <a:lnTo>
                  <a:pt x="1602105" y="1415669"/>
                </a:lnTo>
                <a:lnTo>
                  <a:pt x="1603502" y="1413510"/>
                </a:lnTo>
                <a:close/>
              </a:path>
              <a:path w="5803265" h="2270125">
                <a:moveTo>
                  <a:pt x="2980309" y="1148715"/>
                </a:moveTo>
                <a:lnTo>
                  <a:pt x="2973133" y="1147191"/>
                </a:lnTo>
                <a:lnTo>
                  <a:pt x="2885948" y="1128649"/>
                </a:lnTo>
                <a:lnTo>
                  <a:pt x="2883408" y="1128014"/>
                </a:lnTo>
                <a:lnTo>
                  <a:pt x="2880868" y="1129665"/>
                </a:lnTo>
                <a:lnTo>
                  <a:pt x="2879852" y="1134872"/>
                </a:lnTo>
                <a:lnTo>
                  <a:pt x="2881376" y="1137412"/>
                </a:lnTo>
                <a:lnTo>
                  <a:pt x="2884043" y="1137920"/>
                </a:lnTo>
                <a:lnTo>
                  <a:pt x="2953105" y="1152677"/>
                </a:lnTo>
                <a:lnTo>
                  <a:pt x="1713344" y="1560576"/>
                </a:lnTo>
                <a:lnTo>
                  <a:pt x="1716278" y="1569593"/>
                </a:lnTo>
                <a:lnTo>
                  <a:pt x="2956102" y="1161707"/>
                </a:lnTo>
                <a:lnTo>
                  <a:pt x="2909189" y="1214628"/>
                </a:lnTo>
                <a:lnTo>
                  <a:pt x="2907538" y="1216533"/>
                </a:lnTo>
                <a:lnTo>
                  <a:pt x="2907665" y="1219581"/>
                </a:lnTo>
                <a:lnTo>
                  <a:pt x="2911602" y="1223010"/>
                </a:lnTo>
                <a:lnTo>
                  <a:pt x="2914650" y="1222883"/>
                </a:lnTo>
                <a:lnTo>
                  <a:pt x="2916301" y="1220851"/>
                </a:lnTo>
                <a:lnTo>
                  <a:pt x="2980309" y="1148715"/>
                </a:lnTo>
                <a:close/>
              </a:path>
              <a:path w="5803265" h="2270125">
                <a:moveTo>
                  <a:pt x="3050159" y="980186"/>
                </a:moveTo>
                <a:lnTo>
                  <a:pt x="1777898" y="440994"/>
                </a:lnTo>
                <a:lnTo>
                  <a:pt x="1831936" y="434086"/>
                </a:lnTo>
                <a:lnTo>
                  <a:pt x="1847850" y="432054"/>
                </a:lnTo>
                <a:lnTo>
                  <a:pt x="1850517" y="431673"/>
                </a:lnTo>
                <a:lnTo>
                  <a:pt x="1852295" y="429387"/>
                </a:lnTo>
                <a:lnTo>
                  <a:pt x="1852041" y="426720"/>
                </a:lnTo>
                <a:lnTo>
                  <a:pt x="1851660" y="424053"/>
                </a:lnTo>
                <a:lnTo>
                  <a:pt x="1849247" y="422275"/>
                </a:lnTo>
                <a:lnTo>
                  <a:pt x="1846707" y="422656"/>
                </a:lnTo>
                <a:lnTo>
                  <a:pt x="1751076" y="434848"/>
                </a:lnTo>
                <a:lnTo>
                  <a:pt x="1808734" y="512064"/>
                </a:lnTo>
                <a:lnTo>
                  <a:pt x="1810385" y="514096"/>
                </a:lnTo>
                <a:lnTo>
                  <a:pt x="1813306" y="514604"/>
                </a:lnTo>
                <a:lnTo>
                  <a:pt x="1817497" y="511429"/>
                </a:lnTo>
                <a:lnTo>
                  <a:pt x="1818005" y="508381"/>
                </a:lnTo>
                <a:lnTo>
                  <a:pt x="1816354" y="506349"/>
                </a:lnTo>
                <a:lnTo>
                  <a:pt x="1774012" y="449668"/>
                </a:lnTo>
                <a:lnTo>
                  <a:pt x="3046349" y="988949"/>
                </a:lnTo>
                <a:lnTo>
                  <a:pt x="3050159" y="980186"/>
                </a:lnTo>
                <a:close/>
              </a:path>
              <a:path w="5803265" h="2270125">
                <a:moveTo>
                  <a:pt x="3597148" y="38354"/>
                </a:moveTo>
                <a:lnTo>
                  <a:pt x="3588982" y="34925"/>
                </a:lnTo>
                <a:lnTo>
                  <a:pt x="3505835" y="0"/>
                </a:lnTo>
                <a:lnTo>
                  <a:pt x="3503041" y="1143"/>
                </a:lnTo>
                <a:lnTo>
                  <a:pt x="3501009" y="5969"/>
                </a:lnTo>
                <a:lnTo>
                  <a:pt x="3502152" y="8763"/>
                </a:lnTo>
                <a:lnTo>
                  <a:pt x="3569589" y="37223"/>
                </a:lnTo>
                <a:lnTo>
                  <a:pt x="1818513" y="265938"/>
                </a:lnTo>
                <a:lnTo>
                  <a:pt x="1819656" y="275336"/>
                </a:lnTo>
                <a:lnTo>
                  <a:pt x="3570846" y="46621"/>
                </a:lnTo>
                <a:lnTo>
                  <a:pt x="3514979" y="89789"/>
                </a:lnTo>
                <a:lnTo>
                  <a:pt x="3512947" y="91440"/>
                </a:lnTo>
                <a:lnTo>
                  <a:pt x="3512566" y="94361"/>
                </a:lnTo>
                <a:lnTo>
                  <a:pt x="3515741" y="98552"/>
                </a:lnTo>
                <a:lnTo>
                  <a:pt x="3518789" y="98933"/>
                </a:lnTo>
                <a:lnTo>
                  <a:pt x="3520821" y="97282"/>
                </a:lnTo>
                <a:lnTo>
                  <a:pt x="3597148" y="38354"/>
                </a:lnTo>
                <a:close/>
              </a:path>
              <a:path w="5803265" h="2270125">
                <a:moveTo>
                  <a:pt x="3665093" y="202565"/>
                </a:moveTo>
                <a:lnTo>
                  <a:pt x="3579495" y="246888"/>
                </a:lnTo>
                <a:lnTo>
                  <a:pt x="3577209" y="248158"/>
                </a:lnTo>
                <a:lnTo>
                  <a:pt x="3576320" y="250952"/>
                </a:lnTo>
                <a:lnTo>
                  <a:pt x="3577463" y="253365"/>
                </a:lnTo>
                <a:lnTo>
                  <a:pt x="3578733" y="255651"/>
                </a:lnTo>
                <a:lnTo>
                  <a:pt x="3581527" y="256540"/>
                </a:lnTo>
                <a:lnTo>
                  <a:pt x="3583940" y="255397"/>
                </a:lnTo>
                <a:lnTo>
                  <a:pt x="3646665" y="222872"/>
                </a:lnTo>
                <a:lnTo>
                  <a:pt x="3208401" y="914019"/>
                </a:lnTo>
                <a:lnTo>
                  <a:pt x="3216529" y="919099"/>
                </a:lnTo>
                <a:lnTo>
                  <a:pt x="3654653" y="227977"/>
                </a:lnTo>
                <a:lnTo>
                  <a:pt x="3652012" y="298577"/>
                </a:lnTo>
                <a:lnTo>
                  <a:pt x="3651885" y="301244"/>
                </a:lnTo>
                <a:lnTo>
                  <a:pt x="3654044" y="303403"/>
                </a:lnTo>
                <a:lnTo>
                  <a:pt x="3656584" y="303530"/>
                </a:lnTo>
                <a:lnTo>
                  <a:pt x="3659251" y="303530"/>
                </a:lnTo>
                <a:lnTo>
                  <a:pt x="3661410" y="301498"/>
                </a:lnTo>
                <a:lnTo>
                  <a:pt x="3661549" y="298577"/>
                </a:lnTo>
                <a:lnTo>
                  <a:pt x="3664889" y="208026"/>
                </a:lnTo>
                <a:lnTo>
                  <a:pt x="3665093" y="202565"/>
                </a:lnTo>
                <a:close/>
              </a:path>
              <a:path w="5803265" h="2270125">
                <a:moveTo>
                  <a:pt x="4416806" y="2237359"/>
                </a:moveTo>
                <a:lnTo>
                  <a:pt x="4342257" y="2172081"/>
                </a:lnTo>
                <a:lnTo>
                  <a:pt x="4339336" y="2172335"/>
                </a:lnTo>
                <a:lnTo>
                  <a:pt x="4337558" y="2174367"/>
                </a:lnTo>
                <a:lnTo>
                  <a:pt x="4335780" y="2176272"/>
                </a:lnTo>
                <a:lnTo>
                  <a:pt x="4336034" y="2179320"/>
                </a:lnTo>
                <a:lnTo>
                  <a:pt x="4391203" y="2227542"/>
                </a:lnTo>
                <a:lnTo>
                  <a:pt x="1783715" y="1724660"/>
                </a:lnTo>
                <a:lnTo>
                  <a:pt x="1781937" y="1733931"/>
                </a:lnTo>
                <a:lnTo>
                  <a:pt x="4389221" y="2236901"/>
                </a:lnTo>
                <a:lnTo>
                  <a:pt x="4322699" y="2260219"/>
                </a:lnTo>
                <a:lnTo>
                  <a:pt x="4320286" y="2261108"/>
                </a:lnTo>
                <a:lnTo>
                  <a:pt x="4319016" y="2263775"/>
                </a:lnTo>
                <a:lnTo>
                  <a:pt x="4319778" y="2266315"/>
                </a:lnTo>
                <a:lnTo>
                  <a:pt x="4320667" y="2268855"/>
                </a:lnTo>
                <a:lnTo>
                  <a:pt x="4323461" y="2270125"/>
                </a:lnTo>
                <a:lnTo>
                  <a:pt x="4325874" y="2269236"/>
                </a:lnTo>
                <a:lnTo>
                  <a:pt x="4408462" y="2240280"/>
                </a:lnTo>
                <a:lnTo>
                  <a:pt x="4416806" y="2237359"/>
                </a:lnTo>
                <a:close/>
              </a:path>
              <a:path w="5803265" h="2270125">
                <a:moveTo>
                  <a:pt x="4484878" y="2073148"/>
                </a:moveTo>
                <a:lnTo>
                  <a:pt x="4484217" y="2071751"/>
                </a:lnTo>
                <a:lnTo>
                  <a:pt x="4442587" y="1983613"/>
                </a:lnTo>
                <a:lnTo>
                  <a:pt x="4439666" y="1982597"/>
                </a:lnTo>
                <a:lnTo>
                  <a:pt x="4437380" y="1983740"/>
                </a:lnTo>
                <a:lnTo>
                  <a:pt x="4434967" y="1984883"/>
                </a:lnTo>
                <a:lnTo>
                  <a:pt x="4433951" y="1987677"/>
                </a:lnTo>
                <a:lnTo>
                  <a:pt x="4465269" y="2053920"/>
                </a:lnTo>
                <a:lnTo>
                  <a:pt x="3379343" y="1308989"/>
                </a:lnTo>
                <a:lnTo>
                  <a:pt x="3374009" y="1316863"/>
                </a:lnTo>
                <a:lnTo>
                  <a:pt x="4459656" y="2061692"/>
                </a:lnTo>
                <a:lnTo>
                  <a:pt x="4389374" y="2056511"/>
                </a:lnTo>
                <a:lnTo>
                  <a:pt x="4386834" y="2056384"/>
                </a:lnTo>
                <a:lnTo>
                  <a:pt x="4384548" y="2058289"/>
                </a:lnTo>
                <a:lnTo>
                  <a:pt x="4384294" y="2060956"/>
                </a:lnTo>
                <a:lnTo>
                  <a:pt x="4384167" y="2063623"/>
                </a:lnTo>
                <a:lnTo>
                  <a:pt x="4386072" y="2065909"/>
                </a:lnTo>
                <a:lnTo>
                  <a:pt x="4388739" y="2066036"/>
                </a:lnTo>
                <a:lnTo>
                  <a:pt x="4484878" y="2073148"/>
                </a:lnTo>
                <a:close/>
              </a:path>
              <a:path w="5803265" h="2270125">
                <a:moveTo>
                  <a:pt x="5735066" y="931037"/>
                </a:moveTo>
                <a:lnTo>
                  <a:pt x="5726836" y="927227"/>
                </a:lnTo>
                <a:lnTo>
                  <a:pt x="5647563" y="890524"/>
                </a:lnTo>
                <a:lnTo>
                  <a:pt x="5645277" y="889508"/>
                </a:lnTo>
                <a:lnTo>
                  <a:pt x="5642356" y="890524"/>
                </a:lnTo>
                <a:lnTo>
                  <a:pt x="5641340" y="892937"/>
                </a:lnTo>
                <a:lnTo>
                  <a:pt x="5640197" y="895223"/>
                </a:lnTo>
                <a:lnTo>
                  <a:pt x="5641213" y="898144"/>
                </a:lnTo>
                <a:lnTo>
                  <a:pt x="5643626" y="899160"/>
                </a:lnTo>
                <a:lnTo>
                  <a:pt x="5707761" y="928903"/>
                </a:lnTo>
                <a:lnTo>
                  <a:pt x="3444240" y="1144016"/>
                </a:lnTo>
                <a:lnTo>
                  <a:pt x="3445129" y="1153541"/>
                </a:lnTo>
                <a:lnTo>
                  <a:pt x="5708548" y="938301"/>
                </a:lnTo>
                <a:lnTo>
                  <a:pt x="5651246" y="979551"/>
                </a:lnTo>
                <a:lnTo>
                  <a:pt x="5649087" y="981075"/>
                </a:lnTo>
                <a:lnTo>
                  <a:pt x="5648579" y="983996"/>
                </a:lnTo>
                <a:lnTo>
                  <a:pt x="5650230" y="986155"/>
                </a:lnTo>
                <a:lnTo>
                  <a:pt x="5651754" y="988314"/>
                </a:lnTo>
                <a:lnTo>
                  <a:pt x="5654675" y="988822"/>
                </a:lnTo>
                <a:lnTo>
                  <a:pt x="5656834" y="987298"/>
                </a:lnTo>
                <a:lnTo>
                  <a:pt x="5735066" y="931037"/>
                </a:lnTo>
                <a:close/>
              </a:path>
              <a:path w="5803265" h="2270125">
                <a:moveTo>
                  <a:pt x="5803138" y="1095248"/>
                </a:moveTo>
                <a:lnTo>
                  <a:pt x="5709793" y="1119124"/>
                </a:lnTo>
                <a:lnTo>
                  <a:pt x="5707253" y="1119886"/>
                </a:lnTo>
                <a:lnTo>
                  <a:pt x="5705729" y="1122426"/>
                </a:lnTo>
                <a:lnTo>
                  <a:pt x="5706999" y="1127506"/>
                </a:lnTo>
                <a:lnTo>
                  <a:pt x="5709539" y="1129030"/>
                </a:lnTo>
                <a:lnTo>
                  <a:pt x="5780583" y="1110792"/>
                </a:lnTo>
                <a:lnTo>
                  <a:pt x="4809871" y="2069719"/>
                </a:lnTo>
                <a:lnTo>
                  <a:pt x="4816602" y="2076450"/>
                </a:lnTo>
                <a:lnTo>
                  <a:pt x="5787237" y="1117600"/>
                </a:lnTo>
                <a:lnTo>
                  <a:pt x="5768848" y="1185799"/>
                </a:lnTo>
                <a:lnTo>
                  <a:pt x="5768086" y="1188339"/>
                </a:lnTo>
                <a:lnTo>
                  <a:pt x="5769610" y="1191006"/>
                </a:lnTo>
                <a:lnTo>
                  <a:pt x="5774690" y="1192276"/>
                </a:lnTo>
                <a:lnTo>
                  <a:pt x="5777357" y="1190879"/>
                </a:lnTo>
                <a:lnTo>
                  <a:pt x="5777992" y="1188339"/>
                </a:lnTo>
                <a:lnTo>
                  <a:pt x="5802274" y="1098423"/>
                </a:lnTo>
                <a:lnTo>
                  <a:pt x="5803138" y="1095248"/>
                </a:lnTo>
                <a:close/>
              </a:path>
              <a:path w="5803265" h="2270125">
                <a:moveTo>
                  <a:pt x="5803138" y="766826"/>
                </a:moveTo>
                <a:lnTo>
                  <a:pt x="5745099" y="689864"/>
                </a:lnTo>
                <a:lnTo>
                  <a:pt x="5743448" y="687832"/>
                </a:lnTo>
                <a:lnTo>
                  <a:pt x="5740527" y="687324"/>
                </a:lnTo>
                <a:lnTo>
                  <a:pt x="5736336" y="690499"/>
                </a:lnTo>
                <a:lnTo>
                  <a:pt x="5735828" y="693547"/>
                </a:lnTo>
                <a:lnTo>
                  <a:pt x="5737479" y="695579"/>
                </a:lnTo>
                <a:lnTo>
                  <a:pt x="5779973" y="752017"/>
                </a:lnTo>
                <a:lnTo>
                  <a:pt x="4063365" y="34036"/>
                </a:lnTo>
                <a:lnTo>
                  <a:pt x="4059682" y="42799"/>
                </a:lnTo>
                <a:lnTo>
                  <a:pt x="5776252" y="760768"/>
                </a:lnTo>
                <a:lnTo>
                  <a:pt x="5706364" y="770001"/>
                </a:lnTo>
                <a:lnTo>
                  <a:pt x="5703697" y="770382"/>
                </a:lnTo>
                <a:lnTo>
                  <a:pt x="5701919" y="772795"/>
                </a:lnTo>
                <a:lnTo>
                  <a:pt x="5702173" y="775462"/>
                </a:lnTo>
                <a:lnTo>
                  <a:pt x="5702554" y="778002"/>
                </a:lnTo>
                <a:lnTo>
                  <a:pt x="5704967" y="779907"/>
                </a:lnTo>
                <a:lnTo>
                  <a:pt x="5707507" y="779526"/>
                </a:lnTo>
                <a:lnTo>
                  <a:pt x="5797397" y="767588"/>
                </a:lnTo>
                <a:lnTo>
                  <a:pt x="5803138" y="76682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01239" y="25123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811717" y="2525064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801239" y="27300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799017" y="27300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0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796795" y="227741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811717" y="229011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marL="8255" algn="ctr">
                        <a:lnSpc>
                          <a:spcPts val="16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63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9525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90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143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6" name="object 66"/>
          <p:cNvGrpSpPr/>
          <p:nvPr/>
        </p:nvGrpSpPr>
        <p:grpSpPr>
          <a:xfrm>
            <a:off x="6726429" y="3109264"/>
            <a:ext cx="475615" cy="257810"/>
            <a:chOff x="5202428" y="3109264"/>
            <a:chExt cx="475615" cy="257810"/>
          </a:xfrm>
        </p:grpSpPr>
        <p:sp>
          <p:nvSpPr>
            <p:cNvPr id="67" name="object 67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749606" y="3074289"/>
            <a:ext cx="42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739129" y="33396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736906" y="33396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8255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721984" y="2874314"/>
            <a:ext cx="475615" cy="257810"/>
            <a:chOff x="5197983" y="2874314"/>
            <a:chExt cx="475615" cy="257810"/>
          </a:xfrm>
        </p:grpSpPr>
        <p:sp>
          <p:nvSpPr>
            <p:cNvPr id="73" name="object 73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414643" y="2839035"/>
            <a:ext cx="760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89584" algn="l"/>
              </a:tabLst>
            </a:pPr>
            <a:r>
              <a:rPr sz="2700" baseline="1543" dirty="0">
                <a:latin typeface="Carlito"/>
                <a:cs typeface="Carlito"/>
              </a:rPr>
              <a:t>4	</a:t>
            </a: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270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016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" name="object 77"/>
          <p:cNvSpPr/>
          <p:nvPr/>
        </p:nvSpPr>
        <p:spPr>
          <a:xfrm>
            <a:off x="4951096" y="4728387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961573" y="4741087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948873" y="4946192"/>
            <a:ext cx="450215" cy="216726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6985" algn="ctr">
              <a:spcBef>
                <a:spcPts val="10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946651" y="44935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61573" y="450626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84" name="object 4">
            <a:extLst>
              <a:ext uri="{FF2B5EF4-FFF2-40B4-BE49-F238E27FC236}">
                <a16:creationId xmlns:a16="http://schemas.microsoft.com/office/drawing/2014/main" id="{4EBFE9AD-1A61-4CA0-B866-08826595FD5C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85" name="object 5">
              <a:extLst>
                <a:ext uri="{FF2B5EF4-FFF2-40B4-BE49-F238E27FC236}">
                  <a16:creationId xmlns:a16="http://schemas.microsoft.com/office/drawing/2014/main" id="{5C9D2DA0-2A4D-4EF7-8D98-6A9A1BCA89F3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6">
              <a:extLst>
                <a:ext uri="{FF2B5EF4-FFF2-40B4-BE49-F238E27FC236}">
                  <a16:creationId xmlns:a16="http://schemas.microsoft.com/office/drawing/2014/main" id="{EE4B2F91-D23F-4350-8637-B589D105F0EC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7">
              <a:extLst>
                <a:ext uri="{FF2B5EF4-FFF2-40B4-BE49-F238E27FC236}">
                  <a16:creationId xmlns:a16="http://schemas.microsoft.com/office/drawing/2014/main" id="{D9A0EF7D-2B04-427E-BA97-D5C1EC06CBAD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">
              <a:extLst>
                <a:ext uri="{FF2B5EF4-FFF2-40B4-BE49-F238E27FC236}">
                  <a16:creationId xmlns:a16="http://schemas.microsoft.com/office/drawing/2014/main" id="{D5753513-3281-4931-8CA4-6CB217C0C6B3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9">
              <a:extLst>
                <a:ext uri="{FF2B5EF4-FFF2-40B4-BE49-F238E27FC236}">
                  <a16:creationId xmlns:a16="http://schemas.microsoft.com/office/drawing/2014/main" id="{FA6D3383-1589-47A8-A0ED-3BB584A72435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0">
              <a:extLst>
                <a:ext uri="{FF2B5EF4-FFF2-40B4-BE49-F238E27FC236}">
                  <a16:creationId xmlns:a16="http://schemas.microsoft.com/office/drawing/2014/main" id="{C380091B-4551-4003-B416-33C15D53DD86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1">
              <a:extLst>
                <a:ext uri="{FF2B5EF4-FFF2-40B4-BE49-F238E27FC236}">
                  <a16:creationId xmlns:a16="http://schemas.microsoft.com/office/drawing/2014/main" id="{E8C21190-C346-4B7B-A0BD-07EA201C7C43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2">
              <a:extLst>
                <a:ext uri="{FF2B5EF4-FFF2-40B4-BE49-F238E27FC236}">
                  <a16:creationId xmlns:a16="http://schemas.microsoft.com/office/drawing/2014/main" id="{C353F2B2-7603-4204-A30C-B848E5F53F58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13">
            <a:extLst>
              <a:ext uri="{FF2B5EF4-FFF2-40B4-BE49-F238E27FC236}">
                <a16:creationId xmlns:a16="http://schemas.microsoft.com/office/drawing/2014/main" id="{164DBD9B-BB18-4F28-9184-E636F1BE8267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4" name="object 14">
            <a:extLst>
              <a:ext uri="{FF2B5EF4-FFF2-40B4-BE49-F238E27FC236}">
                <a16:creationId xmlns:a16="http://schemas.microsoft.com/office/drawing/2014/main" id="{1DC462B6-7B01-4D80-B037-91B2AB833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37536" y="2488438"/>
            <a:ext cx="5803265" cy="2270125"/>
          </a:xfrm>
          <a:custGeom>
            <a:avLst/>
            <a:gdLst/>
            <a:ahLst/>
            <a:cxnLst/>
            <a:rect l="l" t="t" r="r" b="b"/>
            <a:pathLst>
              <a:path w="5803265" h="2270125">
                <a:moveTo>
                  <a:pt x="1318387" y="1729359"/>
                </a:moveTo>
                <a:lnTo>
                  <a:pt x="1264412" y="1649476"/>
                </a:lnTo>
                <a:lnTo>
                  <a:pt x="1263015" y="1647317"/>
                </a:lnTo>
                <a:lnTo>
                  <a:pt x="1259967" y="1646682"/>
                </a:lnTo>
                <a:lnTo>
                  <a:pt x="1257808" y="1648206"/>
                </a:lnTo>
                <a:lnTo>
                  <a:pt x="1255649" y="1649603"/>
                </a:lnTo>
                <a:lnTo>
                  <a:pt x="1255014" y="1652651"/>
                </a:lnTo>
                <a:lnTo>
                  <a:pt x="1256538" y="1654810"/>
                </a:lnTo>
                <a:lnTo>
                  <a:pt x="1296162" y="1713395"/>
                </a:lnTo>
                <a:lnTo>
                  <a:pt x="4191" y="1090930"/>
                </a:lnTo>
                <a:lnTo>
                  <a:pt x="0" y="1099566"/>
                </a:lnTo>
                <a:lnTo>
                  <a:pt x="1291996" y="1721866"/>
                </a:lnTo>
                <a:lnTo>
                  <a:pt x="1221486" y="1727454"/>
                </a:lnTo>
                <a:lnTo>
                  <a:pt x="1218946" y="1727708"/>
                </a:lnTo>
                <a:lnTo>
                  <a:pt x="1216914" y="1729994"/>
                </a:lnTo>
                <a:lnTo>
                  <a:pt x="1217422" y="1735201"/>
                </a:lnTo>
                <a:lnTo>
                  <a:pt x="1219708" y="1737106"/>
                </a:lnTo>
                <a:lnTo>
                  <a:pt x="1222248" y="1736979"/>
                </a:lnTo>
                <a:lnTo>
                  <a:pt x="1316774" y="1729486"/>
                </a:lnTo>
                <a:lnTo>
                  <a:pt x="1318387" y="1729359"/>
                </a:lnTo>
                <a:close/>
              </a:path>
              <a:path w="5803265" h="2270125">
                <a:moveTo>
                  <a:pt x="1354709" y="270637"/>
                </a:moveTo>
                <a:lnTo>
                  <a:pt x="1347558" y="269367"/>
                </a:lnTo>
                <a:lnTo>
                  <a:pt x="1259713" y="253746"/>
                </a:lnTo>
                <a:lnTo>
                  <a:pt x="1257173" y="253238"/>
                </a:lnTo>
                <a:lnTo>
                  <a:pt x="1254760" y="255016"/>
                </a:lnTo>
                <a:lnTo>
                  <a:pt x="1253744" y="260096"/>
                </a:lnTo>
                <a:lnTo>
                  <a:pt x="1255522" y="262636"/>
                </a:lnTo>
                <a:lnTo>
                  <a:pt x="1258062" y="263017"/>
                </a:lnTo>
                <a:lnTo>
                  <a:pt x="1327645" y="275437"/>
                </a:lnTo>
                <a:lnTo>
                  <a:pt x="508" y="762381"/>
                </a:lnTo>
                <a:lnTo>
                  <a:pt x="3683" y="771271"/>
                </a:lnTo>
                <a:lnTo>
                  <a:pt x="1330896" y="284467"/>
                </a:lnTo>
                <a:lnTo>
                  <a:pt x="1285875" y="338836"/>
                </a:lnTo>
                <a:lnTo>
                  <a:pt x="1284224" y="340868"/>
                </a:lnTo>
                <a:lnTo>
                  <a:pt x="1284478" y="343789"/>
                </a:lnTo>
                <a:lnTo>
                  <a:pt x="1286510" y="345567"/>
                </a:lnTo>
                <a:lnTo>
                  <a:pt x="1288542" y="347218"/>
                </a:lnTo>
                <a:lnTo>
                  <a:pt x="1291590" y="346964"/>
                </a:lnTo>
                <a:lnTo>
                  <a:pt x="1293241" y="344932"/>
                </a:lnTo>
                <a:lnTo>
                  <a:pt x="1354709" y="270637"/>
                </a:lnTo>
                <a:close/>
              </a:path>
              <a:path w="5803265" h="2270125">
                <a:moveTo>
                  <a:pt x="1603502" y="1413510"/>
                </a:moveTo>
                <a:lnTo>
                  <a:pt x="1602867" y="1410462"/>
                </a:lnTo>
                <a:lnTo>
                  <a:pt x="1600708" y="1409065"/>
                </a:lnTo>
                <a:lnTo>
                  <a:pt x="1598422" y="1407668"/>
                </a:lnTo>
                <a:lnTo>
                  <a:pt x="1595501" y="1408303"/>
                </a:lnTo>
                <a:lnTo>
                  <a:pt x="1594104" y="1410589"/>
                </a:lnTo>
                <a:lnTo>
                  <a:pt x="1556258" y="1470304"/>
                </a:lnTo>
                <a:lnTo>
                  <a:pt x="1591564" y="503047"/>
                </a:lnTo>
                <a:lnTo>
                  <a:pt x="1582166" y="502666"/>
                </a:lnTo>
                <a:lnTo>
                  <a:pt x="1546860" y="1470012"/>
                </a:lnTo>
                <a:lnTo>
                  <a:pt x="1513459" y="1407668"/>
                </a:lnTo>
                <a:lnTo>
                  <a:pt x="1512189" y="1405382"/>
                </a:lnTo>
                <a:lnTo>
                  <a:pt x="1509395" y="1404493"/>
                </a:lnTo>
                <a:lnTo>
                  <a:pt x="1506982" y="1405636"/>
                </a:lnTo>
                <a:lnTo>
                  <a:pt x="1504696" y="1406906"/>
                </a:lnTo>
                <a:lnTo>
                  <a:pt x="1503807" y="1409827"/>
                </a:lnTo>
                <a:lnTo>
                  <a:pt x="1505077" y="1412113"/>
                </a:lnTo>
                <a:lnTo>
                  <a:pt x="1550543" y="1497076"/>
                </a:lnTo>
                <a:lnTo>
                  <a:pt x="1556410" y="1487805"/>
                </a:lnTo>
                <a:lnTo>
                  <a:pt x="1602105" y="1415669"/>
                </a:lnTo>
                <a:lnTo>
                  <a:pt x="1603502" y="1413510"/>
                </a:lnTo>
                <a:close/>
              </a:path>
              <a:path w="5803265" h="2270125">
                <a:moveTo>
                  <a:pt x="2980309" y="1148715"/>
                </a:moveTo>
                <a:lnTo>
                  <a:pt x="2973133" y="1147191"/>
                </a:lnTo>
                <a:lnTo>
                  <a:pt x="2885948" y="1128649"/>
                </a:lnTo>
                <a:lnTo>
                  <a:pt x="2883408" y="1128014"/>
                </a:lnTo>
                <a:lnTo>
                  <a:pt x="2880868" y="1129665"/>
                </a:lnTo>
                <a:lnTo>
                  <a:pt x="2879852" y="1134872"/>
                </a:lnTo>
                <a:lnTo>
                  <a:pt x="2881376" y="1137412"/>
                </a:lnTo>
                <a:lnTo>
                  <a:pt x="2884043" y="1137920"/>
                </a:lnTo>
                <a:lnTo>
                  <a:pt x="2953105" y="1152677"/>
                </a:lnTo>
                <a:lnTo>
                  <a:pt x="1713344" y="1560576"/>
                </a:lnTo>
                <a:lnTo>
                  <a:pt x="1716278" y="1569593"/>
                </a:lnTo>
                <a:lnTo>
                  <a:pt x="2956102" y="1161707"/>
                </a:lnTo>
                <a:lnTo>
                  <a:pt x="2909189" y="1214628"/>
                </a:lnTo>
                <a:lnTo>
                  <a:pt x="2907538" y="1216533"/>
                </a:lnTo>
                <a:lnTo>
                  <a:pt x="2907665" y="1219581"/>
                </a:lnTo>
                <a:lnTo>
                  <a:pt x="2911602" y="1223010"/>
                </a:lnTo>
                <a:lnTo>
                  <a:pt x="2914650" y="1222883"/>
                </a:lnTo>
                <a:lnTo>
                  <a:pt x="2916301" y="1220851"/>
                </a:lnTo>
                <a:lnTo>
                  <a:pt x="2980309" y="1148715"/>
                </a:lnTo>
                <a:close/>
              </a:path>
              <a:path w="5803265" h="2270125">
                <a:moveTo>
                  <a:pt x="3050159" y="980186"/>
                </a:moveTo>
                <a:lnTo>
                  <a:pt x="1777898" y="440994"/>
                </a:lnTo>
                <a:lnTo>
                  <a:pt x="1831936" y="434086"/>
                </a:lnTo>
                <a:lnTo>
                  <a:pt x="1847850" y="432054"/>
                </a:lnTo>
                <a:lnTo>
                  <a:pt x="1850517" y="431673"/>
                </a:lnTo>
                <a:lnTo>
                  <a:pt x="1852295" y="429387"/>
                </a:lnTo>
                <a:lnTo>
                  <a:pt x="1852041" y="426720"/>
                </a:lnTo>
                <a:lnTo>
                  <a:pt x="1851660" y="424053"/>
                </a:lnTo>
                <a:lnTo>
                  <a:pt x="1849247" y="422275"/>
                </a:lnTo>
                <a:lnTo>
                  <a:pt x="1846707" y="422656"/>
                </a:lnTo>
                <a:lnTo>
                  <a:pt x="1751076" y="434848"/>
                </a:lnTo>
                <a:lnTo>
                  <a:pt x="1808734" y="512064"/>
                </a:lnTo>
                <a:lnTo>
                  <a:pt x="1810385" y="514096"/>
                </a:lnTo>
                <a:lnTo>
                  <a:pt x="1813306" y="514604"/>
                </a:lnTo>
                <a:lnTo>
                  <a:pt x="1817497" y="511429"/>
                </a:lnTo>
                <a:lnTo>
                  <a:pt x="1818005" y="508381"/>
                </a:lnTo>
                <a:lnTo>
                  <a:pt x="1816354" y="506349"/>
                </a:lnTo>
                <a:lnTo>
                  <a:pt x="1774012" y="449668"/>
                </a:lnTo>
                <a:lnTo>
                  <a:pt x="3046349" y="988949"/>
                </a:lnTo>
                <a:lnTo>
                  <a:pt x="3050159" y="980186"/>
                </a:lnTo>
                <a:close/>
              </a:path>
              <a:path w="5803265" h="2270125">
                <a:moveTo>
                  <a:pt x="3597148" y="38354"/>
                </a:moveTo>
                <a:lnTo>
                  <a:pt x="3588982" y="34925"/>
                </a:lnTo>
                <a:lnTo>
                  <a:pt x="3505835" y="0"/>
                </a:lnTo>
                <a:lnTo>
                  <a:pt x="3503041" y="1143"/>
                </a:lnTo>
                <a:lnTo>
                  <a:pt x="3501009" y="5969"/>
                </a:lnTo>
                <a:lnTo>
                  <a:pt x="3502152" y="8763"/>
                </a:lnTo>
                <a:lnTo>
                  <a:pt x="3569589" y="37223"/>
                </a:lnTo>
                <a:lnTo>
                  <a:pt x="1818513" y="265938"/>
                </a:lnTo>
                <a:lnTo>
                  <a:pt x="1819656" y="275336"/>
                </a:lnTo>
                <a:lnTo>
                  <a:pt x="3570846" y="46621"/>
                </a:lnTo>
                <a:lnTo>
                  <a:pt x="3514979" y="89789"/>
                </a:lnTo>
                <a:lnTo>
                  <a:pt x="3512947" y="91440"/>
                </a:lnTo>
                <a:lnTo>
                  <a:pt x="3512566" y="94361"/>
                </a:lnTo>
                <a:lnTo>
                  <a:pt x="3515741" y="98552"/>
                </a:lnTo>
                <a:lnTo>
                  <a:pt x="3518789" y="98933"/>
                </a:lnTo>
                <a:lnTo>
                  <a:pt x="3520821" y="97282"/>
                </a:lnTo>
                <a:lnTo>
                  <a:pt x="3597148" y="38354"/>
                </a:lnTo>
                <a:close/>
              </a:path>
              <a:path w="5803265" h="2270125">
                <a:moveTo>
                  <a:pt x="3665093" y="202565"/>
                </a:moveTo>
                <a:lnTo>
                  <a:pt x="3579495" y="246888"/>
                </a:lnTo>
                <a:lnTo>
                  <a:pt x="3577209" y="248158"/>
                </a:lnTo>
                <a:lnTo>
                  <a:pt x="3576320" y="250952"/>
                </a:lnTo>
                <a:lnTo>
                  <a:pt x="3577463" y="253365"/>
                </a:lnTo>
                <a:lnTo>
                  <a:pt x="3578733" y="255651"/>
                </a:lnTo>
                <a:lnTo>
                  <a:pt x="3581527" y="256540"/>
                </a:lnTo>
                <a:lnTo>
                  <a:pt x="3583940" y="255397"/>
                </a:lnTo>
                <a:lnTo>
                  <a:pt x="3646665" y="222872"/>
                </a:lnTo>
                <a:lnTo>
                  <a:pt x="3208401" y="914019"/>
                </a:lnTo>
                <a:lnTo>
                  <a:pt x="3216529" y="919099"/>
                </a:lnTo>
                <a:lnTo>
                  <a:pt x="3654653" y="227977"/>
                </a:lnTo>
                <a:lnTo>
                  <a:pt x="3652012" y="298577"/>
                </a:lnTo>
                <a:lnTo>
                  <a:pt x="3651885" y="301244"/>
                </a:lnTo>
                <a:lnTo>
                  <a:pt x="3654044" y="303403"/>
                </a:lnTo>
                <a:lnTo>
                  <a:pt x="3656584" y="303530"/>
                </a:lnTo>
                <a:lnTo>
                  <a:pt x="3659251" y="303530"/>
                </a:lnTo>
                <a:lnTo>
                  <a:pt x="3661410" y="301498"/>
                </a:lnTo>
                <a:lnTo>
                  <a:pt x="3661549" y="298577"/>
                </a:lnTo>
                <a:lnTo>
                  <a:pt x="3664889" y="208026"/>
                </a:lnTo>
                <a:lnTo>
                  <a:pt x="3665093" y="202565"/>
                </a:lnTo>
                <a:close/>
              </a:path>
              <a:path w="5803265" h="2270125">
                <a:moveTo>
                  <a:pt x="4416806" y="2237359"/>
                </a:moveTo>
                <a:lnTo>
                  <a:pt x="4342257" y="2172081"/>
                </a:lnTo>
                <a:lnTo>
                  <a:pt x="4339336" y="2172335"/>
                </a:lnTo>
                <a:lnTo>
                  <a:pt x="4337558" y="2174367"/>
                </a:lnTo>
                <a:lnTo>
                  <a:pt x="4335780" y="2176272"/>
                </a:lnTo>
                <a:lnTo>
                  <a:pt x="4336034" y="2179320"/>
                </a:lnTo>
                <a:lnTo>
                  <a:pt x="4391203" y="2227542"/>
                </a:lnTo>
                <a:lnTo>
                  <a:pt x="1783715" y="1724660"/>
                </a:lnTo>
                <a:lnTo>
                  <a:pt x="1781937" y="1733931"/>
                </a:lnTo>
                <a:lnTo>
                  <a:pt x="4389221" y="2236901"/>
                </a:lnTo>
                <a:lnTo>
                  <a:pt x="4322699" y="2260219"/>
                </a:lnTo>
                <a:lnTo>
                  <a:pt x="4320286" y="2261108"/>
                </a:lnTo>
                <a:lnTo>
                  <a:pt x="4319016" y="2263775"/>
                </a:lnTo>
                <a:lnTo>
                  <a:pt x="4319778" y="2266315"/>
                </a:lnTo>
                <a:lnTo>
                  <a:pt x="4320667" y="2268855"/>
                </a:lnTo>
                <a:lnTo>
                  <a:pt x="4323461" y="2270125"/>
                </a:lnTo>
                <a:lnTo>
                  <a:pt x="4325874" y="2269236"/>
                </a:lnTo>
                <a:lnTo>
                  <a:pt x="4408462" y="2240280"/>
                </a:lnTo>
                <a:lnTo>
                  <a:pt x="4416806" y="2237359"/>
                </a:lnTo>
                <a:close/>
              </a:path>
              <a:path w="5803265" h="2270125">
                <a:moveTo>
                  <a:pt x="4484878" y="2073148"/>
                </a:moveTo>
                <a:lnTo>
                  <a:pt x="4484217" y="2071751"/>
                </a:lnTo>
                <a:lnTo>
                  <a:pt x="4442587" y="1983613"/>
                </a:lnTo>
                <a:lnTo>
                  <a:pt x="4439666" y="1982597"/>
                </a:lnTo>
                <a:lnTo>
                  <a:pt x="4437380" y="1983740"/>
                </a:lnTo>
                <a:lnTo>
                  <a:pt x="4434967" y="1984883"/>
                </a:lnTo>
                <a:lnTo>
                  <a:pt x="4433951" y="1987677"/>
                </a:lnTo>
                <a:lnTo>
                  <a:pt x="4465269" y="2053920"/>
                </a:lnTo>
                <a:lnTo>
                  <a:pt x="3379343" y="1308989"/>
                </a:lnTo>
                <a:lnTo>
                  <a:pt x="3374009" y="1316863"/>
                </a:lnTo>
                <a:lnTo>
                  <a:pt x="4459656" y="2061692"/>
                </a:lnTo>
                <a:lnTo>
                  <a:pt x="4389374" y="2056511"/>
                </a:lnTo>
                <a:lnTo>
                  <a:pt x="4386834" y="2056384"/>
                </a:lnTo>
                <a:lnTo>
                  <a:pt x="4384548" y="2058289"/>
                </a:lnTo>
                <a:lnTo>
                  <a:pt x="4384294" y="2060956"/>
                </a:lnTo>
                <a:lnTo>
                  <a:pt x="4384167" y="2063623"/>
                </a:lnTo>
                <a:lnTo>
                  <a:pt x="4386072" y="2065909"/>
                </a:lnTo>
                <a:lnTo>
                  <a:pt x="4388739" y="2066036"/>
                </a:lnTo>
                <a:lnTo>
                  <a:pt x="4484878" y="2073148"/>
                </a:lnTo>
                <a:close/>
              </a:path>
              <a:path w="5803265" h="2270125">
                <a:moveTo>
                  <a:pt x="5735066" y="931037"/>
                </a:moveTo>
                <a:lnTo>
                  <a:pt x="5726836" y="927227"/>
                </a:lnTo>
                <a:lnTo>
                  <a:pt x="5647563" y="890524"/>
                </a:lnTo>
                <a:lnTo>
                  <a:pt x="5645277" y="889508"/>
                </a:lnTo>
                <a:lnTo>
                  <a:pt x="5642356" y="890524"/>
                </a:lnTo>
                <a:lnTo>
                  <a:pt x="5641340" y="892937"/>
                </a:lnTo>
                <a:lnTo>
                  <a:pt x="5640197" y="895223"/>
                </a:lnTo>
                <a:lnTo>
                  <a:pt x="5641213" y="898144"/>
                </a:lnTo>
                <a:lnTo>
                  <a:pt x="5643626" y="899160"/>
                </a:lnTo>
                <a:lnTo>
                  <a:pt x="5707761" y="928903"/>
                </a:lnTo>
                <a:lnTo>
                  <a:pt x="3444240" y="1144016"/>
                </a:lnTo>
                <a:lnTo>
                  <a:pt x="3445129" y="1153541"/>
                </a:lnTo>
                <a:lnTo>
                  <a:pt x="5708548" y="938301"/>
                </a:lnTo>
                <a:lnTo>
                  <a:pt x="5651246" y="979551"/>
                </a:lnTo>
                <a:lnTo>
                  <a:pt x="5649087" y="981075"/>
                </a:lnTo>
                <a:lnTo>
                  <a:pt x="5648579" y="983996"/>
                </a:lnTo>
                <a:lnTo>
                  <a:pt x="5650230" y="986155"/>
                </a:lnTo>
                <a:lnTo>
                  <a:pt x="5651754" y="988314"/>
                </a:lnTo>
                <a:lnTo>
                  <a:pt x="5654675" y="988822"/>
                </a:lnTo>
                <a:lnTo>
                  <a:pt x="5656834" y="987298"/>
                </a:lnTo>
                <a:lnTo>
                  <a:pt x="5735066" y="931037"/>
                </a:lnTo>
                <a:close/>
              </a:path>
              <a:path w="5803265" h="2270125">
                <a:moveTo>
                  <a:pt x="5803138" y="1095248"/>
                </a:moveTo>
                <a:lnTo>
                  <a:pt x="5709793" y="1119124"/>
                </a:lnTo>
                <a:lnTo>
                  <a:pt x="5707253" y="1119886"/>
                </a:lnTo>
                <a:lnTo>
                  <a:pt x="5705729" y="1122426"/>
                </a:lnTo>
                <a:lnTo>
                  <a:pt x="5706999" y="1127506"/>
                </a:lnTo>
                <a:lnTo>
                  <a:pt x="5709539" y="1129030"/>
                </a:lnTo>
                <a:lnTo>
                  <a:pt x="5780583" y="1110792"/>
                </a:lnTo>
                <a:lnTo>
                  <a:pt x="4809871" y="2069719"/>
                </a:lnTo>
                <a:lnTo>
                  <a:pt x="4816602" y="2076450"/>
                </a:lnTo>
                <a:lnTo>
                  <a:pt x="5787237" y="1117600"/>
                </a:lnTo>
                <a:lnTo>
                  <a:pt x="5768848" y="1185799"/>
                </a:lnTo>
                <a:lnTo>
                  <a:pt x="5768086" y="1188339"/>
                </a:lnTo>
                <a:lnTo>
                  <a:pt x="5769610" y="1191006"/>
                </a:lnTo>
                <a:lnTo>
                  <a:pt x="5774690" y="1192276"/>
                </a:lnTo>
                <a:lnTo>
                  <a:pt x="5777357" y="1190879"/>
                </a:lnTo>
                <a:lnTo>
                  <a:pt x="5777992" y="1188339"/>
                </a:lnTo>
                <a:lnTo>
                  <a:pt x="5802274" y="1098423"/>
                </a:lnTo>
                <a:lnTo>
                  <a:pt x="5803138" y="1095248"/>
                </a:lnTo>
                <a:close/>
              </a:path>
              <a:path w="5803265" h="2270125">
                <a:moveTo>
                  <a:pt x="5803138" y="766826"/>
                </a:moveTo>
                <a:lnTo>
                  <a:pt x="5745099" y="689864"/>
                </a:lnTo>
                <a:lnTo>
                  <a:pt x="5743448" y="687832"/>
                </a:lnTo>
                <a:lnTo>
                  <a:pt x="5740527" y="687324"/>
                </a:lnTo>
                <a:lnTo>
                  <a:pt x="5736336" y="690499"/>
                </a:lnTo>
                <a:lnTo>
                  <a:pt x="5735828" y="693547"/>
                </a:lnTo>
                <a:lnTo>
                  <a:pt x="5737479" y="695579"/>
                </a:lnTo>
                <a:lnTo>
                  <a:pt x="5779973" y="752017"/>
                </a:lnTo>
                <a:lnTo>
                  <a:pt x="4063365" y="34036"/>
                </a:lnTo>
                <a:lnTo>
                  <a:pt x="4059682" y="42799"/>
                </a:lnTo>
                <a:lnTo>
                  <a:pt x="5776252" y="760768"/>
                </a:lnTo>
                <a:lnTo>
                  <a:pt x="5706364" y="770001"/>
                </a:lnTo>
                <a:lnTo>
                  <a:pt x="5703697" y="770382"/>
                </a:lnTo>
                <a:lnTo>
                  <a:pt x="5701919" y="772795"/>
                </a:lnTo>
                <a:lnTo>
                  <a:pt x="5702173" y="775462"/>
                </a:lnTo>
                <a:lnTo>
                  <a:pt x="5702554" y="778002"/>
                </a:lnTo>
                <a:lnTo>
                  <a:pt x="5704967" y="779907"/>
                </a:lnTo>
                <a:lnTo>
                  <a:pt x="5707507" y="779526"/>
                </a:lnTo>
                <a:lnTo>
                  <a:pt x="5797397" y="767588"/>
                </a:lnTo>
                <a:lnTo>
                  <a:pt x="5803138" y="76682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01239" y="25123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811717" y="2525064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801239" y="27300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799017" y="27300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0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796795" y="227741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811717" y="229011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marL="8255" algn="ctr">
                        <a:lnSpc>
                          <a:spcPts val="16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63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9525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90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143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6" name="object 66"/>
          <p:cNvGrpSpPr/>
          <p:nvPr/>
        </p:nvGrpSpPr>
        <p:grpSpPr>
          <a:xfrm>
            <a:off x="6726429" y="3109264"/>
            <a:ext cx="475615" cy="257810"/>
            <a:chOff x="5202428" y="3109264"/>
            <a:chExt cx="475615" cy="257810"/>
          </a:xfrm>
        </p:grpSpPr>
        <p:sp>
          <p:nvSpPr>
            <p:cNvPr id="67" name="object 67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749606" y="3074289"/>
            <a:ext cx="42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739129" y="33396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736906" y="33396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8255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721984" y="2874314"/>
            <a:ext cx="475615" cy="257810"/>
            <a:chOff x="5197983" y="2874314"/>
            <a:chExt cx="475615" cy="257810"/>
          </a:xfrm>
        </p:grpSpPr>
        <p:sp>
          <p:nvSpPr>
            <p:cNvPr id="73" name="object 73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414643" y="2839035"/>
            <a:ext cx="760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89584" algn="l"/>
              </a:tabLst>
            </a:pPr>
            <a:r>
              <a:rPr sz="2700" baseline="1543" dirty="0">
                <a:latin typeface="Carlito"/>
                <a:cs typeface="Carlito"/>
              </a:rPr>
              <a:t>4	</a:t>
            </a: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270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016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" name="object 77"/>
          <p:cNvSpPr/>
          <p:nvPr/>
        </p:nvSpPr>
        <p:spPr>
          <a:xfrm>
            <a:off x="4951096" y="4728387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961573" y="4741087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948873" y="4946192"/>
            <a:ext cx="450215" cy="216726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6985" algn="ctr">
              <a:spcBef>
                <a:spcPts val="10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946651" y="44935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61573" y="450626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84" name="object 4">
            <a:extLst>
              <a:ext uri="{FF2B5EF4-FFF2-40B4-BE49-F238E27FC236}">
                <a16:creationId xmlns:a16="http://schemas.microsoft.com/office/drawing/2014/main" id="{617AC7FD-0BFD-47E0-93D3-EC349E9871EB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85" name="object 5">
              <a:extLst>
                <a:ext uri="{FF2B5EF4-FFF2-40B4-BE49-F238E27FC236}">
                  <a16:creationId xmlns:a16="http://schemas.microsoft.com/office/drawing/2014/main" id="{665844E7-0832-407E-828B-9D99309BFD21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6">
              <a:extLst>
                <a:ext uri="{FF2B5EF4-FFF2-40B4-BE49-F238E27FC236}">
                  <a16:creationId xmlns:a16="http://schemas.microsoft.com/office/drawing/2014/main" id="{62A22CAC-B77B-41E8-A870-18F432F42001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7">
              <a:extLst>
                <a:ext uri="{FF2B5EF4-FFF2-40B4-BE49-F238E27FC236}">
                  <a16:creationId xmlns:a16="http://schemas.microsoft.com/office/drawing/2014/main" id="{DC6E4612-69E7-4A37-B7AD-E469070731C5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">
              <a:extLst>
                <a:ext uri="{FF2B5EF4-FFF2-40B4-BE49-F238E27FC236}">
                  <a16:creationId xmlns:a16="http://schemas.microsoft.com/office/drawing/2014/main" id="{1AC187A1-D17B-4039-B587-BA10E5A9117F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9">
              <a:extLst>
                <a:ext uri="{FF2B5EF4-FFF2-40B4-BE49-F238E27FC236}">
                  <a16:creationId xmlns:a16="http://schemas.microsoft.com/office/drawing/2014/main" id="{B6B893F5-5BD6-4456-824F-53345C283A53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0">
              <a:extLst>
                <a:ext uri="{FF2B5EF4-FFF2-40B4-BE49-F238E27FC236}">
                  <a16:creationId xmlns:a16="http://schemas.microsoft.com/office/drawing/2014/main" id="{EE2A4494-5DC5-434D-A47C-6C60F83C6343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1">
              <a:extLst>
                <a:ext uri="{FF2B5EF4-FFF2-40B4-BE49-F238E27FC236}">
                  <a16:creationId xmlns:a16="http://schemas.microsoft.com/office/drawing/2014/main" id="{C826BD57-4973-4179-B518-E76EFB83E3CB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2">
              <a:extLst>
                <a:ext uri="{FF2B5EF4-FFF2-40B4-BE49-F238E27FC236}">
                  <a16:creationId xmlns:a16="http://schemas.microsoft.com/office/drawing/2014/main" id="{5169AEC7-91BE-441B-956C-17A2E9332DC5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13">
            <a:extLst>
              <a:ext uri="{FF2B5EF4-FFF2-40B4-BE49-F238E27FC236}">
                <a16:creationId xmlns:a16="http://schemas.microsoft.com/office/drawing/2014/main" id="{11EE6286-8897-4898-AEEA-3EBB9618F5F8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4" name="object 14">
            <a:extLst>
              <a:ext uri="{FF2B5EF4-FFF2-40B4-BE49-F238E27FC236}">
                <a16:creationId xmlns:a16="http://schemas.microsoft.com/office/drawing/2014/main" id="{7725CA25-43BD-445A-916E-C0FA82C0C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37536" y="2488439"/>
            <a:ext cx="5803265" cy="2270125"/>
            <a:chOff x="1613535" y="2488438"/>
            <a:chExt cx="5803265" cy="2270125"/>
          </a:xfrm>
        </p:grpSpPr>
        <p:sp>
          <p:nvSpPr>
            <p:cNvPr id="46" name="object 46"/>
            <p:cNvSpPr/>
            <p:nvPr/>
          </p:nvSpPr>
          <p:spPr>
            <a:xfrm>
              <a:off x="1614043" y="2741676"/>
              <a:ext cx="1354455" cy="518159"/>
            </a:xfrm>
            <a:custGeom>
              <a:avLst/>
              <a:gdLst/>
              <a:ahLst/>
              <a:cxnLst/>
              <a:rect l="l" t="t" r="r" b="b"/>
              <a:pathLst>
                <a:path w="1354455" h="518160">
                  <a:moveTo>
                    <a:pt x="1327139" y="22190"/>
                  </a:moveTo>
                  <a:lnTo>
                    <a:pt x="0" y="509143"/>
                  </a:lnTo>
                  <a:lnTo>
                    <a:pt x="3175" y="518033"/>
                  </a:lnTo>
                  <a:lnTo>
                    <a:pt x="1330390" y="31224"/>
                  </a:lnTo>
                  <a:lnTo>
                    <a:pt x="1336489" y="23858"/>
                  </a:lnTo>
                  <a:lnTo>
                    <a:pt x="1327139" y="22190"/>
                  </a:lnTo>
                  <a:close/>
                </a:path>
                <a:path w="1354455" h="518160">
                  <a:moveTo>
                    <a:pt x="1347058" y="16128"/>
                  </a:moveTo>
                  <a:lnTo>
                    <a:pt x="1343659" y="16128"/>
                  </a:lnTo>
                  <a:lnTo>
                    <a:pt x="1346962" y="25146"/>
                  </a:lnTo>
                  <a:lnTo>
                    <a:pt x="1330390" y="31224"/>
                  </a:lnTo>
                  <a:lnTo>
                    <a:pt x="1285367" y="85598"/>
                  </a:lnTo>
                  <a:lnTo>
                    <a:pt x="1283715" y="87629"/>
                  </a:lnTo>
                  <a:lnTo>
                    <a:pt x="1283970" y="90550"/>
                  </a:lnTo>
                  <a:lnTo>
                    <a:pt x="1286002" y="92328"/>
                  </a:lnTo>
                  <a:lnTo>
                    <a:pt x="1288033" y="93979"/>
                  </a:lnTo>
                  <a:lnTo>
                    <a:pt x="1291082" y="93725"/>
                  </a:lnTo>
                  <a:lnTo>
                    <a:pt x="1292733" y="91694"/>
                  </a:lnTo>
                  <a:lnTo>
                    <a:pt x="1354201" y="17399"/>
                  </a:lnTo>
                  <a:lnTo>
                    <a:pt x="1347058" y="16128"/>
                  </a:lnTo>
                  <a:close/>
                </a:path>
                <a:path w="1354455" h="518160">
                  <a:moveTo>
                    <a:pt x="1336489" y="23858"/>
                  </a:moveTo>
                  <a:lnTo>
                    <a:pt x="1330390" y="31224"/>
                  </a:lnTo>
                  <a:lnTo>
                    <a:pt x="1346615" y="25273"/>
                  </a:lnTo>
                  <a:lnTo>
                    <a:pt x="1344421" y="25273"/>
                  </a:lnTo>
                  <a:lnTo>
                    <a:pt x="1336489" y="23858"/>
                  </a:lnTo>
                  <a:close/>
                </a:path>
                <a:path w="1354455" h="518160">
                  <a:moveTo>
                    <a:pt x="1341627" y="17652"/>
                  </a:moveTo>
                  <a:lnTo>
                    <a:pt x="1336489" y="23858"/>
                  </a:lnTo>
                  <a:lnTo>
                    <a:pt x="1344421" y="25273"/>
                  </a:lnTo>
                  <a:lnTo>
                    <a:pt x="1341627" y="17652"/>
                  </a:lnTo>
                  <a:close/>
                </a:path>
                <a:path w="1354455" h="518160">
                  <a:moveTo>
                    <a:pt x="1344218" y="17652"/>
                  </a:moveTo>
                  <a:lnTo>
                    <a:pt x="1341627" y="17652"/>
                  </a:lnTo>
                  <a:lnTo>
                    <a:pt x="1344421" y="25273"/>
                  </a:lnTo>
                  <a:lnTo>
                    <a:pt x="1346615" y="25273"/>
                  </a:lnTo>
                  <a:lnTo>
                    <a:pt x="1346962" y="25146"/>
                  </a:lnTo>
                  <a:lnTo>
                    <a:pt x="1344218" y="17652"/>
                  </a:lnTo>
                  <a:close/>
                </a:path>
                <a:path w="1354455" h="518160">
                  <a:moveTo>
                    <a:pt x="1343659" y="16128"/>
                  </a:moveTo>
                  <a:lnTo>
                    <a:pt x="1327139" y="22190"/>
                  </a:lnTo>
                  <a:lnTo>
                    <a:pt x="1336489" y="23858"/>
                  </a:lnTo>
                  <a:lnTo>
                    <a:pt x="1341627" y="17652"/>
                  </a:lnTo>
                  <a:lnTo>
                    <a:pt x="1344218" y="17652"/>
                  </a:lnTo>
                  <a:lnTo>
                    <a:pt x="1343659" y="16128"/>
                  </a:lnTo>
                  <a:close/>
                </a:path>
                <a:path w="1354455" h="518160">
                  <a:moveTo>
                    <a:pt x="1256664" y="0"/>
                  </a:moveTo>
                  <a:lnTo>
                    <a:pt x="1254252" y="1777"/>
                  </a:lnTo>
                  <a:lnTo>
                    <a:pt x="1253236" y="6858"/>
                  </a:lnTo>
                  <a:lnTo>
                    <a:pt x="1255014" y="9398"/>
                  </a:lnTo>
                  <a:lnTo>
                    <a:pt x="1257554" y="9778"/>
                  </a:lnTo>
                  <a:lnTo>
                    <a:pt x="1327139" y="22190"/>
                  </a:lnTo>
                  <a:lnTo>
                    <a:pt x="1343659" y="16128"/>
                  </a:lnTo>
                  <a:lnTo>
                    <a:pt x="1347058" y="16128"/>
                  </a:lnTo>
                  <a:lnTo>
                    <a:pt x="1259205" y="508"/>
                  </a:lnTo>
                  <a:lnTo>
                    <a:pt x="1256664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13535" y="3579368"/>
              <a:ext cx="1318895" cy="646430"/>
            </a:xfrm>
            <a:custGeom>
              <a:avLst/>
              <a:gdLst/>
              <a:ahLst/>
              <a:cxnLst/>
              <a:rect l="l" t="t" r="r" b="b"/>
              <a:pathLst>
                <a:path w="1318895" h="646429">
                  <a:moveTo>
                    <a:pt x="1292006" y="630927"/>
                  </a:moveTo>
                  <a:lnTo>
                    <a:pt x="1221486" y="636524"/>
                  </a:lnTo>
                  <a:lnTo>
                    <a:pt x="1218946" y="636778"/>
                  </a:lnTo>
                  <a:lnTo>
                    <a:pt x="1216914" y="639064"/>
                  </a:lnTo>
                  <a:lnTo>
                    <a:pt x="1217422" y="644271"/>
                  </a:lnTo>
                  <a:lnTo>
                    <a:pt x="1219708" y="646176"/>
                  </a:lnTo>
                  <a:lnTo>
                    <a:pt x="1222248" y="646049"/>
                  </a:lnTo>
                  <a:lnTo>
                    <a:pt x="1316784" y="638556"/>
                  </a:lnTo>
                  <a:lnTo>
                    <a:pt x="1307846" y="638556"/>
                  </a:lnTo>
                  <a:lnTo>
                    <a:pt x="1292006" y="630927"/>
                  </a:lnTo>
                  <a:close/>
                </a:path>
                <a:path w="1318895" h="646429">
                  <a:moveTo>
                    <a:pt x="1301392" y="630182"/>
                  </a:moveTo>
                  <a:lnTo>
                    <a:pt x="1292006" y="630927"/>
                  </a:lnTo>
                  <a:lnTo>
                    <a:pt x="1307846" y="638556"/>
                  </a:lnTo>
                  <a:lnTo>
                    <a:pt x="1308634" y="636905"/>
                  </a:lnTo>
                  <a:lnTo>
                    <a:pt x="1305941" y="636905"/>
                  </a:lnTo>
                  <a:lnTo>
                    <a:pt x="1301392" y="630182"/>
                  </a:lnTo>
                  <a:close/>
                </a:path>
                <a:path w="1318895" h="646429">
                  <a:moveTo>
                    <a:pt x="1259967" y="555752"/>
                  </a:moveTo>
                  <a:lnTo>
                    <a:pt x="1257808" y="557276"/>
                  </a:lnTo>
                  <a:lnTo>
                    <a:pt x="1255648" y="558673"/>
                  </a:lnTo>
                  <a:lnTo>
                    <a:pt x="1255014" y="561721"/>
                  </a:lnTo>
                  <a:lnTo>
                    <a:pt x="1256538" y="563880"/>
                  </a:lnTo>
                  <a:lnTo>
                    <a:pt x="1296171" y="622464"/>
                  </a:lnTo>
                  <a:lnTo>
                    <a:pt x="1311910" y="630047"/>
                  </a:lnTo>
                  <a:lnTo>
                    <a:pt x="1307846" y="638556"/>
                  </a:lnTo>
                  <a:lnTo>
                    <a:pt x="1316784" y="638556"/>
                  </a:lnTo>
                  <a:lnTo>
                    <a:pt x="1318387" y="638429"/>
                  </a:lnTo>
                  <a:lnTo>
                    <a:pt x="1264412" y="558546"/>
                  </a:lnTo>
                  <a:lnTo>
                    <a:pt x="1263015" y="556387"/>
                  </a:lnTo>
                  <a:lnTo>
                    <a:pt x="1259967" y="555752"/>
                  </a:lnTo>
                  <a:close/>
                </a:path>
                <a:path w="1318895" h="646429">
                  <a:moveTo>
                    <a:pt x="1309497" y="629539"/>
                  </a:moveTo>
                  <a:lnTo>
                    <a:pt x="1301392" y="630182"/>
                  </a:lnTo>
                  <a:lnTo>
                    <a:pt x="1305941" y="636905"/>
                  </a:lnTo>
                  <a:lnTo>
                    <a:pt x="1309497" y="629539"/>
                  </a:lnTo>
                  <a:close/>
                </a:path>
                <a:path w="1318895" h="646429">
                  <a:moveTo>
                    <a:pt x="1310855" y="629539"/>
                  </a:moveTo>
                  <a:lnTo>
                    <a:pt x="1309497" y="629539"/>
                  </a:lnTo>
                  <a:lnTo>
                    <a:pt x="1305941" y="636905"/>
                  </a:lnTo>
                  <a:lnTo>
                    <a:pt x="1308634" y="636905"/>
                  </a:lnTo>
                  <a:lnTo>
                    <a:pt x="1311910" y="630047"/>
                  </a:lnTo>
                  <a:lnTo>
                    <a:pt x="1310855" y="629539"/>
                  </a:lnTo>
                  <a:close/>
                </a:path>
                <a:path w="1318895" h="646429">
                  <a:moveTo>
                    <a:pt x="4190" y="0"/>
                  </a:moveTo>
                  <a:lnTo>
                    <a:pt x="0" y="8636"/>
                  </a:lnTo>
                  <a:lnTo>
                    <a:pt x="1292006" y="630927"/>
                  </a:lnTo>
                  <a:lnTo>
                    <a:pt x="1301392" y="630182"/>
                  </a:lnTo>
                  <a:lnTo>
                    <a:pt x="1296171" y="622464"/>
                  </a:lnTo>
                  <a:lnTo>
                    <a:pt x="4190" y="0"/>
                  </a:lnTo>
                  <a:close/>
                </a:path>
                <a:path w="1318895" h="646429">
                  <a:moveTo>
                    <a:pt x="1296171" y="622464"/>
                  </a:moveTo>
                  <a:lnTo>
                    <a:pt x="1301392" y="630182"/>
                  </a:lnTo>
                  <a:lnTo>
                    <a:pt x="1309497" y="629539"/>
                  </a:lnTo>
                  <a:lnTo>
                    <a:pt x="1310855" y="629539"/>
                  </a:lnTo>
                  <a:lnTo>
                    <a:pt x="1296171" y="6224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17342" y="2991104"/>
              <a:ext cx="99695" cy="994410"/>
            </a:xfrm>
            <a:custGeom>
              <a:avLst/>
              <a:gdLst/>
              <a:ahLst/>
              <a:cxnLst/>
              <a:rect l="l" t="t" r="r" b="b"/>
              <a:pathLst>
                <a:path w="99694" h="994410">
                  <a:moveTo>
                    <a:pt x="5587" y="901827"/>
                  </a:moveTo>
                  <a:lnTo>
                    <a:pt x="3175" y="902970"/>
                  </a:lnTo>
                  <a:lnTo>
                    <a:pt x="888" y="904240"/>
                  </a:lnTo>
                  <a:lnTo>
                    <a:pt x="0" y="907161"/>
                  </a:lnTo>
                  <a:lnTo>
                    <a:pt x="1269" y="909447"/>
                  </a:lnTo>
                  <a:lnTo>
                    <a:pt x="46735" y="994410"/>
                  </a:lnTo>
                  <a:lnTo>
                    <a:pt x="52608" y="985139"/>
                  </a:lnTo>
                  <a:lnTo>
                    <a:pt x="51815" y="985139"/>
                  </a:lnTo>
                  <a:lnTo>
                    <a:pt x="42418" y="984885"/>
                  </a:lnTo>
                  <a:lnTo>
                    <a:pt x="43058" y="967333"/>
                  </a:lnTo>
                  <a:lnTo>
                    <a:pt x="9651" y="905002"/>
                  </a:lnTo>
                  <a:lnTo>
                    <a:pt x="8381" y="902716"/>
                  </a:lnTo>
                  <a:lnTo>
                    <a:pt x="5587" y="901827"/>
                  </a:lnTo>
                  <a:close/>
                </a:path>
                <a:path w="99694" h="994410">
                  <a:moveTo>
                    <a:pt x="43058" y="967333"/>
                  </a:moveTo>
                  <a:lnTo>
                    <a:pt x="42418" y="984885"/>
                  </a:lnTo>
                  <a:lnTo>
                    <a:pt x="51815" y="985139"/>
                  </a:lnTo>
                  <a:lnTo>
                    <a:pt x="51904" y="982726"/>
                  </a:lnTo>
                  <a:lnTo>
                    <a:pt x="51307" y="982726"/>
                  </a:lnTo>
                  <a:lnTo>
                    <a:pt x="43052" y="982472"/>
                  </a:lnTo>
                  <a:lnTo>
                    <a:pt x="47451" y="975530"/>
                  </a:lnTo>
                  <a:lnTo>
                    <a:pt x="43058" y="967333"/>
                  </a:lnTo>
                  <a:close/>
                </a:path>
                <a:path w="99694" h="994410">
                  <a:moveTo>
                    <a:pt x="94614" y="905002"/>
                  </a:moveTo>
                  <a:lnTo>
                    <a:pt x="91693" y="905637"/>
                  </a:lnTo>
                  <a:lnTo>
                    <a:pt x="90296" y="907923"/>
                  </a:lnTo>
                  <a:lnTo>
                    <a:pt x="52454" y="967636"/>
                  </a:lnTo>
                  <a:lnTo>
                    <a:pt x="51815" y="985139"/>
                  </a:lnTo>
                  <a:lnTo>
                    <a:pt x="52608" y="985139"/>
                  </a:lnTo>
                  <a:lnTo>
                    <a:pt x="98297" y="913003"/>
                  </a:lnTo>
                  <a:lnTo>
                    <a:pt x="99694" y="910844"/>
                  </a:lnTo>
                  <a:lnTo>
                    <a:pt x="99059" y="907796"/>
                  </a:lnTo>
                  <a:lnTo>
                    <a:pt x="96900" y="906399"/>
                  </a:lnTo>
                  <a:lnTo>
                    <a:pt x="94614" y="905002"/>
                  </a:lnTo>
                  <a:close/>
                </a:path>
                <a:path w="99694" h="994410">
                  <a:moveTo>
                    <a:pt x="47451" y="975530"/>
                  </a:moveTo>
                  <a:lnTo>
                    <a:pt x="43052" y="982472"/>
                  </a:lnTo>
                  <a:lnTo>
                    <a:pt x="51307" y="982726"/>
                  </a:lnTo>
                  <a:lnTo>
                    <a:pt x="47451" y="975530"/>
                  </a:lnTo>
                  <a:close/>
                </a:path>
                <a:path w="99694" h="994410">
                  <a:moveTo>
                    <a:pt x="52454" y="967636"/>
                  </a:moveTo>
                  <a:lnTo>
                    <a:pt x="47451" y="975530"/>
                  </a:lnTo>
                  <a:lnTo>
                    <a:pt x="51307" y="982726"/>
                  </a:lnTo>
                  <a:lnTo>
                    <a:pt x="51904" y="982726"/>
                  </a:lnTo>
                  <a:lnTo>
                    <a:pt x="52454" y="967636"/>
                  </a:lnTo>
                  <a:close/>
                </a:path>
                <a:path w="99694" h="994410">
                  <a:moveTo>
                    <a:pt x="78358" y="0"/>
                  </a:moveTo>
                  <a:lnTo>
                    <a:pt x="43058" y="967333"/>
                  </a:lnTo>
                  <a:lnTo>
                    <a:pt x="47451" y="975530"/>
                  </a:lnTo>
                  <a:lnTo>
                    <a:pt x="52454" y="967636"/>
                  </a:lnTo>
                  <a:lnTo>
                    <a:pt x="87756" y="381"/>
                  </a:lnTo>
                  <a:lnTo>
                    <a:pt x="78358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26892" y="3616452"/>
              <a:ext cx="1267460" cy="441959"/>
            </a:xfrm>
            <a:custGeom>
              <a:avLst/>
              <a:gdLst/>
              <a:ahLst/>
              <a:cxnLst/>
              <a:rect l="l" t="t" r="r" b="b"/>
              <a:pathLst>
                <a:path w="1267460" h="441960">
                  <a:moveTo>
                    <a:pt x="1239757" y="24656"/>
                  </a:moveTo>
                  <a:lnTo>
                    <a:pt x="0" y="432562"/>
                  </a:lnTo>
                  <a:lnTo>
                    <a:pt x="2921" y="441579"/>
                  </a:lnTo>
                  <a:lnTo>
                    <a:pt x="1242750" y="33690"/>
                  </a:lnTo>
                  <a:lnTo>
                    <a:pt x="1249008" y="26631"/>
                  </a:lnTo>
                  <a:lnTo>
                    <a:pt x="1239757" y="24656"/>
                  </a:lnTo>
                  <a:close/>
                </a:path>
                <a:path w="1267460" h="441960">
                  <a:moveTo>
                    <a:pt x="1259785" y="19177"/>
                  </a:moveTo>
                  <a:lnTo>
                    <a:pt x="1256411" y="19177"/>
                  </a:lnTo>
                  <a:lnTo>
                    <a:pt x="1259459" y="28193"/>
                  </a:lnTo>
                  <a:lnTo>
                    <a:pt x="1242750" y="33690"/>
                  </a:lnTo>
                  <a:lnTo>
                    <a:pt x="1195832" y="86614"/>
                  </a:lnTo>
                  <a:lnTo>
                    <a:pt x="1194181" y="88518"/>
                  </a:lnTo>
                  <a:lnTo>
                    <a:pt x="1194308" y="91567"/>
                  </a:lnTo>
                  <a:lnTo>
                    <a:pt x="1198245" y="94996"/>
                  </a:lnTo>
                  <a:lnTo>
                    <a:pt x="1201293" y="94868"/>
                  </a:lnTo>
                  <a:lnTo>
                    <a:pt x="1202944" y="92837"/>
                  </a:lnTo>
                  <a:lnTo>
                    <a:pt x="1266952" y="20700"/>
                  </a:lnTo>
                  <a:lnTo>
                    <a:pt x="1259785" y="19177"/>
                  </a:lnTo>
                  <a:close/>
                </a:path>
                <a:path w="1267460" h="441960">
                  <a:moveTo>
                    <a:pt x="1249008" y="26631"/>
                  </a:moveTo>
                  <a:lnTo>
                    <a:pt x="1242750" y="33690"/>
                  </a:lnTo>
                  <a:lnTo>
                    <a:pt x="1259072" y="28321"/>
                  </a:lnTo>
                  <a:lnTo>
                    <a:pt x="1256919" y="28321"/>
                  </a:lnTo>
                  <a:lnTo>
                    <a:pt x="1249008" y="26631"/>
                  </a:lnTo>
                  <a:close/>
                </a:path>
                <a:path w="1267460" h="441960">
                  <a:moveTo>
                    <a:pt x="1254379" y="20574"/>
                  </a:moveTo>
                  <a:lnTo>
                    <a:pt x="1249008" y="26631"/>
                  </a:lnTo>
                  <a:lnTo>
                    <a:pt x="1256919" y="28321"/>
                  </a:lnTo>
                  <a:lnTo>
                    <a:pt x="1254379" y="20574"/>
                  </a:lnTo>
                  <a:close/>
                </a:path>
                <a:path w="1267460" h="441960">
                  <a:moveTo>
                    <a:pt x="1256883" y="20574"/>
                  </a:moveTo>
                  <a:lnTo>
                    <a:pt x="1254379" y="20574"/>
                  </a:lnTo>
                  <a:lnTo>
                    <a:pt x="1256919" y="28321"/>
                  </a:lnTo>
                  <a:lnTo>
                    <a:pt x="1259072" y="28321"/>
                  </a:lnTo>
                  <a:lnTo>
                    <a:pt x="1259459" y="28193"/>
                  </a:lnTo>
                  <a:lnTo>
                    <a:pt x="1256883" y="20574"/>
                  </a:lnTo>
                  <a:close/>
                </a:path>
                <a:path w="1267460" h="441960">
                  <a:moveTo>
                    <a:pt x="1256411" y="19177"/>
                  </a:moveTo>
                  <a:lnTo>
                    <a:pt x="1239757" y="24656"/>
                  </a:lnTo>
                  <a:lnTo>
                    <a:pt x="1249008" y="26631"/>
                  </a:lnTo>
                  <a:lnTo>
                    <a:pt x="1254379" y="20574"/>
                  </a:lnTo>
                  <a:lnTo>
                    <a:pt x="1256883" y="20574"/>
                  </a:lnTo>
                  <a:lnTo>
                    <a:pt x="1256411" y="19177"/>
                  </a:lnTo>
                  <a:close/>
                </a:path>
                <a:path w="1267460" h="441960">
                  <a:moveTo>
                    <a:pt x="1170051" y="0"/>
                  </a:moveTo>
                  <a:lnTo>
                    <a:pt x="1167511" y="1650"/>
                  </a:lnTo>
                  <a:lnTo>
                    <a:pt x="1166495" y="6858"/>
                  </a:lnTo>
                  <a:lnTo>
                    <a:pt x="1168019" y="9398"/>
                  </a:lnTo>
                  <a:lnTo>
                    <a:pt x="1170686" y="9906"/>
                  </a:lnTo>
                  <a:lnTo>
                    <a:pt x="1239757" y="24656"/>
                  </a:lnTo>
                  <a:lnTo>
                    <a:pt x="1256411" y="19177"/>
                  </a:lnTo>
                  <a:lnTo>
                    <a:pt x="1259785" y="19177"/>
                  </a:lnTo>
                  <a:lnTo>
                    <a:pt x="1172591" y="635"/>
                  </a:lnTo>
                  <a:lnTo>
                    <a:pt x="11700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64611" y="2488437"/>
              <a:ext cx="4052570" cy="2270125"/>
            </a:xfrm>
            <a:custGeom>
              <a:avLst/>
              <a:gdLst/>
              <a:ahLst/>
              <a:cxnLst/>
              <a:rect l="l" t="t" r="r" b="b"/>
              <a:pathLst>
                <a:path w="4052570" h="2270125">
                  <a:moveTo>
                    <a:pt x="1299083" y="980186"/>
                  </a:moveTo>
                  <a:lnTo>
                    <a:pt x="26822" y="440994"/>
                  </a:lnTo>
                  <a:lnTo>
                    <a:pt x="80860" y="434086"/>
                  </a:lnTo>
                  <a:lnTo>
                    <a:pt x="96774" y="432054"/>
                  </a:lnTo>
                  <a:lnTo>
                    <a:pt x="99441" y="431673"/>
                  </a:lnTo>
                  <a:lnTo>
                    <a:pt x="101219" y="429387"/>
                  </a:lnTo>
                  <a:lnTo>
                    <a:pt x="100965" y="426720"/>
                  </a:lnTo>
                  <a:lnTo>
                    <a:pt x="100584" y="424053"/>
                  </a:lnTo>
                  <a:lnTo>
                    <a:pt x="98171" y="422275"/>
                  </a:lnTo>
                  <a:lnTo>
                    <a:pt x="95631" y="422656"/>
                  </a:lnTo>
                  <a:lnTo>
                    <a:pt x="0" y="434848"/>
                  </a:lnTo>
                  <a:lnTo>
                    <a:pt x="57658" y="512064"/>
                  </a:lnTo>
                  <a:lnTo>
                    <a:pt x="59309" y="514096"/>
                  </a:lnTo>
                  <a:lnTo>
                    <a:pt x="62230" y="514604"/>
                  </a:lnTo>
                  <a:lnTo>
                    <a:pt x="66421" y="511429"/>
                  </a:lnTo>
                  <a:lnTo>
                    <a:pt x="66929" y="508381"/>
                  </a:lnTo>
                  <a:lnTo>
                    <a:pt x="65278" y="506349"/>
                  </a:lnTo>
                  <a:lnTo>
                    <a:pt x="22936" y="449668"/>
                  </a:lnTo>
                  <a:lnTo>
                    <a:pt x="1295273" y="988949"/>
                  </a:lnTo>
                  <a:lnTo>
                    <a:pt x="1299083" y="980186"/>
                  </a:lnTo>
                  <a:close/>
                </a:path>
                <a:path w="4052570" h="2270125">
                  <a:moveTo>
                    <a:pt x="1846072" y="38354"/>
                  </a:moveTo>
                  <a:lnTo>
                    <a:pt x="1837905" y="34925"/>
                  </a:lnTo>
                  <a:lnTo>
                    <a:pt x="1754759" y="0"/>
                  </a:lnTo>
                  <a:lnTo>
                    <a:pt x="1751965" y="1143"/>
                  </a:lnTo>
                  <a:lnTo>
                    <a:pt x="1749933" y="5969"/>
                  </a:lnTo>
                  <a:lnTo>
                    <a:pt x="1751076" y="8763"/>
                  </a:lnTo>
                  <a:lnTo>
                    <a:pt x="1818513" y="37223"/>
                  </a:lnTo>
                  <a:lnTo>
                    <a:pt x="67437" y="265938"/>
                  </a:lnTo>
                  <a:lnTo>
                    <a:pt x="68580" y="275336"/>
                  </a:lnTo>
                  <a:lnTo>
                    <a:pt x="1819770" y="46621"/>
                  </a:lnTo>
                  <a:lnTo>
                    <a:pt x="1763903" y="89789"/>
                  </a:lnTo>
                  <a:lnTo>
                    <a:pt x="1761871" y="91440"/>
                  </a:lnTo>
                  <a:lnTo>
                    <a:pt x="1761490" y="94361"/>
                  </a:lnTo>
                  <a:lnTo>
                    <a:pt x="1764665" y="98552"/>
                  </a:lnTo>
                  <a:lnTo>
                    <a:pt x="1767713" y="98933"/>
                  </a:lnTo>
                  <a:lnTo>
                    <a:pt x="1769745" y="97282"/>
                  </a:lnTo>
                  <a:lnTo>
                    <a:pt x="1846072" y="38354"/>
                  </a:lnTo>
                  <a:close/>
                </a:path>
                <a:path w="4052570" h="2270125">
                  <a:moveTo>
                    <a:pt x="1914017" y="202565"/>
                  </a:moveTo>
                  <a:lnTo>
                    <a:pt x="1828419" y="246888"/>
                  </a:lnTo>
                  <a:lnTo>
                    <a:pt x="1826133" y="248158"/>
                  </a:lnTo>
                  <a:lnTo>
                    <a:pt x="1825244" y="250952"/>
                  </a:lnTo>
                  <a:lnTo>
                    <a:pt x="1826387" y="253365"/>
                  </a:lnTo>
                  <a:lnTo>
                    <a:pt x="1827657" y="255651"/>
                  </a:lnTo>
                  <a:lnTo>
                    <a:pt x="1830451" y="256540"/>
                  </a:lnTo>
                  <a:lnTo>
                    <a:pt x="1832864" y="255397"/>
                  </a:lnTo>
                  <a:lnTo>
                    <a:pt x="1895589" y="222872"/>
                  </a:lnTo>
                  <a:lnTo>
                    <a:pt x="1457325" y="914019"/>
                  </a:lnTo>
                  <a:lnTo>
                    <a:pt x="1465453" y="919099"/>
                  </a:lnTo>
                  <a:lnTo>
                    <a:pt x="1903577" y="227977"/>
                  </a:lnTo>
                  <a:lnTo>
                    <a:pt x="1900936" y="298577"/>
                  </a:lnTo>
                  <a:lnTo>
                    <a:pt x="1900809" y="301244"/>
                  </a:lnTo>
                  <a:lnTo>
                    <a:pt x="1902968" y="303403"/>
                  </a:lnTo>
                  <a:lnTo>
                    <a:pt x="1905508" y="303530"/>
                  </a:lnTo>
                  <a:lnTo>
                    <a:pt x="1908175" y="303530"/>
                  </a:lnTo>
                  <a:lnTo>
                    <a:pt x="1910334" y="301498"/>
                  </a:lnTo>
                  <a:lnTo>
                    <a:pt x="1910473" y="298577"/>
                  </a:lnTo>
                  <a:lnTo>
                    <a:pt x="1913813" y="208026"/>
                  </a:lnTo>
                  <a:lnTo>
                    <a:pt x="1914017" y="202565"/>
                  </a:lnTo>
                  <a:close/>
                </a:path>
                <a:path w="4052570" h="2270125">
                  <a:moveTo>
                    <a:pt x="2665730" y="2237359"/>
                  </a:moveTo>
                  <a:lnTo>
                    <a:pt x="2591181" y="2172081"/>
                  </a:lnTo>
                  <a:lnTo>
                    <a:pt x="2588260" y="2172335"/>
                  </a:lnTo>
                  <a:lnTo>
                    <a:pt x="2586482" y="2174367"/>
                  </a:lnTo>
                  <a:lnTo>
                    <a:pt x="2584704" y="2176272"/>
                  </a:lnTo>
                  <a:lnTo>
                    <a:pt x="2584958" y="2179320"/>
                  </a:lnTo>
                  <a:lnTo>
                    <a:pt x="2640126" y="2227542"/>
                  </a:lnTo>
                  <a:lnTo>
                    <a:pt x="32639" y="1724660"/>
                  </a:lnTo>
                  <a:lnTo>
                    <a:pt x="30861" y="1733931"/>
                  </a:lnTo>
                  <a:lnTo>
                    <a:pt x="2638145" y="2236901"/>
                  </a:lnTo>
                  <a:lnTo>
                    <a:pt x="2571623" y="2260219"/>
                  </a:lnTo>
                  <a:lnTo>
                    <a:pt x="2569210" y="2261108"/>
                  </a:lnTo>
                  <a:lnTo>
                    <a:pt x="2567940" y="2263775"/>
                  </a:lnTo>
                  <a:lnTo>
                    <a:pt x="2568702" y="2266315"/>
                  </a:lnTo>
                  <a:lnTo>
                    <a:pt x="2569591" y="2268855"/>
                  </a:lnTo>
                  <a:lnTo>
                    <a:pt x="2572385" y="2270125"/>
                  </a:lnTo>
                  <a:lnTo>
                    <a:pt x="2574798" y="2269236"/>
                  </a:lnTo>
                  <a:lnTo>
                    <a:pt x="2657386" y="2240280"/>
                  </a:lnTo>
                  <a:lnTo>
                    <a:pt x="2665730" y="2237359"/>
                  </a:lnTo>
                  <a:close/>
                </a:path>
                <a:path w="4052570" h="2270125">
                  <a:moveTo>
                    <a:pt x="4052062" y="766826"/>
                  </a:moveTo>
                  <a:lnTo>
                    <a:pt x="3994023" y="689864"/>
                  </a:lnTo>
                  <a:lnTo>
                    <a:pt x="3992372" y="687832"/>
                  </a:lnTo>
                  <a:lnTo>
                    <a:pt x="3989451" y="687324"/>
                  </a:lnTo>
                  <a:lnTo>
                    <a:pt x="3985260" y="690499"/>
                  </a:lnTo>
                  <a:lnTo>
                    <a:pt x="3984752" y="693547"/>
                  </a:lnTo>
                  <a:lnTo>
                    <a:pt x="3986403" y="695579"/>
                  </a:lnTo>
                  <a:lnTo>
                    <a:pt x="4028897" y="752017"/>
                  </a:lnTo>
                  <a:lnTo>
                    <a:pt x="2312289" y="34036"/>
                  </a:lnTo>
                  <a:lnTo>
                    <a:pt x="2308606" y="42799"/>
                  </a:lnTo>
                  <a:lnTo>
                    <a:pt x="4025176" y="760768"/>
                  </a:lnTo>
                  <a:lnTo>
                    <a:pt x="3955288" y="770001"/>
                  </a:lnTo>
                  <a:lnTo>
                    <a:pt x="3952621" y="770382"/>
                  </a:lnTo>
                  <a:lnTo>
                    <a:pt x="3950843" y="772795"/>
                  </a:lnTo>
                  <a:lnTo>
                    <a:pt x="3951097" y="775462"/>
                  </a:lnTo>
                  <a:lnTo>
                    <a:pt x="3951478" y="778002"/>
                  </a:lnTo>
                  <a:lnTo>
                    <a:pt x="3953891" y="779907"/>
                  </a:lnTo>
                  <a:lnTo>
                    <a:pt x="3956431" y="779526"/>
                  </a:lnTo>
                  <a:lnTo>
                    <a:pt x="4046321" y="767588"/>
                  </a:lnTo>
                  <a:lnTo>
                    <a:pt x="4052062" y="76682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57775" y="3377946"/>
              <a:ext cx="2291080" cy="264160"/>
            </a:xfrm>
            <a:custGeom>
              <a:avLst/>
              <a:gdLst/>
              <a:ahLst/>
              <a:cxnLst/>
              <a:rect l="l" t="t" r="r" b="b"/>
              <a:pathLst>
                <a:path w="2291079" h="264160">
                  <a:moveTo>
                    <a:pt x="2263532" y="39383"/>
                  </a:moveTo>
                  <a:lnTo>
                    <a:pt x="0" y="254507"/>
                  </a:lnTo>
                  <a:lnTo>
                    <a:pt x="888" y="264032"/>
                  </a:lnTo>
                  <a:lnTo>
                    <a:pt x="2264308" y="48793"/>
                  </a:lnTo>
                  <a:lnTo>
                    <a:pt x="2271956" y="43287"/>
                  </a:lnTo>
                  <a:lnTo>
                    <a:pt x="2263532" y="39383"/>
                  </a:lnTo>
                  <a:close/>
                </a:path>
                <a:path w="2291079" h="264160">
                  <a:moveTo>
                    <a:pt x="2282596" y="37718"/>
                  </a:moveTo>
                  <a:lnTo>
                    <a:pt x="2281047" y="37718"/>
                  </a:lnTo>
                  <a:lnTo>
                    <a:pt x="2281935" y="47116"/>
                  </a:lnTo>
                  <a:lnTo>
                    <a:pt x="2264308" y="48793"/>
                  </a:lnTo>
                  <a:lnTo>
                    <a:pt x="2207005" y="90042"/>
                  </a:lnTo>
                  <a:lnTo>
                    <a:pt x="2204847" y="91566"/>
                  </a:lnTo>
                  <a:lnTo>
                    <a:pt x="2204339" y="94487"/>
                  </a:lnTo>
                  <a:lnTo>
                    <a:pt x="2205990" y="96646"/>
                  </a:lnTo>
                  <a:lnTo>
                    <a:pt x="2207514" y="98805"/>
                  </a:lnTo>
                  <a:lnTo>
                    <a:pt x="2210434" y="99313"/>
                  </a:lnTo>
                  <a:lnTo>
                    <a:pt x="2212594" y="97789"/>
                  </a:lnTo>
                  <a:lnTo>
                    <a:pt x="2290826" y="41528"/>
                  </a:lnTo>
                  <a:lnTo>
                    <a:pt x="2282596" y="37718"/>
                  </a:lnTo>
                  <a:close/>
                </a:path>
                <a:path w="2291079" h="264160">
                  <a:moveTo>
                    <a:pt x="2271956" y="43287"/>
                  </a:moveTo>
                  <a:lnTo>
                    <a:pt x="2264308" y="48793"/>
                  </a:lnTo>
                  <a:lnTo>
                    <a:pt x="2281935" y="47116"/>
                  </a:lnTo>
                  <a:lnTo>
                    <a:pt x="2281899" y="46736"/>
                  </a:lnTo>
                  <a:lnTo>
                    <a:pt x="2279396" y="46736"/>
                  </a:lnTo>
                  <a:lnTo>
                    <a:pt x="2271956" y="43287"/>
                  </a:lnTo>
                  <a:close/>
                </a:path>
                <a:path w="2291079" h="264160">
                  <a:moveTo>
                    <a:pt x="2278633" y="38480"/>
                  </a:moveTo>
                  <a:lnTo>
                    <a:pt x="2271956" y="43287"/>
                  </a:lnTo>
                  <a:lnTo>
                    <a:pt x="2279396" y="46736"/>
                  </a:lnTo>
                  <a:lnTo>
                    <a:pt x="2278633" y="38480"/>
                  </a:lnTo>
                  <a:close/>
                </a:path>
                <a:path w="2291079" h="264160">
                  <a:moveTo>
                    <a:pt x="2281119" y="38480"/>
                  </a:moveTo>
                  <a:lnTo>
                    <a:pt x="2278633" y="38480"/>
                  </a:lnTo>
                  <a:lnTo>
                    <a:pt x="2279396" y="46736"/>
                  </a:lnTo>
                  <a:lnTo>
                    <a:pt x="2281899" y="46736"/>
                  </a:lnTo>
                  <a:lnTo>
                    <a:pt x="2281119" y="38480"/>
                  </a:lnTo>
                  <a:close/>
                </a:path>
                <a:path w="2291079" h="264160">
                  <a:moveTo>
                    <a:pt x="2281047" y="37718"/>
                  </a:moveTo>
                  <a:lnTo>
                    <a:pt x="2263532" y="39383"/>
                  </a:lnTo>
                  <a:lnTo>
                    <a:pt x="2271956" y="43287"/>
                  </a:lnTo>
                  <a:lnTo>
                    <a:pt x="2278633" y="38480"/>
                  </a:lnTo>
                  <a:lnTo>
                    <a:pt x="2281119" y="38480"/>
                  </a:lnTo>
                  <a:lnTo>
                    <a:pt x="2281047" y="37718"/>
                  </a:lnTo>
                  <a:close/>
                </a:path>
                <a:path w="2291079" h="264160">
                  <a:moveTo>
                    <a:pt x="2201036" y="0"/>
                  </a:moveTo>
                  <a:lnTo>
                    <a:pt x="2198116" y="1015"/>
                  </a:lnTo>
                  <a:lnTo>
                    <a:pt x="2197100" y="3428"/>
                  </a:lnTo>
                  <a:lnTo>
                    <a:pt x="2195956" y="5714"/>
                  </a:lnTo>
                  <a:lnTo>
                    <a:pt x="2196973" y="8636"/>
                  </a:lnTo>
                  <a:lnTo>
                    <a:pt x="2199385" y="9651"/>
                  </a:lnTo>
                  <a:lnTo>
                    <a:pt x="2263532" y="39383"/>
                  </a:lnTo>
                  <a:lnTo>
                    <a:pt x="2281047" y="37718"/>
                  </a:lnTo>
                  <a:lnTo>
                    <a:pt x="2282596" y="37718"/>
                  </a:lnTo>
                  <a:lnTo>
                    <a:pt x="2203323" y="1015"/>
                  </a:lnTo>
                  <a:lnTo>
                    <a:pt x="22010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87544" y="3583685"/>
              <a:ext cx="2429510" cy="981710"/>
            </a:xfrm>
            <a:custGeom>
              <a:avLst/>
              <a:gdLst/>
              <a:ahLst/>
              <a:cxnLst/>
              <a:rect l="l" t="t" r="r" b="b"/>
              <a:pathLst>
                <a:path w="2429509" h="981710">
                  <a:moveTo>
                    <a:pt x="1110869" y="977900"/>
                  </a:moveTo>
                  <a:lnTo>
                    <a:pt x="1110208" y="976503"/>
                  </a:lnTo>
                  <a:lnTo>
                    <a:pt x="1068578" y="888365"/>
                  </a:lnTo>
                  <a:lnTo>
                    <a:pt x="1065657" y="887349"/>
                  </a:lnTo>
                  <a:lnTo>
                    <a:pt x="1063371" y="888492"/>
                  </a:lnTo>
                  <a:lnTo>
                    <a:pt x="1060958" y="889635"/>
                  </a:lnTo>
                  <a:lnTo>
                    <a:pt x="1059942" y="892429"/>
                  </a:lnTo>
                  <a:lnTo>
                    <a:pt x="1091260" y="958672"/>
                  </a:lnTo>
                  <a:lnTo>
                    <a:pt x="5334" y="213741"/>
                  </a:lnTo>
                  <a:lnTo>
                    <a:pt x="0" y="221615"/>
                  </a:lnTo>
                  <a:lnTo>
                    <a:pt x="1085646" y="966444"/>
                  </a:lnTo>
                  <a:lnTo>
                    <a:pt x="1015365" y="961263"/>
                  </a:lnTo>
                  <a:lnTo>
                    <a:pt x="1012825" y="961136"/>
                  </a:lnTo>
                  <a:lnTo>
                    <a:pt x="1010539" y="963041"/>
                  </a:lnTo>
                  <a:lnTo>
                    <a:pt x="1010285" y="965708"/>
                  </a:lnTo>
                  <a:lnTo>
                    <a:pt x="1010158" y="968375"/>
                  </a:lnTo>
                  <a:lnTo>
                    <a:pt x="1012063" y="970661"/>
                  </a:lnTo>
                  <a:lnTo>
                    <a:pt x="1014730" y="970788"/>
                  </a:lnTo>
                  <a:lnTo>
                    <a:pt x="1110869" y="977900"/>
                  </a:lnTo>
                  <a:close/>
                </a:path>
                <a:path w="2429509" h="981710">
                  <a:moveTo>
                    <a:pt x="2429129" y="0"/>
                  </a:moveTo>
                  <a:lnTo>
                    <a:pt x="2335784" y="23876"/>
                  </a:lnTo>
                  <a:lnTo>
                    <a:pt x="2333244" y="24638"/>
                  </a:lnTo>
                  <a:lnTo>
                    <a:pt x="2331720" y="27178"/>
                  </a:lnTo>
                  <a:lnTo>
                    <a:pt x="2332990" y="32258"/>
                  </a:lnTo>
                  <a:lnTo>
                    <a:pt x="2335530" y="33782"/>
                  </a:lnTo>
                  <a:lnTo>
                    <a:pt x="2406573" y="15544"/>
                  </a:lnTo>
                  <a:lnTo>
                    <a:pt x="1435862" y="974471"/>
                  </a:lnTo>
                  <a:lnTo>
                    <a:pt x="1442593" y="981202"/>
                  </a:lnTo>
                  <a:lnTo>
                    <a:pt x="2413228" y="22352"/>
                  </a:lnTo>
                  <a:lnTo>
                    <a:pt x="2394839" y="90551"/>
                  </a:lnTo>
                  <a:lnTo>
                    <a:pt x="2394077" y="93091"/>
                  </a:lnTo>
                  <a:lnTo>
                    <a:pt x="2395601" y="95758"/>
                  </a:lnTo>
                  <a:lnTo>
                    <a:pt x="2400681" y="97028"/>
                  </a:lnTo>
                  <a:lnTo>
                    <a:pt x="2403348" y="95631"/>
                  </a:lnTo>
                  <a:lnTo>
                    <a:pt x="2403983" y="93091"/>
                  </a:lnTo>
                  <a:lnTo>
                    <a:pt x="2428265" y="3175"/>
                  </a:lnTo>
                  <a:lnTo>
                    <a:pt x="242912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01239" y="25123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11717" y="2525064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801239" y="27300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799017" y="27300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0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796795" y="227741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811717" y="229011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marL="8255" algn="ctr">
                        <a:lnSpc>
                          <a:spcPts val="16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63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9525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90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143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3" name="object 73"/>
          <p:cNvGrpSpPr/>
          <p:nvPr/>
        </p:nvGrpSpPr>
        <p:grpSpPr>
          <a:xfrm>
            <a:off x="6726429" y="3109264"/>
            <a:ext cx="475615" cy="257810"/>
            <a:chOff x="5202428" y="3109264"/>
            <a:chExt cx="475615" cy="257810"/>
          </a:xfrm>
        </p:grpSpPr>
        <p:sp>
          <p:nvSpPr>
            <p:cNvPr id="74" name="object 74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749606" y="3074289"/>
            <a:ext cx="42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739129" y="33396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736906" y="33396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8255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721984" y="2874314"/>
            <a:ext cx="475615" cy="257810"/>
            <a:chOff x="5197983" y="2874314"/>
            <a:chExt cx="475615" cy="257810"/>
          </a:xfrm>
        </p:grpSpPr>
        <p:sp>
          <p:nvSpPr>
            <p:cNvPr id="80" name="object 80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414643" y="2839035"/>
            <a:ext cx="760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89584" algn="l"/>
              </a:tabLst>
            </a:pPr>
            <a:r>
              <a:rPr sz="2700" baseline="1543" dirty="0">
                <a:latin typeface="Carlito"/>
                <a:cs typeface="Carlito"/>
              </a:rPr>
              <a:t>4	</a:t>
            </a: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83" name="object 83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270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016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object 84"/>
          <p:cNvSpPr/>
          <p:nvPr/>
        </p:nvSpPr>
        <p:spPr>
          <a:xfrm>
            <a:off x="4951096" y="4728387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961573" y="4741087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948873" y="4946192"/>
            <a:ext cx="450215" cy="216726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6985" algn="ctr">
              <a:spcBef>
                <a:spcPts val="10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946651" y="44935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961573" y="450626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91" name="object 4">
            <a:extLst>
              <a:ext uri="{FF2B5EF4-FFF2-40B4-BE49-F238E27FC236}">
                <a16:creationId xmlns:a16="http://schemas.microsoft.com/office/drawing/2014/main" id="{1CE6C4A6-48E6-43AA-BA94-C55C27A09854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92" name="object 5">
              <a:extLst>
                <a:ext uri="{FF2B5EF4-FFF2-40B4-BE49-F238E27FC236}">
                  <a16:creationId xmlns:a16="http://schemas.microsoft.com/office/drawing/2014/main" id="{C5565B06-CEB7-4791-BBF9-762CCF03A63C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6">
              <a:extLst>
                <a:ext uri="{FF2B5EF4-FFF2-40B4-BE49-F238E27FC236}">
                  <a16:creationId xmlns:a16="http://schemas.microsoft.com/office/drawing/2014/main" id="{B2ECA683-9F1F-40F4-9973-7AEFF43B7BFB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7">
              <a:extLst>
                <a:ext uri="{FF2B5EF4-FFF2-40B4-BE49-F238E27FC236}">
                  <a16:creationId xmlns:a16="http://schemas.microsoft.com/office/drawing/2014/main" id="{5766D5E4-289E-4D4B-886D-6E19F88E7237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8">
              <a:extLst>
                <a:ext uri="{FF2B5EF4-FFF2-40B4-BE49-F238E27FC236}">
                  <a16:creationId xmlns:a16="http://schemas.microsoft.com/office/drawing/2014/main" id="{95418C92-8ACB-4A61-BFA5-E88039E18F63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">
              <a:extLst>
                <a:ext uri="{FF2B5EF4-FFF2-40B4-BE49-F238E27FC236}">
                  <a16:creationId xmlns:a16="http://schemas.microsoft.com/office/drawing/2014/main" id="{9ECF1B3F-3E7A-4DBD-ACE1-69D6B15B4488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10">
              <a:extLst>
                <a:ext uri="{FF2B5EF4-FFF2-40B4-BE49-F238E27FC236}">
                  <a16:creationId xmlns:a16="http://schemas.microsoft.com/office/drawing/2014/main" id="{7009919A-C622-4982-B200-C1F1E39092B6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11">
              <a:extLst>
                <a:ext uri="{FF2B5EF4-FFF2-40B4-BE49-F238E27FC236}">
                  <a16:creationId xmlns:a16="http://schemas.microsoft.com/office/drawing/2014/main" id="{9B879B7E-F7FA-4153-AFDA-D050AE1C69DC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2">
              <a:extLst>
                <a:ext uri="{FF2B5EF4-FFF2-40B4-BE49-F238E27FC236}">
                  <a16:creationId xmlns:a16="http://schemas.microsoft.com/office/drawing/2014/main" id="{BCFD28EE-8E26-4478-93B6-B3D2B5F9DA25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3">
            <a:extLst>
              <a:ext uri="{FF2B5EF4-FFF2-40B4-BE49-F238E27FC236}">
                <a16:creationId xmlns:a16="http://schemas.microsoft.com/office/drawing/2014/main" id="{0369038C-1504-44C2-830B-9882E7F21AC6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1" name="object 14">
            <a:extLst>
              <a:ext uri="{FF2B5EF4-FFF2-40B4-BE49-F238E27FC236}">
                <a16:creationId xmlns:a16="http://schemas.microsoft.com/office/drawing/2014/main" id="{7ABA3581-B947-4206-A3A8-EB87392F8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9156" y="1377519"/>
            <a:ext cx="67068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1. </a:t>
            </a:r>
            <a:r>
              <a:rPr sz="3200" spc="-5" dirty="0">
                <a:latin typeface="Carlito"/>
                <a:cs typeface="Carlito"/>
              </a:rPr>
              <a:t>Aplique o Algoritmo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spc="-25" dirty="0">
                <a:latin typeface="Carlito"/>
                <a:cs typeface="Carlito"/>
              </a:rPr>
              <a:t>Dijkstra </a:t>
            </a:r>
            <a:r>
              <a:rPr sz="3200" spc="-5" dirty="0">
                <a:latin typeface="Carlito"/>
                <a:cs typeface="Carlito"/>
              </a:rPr>
              <a:t>(1 a</a:t>
            </a:r>
            <a:r>
              <a:rPr sz="3200" spc="1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3)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61831" y="2737104"/>
            <a:ext cx="576580" cy="600710"/>
            <a:chOff x="7037831" y="2737104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7037831" y="2737104"/>
              <a:ext cx="563879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80503" y="276758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8250" y="2766822"/>
              <a:ext cx="464439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8250" y="276682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77097" y="28354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02607" y="2721864"/>
            <a:ext cx="576580" cy="600710"/>
            <a:chOff x="2578607" y="2721864"/>
            <a:chExt cx="576580" cy="600710"/>
          </a:xfrm>
        </p:grpSpPr>
        <p:sp>
          <p:nvSpPr>
            <p:cNvPr id="11" name="object 11"/>
            <p:cNvSpPr/>
            <p:nvPr/>
          </p:nvSpPr>
          <p:spPr>
            <a:xfrm>
              <a:off x="2578607" y="2721864"/>
              <a:ext cx="563880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1279" y="27523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7756" y="2751074"/>
              <a:ext cx="464438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756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1520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02607" y="5132833"/>
            <a:ext cx="576580" cy="603885"/>
            <a:chOff x="2578607" y="5132832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2578607" y="5132832"/>
              <a:ext cx="563880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21279" y="5166360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7756" y="5164455"/>
              <a:ext cx="464438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7756" y="516445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15206" y="52338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69152" y="5291329"/>
            <a:ext cx="576580" cy="603885"/>
            <a:chOff x="4645152" y="5291328"/>
            <a:chExt cx="576580" cy="603885"/>
          </a:xfrm>
        </p:grpSpPr>
        <p:sp>
          <p:nvSpPr>
            <p:cNvPr id="23" name="object 23"/>
            <p:cNvSpPr/>
            <p:nvPr/>
          </p:nvSpPr>
          <p:spPr>
            <a:xfrm>
              <a:off x="4645152" y="5291328"/>
              <a:ext cx="566927" cy="5669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87824" y="5324856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95825" y="5322570"/>
              <a:ext cx="464438" cy="4644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95825" y="53225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77"/>
                  </a:lnTo>
                  <a:lnTo>
                    <a:pt x="446184" y="322663"/>
                  </a:lnTo>
                  <a:lnTo>
                    <a:pt x="424771" y="362106"/>
                  </a:lnTo>
                  <a:lnTo>
                    <a:pt x="396414" y="396473"/>
                  </a:lnTo>
                  <a:lnTo>
                    <a:pt x="362051" y="424829"/>
                  </a:lnTo>
                  <a:lnTo>
                    <a:pt x="322617" y="446240"/>
                  </a:lnTo>
                  <a:lnTo>
                    <a:pt x="279049" y="459771"/>
                  </a:lnTo>
                  <a:lnTo>
                    <a:pt x="232283" y="464489"/>
                  </a:lnTo>
                  <a:lnTo>
                    <a:pt x="185474" y="459771"/>
                  </a:lnTo>
                  <a:lnTo>
                    <a:pt x="141874" y="446240"/>
                  </a:lnTo>
                  <a:lnTo>
                    <a:pt x="102418" y="424829"/>
                  </a:lnTo>
                  <a:lnTo>
                    <a:pt x="68040" y="396473"/>
                  </a:lnTo>
                  <a:lnTo>
                    <a:pt x="39674" y="362106"/>
                  </a:lnTo>
                  <a:lnTo>
                    <a:pt x="18256" y="322663"/>
                  </a:lnTo>
                  <a:lnTo>
                    <a:pt x="4719" y="279077"/>
                  </a:lnTo>
                  <a:lnTo>
                    <a:pt x="0" y="232282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83783" y="539231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02607" y="3831336"/>
            <a:ext cx="576580" cy="603885"/>
            <a:chOff x="2578607" y="3831335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2578607" y="3831335"/>
              <a:ext cx="563880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21279" y="3864863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7756" y="3862577"/>
              <a:ext cx="464438" cy="4644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7756" y="3862577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315206" y="39313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60008" y="3901440"/>
            <a:ext cx="576580" cy="600710"/>
            <a:chOff x="4636008" y="3901440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4636008" y="3901440"/>
              <a:ext cx="563879" cy="5638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78680" y="3931920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86300" y="3930650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86300" y="393065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4" y="141821"/>
                  </a:lnTo>
                  <a:lnTo>
                    <a:pt x="39667" y="102387"/>
                  </a:lnTo>
                  <a:lnTo>
                    <a:pt x="68024" y="68024"/>
                  </a:lnTo>
                  <a:lnTo>
                    <a:pt x="102387" y="39667"/>
                  </a:lnTo>
                  <a:lnTo>
                    <a:pt x="141821" y="18254"/>
                  </a:lnTo>
                  <a:lnTo>
                    <a:pt x="185389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89" y="459719"/>
                  </a:lnTo>
                  <a:lnTo>
                    <a:pt x="141821" y="446182"/>
                  </a:lnTo>
                  <a:lnTo>
                    <a:pt x="102387" y="424764"/>
                  </a:lnTo>
                  <a:lnTo>
                    <a:pt x="68024" y="396398"/>
                  </a:lnTo>
                  <a:lnTo>
                    <a:pt x="39667" y="362020"/>
                  </a:lnTo>
                  <a:lnTo>
                    <a:pt x="18254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374385" y="39997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79566" y="2945764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40" h="76200">
                <a:moveTo>
                  <a:pt x="76454" y="0"/>
                </a:moveTo>
                <a:lnTo>
                  <a:pt x="0" y="37464"/>
                </a:lnTo>
                <a:lnTo>
                  <a:pt x="75819" y="76200"/>
                </a:lnTo>
                <a:lnTo>
                  <a:pt x="76096" y="42902"/>
                </a:lnTo>
                <a:lnTo>
                  <a:pt x="63373" y="42799"/>
                </a:lnTo>
                <a:lnTo>
                  <a:pt x="63500" y="33274"/>
                </a:lnTo>
                <a:lnTo>
                  <a:pt x="76176" y="33274"/>
                </a:lnTo>
                <a:lnTo>
                  <a:pt x="76454" y="0"/>
                </a:lnTo>
                <a:close/>
              </a:path>
              <a:path w="1932940" h="76200">
                <a:moveTo>
                  <a:pt x="76175" y="33377"/>
                </a:moveTo>
                <a:lnTo>
                  <a:pt x="76096" y="42902"/>
                </a:lnTo>
                <a:lnTo>
                  <a:pt x="1932686" y="58038"/>
                </a:lnTo>
                <a:lnTo>
                  <a:pt x="1932813" y="48513"/>
                </a:lnTo>
                <a:lnTo>
                  <a:pt x="76175" y="33377"/>
                </a:lnTo>
                <a:close/>
              </a:path>
              <a:path w="1932940" h="76200">
                <a:moveTo>
                  <a:pt x="63500" y="33274"/>
                </a:moveTo>
                <a:lnTo>
                  <a:pt x="63373" y="42799"/>
                </a:lnTo>
                <a:lnTo>
                  <a:pt x="76096" y="42902"/>
                </a:lnTo>
                <a:lnTo>
                  <a:pt x="76175" y="33377"/>
                </a:lnTo>
                <a:lnTo>
                  <a:pt x="63500" y="33274"/>
                </a:lnTo>
                <a:close/>
              </a:path>
              <a:path w="1932940" h="76200">
                <a:moveTo>
                  <a:pt x="76176" y="33274"/>
                </a:moveTo>
                <a:lnTo>
                  <a:pt x="63500" y="33274"/>
                </a:lnTo>
                <a:lnTo>
                  <a:pt x="76175" y="3337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327142" y="349529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60</a:t>
            </a:r>
            <a:endParaRPr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64301" y="45808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14972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32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00830" y="466013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</a:t>
            </a: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24602" y="4539488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40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89727" y="348615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88661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29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66183" y="552825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34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23227" y="48166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163055" y="2721864"/>
            <a:ext cx="579120" cy="600710"/>
            <a:chOff x="4639055" y="2721864"/>
            <a:chExt cx="579120" cy="600710"/>
          </a:xfrm>
        </p:grpSpPr>
        <p:sp>
          <p:nvSpPr>
            <p:cNvPr id="51" name="object 51"/>
            <p:cNvSpPr/>
            <p:nvPr/>
          </p:nvSpPr>
          <p:spPr>
            <a:xfrm>
              <a:off x="4639055" y="2721864"/>
              <a:ext cx="566927" cy="5638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84775" y="2752344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90998" y="2751074"/>
              <a:ext cx="464565" cy="4644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90998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37895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8561831" y="3901440"/>
            <a:ext cx="576580" cy="600710"/>
            <a:chOff x="7037831" y="3901440"/>
            <a:chExt cx="576580" cy="600710"/>
          </a:xfrm>
        </p:grpSpPr>
        <p:sp>
          <p:nvSpPr>
            <p:cNvPr id="57" name="object 57"/>
            <p:cNvSpPr/>
            <p:nvPr/>
          </p:nvSpPr>
          <p:spPr>
            <a:xfrm>
              <a:off x="7037831" y="3901440"/>
              <a:ext cx="563879" cy="5638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80503" y="3931920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88250" y="3930523"/>
              <a:ext cx="464439" cy="46443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88250" y="393052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777097" y="399943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345941" y="2945130"/>
            <a:ext cx="4537075" cy="2653665"/>
          </a:xfrm>
          <a:custGeom>
            <a:avLst/>
            <a:gdLst/>
            <a:ahLst/>
            <a:cxnLst/>
            <a:rect l="l" t="t" r="r" b="b"/>
            <a:pathLst>
              <a:path w="4537075" h="2653665">
                <a:moveTo>
                  <a:pt x="76200" y="2143125"/>
                </a:moveTo>
                <a:lnTo>
                  <a:pt x="42799" y="2143125"/>
                </a:lnTo>
                <a:lnTo>
                  <a:pt x="42799" y="1381887"/>
                </a:lnTo>
                <a:lnTo>
                  <a:pt x="33274" y="1381887"/>
                </a:lnTo>
                <a:lnTo>
                  <a:pt x="33274" y="2143125"/>
                </a:lnTo>
                <a:lnTo>
                  <a:pt x="0" y="2143125"/>
                </a:lnTo>
                <a:lnTo>
                  <a:pt x="38100" y="2219325"/>
                </a:lnTo>
                <a:lnTo>
                  <a:pt x="69850" y="2155825"/>
                </a:lnTo>
                <a:lnTo>
                  <a:pt x="76200" y="2143125"/>
                </a:lnTo>
                <a:close/>
              </a:path>
              <a:path w="4537075" h="2653665">
                <a:moveTo>
                  <a:pt x="1869059" y="33401"/>
                </a:moveTo>
                <a:lnTo>
                  <a:pt x="346456" y="33401"/>
                </a:lnTo>
                <a:lnTo>
                  <a:pt x="346456" y="0"/>
                </a:lnTo>
                <a:lnTo>
                  <a:pt x="270256" y="38100"/>
                </a:lnTo>
                <a:lnTo>
                  <a:pt x="346456" y="76200"/>
                </a:lnTo>
                <a:lnTo>
                  <a:pt x="346456" y="42926"/>
                </a:lnTo>
                <a:lnTo>
                  <a:pt x="1869059" y="42926"/>
                </a:lnTo>
                <a:lnTo>
                  <a:pt x="1869059" y="33401"/>
                </a:lnTo>
                <a:close/>
              </a:path>
              <a:path w="4537075" h="2653665">
                <a:moveTo>
                  <a:pt x="1873885" y="2604897"/>
                </a:moveTo>
                <a:lnTo>
                  <a:pt x="278485" y="2610701"/>
                </a:lnTo>
                <a:lnTo>
                  <a:pt x="278384" y="2577338"/>
                </a:lnTo>
                <a:lnTo>
                  <a:pt x="202311" y="2615692"/>
                </a:lnTo>
                <a:lnTo>
                  <a:pt x="278638" y="2653563"/>
                </a:lnTo>
                <a:lnTo>
                  <a:pt x="278523" y="2620264"/>
                </a:lnTo>
                <a:lnTo>
                  <a:pt x="1873885" y="2614422"/>
                </a:lnTo>
                <a:lnTo>
                  <a:pt x="1873885" y="2604897"/>
                </a:lnTo>
                <a:close/>
              </a:path>
              <a:path w="4537075" h="2653665">
                <a:moveTo>
                  <a:pt x="1939036" y="206629"/>
                </a:moveTo>
                <a:lnTo>
                  <a:pt x="1935226" y="197993"/>
                </a:lnTo>
                <a:lnTo>
                  <a:pt x="269748" y="949820"/>
                </a:lnTo>
                <a:lnTo>
                  <a:pt x="256032" y="919480"/>
                </a:lnTo>
                <a:lnTo>
                  <a:pt x="202311" y="985520"/>
                </a:lnTo>
                <a:lnTo>
                  <a:pt x="287401" y="988822"/>
                </a:lnTo>
                <a:lnTo>
                  <a:pt x="276021" y="963676"/>
                </a:lnTo>
                <a:lnTo>
                  <a:pt x="273659" y="958469"/>
                </a:lnTo>
                <a:lnTo>
                  <a:pt x="1939036" y="206629"/>
                </a:lnTo>
                <a:close/>
              </a:path>
              <a:path w="4537075" h="2653665">
                <a:moveTo>
                  <a:pt x="1944497" y="2441448"/>
                </a:moveTo>
                <a:lnTo>
                  <a:pt x="268719" y="1351495"/>
                </a:lnTo>
                <a:lnTo>
                  <a:pt x="273240" y="1344549"/>
                </a:lnTo>
                <a:lnTo>
                  <a:pt x="286893" y="1323594"/>
                </a:lnTo>
                <a:lnTo>
                  <a:pt x="202311" y="1313942"/>
                </a:lnTo>
                <a:lnTo>
                  <a:pt x="245364" y="1387348"/>
                </a:lnTo>
                <a:lnTo>
                  <a:pt x="263512" y="1359484"/>
                </a:lnTo>
                <a:lnTo>
                  <a:pt x="1939290" y="2449449"/>
                </a:lnTo>
                <a:lnTo>
                  <a:pt x="1944497" y="2441448"/>
                </a:lnTo>
                <a:close/>
              </a:path>
              <a:path w="4537075" h="2653665">
                <a:moveTo>
                  <a:pt x="2135124" y="909574"/>
                </a:moveTo>
                <a:lnTo>
                  <a:pt x="2101799" y="909358"/>
                </a:lnTo>
                <a:lnTo>
                  <a:pt x="2106168" y="270383"/>
                </a:lnTo>
                <a:lnTo>
                  <a:pt x="2096643" y="270383"/>
                </a:lnTo>
                <a:lnTo>
                  <a:pt x="2092274" y="909294"/>
                </a:lnTo>
                <a:lnTo>
                  <a:pt x="2058924" y="909066"/>
                </a:lnTo>
                <a:lnTo>
                  <a:pt x="2096516" y="985520"/>
                </a:lnTo>
                <a:lnTo>
                  <a:pt x="2128786" y="922020"/>
                </a:lnTo>
                <a:lnTo>
                  <a:pt x="2135124" y="909574"/>
                </a:lnTo>
                <a:close/>
              </a:path>
              <a:path w="4537075" h="2653665">
                <a:moveTo>
                  <a:pt x="2143379" y="2300859"/>
                </a:moveTo>
                <a:lnTo>
                  <a:pt x="2110092" y="2301202"/>
                </a:lnTo>
                <a:lnTo>
                  <a:pt x="2101342" y="1449959"/>
                </a:lnTo>
                <a:lnTo>
                  <a:pt x="2091817" y="1449959"/>
                </a:lnTo>
                <a:lnTo>
                  <a:pt x="2100567" y="2301290"/>
                </a:lnTo>
                <a:lnTo>
                  <a:pt x="2067179" y="2301621"/>
                </a:lnTo>
                <a:lnTo>
                  <a:pt x="2106168" y="2377440"/>
                </a:lnTo>
                <a:lnTo>
                  <a:pt x="2136952" y="2314067"/>
                </a:lnTo>
                <a:lnTo>
                  <a:pt x="2143379" y="2300859"/>
                </a:lnTo>
                <a:close/>
              </a:path>
              <a:path w="4537075" h="2653665">
                <a:moveTo>
                  <a:pt x="4266311" y="1212850"/>
                </a:moveTo>
                <a:lnTo>
                  <a:pt x="2404999" y="1212977"/>
                </a:lnTo>
                <a:lnTo>
                  <a:pt x="2404999" y="1179576"/>
                </a:lnTo>
                <a:lnTo>
                  <a:pt x="2328799" y="1217676"/>
                </a:lnTo>
                <a:lnTo>
                  <a:pt x="2404999" y="1255776"/>
                </a:lnTo>
                <a:lnTo>
                  <a:pt x="2404999" y="1222502"/>
                </a:lnTo>
                <a:lnTo>
                  <a:pt x="4266311" y="1222375"/>
                </a:lnTo>
                <a:lnTo>
                  <a:pt x="4266311" y="1212850"/>
                </a:lnTo>
                <a:close/>
              </a:path>
              <a:path w="4537075" h="2653665">
                <a:moveTo>
                  <a:pt x="4336161" y="1049020"/>
                </a:moveTo>
                <a:lnTo>
                  <a:pt x="2337841" y="226949"/>
                </a:lnTo>
                <a:lnTo>
                  <a:pt x="2339810" y="222123"/>
                </a:lnTo>
                <a:lnTo>
                  <a:pt x="2350516" y="196088"/>
                </a:lnTo>
                <a:lnTo>
                  <a:pt x="2265553" y="202311"/>
                </a:lnTo>
                <a:lnTo>
                  <a:pt x="2321560" y="266573"/>
                </a:lnTo>
                <a:lnTo>
                  <a:pt x="2334222" y="235737"/>
                </a:lnTo>
                <a:lnTo>
                  <a:pt x="4332605" y="1057783"/>
                </a:lnTo>
                <a:lnTo>
                  <a:pt x="4336161" y="1049020"/>
                </a:lnTo>
                <a:close/>
              </a:path>
              <a:path w="4537075" h="2653665">
                <a:moveTo>
                  <a:pt x="4336542" y="1386078"/>
                </a:moveTo>
                <a:lnTo>
                  <a:pt x="4332224" y="1377569"/>
                </a:lnTo>
                <a:lnTo>
                  <a:pt x="2335809" y="2406345"/>
                </a:lnTo>
                <a:lnTo>
                  <a:pt x="2320544" y="2376678"/>
                </a:lnTo>
                <a:lnTo>
                  <a:pt x="2270379" y="2445512"/>
                </a:lnTo>
                <a:lnTo>
                  <a:pt x="2355469" y="2444496"/>
                </a:lnTo>
                <a:lnTo>
                  <a:pt x="2343162" y="2420620"/>
                </a:lnTo>
                <a:lnTo>
                  <a:pt x="2340178" y="2414828"/>
                </a:lnTo>
                <a:lnTo>
                  <a:pt x="4336542" y="1386078"/>
                </a:lnTo>
                <a:close/>
              </a:path>
              <a:path w="4537075" h="2653665">
                <a:moveTo>
                  <a:pt x="4536694" y="909193"/>
                </a:moveTo>
                <a:lnTo>
                  <a:pt x="4503293" y="909193"/>
                </a:lnTo>
                <a:lnTo>
                  <a:pt x="4503293" y="286131"/>
                </a:lnTo>
                <a:lnTo>
                  <a:pt x="4493768" y="286131"/>
                </a:lnTo>
                <a:lnTo>
                  <a:pt x="4493768" y="909193"/>
                </a:lnTo>
                <a:lnTo>
                  <a:pt x="4460494" y="909193"/>
                </a:lnTo>
                <a:lnTo>
                  <a:pt x="4498594" y="985393"/>
                </a:lnTo>
                <a:lnTo>
                  <a:pt x="4530344" y="921893"/>
                </a:lnTo>
                <a:lnTo>
                  <a:pt x="4536694" y="9091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700899" y="331050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31</a:t>
            </a:r>
            <a:endParaRPr>
              <a:latin typeface="Carlito"/>
              <a:cs typeface="Carlit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457695" y="388208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25</a:t>
            </a:r>
            <a:endParaRPr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854821" y="337357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21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9156" y="1377519"/>
            <a:ext cx="67068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pt-BR" sz="3200" spc="-10" dirty="0">
                <a:latin typeface="Carlito"/>
                <a:cs typeface="Carlito"/>
              </a:rPr>
              <a:t>1. </a:t>
            </a:r>
            <a:r>
              <a:rPr sz="3200" spc="-5" dirty="0" err="1">
                <a:latin typeface="Carlito"/>
                <a:cs typeface="Carlito"/>
              </a:rPr>
              <a:t>Aplique</a:t>
            </a:r>
            <a:r>
              <a:rPr sz="3200" spc="-5" dirty="0">
                <a:latin typeface="Carlito"/>
                <a:cs typeface="Carlito"/>
              </a:rPr>
              <a:t> o Algoritmo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spc="-25" dirty="0">
                <a:latin typeface="Carlito"/>
                <a:cs typeface="Carlito"/>
              </a:rPr>
              <a:t>Dijkstra </a:t>
            </a:r>
            <a:r>
              <a:rPr sz="3200" spc="-5" dirty="0">
                <a:latin typeface="Carlito"/>
                <a:cs typeface="Carlito"/>
              </a:rPr>
              <a:t>(1 a</a:t>
            </a:r>
            <a:r>
              <a:rPr sz="3200" spc="1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3)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61831" y="2737104"/>
            <a:ext cx="576580" cy="600710"/>
            <a:chOff x="7037831" y="2737104"/>
            <a:chExt cx="576580" cy="600710"/>
          </a:xfrm>
        </p:grpSpPr>
        <p:sp>
          <p:nvSpPr>
            <p:cNvPr id="6" name="object 6"/>
            <p:cNvSpPr/>
            <p:nvPr/>
          </p:nvSpPr>
          <p:spPr>
            <a:xfrm>
              <a:off x="7037831" y="2737104"/>
              <a:ext cx="563879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0503" y="276758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8250" y="2766822"/>
              <a:ext cx="464439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8250" y="276682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77097" y="28354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02607" y="2721864"/>
            <a:ext cx="576580" cy="600710"/>
            <a:chOff x="2578607" y="2721864"/>
            <a:chExt cx="576580" cy="600710"/>
          </a:xfrm>
        </p:grpSpPr>
        <p:sp>
          <p:nvSpPr>
            <p:cNvPr id="12" name="object 12"/>
            <p:cNvSpPr/>
            <p:nvPr/>
          </p:nvSpPr>
          <p:spPr>
            <a:xfrm>
              <a:off x="2578607" y="2721864"/>
              <a:ext cx="563880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1279" y="27523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756" y="2751074"/>
              <a:ext cx="464438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7756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1520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2607" y="5132833"/>
            <a:ext cx="576580" cy="603885"/>
            <a:chOff x="2578607" y="5132832"/>
            <a:chExt cx="576580" cy="603885"/>
          </a:xfrm>
        </p:grpSpPr>
        <p:sp>
          <p:nvSpPr>
            <p:cNvPr id="18" name="object 18"/>
            <p:cNvSpPr/>
            <p:nvPr/>
          </p:nvSpPr>
          <p:spPr>
            <a:xfrm>
              <a:off x="2578607" y="5132832"/>
              <a:ext cx="563880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1279" y="5166360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7756" y="5164455"/>
              <a:ext cx="464438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7756" y="516445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15206" y="52338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69152" y="5291329"/>
            <a:ext cx="576580" cy="603885"/>
            <a:chOff x="4645152" y="5291328"/>
            <a:chExt cx="576580" cy="603885"/>
          </a:xfrm>
        </p:grpSpPr>
        <p:sp>
          <p:nvSpPr>
            <p:cNvPr id="24" name="object 24"/>
            <p:cNvSpPr/>
            <p:nvPr/>
          </p:nvSpPr>
          <p:spPr>
            <a:xfrm>
              <a:off x="4645152" y="5291328"/>
              <a:ext cx="566927" cy="5669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87824" y="5324856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95825" y="5322570"/>
              <a:ext cx="464438" cy="4644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95825" y="53225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77"/>
                  </a:lnTo>
                  <a:lnTo>
                    <a:pt x="446184" y="322663"/>
                  </a:lnTo>
                  <a:lnTo>
                    <a:pt x="424771" y="362106"/>
                  </a:lnTo>
                  <a:lnTo>
                    <a:pt x="396414" y="396473"/>
                  </a:lnTo>
                  <a:lnTo>
                    <a:pt x="362051" y="424829"/>
                  </a:lnTo>
                  <a:lnTo>
                    <a:pt x="322617" y="446240"/>
                  </a:lnTo>
                  <a:lnTo>
                    <a:pt x="279049" y="459771"/>
                  </a:lnTo>
                  <a:lnTo>
                    <a:pt x="232283" y="464489"/>
                  </a:lnTo>
                  <a:lnTo>
                    <a:pt x="185474" y="459771"/>
                  </a:lnTo>
                  <a:lnTo>
                    <a:pt x="141874" y="446240"/>
                  </a:lnTo>
                  <a:lnTo>
                    <a:pt x="102418" y="424829"/>
                  </a:lnTo>
                  <a:lnTo>
                    <a:pt x="68040" y="396473"/>
                  </a:lnTo>
                  <a:lnTo>
                    <a:pt x="39674" y="362106"/>
                  </a:lnTo>
                  <a:lnTo>
                    <a:pt x="18256" y="322663"/>
                  </a:lnTo>
                  <a:lnTo>
                    <a:pt x="4719" y="279077"/>
                  </a:lnTo>
                  <a:lnTo>
                    <a:pt x="0" y="232282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83783" y="539231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02607" y="3831336"/>
            <a:ext cx="576580" cy="603885"/>
            <a:chOff x="2578607" y="3831335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2578607" y="3831335"/>
              <a:ext cx="563880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1279" y="3864863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7756" y="3862577"/>
              <a:ext cx="464438" cy="4644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27756" y="3862577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206" y="39313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60008" y="3901440"/>
            <a:ext cx="576580" cy="600710"/>
            <a:chOff x="4636008" y="3901440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4636008" y="3901440"/>
              <a:ext cx="563879" cy="5638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78680" y="3931920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86300" y="3930650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86300" y="393065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4" y="141821"/>
                  </a:lnTo>
                  <a:lnTo>
                    <a:pt x="39667" y="102387"/>
                  </a:lnTo>
                  <a:lnTo>
                    <a:pt x="68024" y="68024"/>
                  </a:lnTo>
                  <a:lnTo>
                    <a:pt x="102387" y="39667"/>
                  </a:lnTo>
                  <a:lnTo>
                    <a:pt x="141821" y="18254"/>
                  </a:lnTo>
                  <a:lnTo>
                    <a:pt x="185389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89" y="459719"/>
                  </a:lnTo>
                  <a:lnTo>
                    <a:pt x="141821" y="446182"/>
                  </a:lnTo>
                  <a:lnTo>
                    <a:pt x="102387" y="424764"/>
                  </a:lnTo>
                  <a:lnTo>
                    <a:pt x="68024" y="396398"/>
                  </a:lnTo>
                  <a:lnTo>
                    <a:pt x="39667" y="362020"/>
                  </a:lnTo>
                  <a:lnTo>
                    <a:pt x="18254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74385" y="39997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79566" y="2945764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40" h="76200">
                <a:moveTo>
                  <a:pt x="76454" y="0"/>
                </a:moveTo>
                <a:lnTo>
                  <a:pt x="0" y="37464"/>
                </a:lnTo>
                <a:lnTo>
                  <a:pt x="75819" y="76200"/>
                </a:lnTo>
                <a:lnTo>
                  <a:pt x="76096" y="42902"/>
                </a:lnTo>
                <a:lnTo>
                  <a:pt x="63373" y="42799"/>
                </a:lnTo>
                <a:lnTo>
                  <a:pt x="63500" y="33274"/>
                </a:lnTo>
                <a:lnTo>
                  <a:pt x="76176" y="33274"/>
                </a:lnTo>
                <a:lnTo>
                  <a:pt x="76454" y="0"/>
                </a:lnTo>
                <a:close/>
              </a:path>
              <a:path w="1932940" h="76200">
                <a:moveTo>
                  <a:pt x="76175" y="33377"/>
                </a:moveTo>
                <a:lnTo>
                  <a:pt x="76096" y="42902"/>
                </a:lnTo>
                <a:lnTo>
                  <a:pt x="1932686" y="58038"/>
                </a:lnTo>
                <a:lnTo>
                  <a:pt x="1932813" y="48513"/>
                </a:lnTo>
                <a:lnTo>
                  <a:pt x="76175" y="33377"/>
                </a:lnTo>
                <a:close/>
              </a:path>
              <a:path w="1932940" h="76200">
                <a:moveTo>
                  <a:pt x="63500" y="33274"/>
                </a:moveTo>
                <a:lnTo>
                  <a:pt x="63373" y="42799"/>
                </a:lnTo>
                <a:lnTo>
                  <a:pt x="76096" y="42902"/>
                </a:lnTo>
                <a:lnTo>
                  <a:pt x="76175" y="33377"/>
                </a:lnTo>
                <a:lnTo>
                  <a:pt x="63500" y="33274"/>
                </a:lnTo>
                <a:close/>
              </a:path>
              <a:path w="1932940" h="76200">
                <a:moveTo>
                  <a:pt x="76176" y="33274"/>
                </a:moveTo>
                <a:lnTo>
                  <a:pt x="63500" y="33274"/>
                </a:lnTo>
                <a:lnTo>
                  <a:pt x="76175" y="3337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27142" y="349529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60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4301" y="45808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14972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32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00830" y="466013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</a:t>
            </a: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602" y="4539488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40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89727" y="348615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88661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29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66183" y="552825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34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23227" y="48166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163055" y="2721864"/>
            <a:ext cx="579120" cy="600710"/>
            <a:chOff x="4639055" y="2721864"/>
            <a:chExt cx="579120" cy="600710"/>
          </a:xfrm>
        </p:grpSpPr>
        <p:sp>
          <p:nvSpPr>
            <p:cNvPr id="52" name="object 52"/>
            <p:cNvSpPr/>
            <p:nvPr/>
          </p:nvSpPr>
          <p:spPr>
            <a:xfrm>
              <a:off x="4639055" y="2721864"/>
              <a:ext cx="566927" cy="5638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84775" y="2752344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90998" y="2751074"/>
              <a:ext cx="464565" cy="4644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90998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37895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561831" y="3901440"/>
            <a:ext cx="576580" cy="600710"/>
            <a:chOff x="7037831" y="3901440"/>
            <a:chExt cx="576580" cy="600710"/>
          </a:xfrm>
        </p:grpSpPr>
        <p:sp>
          <p:nvSpPr>
            <p:cNvPr id="58" name="object 58"/>
            <p:cNvSpPr/>
            <p:nvPr/>
          </p:nvSpPr>
          <p:spPr>
            <a:xfrm>
              <a:off x="7037831" y="3901440"/>
              <a:ext cx="563879" cy="5638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80503" y="3931920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88250" y="3930523"/>
              <a:ext cx="464439" cy="46443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88250" y="393052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777097" y="399943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45941" y="2945130"/>
            <a:ext cx="4537075" cy="2653665"/>
          </a:xfrm>
          <a:custGeom>
            <a:avLst/>
            <a:gdLst/>
            <a:ahLst/>
            <a:cxnLst/>
            <a:rect l="l" t="t" r="r" b="b"/>
            <a:pathLst>
              <a:path w="4537075" h="2653665">
                <a:moveTo>
                  <a:pt x="76200" y="2143125"/>
                </a:moveTo>
                <a:lnTo>
                  <a:pt x="42799" y="2143125"/>
                </a:lnTo>
                <a:lnTo>
                  <a:pt x="42799" y="1381887"/>
                </a:lnTo>
                <a:lnTo>
                  <a:pt x="33274" y="1381887"/>
                </a:lnTo>
                <a:lnTo>
                  <a:pt x="33274" y="2143125"/>
                </a:lnTo>
                <a:lnTo>
                  <a:pt x="0" y="2143125"/>
                </a:lnTo>
                <a:lnTo>
                  <a:pt x="38100" y="2219325"/>
                </a:lnTo>
                <a:lnTo>
                  <a:pt x="69850" y="2155825"/>
                </a:lnTo>
                <a:lnTo>
                  <a:pt x="76200" y="2143125"/>
                </a:lnTo>
                <a:close/>
              </a:path>
              <a:path w="4537075" h="2653665">
                <a:moveTo>
                  <a:pt x="1869059" y="33401"/>
                </a:moveTo>
                <a:lnTo>
                  <a:pt x="346456" y="33401"/>
                </a:lnTo>
                <a:lnTo>
                  <a:pt x="346456" y="0"/>
                </a:lnTo>
                <a:lnTo>
                  <a:pt x="270256" y="38100"/>
                </a:lnTo>
                <a:lnTo>
                  <a:pt x="346456" y="76200"/>
                </a:lnTo>
                <a:lnTo>
                  <a:pt x="346456" y="42926"/>
                </a:lnTo>
                <a:lnTo>
                  <a:pt x="1869059" y="42926"/>
                </a:lnTo>
                <a:lnTo>
                  <a:pt x="1869059" y="33401"/>
                </a:lnTo>
                <a:close/>
              </a:path>
              <a:path w="4537075" h="2653665">
                <a:moveTo>
                  <a:pt x="1873885" y="2604897"/>
                </a:moveTo>
                <a:lnTo>
                  <a:pt x="278485" y="2610701"/>
                </a:lnTo>
                <a:lnTo>
                  <a:pt x="278384" y="2577338"/>
                </a:lnTo>
                <a:lnTo>
                  <a:pt x="202311" y="2615692"/>
                </a:lnTo>
                <a:lnTo>
                  <a:pt x="278638" y="2653563"/>
                </a:lnTo>
                <a:lnTo>
                  <a:pt x="278523" y="2620264"/>
                </a:lnTo>
                <a:lnTo>
                  <a:pt x="1873885" y="2614422"/>
                </a:lnTo>
                <a:lnTo>
                  <a:pt x="1873885" y="2604897"/>
                </a:lnTo>
                <a:close/>
              </a:path>
              <a:path w="4537075" h="2653665">
                <a:moveTo>
                  <a:pt x="1939036" y="206629"/>
                </a:moveTo>
                <a:lnTo>
                  <a:pt x="1935226" y="197993"/>
                </a:lnTo>
                <a:lnTo>
                  <a:pt x="269748" y="949820"/>
                </a:lnTo>
                <a:lnTo>
                  <a:pt x="256032" y="919480"/>
                </a:lnTo>
                <a:lnTo>
                  <a:pt x="202311" y="985520"/>
                </a:lnTo>
                <a:lnTo>
                  <a:pt x="287401" y="988822"/>
                </a:lnTo>
                <a:lnTo>
                  <a:pt x="276021" y="963676"/>
                </a:lnTo>
                <a:lnTo>
                  <a:pt x="273659" y="958469"/>
                </a:lnTo>
                <a:lnTo>
                  <a:pt x="1939036" y="206629"/>
                </a:lnTo>
                <a:close/>
              </a:path>
              <a:path w="4537075" h="2653665">
                <a:moveTo>
                  <a:pt x="1944497" y="2441448"/>
                </a:moveTo>
                <a:lnTo>
                  <a:pt x="268719" y="1351495"/>
                </a:lnTo>
                <a:lnTo>
                  <a:pt x="273240" y="1344549"/>
                </a:lnTo>
                <a:lnTo>
                  <a:pt x="286893" y="1323594"/>
                </a:lnTo>
                <a:lnTo>
                  <a:pt x="202311" y="1313942"/>
                </a:lnTo>
                <a:lnTo>
                  <a:pt x="245364" y="1387348"/>
                </a:lnTo>
                <a:lnTo>
                  <a:pt x="263512" y="1359484"/>
                </a:lnTo>
                <a:lnTo>
                  <a:pt x="1939290" y="2449449"/>
                </a:lnTo>
                <a:lnTo>
                  <a:pt x="1944497" y="2441448"/>
                </a:lnTo>
                <a:close/>
              </a:path>
              <a:path w="4537075" h="2653665">
                <a:moveTo>
                  <a:pt x="2135124" y="909574"/>
                </a:moveTo>
                <a:lnTo>
                  <a:pt x="2101799" y="909358"/>
                </a:lnTo>
                <a:lnTo>
                  <a:pt x="2106168" y="270383"/>
                </a:lnTo>
                <a:lnTo>
                  <a:pt x="2096643" y="270383"/>
                </a:lnTo>
                <a:lnTo>
                  <a:pt x="2092274" y="909294"/>
                </a:lnTo>
                <a:lnTo>
                  <a:pt x="2058924" y="909066"/>
                </a:lnTo>
                <a:lnTo>
                  <a:pt x="2096516" y="985520"/>
                </a:lnTo>
                <a:lnTo>
                  <a:pt x="2128786" y="922020"/>
                </a:lnTo>
                <a:lnTo>
                  <a:pt x="2135124" y="909574"/>
                </a:lnTo>
                <a:close/>
              </a:path>
              <a:path w="4537075" h="2653665">
                <a:moveTo>
                  <a:pt x="2143379" y="2300859"/>
                </a:moveTo>
                <a:lnTo>
                  <a:pt x="2110092" y="2301202"/>
                </a:lnTo>
                <a:lnTo>
                  <a:pt x="2101342" y="1449959"/>
                </a:lnTo>
                <a:lnTo>
                  <a:pt x="2091817" y="1449959"/>
                </a:lnTo>
                <a:lnTo>
                  <a:pt x="2100567" y="2301290"/>
                </a:lnTo>
                <a:lnTo>
                  <a:pt x="2067179" y="2301621"/>
                </a:lnTo>
                <a:lnTo>
                  <a:pt x="2106168" y="2377440"/>
                </a:lnTo>
                <a:lnTo>
                  <a:pt x="2136952" y="2314067"/>
                </a:lnTo>
                <a:lnTo>
                  <a:pt x="2143379" y="2300859"/>
                </a:lnTo>
                <a:close/>
              </a:path>
              <a:path w="4537075" h="2653665">
                <a:moveTo>
                  <a:pt x="4266311" y="1212850"/>
                </a:moveTo>
                <a:lnTo>
                  <a:pt x="2404999" y="1212977"/>
                </a:lnTo>
                <a:lnTo>
                  <a:pt x="2404999" y="1179576"/>
                </a:lnTo>
                <a:lnTo>
                  <a:pt x="2328799" y="1217676"/>
                </a:lnTo>
                <a:lnTo>
                  <a:pt x="2404999" y="1255776"/>
                </a:lnTo>
                <a:lnTo>
                  <a:pt x="2404999" y="1222502"/>
                </a:lnTo>
                <a:lnTo>
                  <a:pt x="4266311" y="1222375"/>
                </a:lnTo>
                <a:lnTo>
                  <a:pt x="4266311" y="1212850"/>
                </a:lnTo>
                <a:close/>
              </a:path>
              <a:path w="4537075" h="2653665">
                <a:moveTo>
                  <a:pt x="4336161" y="1049020"/>
                </a:moveTo>
                <a:lnTo>
                  <a:pt x="2337841" y="226949"/>
                </a:lnTo>
                <a:lnTo>
                  <a:pt x="2339810" y="222123"/>
                </a:lnTo>
                <a:lnTo>
                  <a:pt x="2350516" y="196088"/>
                </a:lnTo>
                <a:lnTo>
                  <a:pt x="2265553" y="202311"/>
                </a:lnTo>
                <a:lnTo>
                  <a:pt x="2321560" y="266573"/>
                </a:lnTo>
                <a:lnTo>
                  <a:pt x="2334222" y="235737"/>
                </a:lnTo>
                <a:lnTo>
                  <a:pt x="4332605" y="1057783"/>
                </a:lnTo>
                <a:lnTo>
                  <a:pt x="4336161" y="1049020"/>
                </a:lnTo>
                <a:close/>
              </a:path>
              <a:path w="4537075" h="2653665">
                <a:moveTo>
                  <a:pt x="4336542" y="1386078"/>
                </a:moveTo>
                <a:lnTo>
                  <a:pt x="4332224" y="1377569"/>
                </a:lnTo>
                <a:lnTo>
                  <a:pt x="2335809" y="2406345"/>
                </a:lnTo>
                <a:lnTo>
                  <a:pt x="2320544" y="2376678"/>
                </a:lnTo>
                <a:lnTo>
                  <a:pt x="2270379" y="2445512"/>
                </a:lnTo>
                <a:lnTo>
                  <a:pt x="2355469" y="2444496"/>
                </a:lnTo>
                <a:lnTo>
                  <a:pt x="2343162" y="2420620"/>
                </a:lnTo>
                <a:lnTo>
                  <a:pt x="2340178" y="2414828"/>
                </a:lnTo>
                <a:lnTo>
                  <a:pt x="4336542" y="1386078"/>
                </a:lnTo>
                <a:close/>
              </a:path>
              <a:path w="4537075" h="2653665">
                <a:moveTo>
                  <a:pt x="4536694" y="909193"/>
                </a:moveTo>
                <a:lnTo>
                  <a:pt x="4503293" y="909193"/>
                </a:lnTo>
                <a:lnTo>
                  <a:pt x="4503293" y="286131"/>
                </a:lnTo>
                <a:lnTo>
                  <a:pt x="4493768" y="286131"/>
                </a:lnTo>
                <a:lnTo>
                  <a:pt x="4493768" y="909193"/>
                </a:lnTo>
                <a:lnTo>
                  <a:pt x="4460494" y="909193"/>
                </a:lnTo>
                <a:lnTo>
                  <a:pt x="4498594" y="985393"/>
                </a:lnTo>
                <a:lnTo>
                  <a:pt x="4530344" y="921893"/>
                </a:lnTo>
                <a:lnTo>
                  <a:pt x="4536694" y="9091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700899" y="331050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31</a:t>
            </a:r>
            <a:endParaRPr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57695" y="388208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25</a:t>
            </a:r>
            <a:endParaRPr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854821" y="337357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21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3545078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702173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9179687" y="2192706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3558668" y="364253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9179687" y="3874694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2" name="object 72"/>
          <p:cNvGrpSpPr/>
          <p:nvPr/>
        </p:nvGrpSpPr>
        <p:grpSpPr>
          <a:xfrm>
            <a:off x="5702173" y="4082084"/>
            <a:ext cx="475615" cy="257810"/>
            <a:chOff x="4178172" y="4082084"/>
            <a:chExt cx="475615" cy="257810"/>
          </a:xfrm>
        </p:grpSpPr>
        <p:sp>
          <p:nvSpPr>
            <p:cNvPr id="73" name="object 73"/>
            <p:cNvSpPr/>
            <p:nvPr/>
          </p:nvSpPr>
          <p:spPr>
            <a:xfrm>
              <a:off x="4190872" y="409478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90872" y="409478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5714873" y="4312590"/>
            <a:ext cx="450215" cy="216085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175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702173" y="3849928"/>
            <a:ext cx="475615" cy="257810"/>
            <a:chOff x="4178172" y="3849928"/>
            <a:chExt cx="475615" cy="257810"/>
          </a:xfrm>
        </p:grpSpPr>
        <p:sp>
          <p:nvSpPr>
            <p:cNvPr id="77" name="object 77"/>
            <p:cNvSpPr/>
            <p:nvPr/>
          </p:nvSpPr>
          <p:spPr>
            <a:xfrm>
              <a:off x="4190872" y="3862628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190872" y="3862628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3549524" y="5207051"/>
          <a:ext cx="450215" cy="682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6891274" y="5548173"/>
          <a:ext cx="450215" cy="682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9156" y="1377519"/>
            <a:ext cx="67068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1</a:t>
            </a:r>
            <a:r>
              <a:rPr lang="pt-BR" sz="3200" spc="-10" dirty="0">
                <a:latin typeface="Carlito"/>
                <a:cs typeface="Carlito"/>
              </a:rPr>
              <a:t>. </a:t>
            </a:r>
            <a:r>
              <a:rPr sz="3200" spc="-5" dirty="0" err="1">
                <a:latin typeface="Carlito"/>
                <a:cs typeface="Carlito"/>
              </a:rPr>
              <a:t>Aplique</a:t>
            </a:r>
            <a:r>
              <a:rPr sz="3200" spc="-5" dirty="0">
                <a:latin typeface="Carlito"/>
                <a:cs typeface="Carlito"/>
              </a:rPr>
              <a:t> o Algoritmo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spc="-25" dirty="0">
                <a:latin typeface="Carlito"/>
                <a:cs typeface="Carlito"/>
              </a:rPr>
              <a:t>Dijkstra </a:t>
            </a:r>
            <a:r>
              <a:rPr sz="3200" spc="-5" dirty="0">
                <a:latin typeface="Carlito"/>
                <a:cs typeface="Carlito"/>
              </a:rPr>
              <a:t>(1 a</a:t>
            </a:r>
            <a:r>
              <a:rPr sz="3200" spc="1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3)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61831" y="2737104"/>
            <a:ext cx="576580" cy="600710"/>
            <a:chOff x="7037831" y="2737104"/>
            <a:chExt cx="576580" cy="600710"/>
          </a:xfrm>
        </p:grpSpPr>
        <p:sp>
          <p:nvSpPr>
            <p:cNvPr id="6" name="object 6"/>
            <p:cNvSpPr/>
            <p:nvPr/>
          </p:nvSpPr>
          <p:spPr>
            <a:xfrm>
              <a:off x="7037831" y="2737104"/>
              <a:ext cx="563879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0503" y="276758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8250" y="2766822"/>
              <a:ext cx="464439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8250" y="276682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77097" y="28354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02607" y="2721864"/>
            <a:ext cx="576580" cy="600710"/>
            <a:chOff x="2578607" y="2721864"/>
            <a:chExt cx="576580" cy="600710"/>
          </a:xfrm>
        </p:grpSpPr>
        <p:sp>
          <p:nvSpPr>
            <p:cNvPr id="12" name="object 12"/>
            <p:cNvSpPr/>
            <p:nvPr/>
          </p:nvSpPr>
          <p:spPr>
            <a:xfrm>
              <a:off x="2578607" y="2721864"/>
              <a:ext cx="563880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1279" y="27523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756" y="2751074"/>
              <a:ext cx="464438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7756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1520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2607" y="5132833"/>
            <a:ext cx="576580" cy="603885"/>
            <a:chOff x="2578607" y="5132832"/>
            <a:chExt cx="576580" cy="603885"/>
          </a:xfrm>
        </p:grpSpPr>
        <p:sp>
          <p:nvSpPr>
            <p:cNvPr id="18" name="object 18"/>
            <p:cNvSpPr/>
            <p:nvPr/>
          </p:nvSpPr>
          <p:spPr>
            <a:xfrm>
              <a:off x="2578607" y="5132832"/>
              <a:ext cx="563880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1279" y="5166360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7756" y="5164455"/>
              <a:ext cx="464438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7756" y="516445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15206" y="52338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69152" y="5291329"/>
            <a:ext cx="576580" cy="603885"/>
            <a:chOff x="4645152" y="5291328"/>
            <a:chExt cx="576580" cy="603885"/>
          </a:xfrm>
        </p:grpSpPr>
        <p:sp>
          <p:nvSpPr>
            <p:cNvPr id="24" name="object 24"/>
            <p:cNvSpPr/>
            <p:nvPr/>
          </p:nvSpPr>
          <p:spPr>
            <a:xfrm>
              <a:off x="4645152" y="5291328"/>
              <a:ext cx="566927" cy="5669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87824" y="5324856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95825" y="5322570"/>
              <a:ext cx="464438" cy="4644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95825" y="53225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77"/>
                  </a:lnTo>
                  <a:lnTo>
                    <a:pt x="446184" y="322663"/>
                  </a:lnTo>
                  <a:lnTo>
                    <a:pt x="424771" y="362106"/>
                  </a:lnTo>
                  <a:lnTo>
                    <a:pt x="396414" y="396473"/>
                  </a:lnTo>
                  <a:lnTo>
                    <a:pt x="362051" y="424829"/>
                  </a:lnTo>
                  <a:lnTo>
                    <a:pt x="322617" y="446240"/>
                  </a:lnTo>
                  <a:lnTo>
                    <a:pt x="279049" y="459771"/>
                  </a:lnTo>
                  <a:lnTo>
                    <a:pt x="232283" y="464489"/>
                  </a:lnTo>
                  <a:lnTo>
                    <a:pt x="185474" y="459771"/>
                  </a:lnTo>
                  <a:lnTo>
                    <a:pt x="141874" y="446240"/>
                  </a:lnTo>
                  <a:lnTo>
                    <a:pt x="102418" y="424829"/>
                  </a:lnTo>
                  <a:lnTo>
                    <a:pt x="68040" y="396473"/>
                  </a:lnTo>
                  <a:lnTo>
                    <a:pt x="39674" y="362106"/>
                  </a:lnTo>
                  <a:lnTo>
                    <a:pt x="18256" y="322663"/>
                  </a:lnTo>
                  <a:lnTo>
                    <a:pt x="4719" y="279077"/>
                  </a:lnTo>
                  <a:lnTo>
                    <a:pt x="0" y="232282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83783" y="539231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02607" y="3831336"/>
            <a:ext cx="576580" cy="603885"/>
            <a:chOff x="2578607" y="3831335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2578607" y="3831335"/>
              <a:ext cx="563880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1279" y="3864863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7756" y="3862577"/>
              <a:ext cx="464438" cy="4644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27756" y="3862577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206" y="39313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60008" y="3901440"/>
            <a:ext cx="576580" cy="600710"/>
            <a:chOff x="4636008" y="3901440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4636008" y="3901440"/>
              <a:ext cx="563879" cy="5638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78680" y="3931920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86300" y="3930650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86300" y="393065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4" y="141821"/>
                  </a:lnTo>
                  <a:lnTo>
                    <a:pt x="39667" y="102387"/>
                  </a:lnTo>
                  <a:lnTo>
                    <a:pt x="68024" y="68024"/>
                  </a:lnTo>
                  <a:lnTo>
                    <a:pt x="102387" y="39667"/>
                  </a:lnTo>
                  <a:lnTo>
                    <a:pt x="141821" y="18254"/>
                  </a:lnTo>
                  <a:lnTo>
                    <a:pt x="185389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89" y="459719"/>
                  </a:lnTo>
                  <a:lnTo>
                    <a:pt x="141821" y="446182"/>
                  </a:lnTo>
                  <a:lnTo>
                    <a:pt x="102387" y="424764"/>
                  </a:lnTo>
                  <a:lnTo>
                    <a:pt x="68024" y="396398"/>
                  </a:lnTo>
                  <a:lnTo>
                    <a:pt x="39667" y="362020"/>
                  </a:lnTo>
                  <a:lnTo>
                    <a:pt x="18254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74385" y="39997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79566" y="2945764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40" h="76200">
                <a:moveTo>
                  <a:pt x="76454" y="0"/>
                </a:moveTo>
                <a:lnTo>
                  <a:pt x="0" y="37464"/>
                </a:lnTo>
                <a:lnTo>
                  <a:pt x="75819" y="76200"/>
                </a:lnTo>
                <a:lnTo>
                  <a:pt x="76096" y="42902"/>
                </a:lnTo>
                <a:lnTo>
                  <a:pt x="63373" y="42799"/>
                </a:lnTo>
                <a:lnTo>
                  <a:pt x="63500" y="33274"/>
                </a:lnTo>
                <a:lnTo>
                  <a:pt x="76176" y="33274"/>
                </a:lnTo>
                <a:lnTo>
                  <a:pt x="76454" y="0"/>
                </a:lnTo>
                <a:close/>
              </a:path>
              <a:path w="1932940" h="76200">
                <a:moveTo>
                  <a:pt x="76175" y="33377"/>
                </a:moveTo>
                <a:lnTo>
                  <a:pt x="76096" y="42902"/>
                </a:lnTo>
                <a:lnTo>
                  <a:pt x="1932686" y="58038"/>
                </a:lnTo>
                <a:lnTo>
                  <a:pt x="1932813" y="48513"/>
                </a:lnTo>
                <a:lnTo>
                  <a:pt x="76175" y="33377"/>
                </a:lnTo>
                <a:close/>
              </a:path>
              <a:path w="1932940" h="76200">
                <a:moveTo>
                  <a:pt x="63500" y="33274"/>
                </a:moveTo>
                <a:lnTo>
                  <a:pt x="63373" y="42799"/>
                </a:lnTo>
                <a:lnTo>
                  <a:pt x="76096" y="42902"/>
                </a:lnTo>
                <a:lnTo>
                  <a:pt x="76175" y="33377"/>
                </a:lnTo>
                <a:lnTo>
                  <a:pt x="63500" y="33274"/>
                </a:lnTo>
                <a:close/>
              </a:path>
              <a:path w="1932940" h="76200">
                <a:moveTo>
                  <a:pt x="76176" y="33274"/>
                </a:moveTo>
                <a:lnTo>
                  <a:pt x="63500" y="33274"/>
                </a:lnTo>
                <a:lnTo>
                  <a:pt x="76175" y="3337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27142" y="349529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60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4301" y="45808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14972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32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00830" y="466013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</a:t>
            </a: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602" y="4539488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40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89727" y="348615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88661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29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66183" y="552825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34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23227" y="48166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163055" y="2721864"/>
            <a:ext cx="579120" cy="600710"/>
            <a:chOff x="4639055" y="2721864"/>
            <a:chExt cx="579120" cy="600710"/>
          </a:xfrm>
        </p:grpSpPr>
        <p:sp>
          <p:nvSpPr>
            <p:cNvPr id="52" name="object 52"/>
            <p:cNvSpPr/>
            <p:nvPr/>
          </p:nvSpPr>
          <p:spPr>
            <a:xfrm>
              <a:off x="4639055" y="2721864"/>
              <a:ext cx="566927" cy="5638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84775" y="2752344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90998" y="2751074"/>
              <a:ext cx="464565" cy="4644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90998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37895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561831" y="3901440"/>
            <a:ext cx="576580" cy="600710"/>
            <a:chOff x="7037831" y="3901440"/>
            <a:chExt cx="576580" cy="600710"/>
          </a:xfrm>
        </p:grpSpPr>
        <p:sp>
          <p:nvSpPr>
            <p:cNvPr id="58" name="object 58"/>
            <p:cNvSpPr/>
            <p:nvPr/>
          </p:nvSpPr>
          <p:spPr>
            <a:xfrm>
              <a:off x="7037831" y="3901440"/>
              <a:ext cx="563879" cy="5638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80503" y="3931920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88250" y="3930523"/>
              <a:ext cx="464439" cy="46443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88250" y="393052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777097" y="399943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45941" y="2945130"/>
            <a:ext cx="4537075" cy="2653665"/>
          </a:xfrm>
          <a:custGeom>
            <a:avLst/>
            <a:gdLst/>
            <a:ahLst/>
            <a:cxnLst/>
            <a:rect l="l" t="t" r="r" b="b"/>
            <a:pathLst>
              <a:path w="4537075" h="2653665">
                <a:moveTo>
                  <a:pt x="76200" y="2143125"/>
                </a:moveTo>
                <a:lnTo>
                  <a:pt x="42799" y="2143125"/>
                </a:lnTo>
                <a:lnTo>
                  <a:pt x="42799" y="1381887"/>
                </a:lnTo>
                <a:lnTo>
                  <a:pt x="33274" y="1381887"/>
                </a:lnTo>
                <a:lnTo>
                  <a:pt x="33274" y="2143125"/>
                </a:lnTo>
                <a:lnTo>
                  <a:pt x="0" y="2143125"/>
                </a:lnTo>
                <a:lnTo>
                  <a:pt x="38100" y="2219325"/>
                </a:lnTo>
                <a:lnTo>
                  <a:pt x="69850" y="2155825"/>
                </a:lnTo>
                <a:lnTo>
                  <a:pt x="76200" y="2143125"/>
                </a:lnTo>
                <a:close/>
              </a:path>
              <a:path w="4537075" h="2653665">
                <a:moveTo>
                  <a:pt x="1869059" y="33401"/>
                </a:moveTo>
                <a:lnTo>
                  <a:pt x="346456" y="33401"/>
                </a:lnTo>
                <a:lnTo>
                  <a:pt x="346456" y="0"/>
                </a:lnTo>
                <a:lnTo>
                  <a:pt x="270256" y="38100"/>
                </a:lnTo>
                <a:lnTo>
                  <a:pt x="346456" y="76200"/>
                </a:lnTo>
                <a:lnTo>
                  <a:pt x="346456" y="42926"/>
                </a:lnTo>
                <a:lnTo>
                  <a:pt x="1869059" y="42926"/>
                </a:lnTo>
                <a:lnTo>
                  <a:pt x="1869059" y="33401"/>
                </a:lnTo>
                <a:close/>
              </a:path>
              <a:path w="4537075" h="2653665">
                <a:moveTo>
                  <a:pt x="1873885" y="2604897"/>
                </a:moveTo>
                <a:lnTo>
                  <a:pt x="278485" y="2610701"/>
                </a:lnTo>
                <a:lnTo>
                  <a:pt x="278384" y="2577338"/>
                </a:lnTo>
                <a:lnTo>
                  <a:pt x="202311" y="2615692"/>
                </a:lnTo>
                <a:lnTo>
                  <a:pt x="278638" y="2653563"/>
                </a:lnTo>
                <a:lnTo>
                  <a:pt x="278523" y="2620264"/>
                </a:lnTo>
                <a:lnTo>
                  <a:pt x="1873885" y="2614422"/>
                </a:lnTo>
                <a:lnTo>
                  <a:pt x="1873885" y="2604897"/>
                </a:lnTo>
                <a:close/>
              </a:path>
              <a:path w="4537075" h="2653665">
                <a:moveTo>
                  <a:pt x="1939036" y="206629"/>
                </a:moveTo>
                <a:lnTo>
                  <a:pt x="1935226" y="197993"/>
                </a:lnTo>
                <a:lnTo>
                  <a:pt x="269748" y="949820"/>
                </a:lnTo>
                <a:lnTo>
                  <a:pt x="256032" y="919480"/>
                </a:lnTo>
                <a:lnTo>
                  <a:pt x="202311" y="985520"/>
                </a:lnTo>
                <a:lnTo>
                  <a:pt x="287401" y="988822"/>
                </a:lnTo>
                <a:lnTo>
                  <a:pt x="276021" y="963676"/>
                </a:lnTo>
                <a:lnTo>
                  <a:pt x="273659" y="958469"/>
                </a:lnTo>
                <a:lnTo>
                  <a:pt x="1939036" y="206629"/>
                </a:lnTo>
                <a:close/>
              </a:path>
              <a:path w="4537075" h="2653665">
                <a:moveTo>
                  <a:pt x="1944497" y="2441448"/>
                </a:moveTo>
                <a:lnTo>
                  <a:pt x="268719" y="1351495"/>
                </a:lnTo>
                <a:lnTo>
                  <a:pt x="273240" y="1344549"/>
                </a:lnTo>
                <a:lnTo>
                  <a:pt x="286893" y="1323594"/>
                </a:lnTo>
                <a:lnTo>
                  <a:pt x="202311" y="1313942"/>
                </a:lnTo>
                <a:lnTo>
                  <a:pt x="245364" y="1387348"/>
                </a:lnTo>
                <a:lnTo>
                  <a:pt x="263512" y="1359484"/>
                </a:lnTo>
                <a:lnTo>
                  <a:pt x="1939290" y="2449449"/>
                </a:lnTo>
                <a:lnTo>
                  <a:pt x="1944497" y="2441448"/>
                </a:lnTo>
                <a:close/>
              </a:path>
              <a:path w="4537075" h="2653665">
                <a:moveTo>
                  <a:pt x="2135124" y="909574"/>
                </a:moveTo>
                <a:lnTo>
                  <a:pt x="2101799" y="909358"/>
                </a:lnTo>
                <a:lnTo>
                  <a:pt x="2106168" y="270383"/>
                </a:lnTo>
                <a:lnTo>
                  <a:pt x="2096643" y="270383"/>
                </a:lnTo>
                <a:lnTo>
                  <a:pt x="2092274" y="909294"/>
                </a:lnTo>
                <a:lnTo>
                  <a:pt x="2058924" y="909066"/>
                </a:lnTo>
                <a:lnTo>
                  <a:pt x="2096516" y="985520"/>
                </a:lnTo>
                <a:lnTo>
                  <a:pt x="2128786" y="922020"/>
                </a:lnTo>
                <a:lnTo>
                  <a:pt x="2135124" y="909574"/>
                </a:lnTo>
                <a:close/>
              </a:path>
              <a:path w="4537075" h="2653665">
                <a:moveTo>
                  <a:pt x="2143379" y="2300859"/>
                </a:moveTo>
                <a:lnTo>
                  <a:pt x="2110092" y="2301202"/>
                </a:lnTo>
                <a:lnTo>
                  <a:pt x="2101342" y="1449959"/>
                </a:lnTo>
                <a:lnTo>
                  <a:pt x="2091817" y="1449959"/>
                </a:lnTo>
                <a:lnTo>
                  <a:pt x="2100567" y="2301290"/>
                </a:lnTo>
                <a:lnTo>
                  <a:pt x="2067179" y="2301621"/>
                </a:lnTo>
                <a:lnTo>
                  <a:pt x="2106168" y="2377440"/>
                </a:lnTo>
                <a:lnTo>
                  <a:pt x="2136952" y="2314067"/>
                </a:lnTo>
                <a:lnTo>
                  <a:pt x="2143379" y="2300859"/>
                </a:lnTo>
                <a:close/>
              </a:path>
              <a:path w="4537075" h="2653665">
                <a:moveTo>
                  <a:pt x="4266311" y="1212850"/>
                </a:moveTo>
                <a:lnTo>
                  <a:pt x="2404999" y="1212977"/>
                </a:lnTo>
                <a:lnTo>
                  <a:pt x="2404999" y="1179576"/>
                </a:lnTo>
                <a:lnTo>
                  <a:pt x="2328799" y="1217676"/>
                </a:lnTo>
                <a:lnTo>
                  <a:pt x="2404999" y="1255776"/>
                </a:lnTo>
                <a:lnTo>
                  <a:pt x="2404999" y="1222502"/>
                </a:lnTo>
                <a:lnTo>
                  <a:pt x="4266311" y="1222375"/>
                </a:lnTo>
                <a:lnTo>
                  <a:pt x="4266311" y="1212850"/>
                </a:lnTo>
                <a:close/>
              </a:path>
              <a:path w="4537075" h="2653665">
                <a:moveTo>
                  <a:pt x="4336161" y="1049020"/>
                </a:moveTo>
                <a:lnTo>
                  <a:pt x="2337841" y="226949"/>
                </a:lnTo>
                <a:lnTo>
                  <a:pt x="2339810" y="222123"/>
                </a:lnTo>
                <a:lnTo>
                  <a:pt x="2350516" y="196088"/>
                </a:lnTo>
                <a:lnTo>
                  <a:pt x="2265553" y="202311"/>
                </a:lnTo>
                <a:lnTo>
                  <a:pt x="2321560" y="266573"/>
                </a:lnTo>
                <a:lnTo>
                  <a:pt x="2334222" y="235737"/>
                </a:lnTo>
                <a:lnTo>
                  <a:pt x="4332605" y="1057783"/>
                </a:lnTo>
                <a:lnTo>
                  <a:pt x="4336161" y="1049020"/>
                </a:lnTo>
                <a:close/>
              </a:path>
              <a:path w="4537075" h="2653665">
                <a:moveTo>
                  <a:pt x="4336542" y="1386078"/>
                </a:moveTo>
                <a:lnTo>
                  <a:pt x="4332224" y="1377569"/>
                </a:lnTo>
                <a:lnTo>
                  <a:pt x="2335809" y="2406345"/>
                </a:lnTo>
                <a:lnTo>
                  <a:pt x="2320544" y="2376678"/>
                </a:lnTo>
                <a:lnTo>
                  <a:pt x="2270379" y="2445512"/>
                </a:lnTo>
                <a:lnTo>
                  <a:pt x="2355469" y="2444496"/>
                </a:lnTo>
                <a:lnTo>
                  <a:pt x="2343162" y="2420620"/>
                </a:lnTo>
                <a:lnTo>
                  <a:pt x="2340178" y="2414828"/>
                </a:lnTo>
                <a:lnTo>
                  <a:pt x="4336542" y="1386078"/>
                </a:lnTo>
                <a:close/>
              </a:path>
              <a:path w="4537075" h="2653665">
                <a:moveTo>
                  <a:pt x="4536694" y="909193"/>
                </a:moveTo>
                <a:lnTo>
                  <a:pt x="4503293" y="909193"/>
                </a:lnTo>
                <a:lnTo>
                  <a:pt x="4503293" y="286131"/>
                </a:lnTo>
                <a:lnTo>
                  <a:pt x="4493768" y="286131"/>
                </a:lnTo>
                <a:lnTo>
                  <a:pt x="4493768" y="909193"/>
                </a:lnTo>
                <a:lnTo>
                  <a:pt x="4460494" y="909193"/>
                </a:lnTo>
                <a:lnTo>
                  <a:pt x="4498594" y="985393"/>
                </a:lnTo>
                <a:lnTo>
                  <a:pt x="4530344" y="921893"/>
                </a:lnTo>
                <a:lnTo>
                  <a:pt x="4536694" y="9091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700899" y="331050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31</a:t>
            </a:r>
            <a:endParaRPr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57695" y="388208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25</a:t>
            </a:r>
            <a:endParaRPr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854821" y="337357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21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3545078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702173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444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9179687" y="2192706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3558668" y="364253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9179687" y="3874694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57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2" name="object 72"/>
          <p:cNvGrpSpPr/>
          <p:nvPr/>
        </p:nvGrpSpPr>
        <p:grpSpPr>
          <a:xfrm>
            <a:off x="5702173" y="4082084"/>
            <a:ext cx="475615" cy="257810"/>
            <a:chOff x="4178172" y="4082084"/>
            <a:chExt cx="475615" cy="257810"/>
          </a:xfrm>
        </p:grpSpPr>
        <p:sp>
          <p:nvSpPr>
            <p:cNvPr id="73" name="object 73"/>
            <p:cNvSpPr/>
            <p:nvPr/>
          </p:nvSpPr>
          <p:spPr>
            <a:xfrm>
              <a:off x="4190872" y="409478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90872" y="409478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5714873" y="4312590"/>
            <a:ext cx="450215" cy="216085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175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702173" y="3849928"/>
            <a:ext cx="475615" cy="257810"/>
            <a:chOff x="4178172" y="3849928"/>
            <a:chExt cx="475615" cy="257810"/>
          </a:xfrm>
        </p:grpSpPr>
        <p:sp>
          <p:nvSpPr>
            <p:cNvPr id="77" name="object 77"/>
            <p:cNvSpPr/>
            <p:nvPr/>
          </p:nvSpPr>
          <p:spPr>
            <a:xfrm>
              <a:off x="4190872" y="3862628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190872" y="3862628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3549524" y="5207051"/>
          <a:ext cx="450215" cy="682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6891274" y="5548173"/>
          <a:ext cx="450215" cy="682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Problemas Comuns</a:t>
            </a:r>
            <a:endParaRPr lang="pt-BR"/>
          </a:p>
        </p:txBody>
      </p:sp>
      <p:sp>
        <p:nvSpPr>
          <p:cNvPr id="3" name="object 3"/>
          <p:cNvSpPr txBox="1"/>
          <p:nvPr/>
        </p:nvSpPr>
        <p:spPr>
          <a:xfrm>
            <a:off x="2441244" y="1179309"/>
            <a:ext cx="7701280" cy="476925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Como </a:t>
            </a:r>
            <a:r>
              <a:rPr sz="3200" spc="-15" dirty="0">
                <a:latin typeface="Carlito"/>
                <a:cs typeface="Carlito"/>
              </a:rPr>
              <a:t>interligar </a:t>
            </a:r>
            <a:r>
              <a:rPr sz="3200" spc="-10" dirty="0">
                <a:latin typeface="Carlito"/>
                <a:cs typeface="Carlito"/>
              </a:rPr>
              <a:t>os nós </a:t>
            </a:r>
            <a:r>
              <a:rPr sz="3200" spc="-20" dirty="0">
                <a:latin typeface="Carlito"/>
                <a:cs typeface="Carlito"/>
              </a:rPr>
              <a:t>gastando </a:t>
            </a:r>
            <a:r>
              <a:rPr sz="3200" spc="-5" dirty="0">
                <a:latin typeface="Carlito"/>
                <a:cs typeface="Carlito"/>
              </a:rPr>
              <a:t>o</a:t>
            </a:r>
            <a:r>
              <a:rPr sz="3200" spc="9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mínimo?</a:t>
            </a:r>
            <a:endParaRPr sz="3200">
              <a:latin typeface="Carlito"/>
              <a:cs typeface="Carlito"/>
            </a:endParaRPr>
          </a:p>
          <a:p>
            <a:pPr marL="356870" indent="-344805"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Qual </a:t>
            </a:r>
            <a:r>
              <a:rPr sz="3200" spc="-5" dirty="0">
                <a:latin typeface="Carlito"/>
                <a:cs typeface="Carlito"/>
              </a:rPr>
              <a:t>o </a:t>
            </a:r>
            <a:r>
              <a:rPr sz="3200" spc="-20" dirty="0">
                <a:latin typeface="Carlito"/>
                <a:cs typeface="Carlito"/>
              </a:rPr>
              <a:t>trajeto </a:t>
            </a:r>
            <a:r>
              <a:rPr sz="3200" spc="-5" dirty="0">
                <a:latin typeface="Carlito"/>
                <a:cs typeface="Carlito"/>
              </a:rPr>
              <a:t>mais</a:t>
            </a:r>
            <a:r>
              <a:rPr sz="3200" spc="7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econômico?</a:t>
            </a:r>
            <a:endParaRPr sz="3200">
              <a:latin typeface="Carlito"/>
              <a:cs typeface="Carlito"/>
            </a:endParaRPr>
          </a:p>
          <a:p>
            <a:pPr marL="356870" indent="-344805"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Qual </a:t>
            </a:r>
            <a:r>
              <a:rPr sz="3200" spc="-5" dirty="0">
                <a:latin typeface="Carlito"/>
                <a:cs typeface="Carlito"/>
              </a:rPr>
              <a:t>o </a:t>
            </a:r>
            <a:r>
              <a:rPr sz="3200" spc="-20" dirty="0">
                <a:latin typeface="Carlito"/>
                <a:cs typeface="Carlito"/>
              </a:rPr>
              <a:t>trajeto </a:t>
            </a:r>
            <a:r>
              <a:rPr sz="3200" spc="-5" dirty="0">
                <a:latin typeface="Carlito"/>
                <a:cs typeface="Carlito"/>
              </a:rPr>
              <a:t>mais</a:t>
            </a:r>
            <a:r>
              <a:rPr sz="3200" spc="7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rápido?</a:t>
            </a:r>
            <a:endParaRPr sz="3200">
              <a:latin typeface="Carlito"/>
              <a:cs typeface="Carlito"/>
            </a:endParaRPr>
          </a:p>
          <a:p>
            <a:pPr marL="356870" indent="-344805"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spc="-5" dirty="0">
                <a:latin typeface="Carlito"/>
                <a:cs typeface="Carlito"/>
              </a:rPr>
              <a:t>qual </a:t>
            </a:r>
            <a:r>
              <a:rPr sz="3200" spc="-15" dirty="0">
                <a:latin typeface="Carlito"/>
                <a:cs typeface="Carlito"/>
              </a:rPr>
              <a:t>fábrica </a:t>
            </a:r>
            <a:r>
              <a:rPr sz="3200" spc="-20" dirty="0">
                <a:latin typeface="Carlito"/>
                <a:cs typeface="Carlito"/>
              </a:rPr>
              <a:t>entrego </a:t>
            </a:r>
            <a:r>
              <a:rPr sz="3200" spc="-25" dirty="0">
                <a:latin typeface="Carlito"/>
                <a:cs typeface="Carlito"/>
              </a:rPr>
              <a:t>para </a:t>
            </a:r>
            <a:r>
              <a:rPr sz="3200" spc="-15" dirty="0">
                <a:latin typeface="Carlito"/>
                <a:cs typeface="Carlito"/>
              </a:rPr>
              <a:t>cada</a:t>
            </a:r>
            <a:r>
              <a:rPr sz="3200" spc="1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loja?</a:t>
            </a:r>
            <a:endParaRPr sz="3200">
              <a:latin typeface="Carlito"/>
              <a:cs typeface="Carlito"/>
            </a:endParaRPr>
          </a:p>
          <a:p>
            <a:pPr marL="356870" indent="-344805"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Quais </a:t>
            </a:r>
            <a:r>
              <a:rPr sz="3200" spc="-5" dirty="0">
                <a:latin typeface="Carlito"/>
                <a:cs typeface="Carlito"/>
              </a:rPr>
              <a:t>as </a:t>
            </a:r>
            <a:r>
              <a:rPr sz="3200" spc="-30" dirty="0">
                <a:latin typeface="Carlito"/>
                <a:cs typeface="Carlito"/>
              </a:rPr>
              <a:t>tarefas </a:t>
            </a:r>
            <a:r>
              <a:rPr sz="3200" spc="-10" dirty="0">
                <a:latin typeface="Carlito"/>
                <a:cs typeface="Carlito"/>
              </a:rPr>
              <a:t>críticas da </a:t>
            </a:r>
            <a:r>
              <a:rPr sz="3200" spc="-5" dirty="0">
                <a:latin typeface="Carlito"/>
                <a:cs typeface="Carlito"/>
              </a:rPr>
              <a:t>minha</a:t>
            </a:r>
            <a:r>
              <a:rPr sz="3200" spc="14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produção?</a:t>
            </a:r>
            <a:endParaRPr sz="3200">
              <a:latin typeface="Carlito"/>
              <a:cs typeface="Carlito"/>
            </a:endParaRPr>
          </a:p>
          <a:p>
            <a:pPr marL="356870" indent="-344805"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Como </a:t>
            </a:r>
            <a:r>
              <a:rPr sz="3200" spc="-20" dirty="0">
                <a:latin typeface="Carlito"/>
                <a:cs typeface="Carlito"/>
              </a:rPr>
              <a:t>aproveitar </a:t>
            </a:r>
            <a:r>
              <a:rPr sz="3200" spc="-10" dirty="0">
                <a:latin typeface="Carlito"/>
                <a:cs typeface="Carlito"/>
              </a:rPr>
              <a:t>melhor </a:t>
            </a:r>
            <a:r>
              <a:rPr sz="3200" spc="-5" dirty="0">
                <a:latin typeface="Carlito"/>
                <a:cs typeface="Carlito"/>
              </a:rPr>
              <a:t>o</a:t>
            </a:r>
            <a:r>
              <a:rPr sz="3200" spc="12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transporte?</a:t>
            </a:r>
            <a:endParaRPr sz="3200">
              <a:latin typeface="Carlito"/>
              <a:cs typeface="Carlito"/>
            </a:endParaRPr>
          </a:p>
          <a:p>
            <a:pPr marL="356870" indent="-344805"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Qual </a:t>
            </a:r>
            <a:r>
              <a:rPr sz="3200" spc="-5" dirty="0">
                <a:latin typeface="Carlito"/>
                <a:cs typeface="Carlito"/>
              </a:rPr>
              <a:t>a melhor </a:t>
            </a:r>
            <a:r>
              <a:rPr sz="3200" spc="-10" dirty="0">
                <a:latin typeface="Carlito"/>
                <a:cs typeface="Carlito"/>
              </a:rPr>
              <a:t>sequência de</a:t>
            </a:r>
            <a:r>
              <a:rPr sz="3200" spc="114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clientes?</a:t>
            </a:r>
            <a:endParaRPr sz="3200">
              <a:latin typeface="Carlito"/>
              <a:cs typeface="Carlito"/>
            </a:endParaRPr>
          </a:p>
          <a:p>
            <a:pPr marL="356870" indent="-344805"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Carlito"/>
                <a:cs typeface="Carlito"/>
              </a:rPr>
              <a:t>...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9156" y="1377519"/>
            <a:ext cx="67068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1. </a:t>
            </a:r>
            <a:r>
              <a:rPr sz="3200" spc="-5" dirty="0">
                <a:latin typeface="Carlito"/>
                <a:cs typeface="Carlito"/>
              </a:rPr>
              <a:t>Aplique o Algoritmo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spc="-25" dirty="0">
                <a:latin typeface="Carlito"/>
                <a:cs typeface="Carlito"/>
              </a:rPr>
              <a:t>Dijkstra </a:t>
            </a:r>
            <a:r>
              <a:rPr sz="3200" spc="-5" dirty="0">
                <a:latin typeface="Carlito"/>
                <a:cs typeface="Carlito"/>
              </a:rPr>
              <a:t>(1 a</a:t>
            </a:r>
            <a:r>
              <a:rPr sz="3200" spc="1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3)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61831" y="2737104"/>
            <a:ext cx="576580" cy="600710"/>
            <a:chOff x="7037831" y="2737104"/>
            <a:chExt cx="576580" cy="600710"/>
          </a:xfrm>
        </p:grpSpPr>
        <p:sp>
          <p:nvSpPr>
            <p:cNvPr id="6" name="object 6"/>
            <p:cNvSpPr/>
            <p:nvPr/>
          </p:nvSpPr>
          <p:spPr>
            <a:xfrm>
              <a:off x="7037831" y="2737104"/>
              <a:ext cx="563879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0503" y="276758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8250" y="2766822"/>
              <a:ext cx="464439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8250" y="276682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77097" y="28354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02607" y="2721864"/>
            <a:ext cx="576580" cy="600710"/>
            <a:chOff x="2578607" y="2721864"/>
            <a:chExt cx="576580" cy="600710"/>
          </a:xfrm>
        </p:grpSpPr>
        <p:sp>
          <p:nvSpPr>
            <p:cNvPr id="12" name="object 12"/>
            <p:cNvSpPr/>
            <p:nvPr/>
          </p:nvSpPr>
          <p:spPr>
            <a:xfrm>
              <a:off x="2578607" y="2721864"/>
              <a:ext cx="563880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1279" y="27523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756" y="2751074"/>
              <a:ext cx="464438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7756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1520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2607" y="5132833"/>
            <a:ext cx="576580" cy="603885"/>
            <a:chOff x="2578607" y="5132832"/>
            <a:chExt cx="576580" cy="603885"/>
          </a:xfrm>
        </p:grpSpPr>
        <p:sp>
          <p:nvSpPr>
            <p:cNvPr id="18" name="object 18"/>
            <p:cNvSpPr/>
            <p:nvPr/>
          </p:nvSpPr>
          <p:spPr>
            <a:xfrm>
              <a:off x="2578607" y="5132832"/>
              <a:ext cx="563880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1279" y="5166360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7756" y="5164455"/>
              <a:ext cx="464438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7756" y="516445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15206" y="52338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69152" y="5291329"/>
            <a:ext cx="576580" cy="603885"/>
            <a:chOff x="4645152" y="5291328"/>
            <a:chExt cx="576580" cy="603885"/>
          </a:xfrm>
        </p:grpSpPr>
        <p:sp>
          <p:nvSpPr>
            <p:cNvPr id="24" name="object 24"/>
            <p:cNvSpPr/>
            <p:nvPr/>
          </p:nvSpPr>
          <p:spPr>
            <a:xfrm>
              <a:off x="4645152" y="5291328"/>
              <a:ext cx="566927" cy="5669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87824" y="5324856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95825" y="5322570"/>
              <a:ext cx="464438" cy="4644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95825" y="53225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77"/>
                  </a:lnTo>
                  <a:lnTo>
                    <a:pt x="446184" y="322663"/>
                  </a:lnTo>
                  <a:lnTo>
                    <a:pt x="424771" y="362106"/>
                  </a:lnTo>
                  <a:lnTo>
                    <a:pt x="396414" y="396473"/>
                  </a:lnTo>
                  <a:lnTo>
                    <a:pt x="362051" y="424829"/>
                  </a:lnTo>
                  <a:lnTo>
                    <a:pt x="322617" y="446240"/>
                  </a:lnTo>
                  <a:lnTo>
                    <a:pt x="279049" y="459771"/>
                  </a:lnTo>
                  <a:lnTo>
                    <a:pt x="232283" y="464489"/>
                  </a:lnTo>
                  <a:lnTo>
                    <a:pt x="185474" y="459771"/>
                  </a:lnTo>
                  <a:lnTo>
                    <a:pt x="141874" y="446240"/>
                  </a:lnTo>
                  <a:lnTo>
                    <a:pt x="102418" y="424829"/>
                  </a:lnTo>
                  <a:lnTo>
                    <a:pt x="68040" y="396473"/>
                  </a:lnTo>
                  <a:lnTo>
                    <a:pt x="39674" y="362106"/>
                  </a:lnTo>
                  <a:lnTo>
                    <a:pt x="18256" y="322663"/>
                  </a:lnTo>
                  <a:lnTo>
                    <a:pt x="4719" y="279077"/>
                  </a:lnTo>
                  <a:lnTo>
                    <a:pt x="0" y="232282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83783" y="539231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02607" y="3831336"/>
            <a:ext cx="576580" cy="603885"/>
            <a:chOff x="2578607" y="3831335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2578607" y="3831335"/>
              <a:ext cx="563880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1279" y="3864863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7756" y="3862577"/>
              <a:ext cx="464438" cy="4644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27756" y="3862577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206" y="39313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60008" y="3901440"/>
            <a:ext cx="576580" cy="600710"/>
            <a:chOff x="4636008" y="3901440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4636008" y="3901440"/>
              <a:ext cx="563879" cy="5638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78680" y="3931920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86300" y="3930650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86300" y="393065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4" y="141821"/>
                  </a:lnTo>
                  <a:lnTo>
                    <a:pt x="39667" y="102387"/>
                  </a:lnTo>
                  <a:lnTo>
                    <a:pt x="68024" y="68024"/>
                  </a:lnTo>
                  <a:lnTo>
                    <a:pt x="102387" y="39667"/>
                  </a:lnTo>
                  <a:lnTo>
                    <a:pt x="141821" y="18254"/>
                  </a:lnTo>
                  <a:lnTo>
                    <a:pt x="185389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89" y="459719"/>
                  </a:lnTo>
                  <a:lnTo>
                    <a:pt x="141821" y="446182"/>
                  </a:lnTo>
                  <a:lnTo>
                    <a:pt x="102387" y="424764"/>
                  </a:lnTo>
                  <a:lnTo>
                    <a:pt x="68024" y="396398"/>
                  </a:lnTo>
                  <a:lnTo>
                    <a:pt x="39667" y="362020"/>
                  </a:lnTo>
                  <a:lnTo>
                    <a:pt x="18254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74385" y="39997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79566" y="2945764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40" h="76200">
                <a:moveTo>
                  <a:pt x="76454" y="0"/>
                </a:moveTo>
                <a:lnTo>
                  <a:pt x="0" y="37464"/>
                </a:lnTo>
                <a:lnTo>
                  <a:pt x="75819" y="76200"/>
                </a:lnTo>
                <a:lnTo>
                  <a:pt x="76096" y="42902"/>
                </a:lnTo>
                <a:lnTo>
                  <a:pt x="63373" y="42799"/>
                </a:lnTo>
                <a:lnTo>
                  <a:pt x="63500" y="33274"/>
                </a:lnTo>
                <a:lnTo>
                  <a:pt x="76176" y="33274"/>
                </a:lnTo>
                <a:lnTo>
                  <a:pt x="76454" y="0"/>
                </a:lnTo>
                <a:close/>
              </a:path>
              <a:path w="1932940" h="76200">
                <a:moveTo>
                  <a:pt x="76175" y="33377"/>
                </a:moveTo>
                <a:lnTo>
                  <a:pt x="76096" y="42902"/>
                </a:lnTo>
                <a:lnTo>
                  <a:pt x="1932686" y="58038"/>
                </a:lnTo>
                <a:lnTo>
                  <a:pt x="1932813" y="48513"/>
                </a:lnTo>
                <a:lnTo>
                  <a:pt x="76175" y="33377"/>
                </a:lnTo>
                <a:close/>
              </a:path>
              <a:path w="1932940" h="76200">
                <a:moveTo>
                  <a:pt x="63500" y="33274"/>
                </a:moveTo>
                <a:lnTo>
                  <a:pt x="63373" y="42799"/>
                </a:lnTo>
                <a:lnTo>
                  <a:pt x="76096" y="42902"/>
                </a:lnTo>
                <a:lnTo>
                  <a:pt x="76175" y="33377"/>
                </a:lnTo>
                <a:lnTo>
                  <a:pt x="63500" y="33274"/>
                </a:lnTo>
                <a:close/>
              </a:path>
              <a:path w="1932940" h="76200">
                <a:moveTo>
                  <a:pt x="76176" y="33274"/>
                </a:moveTo>
                <a:lnTo>
                  <a:pt x="63500" y="33274"/>
                </a:lnTo>
                <a:lnTo>
                  <a:pt x="76175" y="3337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27142" y="349529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60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4301" y="45808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14972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32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00830" y="466013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</a:t>
            </a: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602" y="4539488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40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89727" y="348615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88661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29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66183" y="552825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34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23227" y="48166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163055" y="2721864"/>
            <a:ext cx="579120" cy="600710"/>
            <a:chOff x="4639055" y="2721864"/>
            <a:chExt cx="579120" cy="600710"/>
          </a:xfrm>
        </p:grpSpPr>
        <p:sp>
          <p:nvSpPr>
            <p:cNvPr id="52" name="object 52"/>
            <p:cNvSpPr/>
            <p:nvPr/>
          </p:nvSpPr>
          <p:spPr>
            <a:xfrm>
              <a:off x="4639055" y="2721864"/>
              <a:ext cx="566927" cy="5638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84775" y="2752344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90998" y="2751074"/>
              <a:ext cx="464565" cy="4644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90998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37895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561831" y="3901440"/>
            <a:ext cx="576580" cy="600710"/>
            <a:chOff x="7037831" y="3901440"/>
            <a:chExt cx="576580" cy="600710"/>
          </a:xfrm>
        </p:grpSpPr>
        <p:sp>
          <p:nvSpPr>
            <p:cNvPr id="58" name="object 58"/>
            <p:cNvSpPr/>
            <p:nvPr/>
          </p:nvSpPr>
          <p:spPr>
            <a:xfrm>
              <a:off x="7037831" y="3901440"/>
              <a:ext cx="563879" cy="5638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80503" y="3931920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88250" y="3930523"/>
              <a:ext cx="464439" cy="46443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88250" y="393052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777097" y="399943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45941" y="2945130"/>
            <a:ext cx="4537075" cy="2653665"/>
          </a:xfrm>
          <a:custGeom>
            <a:avLst/>
            <a:gdLst/>
            <a:ahLst/>
            <a:cxnLst/>
            <a:rect l="l" t="t" r="r" b="b"/>
            <a:pathLst>
              <a:path w="4537075" h="2653665">
                <a:moveTo>
                  <a:pt x="76200" y="2143125"/>
                </a:moveTo>
                <a:lnTo>
                  <a:pt x="42799" y="2143125"/>
                </a:lnTo>
                <a:lnTo>
                  <a:pt x="42799" y="1381887"/>
                </a:lnTo>
                <a:lnTo>
                  <a:pt x="33274" y="1381887"/>
                </a:lnTo>
                <a:lnTo>
                  <a:pt x="33274" y="2143125"/>
                </a:lnTo>
                <a:lnTo>
                  <a:pt x="0" y="2143125"/>
                </a:lnTo>
                <a:lnTo>
                  <a:pt x="38100" y="2219325"/>
                </a:lnTo>
                <a:lnTo>
                  <a:pt x="69850" y="2155825"/>
                </a:lnTo>
                <a:lnTo>
                  <a:pt x="76200" y="2143125"/>
                </a:lnTo>
                <a:close/>
              </a:path>
              <a:path w="4537075" h="2653665">
                <a:moveTo>
                  <a:pt x="1869059" y="33401"/>
                </a:moveTo>
                <a:lnTo>
                  <a:pt x="346456" y="33401"/>
                </a:lnTo>
                <a:lnTo>
                  <a:pt x="346456" y="0"/>
                </a:lnTo>
                <a:lnTo>
                  <a:pt x="270256" y="38100"/>
                </a:lnTo>
                <a:lnTo>
                  <a:pt x="346456" y="76200"/>
                </a:lnTo>
                <a:lnTo>
                  <a:pt x="346456" y="42926"/>
                </a:lnTo>
                <a:lnTo>
                  <a:pt x="1869059" y="42926"/>
                </a:lnTo>
                <a:lnTo>
                  <a:pt x="1869059" y="33401"/>
                </a:lnTo>
                <a:close/>
              </a:path>
              <a:path w="4537075" h="2653665">
                <a:moveTo>
                  <a:pt x="1873885" y="2604897"/>
                </a:moveTo>
                <a:lnTo>
                  <a:pt x="278485" y="2610701"/>
                </a:lnTo>
                <a:lnTo>
                  <a:pt x="278384" y="2577338"/>
                </a:lnTo>
                <a:lnTo>
                  <a:pt x="202311" y="2615692"/>
                </a:lnTo>
                <a:lnTo>
                  <a:pt x="278638" y="2653563"/>
                </a:lnTo>
                <a:lnTo>
                  <a:pt x="278523" y="2620264"/>
                </a:lnTo>
                <a:lnTo>
                  <a:pt x="1873885" y="2614422"/>
                </a:lnTo>
                <a:lnTo>
                  <a:pt x="1873885" y="2604897"/>
                </a:lnTo>
                <a:close/>
              </a:path>
              <a:path w="4537075" h="2653665">
                <a:moveTo>
                  <a:pt x="1939036" y="206629"/>
                </a:moveTo>
                <a:lnTo>
                  <a:pt x="1935226" y="197993"/>
                </a:lnTo>
                <a:lnTo>
                  <a:pt x="269748" y="949820"/>
                </a:lnTo>
                <a:lnTo>
                  <a:pt x="256032" y="919480"/>
                </a:lnTo>
                <a:lnTo>
                  <a:pt x="202311" y="985520"/>
                </a:lnTo>
                <a:lnTo>
                  <a:pt x="287401" y="988822"/>
                </a:lnTo>
                <a:lnTo>
                  <a:pt x="276021" y="963676"/>
                </a:lnTo>
                <a:lnTo>
                  <a:pt x="273659" y="958469"/>
                </a:lnTo>
                <a:lnTo>
                  <a:pt x="1939036" y="206629"/>
                </a:lnTo>
                <a:close/>
              </a:path>
              <a:path w="4537075" h="2653665">
                <a:moveTo>
                  <a:pt x="1944497" y="2441448"/>
                </a:moveTo>
                <a:lnTo>
                  <a:pt x="268719" y="1351495"/>
                </a:lnTo>
                <a:lnTo>
                  <a:pt x="273240" y="1344549"/>
                </a:lnTo>
                <a:lnTo>
                  <a:pt x="286893" y="1323594"/>
                </a:lnTo>
                <a:lnTo>
                  <a:pt x="202311" y="1313942"/>
                </a:lnTo>
                <a:lnTo>
                  <a:pt x="245364" y="1387348"/>
                </a:lnTo>
                <a:lnTo>
                  <a:pt x="263512" y="1359484"/>
                </a:lnTo>
                <a:lnTo>
                  <a:pt x="1939290" y="2449449"/>
                </a:lnTo>
                <a:lnTo>
                  <a:pt x="1944497" y="2441448"/>
                </a:lnTo>
                <a:close/>
              </a:path>
              <a:path w="4537075" h="2653665">
                <a:moveTo>
                  <a:pt x="2135124" y="909574"/>
                </a:moveTo>
                <a:lnTo>
                  <a:pt x="2101799" y="909358"/>
                </a:lnTo>
                <a:lnTo>
                  <a:pt x="2106168" y="270383"/>
                </a:lnTo>
                <a:lnTo>
                  <a:pt x="2096643" y="270383"/>
                </a:lnTo>
                <a:lnTo>
                  <a:pt x="2092274" y="909294"/>
                </a:lnTo>
                <a:lnTo>
                  <a:pt x="2058924" y="909066"/>
                </a:lnTo>
                <a:lnTo>
                  <a:pt x="2096516" y="985520"/>
                </a:lnTo>
                <a:lnTo>
                  <a:pt x="2128786" y="922020"/>
                </a:lnTo>
                <a:lnTo>
                  <a:pt x="2135124" y="909574"/>
                </a:lnTo>
                <a:close/>
              </a:path>
              <a:path w="4537075" h="2653665">
                <a:moveTo>
                  <a:pt x="2143379" y="2300859"/>
                </a:moveTo>
                <a:lnTo>
                  <a:pt x="2110092" y="2301202"/>
                </a:lnTo>
                <a:lnTo>
                  <a:pt x="2101342" y="1449959"/>
                </a:lnTo>
                <a:lnTo>
                  <a:pt x="2091817" y="1449959"/>
                </a:lnTo>
                <a:lnTo>
                  <a:pt x="2100567" y="2301290"/>
                </a:lnTo>
                <a:lnTo>
                  <a:pt x="2067179" y="2301621"/>
                </a:lnTo>
                <a:lnTo>
                  <a:pt x="2106168" y="2377440"/>
                </a:lnTo>
                <a:lnTo>
                  <a:pt x="2136952" y="2314067"/>
                </a:lnTo>
                <a:lnTo>
                  <a:pt x="2143379" y="2300859"/>
                </a:lnTo>
                <a:close/>
              </a:path>
              <a:path w="4537075" h="2653665">
                <a:moveTo>
                  <a:pt x="4266311" y="1212850"/>
                </a:moveTo>
                <a:lnTo>
                  <a:pt x="2404999" y="1212977"/>
                </a:lnTo>
                <a:lnTo>
                  <a:pt x="2404999" y="1179576"/>
                </a:lnTo>
                <a:lnTo>
                  <a:pt x="2328799" y="1217676"/>
                </a:lnTo>
                <a:lnTo>
                  <a:pt x="2404999" y="1255776"/>
                </a:lnTo>
                <a:lnTo>
                  <a:pt x="2404999" y="1222502"/>
                </a:lnTo>
                <a:lnTo>
                  <a:pt x="4266311" y="1222375"/>
                </a:lnTo>
                <a:lnTo>
                  <a:pt x="4266311" y="1212850"/>
                </a:lnTo>
                <a:close/>
              </a:path>
              <a:path w="4537075" h="2653665">
                <a:moveTo>
                  <a:pt x="4336161" y="1049020"/>
                </a:moveTo>
                <a:lnTo>
                  <a:pt x="2337841" y="226949"/>
                </a:lnTo>
                <a:lnTo>
                  <a:pt x="2339810" y="222123"/>
                </a:lnTo>
                <a:lnTo>
                  <a:pt x="2350516" y="196088"/>
                </a:lnTo>
                <a:lnTo>
                  <a:pt x="2265553" y="202311"/>
                </a:lnTo>
                <a:lnTo>
                  <a:pt x="2321560" y="266573"/>
                </a:lnTo>
                <a:lnTo>
                  <a:pt x="2334222" y="235737"/>
                </a:lnTo>
                <a:lnTo>
                  <a:pt x="4332605" y="1057783"/>
                </a:lnTo>
                <a:lnTo>
                  <a:pt x="4336161" y="1049020"/>
                </a:lnTo>
                <a:close/>
              </a:path>
              <a:path w="4537075" h="2653665">
                <a:moveTo>
                  <a:pt x="4336542" y="1386078"/>
                </a:moveTo>
                <a:lnTo>
                  <a:pt x="4332224" y="1377569"/>
                </a:lnTo>
                <a:lnTo>
                  <a:pt x="2335809" y="2406345"/>
                </a:lnTo>
                <a:lnTo>
                  <a:pt x="2320544" y="2376678"/>
                </a:lnTo>
                <a:lnTo>
                  <a:pt x="2270379" y="2445512"/>
                </a:lnTo>
                <a:lnTo>
                  <a:pt x="2355469" y="2444496"/>
                </a:lnTo>
                <a:lnTo>
                  <a:pt x="2343162" y="2420620"/>
                </a:lnTo>
                <a:lnTo>
                  <a:pt x="2340178" y="2414828"/>
                </a:lnTo>
                <a:lnTo>
                  <a:pt x="4336542" y="1386078"/>
                </a:lnTo>
                <a:close/>
              </a:path>
              <a:path w="4537075" h="2653665">
                <a:moveTo>
                  <a:pt x="4536694" y="909193"/>
                </a:moveTo>
                <a:lnTo>
                  <a:pt x="4503293" y="909193"/>
                </a:lnTo>
                <a:lnTo>
                  <a:pt x="4503293" y="286131"/>
                </a:lnTo>
                <a:lnTo>
                  <a:pt x="4493768" y="286131"/>
                </a:lnTo>
                <a:lnTo>
                  <a:pt x="4493768" y="909193"/>
                </a:lnTo>
                <a:lnTo>
                  <a:pt x="4460494" y="909193"/>
                </a:lnTo>
                <a:lnTo>
                  <a:pt x="4498594" y="985393"/>
                </a:lnTo>
                <a:lnTo>
                  <a:pt x="4530344" y="921893"/>
                </a:lnTo>
                <a:lnTo>
                  <a:pt x="4536694" y="9091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700899" y="331050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31</a:t>
            </a:r>
            <a:endParaRPr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57695" y="388208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25</a:t>
            </a:r>
            <a:endParaRPr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854821" y="337357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21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3545078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702173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444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9179687" y="2192706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3558668" y="364253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9179687" y="3874694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57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5714873" y="409478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714873" y="4094822"/>
            <a:ext cx="450215" cy="22442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714"/>
              </a:lnSpc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14873" y="4312590"/>
            <a:ext cx="450215" cy="216085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5885">
              <a:spcBef>
                <a:spcPts val="5"/>
              </a:spcBef>
            </a:pPr>
            <a:r>
              <a:rPr sz="1400" spc="-10" dirty="0">
                <a:latin typeface="Carlito"/>
                <a:cs typeface="Carlito"/>
              </a:rPr>
              <a:t>Sim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714873" y="3862628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714873" y="3862628"/>
            <a:ext cx="450215" cy="23241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1830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3549524" y="5207051"/>
          <a:ext cx="450215" cy="682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6891274" y="5548173"/>
          <a:ext cx="450215" cy="682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32">
                <a:tc>
                  <a:txBody>
                    <a:bodyPr/>
                    <a:lstStyle/>
                    <a:p>
                      <a:pPr marL="508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9156" y="1377519"/>
            <a:ext cx="67068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1. </a:t>
            </a:r>
            <a:r>
              <a:rPr sz="3200" spc="-5" dirty="0">
                <a:latin typeface="Carlito"/>
                <a:cs typeface="Carlito"/>
              </a:rPr>
              <a:t>Aplique o Algoritmo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spc="-25" dirty="0">
                <a:latin typeface="Carlito"/>
                <a:cs typeface="Carlito"/>
              </a:rPr>
              <a:t>Dijkstra </a:t>
            </a:r>
            <a:r>
              <a:rPr sz="3200" spc="-5" dirty="0">
                <a:latin typeface="Carlito"/>
                <a:cs typeface="Carlito"/>
              </a:rPr>
              <a:t>(1 a</a:t>
            </a:r>
            <a:r>
              <a:rPr sz="3200" spc="1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3)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61831" y="2737104"/>
            <a:ext cx="576580" cy="600710"/>
            <a:chOff x="7037831" y="2737104"/>
            <a:chExt cx="576580" cy="600710"/>
          </a:xfrm>
        </p:grpSpPr>
        <p:sp>
          <p:nvSpPr>
            <p:cNvPr id="6" name="object 6"/>
            <p:cNvSpPr/>
            <p:nvPr/>
          </p:nvSpPr>
          <p:spPr>
            <a:xfrm>
              <a:off x="7037831" y="2737104"/>
              <a:ext cx="563879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0503" y="276758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8250" y="2766822"/>
              <a:ext cx="464439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8250" y="276682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77097" y="28354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02607" y="2721864"/>
            <a:ext cx="576580" cy="600710"/>
            <a:chOff x="2578607" y="2721864"/>
            <a:chExt cx="576580" cy="600710"/>
          </a:xfrm>
        </p:grpSpPr>
        <p:sp>
          <p:nvSpPr>
            <p:cNvPr id="12" name="object 12"/>
            <p:cNvSpPr/>
            <p:nvPr/>
          </p:nvSpPr>
          <p:spPr>
            <a:xfrm>
              <a:off x="2578607" y="2721864"/>
              <a:ext cx="563880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1279" y="27523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756" y="2751074"/>
              <a:ext cx="464438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7756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1520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2607" y="5132833"/>
            <a:ext cx="576580" cy="603885"/>
            <a:chOff x="2578607" y="5132832"/>
            <a:chExt cx="576580" cy="603885"/>
          </a:xfrm>
        </p:grpSpPr>
        <p:sp>
          <p:nvSpPr>
            <p:cNvPr id="18" name="object 18"/>
            <p:cNvSpPr/>
            <p:nvPr/>
          </p:nvSpPr>
          <p:spPr>
            <a:xfrm>
              <a:off x="2578607" y="5132832"/>
              <a:ext cx="563880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1279" y="5166360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7756" y="5164455"/>
              <a:ext cx="464438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7756" y="516445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15206" y="52338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69152" y="5291329"/>
            <a:ext cx="576580" cy="603885"/>
            <a:chOff x="4645152" y="5291328"/>
            <a:chExt cx="576580" cy="603885"/>
          </a:xfrm>
        </p:grpSpPr>
        <p:sp>
          <p:nvSpPr>
            <p:cNvPr id="24" name="object 24"/>
            <p:cNvSpPr/>
            <p:nvPr/>
          </p:nvSpPr>
          <p:spPr>
            <a:xfrm>
              <a:off x="4645152" y="5291328"/>
              <a:ext cx="566927" cy="5669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87824" y="5324856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95825" y="5322570"/>
              <a:ext cx="464438" cy="4644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95825" y="53225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77"/>
                  </a:lnTo>
                  <a:lnTo>
                    <a:pt x="446184" y="322663"/>
                  </a:lnTo>
                  <a:lnTo>
                    <a:pt x="424771" y="362106"/>
                  </a:lnTo>
                  <a:lnTo>
                    <a:pt x="396414" y="396473"/>
                  </a:lnTo>
                  <a:lnTo>
                    <a:pt x="362051" y="424829"/>
                  </a:lnTo>
                  <a:lnTo>
                    <a:pt x="322617" y="446240"/>
                  </a:lnTo>
                  <a:lnTo>
                    <a:pt x="279049" y="459771"/>
                  </a:lnTo>
                  <a:lnTo>
                    <a:pt x="232283" y="464489"/>
                  </a:lnTo>
                  <a:lnTo>
                    <a:pt x="185474" y="459771"/>
                  </a:lnTo>
                  <a:lnTo>
                    <a:pt x="141874" y="446240"/>
                  </a:lnTo>
                  <a:lnTo>
                    <a:pt x="102418" y="424829"/>
                  </a:lnTo>
                  <a:lnTo>
                    <a:pt x="68040" y="396473"/>
                  </a:lnTo>
                  <a:lnTo>
                    <a:pt x="39674" y="362106"/>
                  </a:lnTo>
                  <a:lnTo>
                    <a:pt x="18256" y="322663"/>
                  </a:lnTo>
                  <a:lnTo>
                    <a:pt x="4719" y="279077"/>
                  </a:lnTo>
                  <a:lnTo>
                    <a:pt x="0" y="232282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83783" y="539231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02607" y="3831336"/>
            <a:ext cx="576580" cy="603885"/>
            <a:chOff x="2578607" y="3831335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2578607" y="3831335"/>
              <a:ext cx="563880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1279" y="3864863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7756" y="3862577"/>
              <a:ext cx="464438" cy="4644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27756" y="3862577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206" y="39313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60008" y="3901440"/>
            <a:ext cx="576580" cy="600710"/>
            <a:chOff x="4636008" y="3901440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4636008" y="3901440"/>
              <a:ext cx="563879" cy="5638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78680" y="3931920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86300" y="3930650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86300" y="393065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4" y="141821"/>
                  </a:lnTo>
                  <a:lnTo>
                    <a:pt x="39667" y="102387"/>
                  </a:lnTo>
                  <a:lnTo>
                    <a:pt x="68024" y="68024"/>
                  </a:lnTo>
                  <a:lnTo>
                    <a:pt x="102387" y="39667"/>
                  </a:lnTo>
                  <a:lnTo>
                    <a:pt x="141821" y="18254"/>
                  </a:lnTo>
                  <a:lnTo>
                    <a:pt x="185389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89" y="459719"/>
                  </a:lnTo>
                  <a:lnTo>
                    <a:pt x="141821" y="446182"/>
                  </a:lnTo>
                  <a:lnTo>
                    <a:pt x="102387" y="424764"/>
                  </a:lnTo>
                  <a:lnTo>
                    <a:pt x="68024" y="396398"/>
                  </a:lnTo>
                  <a:lnTo>
                    <a:pt x="39667" y="362020"/>
                  </a:lnTo>
                  <a:lnTo>
                    <a:pt x="18254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74385" y="39997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79566" y="2945764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40" h="76200">
                <a:moveTo>
                  <a:pt x="76454" y="0"/>
                </a:moveTo>
                <a:lnTo>
                  <a:pt x="0" y="37464"/>
                </a:lnTo>
                <a:lnTo>
                  <a:pt x="75819" y="76200"/>
                </a:lnTo>
                <a:lnTo>
                  <a:pt x="76096" y="42902"/>
                </a:lnTo>
                <a:lnTo>
                  <a:pt x="63373" y="42799"/>
                </a:lnTo>
                <a:lnTo>
                  <a:pt x="63500" y="33274"/>
                </a:lnTo>
                <a:lnTo>
                  <a:pt x="76176" y="33274"/>
                </a:lnTo>
                <a:lnTo>
                  <a:pt x="76454" y="0"/>
                </a:lnTo>
                <a:close/>
              </a:path>
              <a:path w="1932940" h="76200">
                <a:moveTo>
                  <a:pt x="76175" y="33377"/>
                </a:moveTo>
                <a:lnTo>
                  <a:pt x="76096" y="42902"/>
                </a:lnTo>
                <a:lnTo>
                  <a:pt x="1932686" y="58038"/>
                </a:lnTo>
                <a:lnTo>
                  <a:pt x="1932813" y="48513"/>
                </a:lnTo>
                <a:lnTo>
                  <a:pt x="76175" y="33377"/>
                </a:lnTo>
                <a:close/>
              </a:path>
              <a:path w="1932940" h="76200">
                <a:moveTo>
                  <a:pt x="63500" y="33274"/>
                </a:moveTo>
                <a:lnTo>
                  <a:pt x="63373" y="42799"/>
                </a:lnTo>
                <a:lnTo>
                  <a:pt x="76096" y="42902"/>
                </a:lnTo>
                <a:lnTo>
                  <a:pt x="76175" y="33377"/>
                </a:lnTo>
                <a:lnTo>
                  <a:pt x="63500" y="33274"/>
                </a:lnTo>
                <a:close/>
              </a:path>
              <a:path w="1932940" h="76200">
                <a:moveTo>
                  <a:pt x="76176" y="33274"/>
                </a:moveTo>
                <a:lnTo>
                  <a:pt x="63500" y="33274"/>
                </a:lnTo>
                <a:lnTo>
                  <a:pt x="76175" y="3337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27142" y="349529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60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4301" y="45808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14972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32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00830" y="466013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</a:t>
            </a: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602" y="4539488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40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89727" y="348615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88661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29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66183" y="552825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34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23227" y="48166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163055" y="2721864"/>
            <a:ext cx="579120" cy="600710"/>
            <a:chOff x="4639055" y="2721864"/>
            <a:chExt cx="579120" cy="600710"/>
          </a:xfrm>
        </p:grpSpPr>
        <p:sp>
          <p:nvSpPr>
            <p:cNvPr id="52" name="object 52"/>
            <p:cNvSpPr/>
            <p:nvPr/>
          </p:nvSpPr>
          <p:spPr>
            <a:xfrm>
              <a:off x="4639055" y="2721864"/>
              <a:ext cx="566927" cy="5638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84775" y="2752344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90998" y="2751074"/>
              <a:ext cx="464565" cy="4644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90998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37895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561831" y="3901440"/>
            <a:ext cx="576580" cy="600710"/>
            <a:chOff x="7037831" y="3901440"/>
            <a:chExt cx="576580" cy="600710"/>
          </a:xfrm>
        </p:grpSpPr>
        <p:sp>
          <p:nvSpPr>
            <p:cNvPr id="58" name="object 58"/>
            <p:cNvSpPr/>
            <p:nvPr/>
          </p:nvSpPr>
          <p:spPr>
            <a:xfrm>
              <a:off x="7037831" y="3901440"/>
              <a:ext cx="563879" cy="5638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80503" y="3931920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88250" y="3930523"/>
              <a:ext cx="464439" cy="46443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88250" y="393052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777097" y="399943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45941" y="2945130"/>
            <a:ext cx="4537075" cy="2653665"/>
          </a:xfrm>
          <a:custGeom>
            <a:avLst/>
            <a:gdLst/>
            <a:ahLst/>
            <a:cxnLst/>
            <a:rect l="l" t="t" r="r" b="b"/>
            <a:pathLst>
              <a:path w="4537075" h="2653665">
                <a:moveTo>
                  <a:pt x="76200" y="2143125"/>
                </a:moveTo>
                <a:lnTo>
                  <a:pt x="42799" y="2143125"/>
                </a:lnTo>
                <a:lnTo>
                  <a:pt x="42799" y="1381887"/>
                </a:lnTo>
                <a:lnTo>
                  <a:pt x="33274" y="1381887"/>
                </a:lnTo>
                <a:lnTo>
                  <a:pt x="33274" y="2143125"/>
                </a:lnTo>
                <a:lnTo>
                  <a:pt x="0" y="2143125"/>
                </a:lnTo>
                <a:lnTo>
                  <a:pt x="38100" y="2219325"/>
                </a:lnTo>
                <a:lnTo>
                  <a:pt x="69850" y="2155825"/>
                </a:lnTo>
                <a:lnTo>
                  <a:pt x="76200" y="2143125"/>
                </a:lnTo>
                <a:close/>
              </a:path>
              <a:path w="4537075" h="2653665">
                <a:moveTo>
                  <a:pt x="1869059" y="33401"/>
                </a:moveTo>
                <a:lnTo>
                  <a:pt x="346456" y="33401"/>
                </a:lnTo>
                <a:lnTo>
                  <a:pt x="346456" y="0"/>
                </a:lnTo>
                <a:lnTo>
                  <a:pt x="270256" y="38100"/>
                </a:lnTo>
                <a:lnTo>
                  <a:pt x="346456" y="76200"/>
                </a:lnTo>
                <a:lnTo>
                  <a:pt x="346456" y="42926"/>
                </a:lnTo>
                <a:lnTo>
                  <a:pt x="1869059" y="42926"/>
                </a:lnTo>
                <a:lnTo>
                  <a:pt x="1869059" y="33401"/>
                </a:lnTo>
                <a:close/>
              </a:path>
              <a:path w="4537075" h="2653665">
                <a:moveTo>
                  <a:pt x="1873885" y="2604897"/>
                </a:moveTo>
                <a:lnTo>
                  <a:pt x="278485" y="2610701"/>
                </a:lnTo>
                <a:lnTo>
                  <a:pt x="278384" y="2577338"/>
                </a:lnTo>
                <a:lnTo>
                  <a:pt x="202311" y="2615692"/>
                </a:lnTo>
                <a:lnTo>
                  <a:pt x="278638" y="2653563"/>
                </a:lnTo>
                <a:lnTo>
                  <a:pt x="278523" y="2620264"/>
                </a:lnTo>
                <a:lnTo>
                  <a:pt x="1873885" y="2614422"/>
                </a:lnTo>
                <a:lnTo>
                  <a:pt x="1873885" y="2604897"/>
                </a:lnTo>
                <a:close/>
              </a:path>
              <a:path w="4537075" h="2653665">
                <a:moveTo>
                  <a:pt x="1939036" y="206629"/>
                </a:moveTo>
                <a:lnTo>
                  <a:pt x="1935226" y="197993"/>
                </a:lnTo>
                <a:lnTo>
                  <a:pt x="269748" y="949820"/>
                </a:lnTo>
                <a:lnTo>
                  <a:pt x="256032" y="919480"/>
                </a:lnTo>
                <a:lnTo>
                  <a:pt x="202311" y="985520"/>
                </a:lnTo>
                <a:lnTo>
                  <a:pt x="287401" y="988822"/>
                </a:lnTo>
                <a:lnTo>
                  <a:pt x="276021" y="963676"/>
                </a:lnTo>
                <a:lnTo>
                  <a:pt x="273659" y="958469"/>
                </a:lnTo>
                <a:lnTo>
                  <a:pt x="1939036" y="206629"/>
                </a:lnTo>
                <a:close/>
              </a:path>
              <a:path w="4537075" h="2653665">
                <a:moveTo>
                  <a:pt x="1944497" y="2441448"/>
                </a:moveTo>
                <a:lnTo>
                  <a:pt x="268719" y="1351495"/>
                </a:lnTo>
                <a:lnTo>
                  <a:pt x="273240" y="1344549"/>
                </a:lnTo>
                <a:lnTo>
                  <a:pt x="286893" y="1323594"/>
                </a:lnTo>
                <a:lnTo>
                  <a:pt x="202311" y="1313942"/>
                </a:lnTo>
                <a:lnTo>
                  <a:pt x="245364" y="1387348"/>
                </a:lnTo>
                <a:lnTo>
                  <a:pt x="263512" y="1359484"/>
                </a:lnTo>
                <a:lnTo>
                  <a:pt x="1939290" y="2449449"/>
                </a:lnTo>
                <a:lnTo>
                  <a:pt x="1944497" y="2441448"/>
                </a:lnTo>
                <a:close/>
              </a:path>
              <a:path w="4537075" h="2653665">
                <a:moveTo>
                  <a:pt x="2135124" y="909574"/>
                </a:moveTo>
                <a:lnTo>
                  <a:pt x="2101799" y="909358"/>
                </a:lnTo>
                <a:lnTo>
                  <a:pt x="2106168" y="270383"/>
                </a:lnTo>
                <a:lnTo>
                  <a:pt x="2096643" y="270383"/>
                </a:lnTo>
                <a:lnTo>
                  <a:pt x="2092274" y="909294"/>
                </a:lnTo>
                <a:lnTo>
                  <a:pt x="2058924" y="909066"/>
                </a:lnTo>
                <a:lnTo>
                  <a:pt x="2096516" y="985520"/>
                </a:lnTo>
                <a:lnTo>
                  <a:pt x="2128786" y="922020"/>
                </a:lnTo>
                <a:lnTo>
                  <a:pt x="2135124" y="909574"/>
                </a:lnTo>
                <a:close/>
              </a:path>
              <a:path w="4537075" h="2653665">
                <a:moveTo>
                  <a:pt x="2143379" y="2300859"/>
                </a:moveTo>
                <a:lnTo>
                  <a:pt x="2110092" y="2301202"/>
                </a:lnTo>
                <a:lnTo>
                  <a:pt x="2101342" y="1449959"/>
                </a:lnTo>
                <a:lnTo>
                  <a:pt x="2091817" y="1449959"/>
                </a:lnTo>
                <a:lnTo>
                  <a:pt x="2100567" y="2301290"/>
                </a:lnTo>
                <a:lnTo>
                  <a:pt x="2067179" y="2301621"/>
                </a:lnTo>
                <a:lnTo>
                  <a:pt x="2106168" y="2377440"/>
                </a:lnTo>
                <a:lnTo>
                  <a:pt x="2136952" y="2314067"/>
                </a:lnTo>
                <a:lnTo>
                  <a:pt x="2143379" y="2300859"/>
                </a:lnTo>
                <a:close/>
              </a:path>
              <a:path w="4537075" h="2653665">
                <a:moveTo>
                  <a:pt x="4266311" y="1212850"/>
                </a:moveTo>
                <a:lnTo>
                  <a:pt x="2404999" y="1212977"/>
                </a:lnTo>
                <a:lnTo>
                  <a:pt x="2404999" y="1179576"/>
                </a:lnTo>
                <a:lnTo>
                  <a:pt x="2328799" y="1217676"/>
                </a:lnTo>
                <a:lnTo>
                  <a:pt x="2404999" y="1255776"/>
                </a:lnTo>
                <a:lnTo>
                  <a:pt x="2404999" y="1222502"/>
                </a:lnTo>
                <a:lnTo>
                  <a:pt x="4266311" y="1222375"/>
                </a:lnTo>
                <a:lnTo>
                  <a:pt x="4266311" y="1212850"/>
                </a:lnTo>
                <a:close/>
              </a:path>
              <a:path w="4537075" h="2653665">
                <a:moveTo>
                  <a:pt x="4336161" y="1049020"/>
                </a:moveTo>
                <a:lnTo>
                  <a:pt x="2337841" y="226949"/>
                </a:lnTo>
                <a:lnTo>
                  <a:pt x="2339810" y="222123"/>
                </a:lnTo>
                <a:lnTo>
                  <a:pt x="2350516" y="196088"/>
                </a:lnTo>
                <a:lnTo>
                  <a:pt x="2265553" y="202311"/>
                </a:lnTo>
                <a:lnTo>
                  <a:pt x="2321560" y="266573"/>
                </a:lnTo>
                <a:lnTo>
                  <a:pt x="2334222" y="235737"/>
                </a:lnTo>
                <a:lnTo>
                  <a:pt x="4332605" y="1057783"/>
                </a:lnTo>
                <a:lnTo>
                  <a:pt x="4336161" y="1049020"/>
                </a:lnTo>
                <a:close/>
              </a:path>
              <a:path w="4537075" h="2653665">
                <a:moveTo>
                  <a:pt x="4336542" y="1386078"/>
                </a:moveTo>
                <a:lnTo>
                  <a:pt x="4332224" y="1377569"/>
                </a:lnTo>
                <a:lnTo>
                  <a:pt x="2335809" y="2406345"/>
                </a:lnTo>
                <a:lnTo>
                  <a:pt x="2320544" y="2376678"/>
                </a:lnTo>
                <a:lnTo>
                  <a:pt x="2270379" y="2445512"/>
                </a:lnTo>
                <a:lnTo>
                  <a:pt x="2355469" y="2444496"/>
                </a:lnTo>
                <a:lnTo>
                  <a:pt x="2343162" y="2420620"/>
                </a:lnTo>
                <a:lnTo>
                  <a:pt x="2340178" y="2414828"/>
                </a:lnTo>
                <a:lnTo>
                  <a:pt x="4336542" y="1386078"/>
                </a:lnTo>
                <a:close/>
              </a:path>
              <a:path w="4537075" h="2653665">
                <a:moveTo>
                  <a:pt x="4536694" y="909193"/>
                </a:moveTo>
                <a:lnTo>
                  <a:pt x="4503293" y="909193"/>
                </a:lnTo>
                <a:lnTo>
                  <a:pt x="4503293" y="286131"/>
                </a:lnTo>
                <a:lnTo>
                  <a:pt x="4493768" y="286131"/>
                </a:lnTo>
                <a:lnTo>
                  <a:pt x="4493768" y="909193"/>
                </a:lnTo>
                <a:lnTo>
                  <a:pt x="4460494" y="909193"/>
                </a:lnTo>
                <a:lnTo>
                  <a:pt x="4498594" y="985393"/>
                </a:lnTo>
                <a:lnTo>
                  <a:pt x="4530344" y="921893"/>
                </a:lnTo>
                <a:lnTo>
                  <a:pt x="4536694" y="9091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700899" y="331050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31</a:t>
            </a:r>
            <a:endParaRPr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57695" y="388208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25</a:t>
            </a:r>
            <a:endParaRPr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854821" y="337357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21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3545078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317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317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702173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444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9179687" y="2192706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3558668" y="364253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254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2540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92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9179687" y="3874694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57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5714873" y="409478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714873" y="4094822"/>
            <a:ext cx="450215" cy="22442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714"/>
              </a:lnSpc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14873" y="4312590"/>
            <a:ext cx="450215" cy="216085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5885">
              <a:spcBef>
                <a:spcPts val="5"/>
              </a:spcBef>
            </a:pPr>
            <a:r>
              <a:rPr sz="1400" spc="-10" dirty="0">
                <a:latin typeface="Carlito"/>
                <a:cs typeface="Carlito"/>
              </a:rPr>
              <a:t>Sim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714873" y="3862628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714873" y="3862628"/>
            <a:ext cx="450215" cy="23241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1830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3549524" y="5207051"/>
          <a:ext cx="450215" cy="682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6891274" y="5548173"/>
          <a:ext cx="450215" cy="682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32">
                <a:tc>
                  <a:txBody>
                    <a:bodyPr/>
                    <a:lstStyle/>
                    <a:p>
                      <a:pPr marL="508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9156" y="1377519"/>
            <a:ext cx="67068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1. </a:t>
            </a:r>
            <a:r>
              <a:rPr sz="3200" spc="-5" dirty="0">
                <a:latin typeface="Carlito"/>
                <a:cs typeface="Carlito"/>
              </a:rPr>
              <a:t>Aplique o Algoritmo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spc="-25" dirty="0">
                <a:latin typeface="Carlito"/>
                <a:cs typeface="Carlito"/>
              </a:rPr>
              <a:t>Dijkstra </a:t>
            </a:r>
            <a:r>
              <a:rPr sz="3200" spc="-5" dirty="0">
                <a:latin typeface="Carlito"/>
                <a:cs typeface="Carlito"/>
              </a:rPr>
              <a:t>(1 a</a:t>
            </a:r>
            <a:r>
              <a:rPr sz="3200" spc="1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3)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61831" y="2737104"/>
            <a:ext cx="576580" cy="600710"/>
            <a:chOff x="7037831" y="2737104"/>
            <a:chExt cx="576580" cy="600710"/>
          </a:xfrm>
        </p:grpSpPr>
        <p:sp>
          <p:nvSpPr>
            <p:cNvPr id="6" name="object 6"/>
            <p:cNvSpPr/>
            <p:nvPr/>
          </p:nvSpPr>
          <p:spPr>
            <a:xfrm>
              <a:off x="7037831" y="2737104"/>
              <a:ext cx="563879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0503" y="276758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8250" y="2766822"/>
              <a:ext cx="464439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8250" y="276682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77097" y="28354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02607" y="2721864"/>
            <a:ext cx="576580" cy="600710"/>
            <a:chOff x="2578607" y="2721864"/>
            <a:chExt cx="576580" cy="600710"/>
          </a:xfrm>
        </p:grpSpPr>
        <p:sp>
          <p:nvSpPr>
            <p:cNvPr id="12" name="object 12"/>
            <p:cNvSpPr/>
            <p:nvPr/>
          </p:nvSpPr>
          <p:spPr>
            <a:xfrm>
              <a:off x="2578607" y="2721864"/>
              <a:ext cx="563880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1279" y="27523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756" y="2751074"/>
              <a:ext cx="464438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7756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1520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2607" y="5132833"/>
            <a:ext cx="576580" cy="603885"/>
            <a:chOff x="2578607" y="5132832"/>
            <a:chExt cx="576580" cy="603885"/>
          </a:xfrm>
        </p:grpSpPr>
        <p:sp>
          <p:nvSpPr>
            <p:cNvPr id="18" name="object 18"/>
            <p:cNvSpPr/>
            <p:nvPr/>
          </p:nvSpPr>
          <p:spPr>
            <a:xfrm>
              <a:off x="2578607" y="5132832"/>
              <a:ext cx="563880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1279" y="5166360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7756" y="5164455"/>
              <a:ext cx="464438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7756" y="516445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15206" y="52338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69152" y="5291329"/>
            <a:ext cx="576580" cy="603885"/>
            <a:chOff x="4645152" y="5291328"/>
            <a:chExt cx="576580" cy="603885"/>
          </a:xfrm>
        </p:grpSpPr>
        <p:sp>
          <p:nvSpPr>
            <p:cNvPr id="24" name="object 24"/>
            <p:cNvSpPr/>
            <p:nvPr/>
          </p:nvSpPr>
          <p:spPr>
            <a:xfrm>
              <a:off x="4645152" y="5291328"/>
              <a:ext cx="566927" cy="5669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87824" y="5324856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95825" y="5322570"/>
              <a:ext cx="464438" cy="4644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95825" y="53225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77"/>
                  </a:lnTo>
                  <a:lnTo>
                    <a:pt x="446184" y="322663"/>
                  </a:lnTo>
                  <a:lnTo>
                    <a:pt x="424771" y="362106"/>
                  </a:lnTo>
                  <a:lnTo>
                    <a:pt x="396414" y="396473"/>
                  </a:lnTo>
                  <a:lnTo>
                    <a:pt x="362051" y="424829"/>
                  </a:lnTo>
                  <a:lnTo>
                    <a:pt x="322617" y="446240"/>
                  </a:lnTo>
                  <a:lnTo>
                    <a:pt x="279049" y="459771"/>
                  </a:lnTo>
                  <a:lnTo>
                    <a:pt x="232283" y="464489"/>
                  </a:lnTo>
                  <a:lnTo>
                    <a:pt x="185474" y="459771"/>
                  </a:lnTo>
                  <a:lnTo>
                    <a:pt x="141874" y="446240"/>
                  </a:lnTo>
                  <a:lnTo>
                    <a:pt x="102418" y="424829"/>
                  </a:lnTo>
                  <a:lnTo>
                    <a:pt x="68040" y="396473"/>
                  </a:lnTo>
                  <a:lnTo>
                    <a:pt x="39674" y="362106"/>
                  </a:lnTo>
                  <a:lnTo>
                    <a:pt x="18256" y="322663"/>
                  </a:lnTo>
                  <a:lnTo>
                    <a:pt x="4719" y="279077"/>
                  </a:lnTo>
                  <a:lnTo>
                    <a:pt x="0" y="232282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83783" y="539231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02607" y="3831336"/>
            <a:ext cx="576580" cy="603885"/>
            <a:chOff x="2578607" y="3831335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2578607" y="3831335"/>
              <a:ext cx="563880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1279" y="3864863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7756" y="3862577"/>
              <a:ext cx="464438" cy="4644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27756" y="3862577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206" y="39313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60008" y="3901440"/>
            <a:ext cx="576580" cy="600710"/>
            <a:chOff x="4636008" y="3901440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4636008" y="3901440"/>
              <a:ext cx="563879" cy="5638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78680" y="3931920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86300" y="3930650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86300" y="393065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4" y="141821"/>
                  </a:lnTo>
                  <a:lnTo>
                    <a:pt x="39667" y="102387"/>
                  </a:lnTo>
                  <a:lnTo>
                    <a:pt x="68024" y="68024"/>
                  </a:lnTo>
                  <a:lnTo>
                    <a:pt x="102387" y="39667"/>
                  </a:lnTo>
                  <a:lnTo>
                    <a:pt x="141821" y="18254"/>
                  </a:lnTo>
                  <a:lnTo>
                    <a:pt x="185389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89" y="459719"/>
                  </a:lnTo>
                  <a:lnTo>
                    <a:pt x="141821" y="446182"/>
                  </a:lnTo>
                  <a:lnTo>
                    <a:pt x="102387" y="424764"/>
                  </a:lnTo>
                  <a:lnTo>
                    <a:pt x="68024" y="396398"/>
                  </a:lnTo>
                  <a:lnTo>
                    <a:pt x="39667" y="362020"/>
                  </a:lnTo>
                  <a:lnTo>
                    <a:pt x="18254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74385" y="39997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79566" y="2945764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40" h="76200">
                <a:moveTo>
                  <a:pt x="76454" y="0"/>
                </a:moveTo>
                <a:lnTo>
                  <a:pt x="0" y="37464"/>
                </a:lnTo>
                <a:lnTo>
                  <a:pt x="75819" y="76200"/>
                </a:lnTo>
                <a:lnTo>
                  <a:pt x="76096" y="42902"/>
                </a:lnTo>
                <a:lnTo>
                  <a:pt x="63373" y="42799"/>
                </a:lnTo>
                <a:lnTo>
                  <a:pt x="63500" y="33274"/>
                </a:lnTo>
                <a:lnTo>
                  <a:pt x="76176" y="33274"/>
                </a:lnTo>
                <a:lnTo>
                  <a:pt x="76454" y="0"/>
                </a:lnTo>
                <a:close/>
              </a:path>
              <a:path w="1932940" h="76200">
                <a:moveTo>
                  <a:pt x="76175" y="33377"/>
                </a:moveTo>
                <a:lnTo>
                  <a:pt x="76096" y="42902"/>
                </a:lnTo>
                <a:lnTo>
                  <a:pt x="1932686" y="58038"/>
                </a:lnTo>
                <a:lnTo>
                  <a:pt x="1932813" y="48513"/>
                </a:lnTo>
                <a:lnTo>
                  <a:pt x="76175" y="33377"/>
                </a:lnTo>
                <a:close/>
              </a:path>
              <a:path w="1932940" h="76200">
                <a:moveTo>
                  <a:pt x="63500" y="33274"/>
                </a:moveTo>
                <a:lnTo>
                  <a:pt x="63373" y="42799"/>
                </a:lnTo>
                <a:lnTo>
                  <a:pt x="76096" y="42902"/>
                </a:lnTo>
                <a:lnTo>
                  <a:pt x="76175" y="33377"/>
                </a:lnTo>
                <a:lnTo>
                  <a:pt x="63500" y="33274"/>
                </a:lnTo>
                <a:close/>
              </a:path>
              <a:path w="1932940" h="76200">
                <a:moveTo>
                  <a:pt x="76176" y="33274"/>
                </a:moveTo>
                <a:lnTo>
                  <a:pt x="63500" y="33274"/>
                </a:lnTo>
                <a:lnTo>
                  <a:pt x="76175" y="3337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27142" y="349529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60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4301" y="45808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14972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32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00830" y="466013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</a:t>
            </a: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602" y="4539488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40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89727" y="348615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88661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29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66183" y="552825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34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23227" y="48166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163055" y="2721864"/>
            <a:ext cx="579120" cy="600710"/>
            <a:chOff x="4639055" y="2721864"/>
            <a:chExt cx="579120" cy="600710"/>
          </a:xfrm>
        </p:grpSpPr>
        <p:sp>
          <p:nvSpPr>
            <p:cNvPr id="52" name="object 52"/>
            <p:cNvSpPr/>
            <p:nvPr/>
          </p:nvSpPr>
          <p:spPr>
            <a:xfrm>
              <a:off x="4639055" y="2721864"/>
              <a:ext cx="566927" cy="5638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84775" y="2752344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90998" y="2751074"/>
              <a:ext cx="464565" cy="4644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90998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37895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561831" y="3901440"/>
            <a:ext cx="576580" cy="600710"/>
            <a:chOff x="7037831" y="3901440"/>
            <a:chExt cx="576580" cy="600710"/>
          </a:xfrm>
        </p:grpSpPr>
        <p:sp>
          <p:nvSpPr>
            <p:cNvPr id="58" name="object 58"/>
            <p:cNvSpPr/>
            <p:nvPr/>
          </p:nvSpPr>
          <p:spPr>
            <a:xfrm>
              <a:off x="7037831" y="3901440"/>
              <a:ext cx="563879" cy="5638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80503" y="3931920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88250" y="3930523"/>
              <a:ext cx="464439" cy="46443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88250" y="393052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777097" y="399943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45941" y="2945130"/>
            <a:ext cx="4537075" cy="2653665"/>
          </a:xfrm>
          <a:custGeom>
            <a:avLst/>
            <a:gdLst/>
            <a:ahLst/>
            <a:cxnLst/>
            <a:rect l="l" t="t" r="r" b="b"/>
            <a:pathLst>
              <a:path w="4537075" h="2653665">
                <a:moveTo>
                  <a:pt x="76200" y="2143125"/>
                </a:moveTo>
                <a:lnTo>
                  <a:pt x="42799" y="2143125"/>
                </a:lnTo>
                <a:lnTo>
                  <a:pt x="42799" y="1381887"/>
                </a:lnTo>
                <a:lnTo>
                  <a:pt x="33274" y="1381887"/>
                </a:lnTo>
                <a:lnTo>
                  <a:pt x="33274" y="2143125"/>
                </a:lnTo>
                <a:lnTo>
                  <a:pt x="0" y="2143125"/>
                </a:lnTo>
                <a:lnTo>
                  <a:pt x="38100" y="2219325"/>
                </a:lnTo>
                <a:lnTo>
                  <a:pt x="69850" y="2155825"/>
                </a:lnTo>
                <a:lnTo>
                  <a:pt x="76200" y="2143125"/>
                </a:lnTo>
                <a:close/>
              </a:path>
              <a:path w="4537075" h="2653665">
                <a:moveTo>
                  <a:pt x="1869059" y="33401"/>
                </a:moveTo>
                <a:lnTo>
                  <a:pt x="346456" y="33401"/>
                </a:lnTo>
                <a:lnTo>
                  <a:pt x="346456" y="0"/>
                </a:lnTo>
                <a:lnTo>
                  <a:pt x="270256" y="38100"/>
                </a:lnTo>
                <a:lnTo>
                  <a:pt x="346456" y="76200"/>
                </a:lnTo>
                <a:lnTo>
                  <a:pt x="346456" y="42926"/>
                </a:lnTo>
                <a:lnTo>
                  <a:pt x="1869059" y="42926"/>
                </a:lnTo>
                <a:lnTo>
                  <a:pt x="1869059" y="33401"/>
                </a:lnTo>
                <a:close/>
              </a:path>
              <a:path w="4537075" h="2653665">
                <a:moveTo>
                  <a:pt x="1873885" y="2604897"/>
                </a:moveTo>
                <a:lnTo>
                  <a:pt x="278485" y="2610701"/>
                </a:lnTo>
                <a:lnTo>
                  <a:pt x="278384" y="2577338"/>
                </a:lnTo>
                <a:lnTo>
                  <a:pt x="202311" y="2615692"/>
                </a:lnTo>
                <a:lnTo>
                  <a:pt x="278638" y="2653563"/>
                </a:lnTo>
                <a:lnTo>
                  <a:pt x="278523" y="2620264"/>
                </a:lnTo>
                <a:lnTo>
                  <a:pt x="1873885" y="2614422"/>
                </a:lnTo>
                <a:lnTo>
                  <a:pt x="1873885" y="2604897"/>
                </a:lnTo>
                <a:close/>
              </a:path>
              <a:path w="4537075" h="2653665">
                <a:moveTo>
                  <a:pt x="1939036" y="206629"/>
                </a:moveTo>
                <a:lnTo>
                  <a:pt x="1935226" y="197993"/>
                </a:lnTo>
                <a:lnTo>
                  <a:pt x="269748" y="949820"/>
                </a:lnTo>
                <a:lnTo>
                  <a:pt x="256032" y="919480"/>
                </a:lnTo>
                <a:lnTo>
                  <a:pt x="202311" y="985520"/>
                </a:lnTo>
                <a:lnTo>
                  <a:pt x="287401" y="988822"/>
                </a:lnTo>
                <a:lnTo>
                  <a:pt x="276021" y="963676"/>
                </a:lnTo>
                <a:lnTo>
                  <a:pt x="273659" y="958469"/>
                </a:lnTo>
                <a:lnTo>
                  <a:pt x="1939036" y="206629"/>
                </a:lnTo>
                <a:close/>
              </a:path>
              <a:path w="4537075" h="2653665">
                <a:moveTo>
                  <a:pt x="1944497" y="2441448"/>
                </a:moveTo>
                <a:lnTo>
                  <a:pt x="268719" y="1351495"/>
                </a:lnTo>
                <a:lnTo>
                  <a:pt x="273240" y="1344549"/>
                </a:lnTo>
                <a:lnTo>
                  <a:pt x="286893" y="1323594"/>
                </a:lnTo>
                <a:lnTo>
                  <a:pt x="202311" y="1313942"/>
                </a:lnTo>
                <a:lnTo>
                  <a:pt x="245364" y="1387348"/>
                </a:lnTo>
                <a:lnTo>
                  <a:pt x="263512" y="1359484"/>
                </a:lnTo>
                <a:lnTo>
                  <a:pt x="1939290" y="2449449"/>
                </a:lnTo>
                <a:lnTo>
                  <a:pt x="1944497" y="2441448"/>
                </a:lnTo>
                <a:close/>
              </a:path>
              <a:path w="4537075" h="2653665">
                <a:moveTo>
                  <a:pt x="2135124" y="909574"/>
                </a:moveTo>
                <a:lnTo>
                  <a:pt x="2101799" y="909358"/>
                </a:lnTo>
                <a:lnTo>
                  <a:pt x="2106168" y="270383"/>
                </a:lnTo>
                <a:lnTo>
                  <a:pt x="2096643" y="270383"/>
                </a:lnTo>
                <a:lnTo>
                  <a:pt x="2092274" y="909294"/>
                </a:lnTo>
                <a:lnTo>
                  <a:pt x="2058924" y="909066"/>
                </a:lnTo>
                <a:lnTo>
                  <a:pt x="2096516" y="985520"/>
                </a:lnTo>
                <a:lnTo>
                  <a:pt x="2128786" y="922020"/>
                </a:lnTo>
                <a:lnTo>
                  <a:pt x="2135124" y="909574"/>
                </a:lnTo>
                <a:close/>
              </a:path>
              <a:path w="4537075" h="2653665">
                <a:moveTo>
                  <a:pt x="2143379" y="2300859"/>
                </a:moveTo>
                <a:lnTo>
                  <a:pt x="2110092" y="2301202"/>
                </a:lnTo>
                <a:lnTo>
                  <a:pt x="2101342" y="1449959"/>
                </a:lnTo>
                <a:lnTo>
                  <a:pt x="2091817" y="1449959"/>
                </a:lnTo>
                <a:lnTo>
                  <a:pt x="2100567" y="2301290"/>
                </a:lnTo>
                <a:lnTo>
                  <a:pt x="2067179" y="2301621"/>
                </a:lnTo>
                <a:lnTo>
                  <a:pt x="2106168" y="2377440"/>
                </a:lnTo>
                <a:lnTo>
                  <a:pt x="2136952" y="2314067"/>
                </a:lnTo>
                <a:lnTo>
                  <a:pt x="2143379" y="2300859"/>
                </a:lnTo>
                <a:close/>
              </a:path>
              <a:path w="4537075" h="2653665">
                <a:moveTo>
                  <a:pt x="4266311" y="1212850"/>
                </a:moveTo>
                <a:lnTo>
                  <a:pt x="2404999" y="1212977"/>
                </a:lnTo>
                <a:lnTo>
                  <a:pt x="2404999" y="1179576"/>
                </a:lnTo>
                <a:lnTo>
                  <a:pt x="2328799" y="1217676"/>
                </a:lnTo>
                <a:lnTo>
                  <a:pt x="2404999" y="1255776"/>
                </a:lnTo>
                <a:lnTo>
                  <a:pt x="2404999" y="1222502"/>
                </a:lnTo>
                <a:lnTo>
                  <a:pt x="4266311" y="1222375"/>
                </a:lnTo>
                <a:lnTo>
                  <a:pt x="4266311" y="1212850"/>
                </a:lnTo>
                <a:close/>
              </a:path>
              <a:path w="4537075" h="2653665">
                <a:moveTo>
                  <a:pt x="4336161" y="1049020"/>
                </a:moveTo>
                <a:lnTo>
                  <a:pt x="2337841" y="226949"/>
                </a:lnTo>
                <a:lnTo>
                  <a:pt x="2339810" y="222123"/>
                </a:lnTo>
                <a:lnTo>
                  <a:pt x="2350516" y="196088"/>
                </a:lnTo>
                <a:lnTo>
                  <a:pt x="2265553" y="202311"/>
                </a:lnTo>
                <a:lnTo>
                  <a:pt x="2321560" y="266573"/>
                </a:lnTo>
                <a:lnTo>
                  <a:pt x="2334222" y="235737"/>
                </a:lnTo>
                <a:lnTo>
                  <a:pt x="4332605" y="1057783"/>
                </a:lnTo>
                <a:lnTo>
                  <a:pt x="4336161" y="1049020"/>
                </a:lnTo>
                <a:close/>
              </a:path>
              <a:path w="4537075" h="2653665">
                <a:moveTo>
                  <a:pt x="4336542" y="1386078"/>
                </a:moveTo>
                <a:lnTo>
                  <a:pt x="4332224" y="1377569"/>
                </a:lnTo>
                <a:lnTo>
                  <a:pt x="2335809" y="2406345"/>
                </a:lnTo>
                <a:lnTo>
                  <a:pt x="2320544" y="2376678"/>
                </a:lnTo>
                <a:lnTo>
                  <a:pt x="2270379" y="2445512"/>
                </a:lnTo>
                <a:lnTo>
                  <a:pt x="2355469" y="2444496"/>
                </a:lnTo>
                <a:lnTo>
                  <a:pt x="2343162" y="2420620"/>
                </a:lnTo>
                <a:lnTo>
                  <a:pt x="2340178" y="2414828"/>
                </a:lnTo>
                <a:lnTo>
                  <a:pt x="4336542" y="1386078"/>
                </a:lnTo>
                <a:close/>
              </a:path>
              <a:path w="4537075" h="2653665">
                <a:moveTo>
                  <a:pt x="4536694" y="909193"/>
                </a:moveTo>
                <a:lnTo>
                  <a:pt x="4503293" y="909193"/>
                </a:lnTo>
                <a:lnTo>
                  <a:pt x="4503293" y="286131"/>
                </a:lnTo>
                <a:lnTo>
                  <a:pt x="4493768" y="286131"/>
                </a:lnTo>
                <a:lnTo>
                  <a:pt x="4493768" y="909193"/>
                </a:lnTo>
                <a:lnTo>
                  <a:pt x="4460494" y="909193"/>
                </a:lnTo>
                <a:lnTo>
                  <a:pt x="4498594" y="985393"/>
                </a:lnTo>
                <a:lnTo>
                  <a:pt x="4530344" y="921893"/>
                </a:lnTo>
                <a:lnTo>
                  <a:pt x="4536694" y="9091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700899" y="331050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31</a:t>
            </a:r>
            <a:endParaRPr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57695" y="388208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25</a:t>
            </a:r>
            <a:endParaRPr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854821" y="337357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21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3545078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317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317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702173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444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9179687" y="2192706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3558668" y="364253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254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2540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92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9179687" y="3874694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57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5714873" y="409478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714873" y="4094822"/>
            <a:ext cx="450215" cy="22442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714"/>
              </a:lnSpc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14873" y="4312590"/>
            <a:ext cx="450215" cy="216085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175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714873" y="3862628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714873" y="3862628"/>
            <a:ext cx="450215" cy="23241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1830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3549524" y="5207051"/>
          <a:ext cx="450215" cy="682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6891274" y="5548173"/>
          <a:ext cx="450215" cy="682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32">
                <a:tc>
                  <a:txBody>
                    <a:bodyPr/>
                    <a:lstStyle/>
                    <a:p>
                      <a:pPr marL="508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9156" y="1377519"/>
            <a:ext cx="67068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1. </a:t>
            </a:r>
            <a:r>
              <a:rPr sz="3200" spc="-5" dirty="0">
                <a:latin typeface="Carlito"/>
                <a:cs typeface="Carlito"/>
              </a:rPr>
              <a:t>Aplique o Algoritmo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spc="-25" dirty="0">
                <a:latin typeface="Carlito"/>
                <a:cs typeface="Carlito"/>
              </a:rPr>
              <a:t>Dijkstra </a:t>
            </a:r>
            <a:r>
              <a:rPr sz="3200" spc="-5" dirty="0">
                <a:latin typeface="Carlito"/>
                <a:cs typeface="Carlito"/>
              </a:rPr>
              <a:t>(1 a</a:t>
            </a:r>
            <a:r>
              <a:rPr sz="3200" spc="1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3)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61831" y="2737104"/>
            <a:ext cx="576580" cy="600710"/>
            <a:chOff x="7037831" y="2737104"/>
            <a:chExt cx="576580" cy="600710"/>
          </a:xfrm>
        </p:grpSpPr>
        <p:sp>
          <p:nvSpPr>
            <p:cNvPr id="6" name="object 6"/>
            <p:cNvSpPr/>
            <p:nvPr/>
          </p:nvSpPr>
          <p:spPr>
            <a:xfrm>
              <a:off x="7037831" y="2737104"/>
              <a:ext cx="563879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0503" y="276758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8250" y="2766822"/>
              <a:ext cx="464439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8250" y="276682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77097" y="28354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02607" y="2721864"/>
            <a:ext cx="576580" cy="600710"/>
            <a:chOff x="2578607" y="2721864"/>
            <a:chExt cx="576580" cy="600710"/>
          </a:xfrm>
        </p:grpSpPr>
        <p:sp>
          <p:nvSpPr>
            <p:cNvPr id="12" name="object 12"/>
            <p:cNvSpPr/>
            <p:nvPr/>
          </p:nvSpPr>
          <p:spPr>
            <a:xfrm>
              <a:off x="2578607" y="2721864"/>
              <a:ext cx="563880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1279" y="27523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756" y="2751074"/>
              <a:ext cx="464438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7756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1520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2607" y="5132833"/>
            <a:ext cx="576580" cy="603885"/>
            <a:chOff x="2578607" y="5132832"/>
            <a:chExt cx="576580" cy="603885"/>
          </a:xfrm>
        </p:grpSpPr>
        <p:sp>
          <p:nvSpPr>
            <p:cNvPr id="18" name="object 18"/>
            <p:cNvSpPr/>
            <p:nvPr/>
          </p:nvSpPr>
          <p:spPr>
            <a:xfrm>
              <a:off x="2578607" y="5132832"/>
              <a:ext cx="563880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1279" y="5166360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7756" y="5164455"/>
              <a:ext cx="464438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7756" y="516445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15206" y="52338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69152" y="5291329"/>
            <a:ext cx="576580" cy="603885"/>
            <a:chOff x="4645152" y="5291328"/>
            <a:chExt cx="576580" cy="603885"/>
          </a:xfrm>
        </p:grpSpPr>
        <p:sp>
          <p:nvSpPr>
            <p:cNvPr id="24" name="object 24"/>
            <p:cNvSpPr/>
            <p:nvPr/>
          </p:nvSpPr>
          <p:spPr>
            <a:xfrm>
              <a:off x="4645152" y="5291328"/>
              <a:ext cx="566927" cy="5669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87824" y="5324856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95825" y="5322570"/>
              <a:ext cx="464438" cy="4644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95825" y="53225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77"/>
                  </a:lnTo>
                  <a:lnTo>
                    <a:pt x="446184" y="322663"/>
                  </a:lnTo>
                  <a:lnTo>
                    <a:pt x="424771" y="362106"/>
                  </a:lnTo>
                  <a:lnTo>
                    <a:pt x="396414" y="396473"/>
                  </a:lnTo>
                  <a:lnTo>
                    <a:pt x="362051" y="424829"/>
                  </a:lnTo>
                  <a:lnTo>
                    <a:pt x="322617" y="446240"/>
                  </a:lnTo>
                  <a:lnTo>
                    <a:pt x="279049" y="459771"/>
                  </a:lnTo>
                  <a:lnTo>
                    <a:pt x="232283" y="464489"/>
                  </a:lnTo>
                  <a:lnTo>
                    <a:pt x="185474" y="459771"/>
                  </a:lnTo>
                  <a:lnTo>
                    <a:pt x="141874" y="446240"/>
                  </a:lnTo>
                  <a:lnTo>
                    <a:pt x="102418" y="424829"/>
                  </a:lnTo>
                  <a:lnTo>
                    <a:pt x="68040" y="396473"/>
                  </a:lnTo>
                  <a:lnTo>
                    <a:pt x="39674" y="362106"/>
                  </a:lnTo>
                  <a:lnTo>
                    <a:pt x="18256" y="322663"/>
                  </a:lnTo>
                  <a:lnTo>
                    <a:pt x="4719" y="279077"/>
                  </a:lnTo>
                  <a:lnTo>
                    <a:pt x="0" y="232282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83783" y="539231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02607" y="3831336"/>
            <a:ext cx="576580" cy="603885"/>
            <a:chOff x="2578607" y="3831335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2578607" y="3831335"/>
              <a:ext cx="563880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1279" y="3864863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7756" y="3862577"/>
              <a:ext cx="464438" cy="4644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27756" y="3862577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206" y="39313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60008" y="3901440"/>
            <a:ext cx="576580" cy="600710"/>
            <a:chOff x="4636008" y="3901440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4636008" y="3901440"/>
              <a:ext cx="563879" cy="5638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78680" y="3931920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86300" y="3930650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86300" y="393065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4" y="141821"/>
                  </a:lnTo>
                  <a:lnTo>
                    <a:pt x="39667" y="102387"/>
                  </a:lnTo>
                  <a:lnTo>
                    <a:pt x="68024" y="68024"/>
                  </a:lnTo>
                  <a:lnTo>
                    <a:pt x="102387" y="39667"/>
                  </a:lnTo>
                  <a:lnTo>
                    <a:pt x="141821" y="18254"/>
                  </a:lnTo>
                  <a:lnTo>
                    <a:pt x="185389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89" y="459719"/>
                  </a:lnTo>
                  <a:lnTo>
                    <a:pt x="141821" y="446182"/>
                  </a:lnTo>
                  <a:lnTo>
                    <a:pt x="102387" y="424764"/>
                  </a:lnTo>
                  <a:lnTo>
                    <a:pt x="68024" y="396398"/>
                  </a:lnTo>
                  <a:lnTo>
                    <a:pt x="39667" y="362020"/>
                  </a:lnTo>
                  <a:lnTo>
                    <a:pt x="18254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74385" y="39997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79566" y="2945764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40" h="76200">
                <a:moveTo>
                  <a:pt x="76454" y="0"/>
                </a:moveTo>
                <a:lnTo>
                  <a:pt x="0" y="37464"/>
                </a:lnTo>
                <a:lnTo>
                  <a:pt x="75819" y="76200"/>
                </a:lnTo>
                <a:lnTo>
                  <a:pt x="76096" y="42902"/>
                </a:lnTo>
                <a:lnTo>
                  <a:pt x="63373" y="42799"/>
                </a:lnTo>
                <a:lnTo>
                  <a:pt x="63500" y="33274"/>
                </a:lnTo>
                <a:lnTo>
                  <a:pt x="76176" y="33274"/>
                </a:lnTo>
                <a:lnTo>
                  <a:pt x="76454" y="0"/>
                </a:lnTo>
                <a:close/>
              </a:path>
              <a:path w="1932940" h="76200">
                <a:moveTo>
                  <a:pt x="76175" y="33377"/>
                </a:moveTo>
                <a:lnTo>
                  <a:pt x="76096" y="42902"/>
                </a:lnTo>
                <a:lnTo>
                  <a:pt x="1932686" y="58038"/>
                </a:lnTo>
                <a:lnTo>
                  <a:pt x="1932813" y="48513"/>
                </a:lnTo>
                <a:lnTo>
                  <a:pt x="76175" y="33377"/>
                </a:lnTo>
                <a:close/>
              </a:path>
              <a:path w="1932940" h="76200">
                <a:moveTo>
                  <a:pt x="63500" y="33274"/>
                </a:moveTo>
                <a:lnTo>
                  <a:pt x="63373" y="42799"/>
                </a:lnTo>
                <a:lnTo>
                  <a:pt x="76096" y="42902"/>
                </a:lnTo>
                <a:lnTo>
                  <a:pt x="76175" y="33377"/>
                </a:lnTo>
                <a:lnTo>
                  <a:pt x="63500" y="33274"/>
                </a:lnTo>
                <a:close/>
              </a:path>
              <a:path w="1932940" h="76200">
                <a:moveTo>
                  <a:pt x="76176" y="33274"/>
                </a:moveTo>
                <a:lnTo>
                  <a:pt x="63500" y="33274"/>
                </a:lnTo>
                <a:lnTo>
                  <a:pt x="76175" y="3337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27142" y="349529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60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4301" y="45808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14972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32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00830" y="466013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</a:t>
            </a: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602" y="4539488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40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89727" y="348615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88661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29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66183" y="552825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34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23227" y="48166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163055" y="2721864"/>
            <a:ext cx="579120" cy="600710"/>
            <a:chOff x="4639055" y="2721864"/>
            <a:chExt cx="579120" cy="600710"/>
          </a:xfrm>
        </p:grpSpPr>
        <p:sp>
          <p:nvSpPr>
            <p:cNvPr id="52" name="object 52"/>
            <p:cNvSpPr/>
            <p:nvPr/>
          </p:nvSpPr>
          <p:spPr>
            <a:xfrm>
              <a:off x="4639055" y="2721864"/>
              <a:ext cx="566927" cy="5638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84775" y="2752344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90998" y="2751074"/>
              <a:ext cx="464565" cy="4644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90998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37895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561831" y="3901440"/>
            <a:ext cx="576580" cy="600710"/>
            <a:chOff x="7037831" y="3901440"/>
            <a:chExt cx="576580" cy="600710"/>
          </a:xfrm>
        </p:grpSpPr>
        <p:sp>
          <p:nvSpPr>
            <p:cNvPr id="58" name="object 58"/>
            <p:cNvSpPr/>
            <p:nvPr/>
          </p:nvSpPr>
          <p:spPr>
            <a:xfrm>
              <a:off x="7037831" y="3901440"/>
              <a:ext cx="563879" cy="5638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80503" y="3931920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88250" y="3930523"/>
              <a:ext cx="464439" cy="46443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88250" y="393052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777097" y="399943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45941" y="2945130"/>
            <a:ext cx="4537075" cy="2653665"/>
          </a:xfrm>
          <a:custGeom>
            <a:avLst/>
            <a:gdLst/>
            <a:ahLst/>
            <a:cxnLst/>
            <a:rect l="l" t="t" r="r" b="b"/>
            <a:pathLst>
              <a:path w="4537075" h="2653665">
                <a:moveTo>
                  <a:pt x="76200" y="2143125"/>
                </a:moveTo>
                <a:lnTo>
                  <a:pt x="42799" y="2143125"/>
                </a:lnTo>
                <a:lnTo>
                  <a:pt x="42799" y="1381887"/>
                </a:lnTo>
                <a:lnTo>
                  <a:pt x="33274" y="1381887"/>
                </a:lnTo>
                <a:lnTo>
                  <a:pt x="33274" y="2143125"/>
                </a:lnTo>
                <a:lnTo>
                  <a:pt x="0" y="2143125"/>
                </a:lnTo>
                <a:lnTo>
                  <a:pt x="38100" y="2219325"/>
                </a:lnTo>
                <a:lnTo>
                  <a:pt x="69850" y="2155825"/>
                </a:lnTo>
                <a:lnTo>
                  <a:pt x="76200" y="2143125"/>
                </a:lnTo>
                <a:close/>
              </a:path>
              <a:path w="4537075" h="2653665">
                <a:moveTo>
                  <a:pt x="1869059" y="33401"/>
                </a:moveTo>
                <a:lnTo>
                  <a:pt x="346456" y="33401"/>
                </a:lnTo>
                <a:lnTo>
                  <a:pt x="346456" y="0"/>
                </a:lnTo>
                <a:lnTo>
                  <a:pt x="270256" y="38100"/>
                </a:lnTo>
                <a:lnTo>
                  <a:pt x="346456" y="76200"/>
                </a:lnTo>
                <a:lnTo>
                  <a:pt x="346456" y="42926"/>
                </a:lnTo>
                <a:lnTo>
                  <a:pt x="1869059" y="42926"/>
                </a:lnTo>
                <a:lnTo>
                  <a:pt x="1869059" y="33401"/>
                </a:lnTo>
                <a:close/>
              </a:path>
              <a:path w="4537075" h="2653665">
                <a:moveTo>
                  <a:pt x="1873885" y="2604897"/>
                </a:moveTo>
                <a:lnTo>
                  <a:pt x="278485" y="2610701"/>
                </a:lnTo>
                <a:lnTo>
                  <a:pt x="278384" y="2577338"/>
                </a:lnTo>
                <a:lnTo>
                  <a:pt x="202311" y="2615692"/>
                </a:lnTo>
                <a:lnTo>
                  <a:pt x="278638" y="2653563"/>
                </a:lnTo>
                <a:lnTo>
                  <a:pt x="278523" y="2620264"/>
                </a:lnTo>
                <a:lnTo>
                  <a:pt x="1873885" y="2614422"/>
                </a:lnTo>
                <a:lnTo>
                  <a:pt x="1873885" y="2604897"/>
                </a:lnTo>
                <a:close/>
              </a:path>
              <a:path w="4537075" h="2653665">
                <a:moveTo>
                  <a:pt x="1939036" y="206629"/>
                </a:moveTo>
                <a:lnTo>
                  <a:pt x="1935226" y="197993"/>
                </a:lnTo>
                <a:lnTo>
                  <a:pt x="269748" y="949820"/>
                </a:lnTo>
                <a:lnTo>
                  <a:pt x="256032" y="919480"/>
                </a:lnTo>
                <a:lnTo>
                  <a:pt x="202311" y="985520"/>
                </a:lnTo>
                <a:lnTo>
                  <a:pt x="287401" y="988822"/>
                </a:lnTo>
                <a:lnTo>
                  <a:pt x="276021" y="963676"/>
                </a:lnTo>
                <a:lnTo>
                  <a:pt x="273659" y="958469"/>
                </a:lnTo>
                <a:lnTo>
                  <a:pt x="1939036" y="206629"/>
                </a:lnTo>
                <a:close/>
              </a:path>
              <a:path w="4537075" h="2653665">
                <a:moveTo>
                  <a:pt x="1944497" y="2441448"/>
                </a:moveTo>
                <a:lnTo>
                  <a:pt x="268719" y="1351495"/>
                </a:lnTo>
                <a:lnTo>
                  <a:pt x="273240" y="1344549"/>
                </a:lnTo>
                <a:lnTo>
                  <a:pt x="286893" y="1323594"/>
                </a:lnTo>
                <a:lnTo>
                  <a:pt x="202311" y="1313942"/>
                </a:lnTo>
                <a:lnTo>
                  <a:pt x="245364" y="1387348"/>
                </a:lnTo>
                <a:lnTo>
                  <a:pt x="263512" y="1359484"/>
                </a:lnTo>
                <a:lnTo>
                  <a:pt x="1939290" y="2449449"/>
                </a:lnTo>
                <a:lnTo>
                  <a:pt x="1944497" y="2441448"/>
                </a:lnTo>
                <a:close/>
              </a:path>
              <a:path w="4537075" h="2653665">
                <a:moveTo>
                  <a:pt x="2135124" y="909574"/>
                </a:moveTo>
                <a:lnTo>
                  <a:pt x="2101799" y="909358"/>
                </a:lnTo>
                <a:lnTo>
                  <a:pt x="2106168" y="270383"/>
                </a:lnTo>
                <a:lnTo>
                  <a:pt x="2096643" y="270383"/>
                </a:lnTo>
                <a:lnTo>
                  <a:pt x="2092274" y="909294"/>
                </a:lnTo>
                <a:lnTo>
                  <a:pt x="2058924" y="909066"/>
                </a:lnTo>
                <a:lnTo>
                  <a:pt x="2096516" y="985520"/>
                </a:lnTo>
                <a:lnTo>
                  <a:pt x="2128786" y="922020"/>
                </a:lnTo>
                <a:lnTo>
                  <a:pt x="2135124" y="909574"/>
                </a:lnTo>
                <a:close/>
              </a:path>
              <a:path w="4537075" h="2653665">
                <a:moveTo>
                  <a:pt x="2143379" y="2300859"/>
                </a:moveTo>
                <a:lnTo>
                  <a:pt x="2110092" y="2301202"/>
                </a:lnTo>
                <a:lnTo>
                  <a:pt x="2101342" y="1449959"/>
                </a:lnTo>
                <a:lnTo>
                  <a:pt x="2091817" y="1449959"/>
                </a:lnTo>
                <a:lnTo>
                  <a:pt x="2100567" y="2301290"/>
                </a:lnTo>
                <a:lnTo>
                  <a:pt x="2067179" y="2301621"/>
                </a:lnTo>
                <a:lnTo>
                  <a:pt x="2106168" y="2377440"/>
                </a:lnTo>
                <a:lnTo>
                  <a:pt x="2136952" y="2314067"/>
                </a:lnTo>
                <a:lnTo>
                  <a:pt x="2143379" y="2300859"/>
                </a:lnTo>
                <a:close/>
              </a:path>
              <a:path w="4537075" h="2653665">
                <a:moveTo>
                  <a:pt x="4266311" y="1212850"/>
                </a:moveTo>
                <a:lnTo>
                  <a:pt x="2404999" y="1212977"/>
                </a:lnTo>
                <a:lnTo>
                  <a:pt x="2404999" y="1179576"/>
                </a:lnTo>
                <a:lnTo>
                  <a:pt x="2328799" y="1217676"/>
                </a:lnTo>
                <a:lnTo>
                  <a:pt x="2404999" y="1255776"/>
                </a:lnTo>
                <a:lnTo>
                  <a:pt x="2404999" y="1222502"/>
                </a:lnTo>
                <a:lnTo>
                  <a:pt x="4266311" y="1222375"/>
                </a:lnTo>
                <a:lnTo>
                  <a:pt x="4266311" y="1212850"/>
                </a:lnTo>
                <a:close/>
              </a:path>
              <a:path w="4537075" h="2653665">
                <a:moveTo>
                  <a:pt x="4336161" y="1049020"/>
                </a:moveTo>
                <a:lnTo>
                  <a:pt x="2337841" y="226949"/>
                </a:lnTo>
                <a:lnTo>
                  <a:pt x="2339810" y="222123"/>
                </a:lnTo>
                <a:lnTo>
                  <a:pt x="2350516" y="196088"/>
                </a:lnTo>
                <a:lnTo>
                  <a:pt x="2265553" y="202311"/>
                </a:lnTo>
                <a:lnTo>
                  <a:pt x="2321560" y="266573"/>
                </a:lnTo>
                <a:lnTo>
                  <a:pt x="2334222" y="235737"/>
                </a:lnTo>
                <a:lnTo>
                  <a:pt x="4332605" y="1057783"/>
                </a:lnTo>
                <a:lnTo>
                  <a:pt x="4336161" y="1049020"/>
                </a:lnTo>
                <a:close/>
              </a:path>
              <a:path w="4537075" h="2653665">
                <a:moveTo>
                  <a:pt x="4336542" y="1386078"/>
                </a:moveTo>
                <a:lnTo>
                  <a:pt x="4332224" y="1377569"/>
                </a:lnTo>
                <a:lnTo>
                  <a:pt x="2335809" y="2406345"/>
                </a:lnTo>
                <a:lnTo>
                  <a:pt x="2320544" y="2376678"/>
                </a:lnTo>
                <a:lnTo>
                  <a:pt x="2270379" y="2445512"/>
                </a:lnTo>
                <a:lnTo>
                  <a:pt x="2355469" y="2444496"/>
                </a:lnTo>
                <a:lnTo>
                  <a:pt x="2343162" y="2420620"/>
                </a:lnTo>
                <a:lnTo>
                  <a:pt x="2340178" y="2414828"/>
                </a:lnTo>
                <a:lnTo>
                  <a:pt x="4336542" y="1386078"/>
                </a:lnTo>
                <a:close/>
              </a:path>
              <a:path w="4537075" h="2653665">
                <a:moveTo>
                  <a:pt x="4536694" y="909193"/>
                </a:moveTo>
                <a:lnTo>
                  <a:pt x="4503293" y="909193"/>
                </a:lnTo>
                <a:lnTo>
                  <a:pt x="4503293" y="286131"/>
                </a:lnTo>
                <a:lnTo>
                  <a:pt x="4493768" y="286131"/>
                </a:lnTo>
                <a:lnTo>
                  <a:pt x="4493768" y="909193"/>
                </a:lnTo>
                <a:lnTo>
                  <a:pt x="4460494" y="909193"/>
                </a:lnTo>
                <a:lnTo>
                  <a:pt x="4498594" y="985393"/>
                </a:lnTo>
                <a:lnTo>
                  <a:pt x="4530344" y="921893"/>
                </a:lnTo>
                <a:lnTo>
                  <a:pt x="4536694" y="9091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700899" y="331050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31</a:t>
            </a:r>
            <a:endParaRPr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57695" y="388208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25</a:t>
            </a:r>
            <a:endParaRPr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854821" y="337357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21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3545078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317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317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702173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444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9179687" y="2192706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3558668" y="364253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254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2540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92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9179687" y="3874694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57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5714873" y="409478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714873" y="4094822"/>
            <a:ext cx="450215" cy="22442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714"/>
              </a:lnSpc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14873" y="4312590"/>
            <a:ext cx="450215" cy="216085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175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714873" y="3862628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714873" y="3862628"/>
            <a:ext cx="450215" cy="23241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1830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3549524" y="5207051"/>
          <a:ext cx="450215" cy="682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6891274" y="5548173"/>
          <a:ext cx="450215" cy="682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32">
                <a:tc>
                  <a:txBody>
                    <a:bodyPr/>
                    <a:lstStyle/>
                    <a:p>
                      <a:pPr marL="508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9156" y="1377519"/>
            <a:ext cx="67068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1. </a:t>
            </a:r>
            <a:r>
              <a:rPr sz="3200" spc="-5" dirty="0">
                <a:latin typeface="Carlito"/>
                <a:cs typeface="Carlito"/>
              </a:rPr>
              <a:t>Aplique o Algoritmo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spc="-25" dirty="0">
                <a:latin typeface="Carlito"/>
                <a:cs typeface="Carlito"/>
              </a:rPr>
              <a:t>Dijkstra </a:t>
            </a:r>
            <a:r>
              <a:rPr sz="3200" spc="-5" dirty="0">
                <a:latin typeface="Carlito"/>
                <a:cs typeface="Carlito"/>
              </a:rPr>
              <a:t>(1 a</a:t>
            </a:r>
            <a:r>
              <a:rPr sz="3200" spc="1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3)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61831" y="2737104"/>
            <a:ext cx="576580" cy="600710"/>
            <a:chOff x="7037831" y="2737104"/>
            <a:chExt cx="576580" cy="600710"/>
          </a:xfrm>
        </p:grpSpPr>
        <p:sp>
          <p:nvSpPr>
            <p:cNvPr id="6" name="object 6"/>
            <p:cNvSpPr/>
            <p:nvPr/>
          </p:nvSpPr>
          <p:spPr>
            <a:xfrm>
              <a:off x="7037831" y="2737104"/>
              <a:ext cx="563879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0503" y="276758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8250" y="2766822"/>
              <a:ext cx="464439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8250" y="276682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77097" y="28354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02607" y="2721864"/>
            <a:ext cx="576580" cy="600710"/>
            <a:chOff x="2578607" y="2721864"/>
            <a:chExt cx="576580" cy="600710"/>
          </a:xfrm>
        </p:grpSpPr>
        <p:sp>
          <p:nvSpPr>
            <p:cNvPr id="12" name="object 12"/>
            <p:cNvSpPr/>
            <p:nvPr/>
          </p:nvSpPr>
          <p:spPr>
            <a:xfrm>
              <a:off x="2578607" y="2721864"/>
              <a:ext cx="563880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1279" y="27523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756" y="2751074"/>
              <a:ext cx="464438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7756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1520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2607" y="5132833"/>
            <a:ext cx="576580" cy="603885"/>
            <a:chOff x="2578607" y="5132832"/>
            <a:chExt cx="576580" cy="603885"/>
          </a:xfrm>
        </p:grpSpPr>
        <p:sp>
          <p:nvSpPr>
            <p:cNvPr id="18" name="object 18"/>
            <p:cNvSpPr/>
            <p:nvPr/>
          </p:nvSpPr>
          <p:spPr>
            <a:xfrm>
              <a:off x="2578607" y="5132832"/>
              <a:ext cx="563880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1279" y="5166360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7756" y="5164455"/>
              <a:ext cx="464438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7756" y="516445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15206" y="52338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69152" y="5291329"/>
            <a:ext cx="576580" cy="603885"/>
            <a:chOff x="4645152" y="5291328"/>
            <a:chExt cx="576580" cy="603885"/>
          </a:xfrm>
        </p:grpSpPr>
        <p:sp>
          <p:nvSpPr>
            <p:cNvPr id="24" name="object 24"/>
            <p:cNvSpPr/>
            <p:nvPr/>
          </p:nvSpPr>
          <p:spPr>
            <a:xfrm>
              <a:off x="4645152" y="5291328"/>
              <a:ext cx="566927" cy="5669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87824" y="5324856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95825" y="5322570"/>
              <a:ext cx="464438" cy="4644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95825" y="53225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77"/>
                  </a:lnTo>
                  <a:lnTo>
                    <a:pt x="446184" y="322663"/>
                  </a:lnTo>
                  <a:lnTo>
                    <a:pt x="424771" y="362106"/>
                  </a:lnTo>
                  <a:lnTo>
                    <a:pt x="396414" y="396473"/>
                  </a:lnTo>
                  <a:lnTo>
                    <a:pt x="362051" y="424829"/>
                  </a:lnTo>
                  <a:lnTo>
                    <a:pt x="322617" y="446240"/>
                  </a:lnTo>
                  <a:lnTo>
                    <a:pt x="279049" y="459771"/>
                  </a:lnTo>
                  <a:lnTo>
                    <a:pt x="232283" y="464489"/>
                  </a:lnTo>
                  <a:lnTo>
                    <a:pt x="185474" y="459771"/>
                  </a:lnTo>
                  <a:lnTo>
                    <a:pt x="141874" y="446240"/>
                  </a:lnTo>
                  <a:lnTo>
                    <a:pt x="102418" y="424829"/>
                  </a:lnTo>
                  <a:lnTo>
                    <a:pt x="68040" y="396473"/>
                  </a:lnTo>
                  <a:lnTo>
                    <a:pt x="39674" y="362106"/>
                  </a:lnTo>
                  <a:lnTo>
                    <a:pt x="18256" y="322663"/>
                  </a:lnTo>
                  <a:lnTo>
                    <a:pt x="4719" y="279077"/>
                  </a:lnTo>
                  <a:lnTo>
                    <a:pt x="0" y="232282"/>
                  </a:lnTo>
                  <a:close/>
                </a:path>
              </a:pathLst>
            </a:custGeom>
            <a:ln w="952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83783" y="539231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02607" y="3831336"/>
            <a:ext cx="576580" cy="603885"/>
            <a:chOff x="2578607" y="3831335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2578607" y="3831335"/>
              <a:ext cx="563880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1279" y="3864863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7756" y="3862577"/>
              <a:ext cx="464438" cy="4644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27756" y="3862577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206" y="39313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60008" y="3901440"/>
            <a:ext cx="576580" cy="600710"/>
            <a:chOff x="4636008" y="3901440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4636008" y="3901440"/>
              <a:ext cx="563879" cy="5638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78680" y="3931920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86300" y="3930650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86300" y="393065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4" y="141821"/>
                  </a:lnTo>
                  <a:lnTo>
                    <a:pt x="39667" y="102387"/>
                  </a:lnTo>
                  <a:lnTo>
                    <a:pt x="68024" y="68024"/>
                  </a:lnTo>
                  <a:lnTo>
                    <a:pt x="102387" y="39667"/>
                  </a:lnTo>
                  <a:lnTo>
                    <a:pt x="141821" y="18254"/>
                  </a:lnTo>
                  <a:lnTo>
                    <a:pt x="185389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89" y="459719"/>
                  </a:lnTo>
                  <a:lnTo>
                    <a:pt x="141821" y="446182"/>
                  </a:lnTo>
                  <a:lnTo>
                    <a:pt x="102387" y="424764"/>
                  </a:lnTo>
                  <a:lnTo>
                    <a:pt x="68024" y="396398"/>
                  </a:lnTo>
                  <a:lnTo>
                    <a:pt x="39667" y="362020"/>
                  </a:lnTo>
                  <a:lnTo>
                    <a:pt x="18254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74385" y="39997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79566" y="2945764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40" h="76200">
                <a:moveTo>
                  <a:pt x="76454" y="0"/>
                </a:moveTo>
                <a:lnTo>
                  <a:pt x="0" y="37464"/>
                </a:lnTo>
                <a:lnTo>
                  <a:pt x="75819" y="76200"/>
                </a:lnTo>
                <a:lnTo>
                  <a:pt x="76096" y="42902"/>
                </a:lnTo>
                <a:lnTo>
                  <a:pt x="63373" y="42799"/>
                </a:lnTo>
                <a:lnTo>
                  <a:pt x="63500" y="33274"/>
                </a:lnTo>
                <a:lnTo>
                  <a:pt x="76176" y="33274"/>
                </a:lnTo>
                <a:lnTo>
                  <a:pt x="76454" y="0"/>
                </a:lnTo>
                <a:close/>
              </a:path>
              <a:path w="1932940" h="76200">
                <a:moveTo>
                  <a:pt x="76175" y="33377"/>
                </a:moveTo>
                <a:lnTo>
                  <a:pt x="76096" y="42902"/>
                </a:lnTo>
                <a:lnTo>
                  <a:pt x="1932686" y="58038"/>
                </a:lnTo>
                <a:lnTo>
                  <a:pt x="1932813" y="48513"/>
                </a:lnTo>
                <a:lnTo>
                  <a:pt x="76175" y="33377"/>
                </a:lnTo>
                <a:close/>
              </a:path>
              <a:path w="1932940" h="76200">
                <a:moveTo>
                  <a:pt x="63500" y="33274"/>
                </a:moveTo>
                <a:lnTo>
                  <a:pt x="63373" y="42799"/>
                </a:lnTo>
                <a:lnTo>
                  <a:pt x="76096" y="42902"/>
                </a:lnTo>
                <a:lnTo>
                  <a:pt x="76175" y="33377"/>
                </a:lnTo>
                <a:lnTo>
                  <a:pt x="63500" y="33274"/>
                </a:lnTo>
                <a:close/>
              </a:path>
              <a:path w="1932940" h="76200">
                <a:moveTo>
                  <a:pt x="76176" y="33274"/>
                </a:moveTo>
                <a:lnTo>
                  <a:pt x="63500" y="33274"/>
                </a:lnTo>
                <a:lnTo>
                  <a:pt x="76175" y="3337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27142" y="349529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60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4301" y="45808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14972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32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00830" y="466013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</a:t>
            </a: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602" y="4539488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40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89727" y="348615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88661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29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66183" y="552825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34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23227" y="48166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163055" y="2721864"/>
            <a:ext cx="579120" cy="600710"/>
            <a:chOff x="4639055" y="2721864"/>
            <a:chExt cx="579120" cy="600710"/>
          </a:xfrm>
        </p:grpSpPr>
        <p:sp>
          <p:nvSpPr>
            <p:cNvPr id="52" name="object 52"/>
            <p:cNvSpPr/>
            <p:nvPr/>
          </p:nvSpPr>
          <p:spPr>
            <a:xfrm>
              <a:off x="4639055" y="2721864"/>
              <a:ext cx="566927" cy="5638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84775" y="2752344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90998" y="2751074"/>
              <a:ext cx="464565" cy="4644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90998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37895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561831" y="3901440"/>
            <a:ext cx="576580" cy="600710"/>
            <a:chOff x="7037831" y="3901440"/>
            <a:chExt cx="576580" cy="600710"/>
          </a:xfrm>
        </p:grpSpPr>
        <p:sp>
          <p:nvSpPr>
            <p:cNvPr id="58" name="object 58"/>
            <p:cNvSpPr/>
            <p:nvPr/>
          </p:nvSpPr>
          <p:spPr>
            <a:xfrm>
              <a:off x="7037831" y="3901440"/>
              <a:ext cx="563879" cy="5638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80503" y="3931920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88250" y="3930523"/>
              <a:ext cx="464439" cy="46443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88250" y="393052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777097" y="399943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45941" y="2945130"/>
            <a:ext cx="4537075" cy="2653665"/>
          </a:xfrm>
          <a:custGeom>
            <a:avLst/>
            <a:gdLst/>
            <a:ahLst/>
            <a:cxnLst/>
            <a:rect l="l" t="t" r="r" b="b"/>
            <a:pathLst>
              <a:path w="4537075" h="2653665">
                <a:moveTo>
                  <a:pt x="76200" y="2143125"/>
                </a:moveTo>
                <a:lnTo>
                  <a:pt x="42799" y="2143125"/>
                </a:lnTo>
                <a:lnTo>
                  <a:pt x="42799" y="1381887"/>
                </a:lnTo>
                <a:lnTo>
                  <a:pt x="33274" y="1381887"/>
                </a:lnTo>
                <a:lnTo>
                  <a:pt x="33274" y="2143125"/>
                </a:lnTo>
                <a:lnTo>
                  <a:pt x="0" y="2143125"/>
                </a:lnTo>
                <a:lnTo>
                  <a:pt x="38100" y="2219325"/>
                </a:lnTo>
                <a:lnTo>
                  <a:pt x="69850" y="2155825"/>
                </a:lnTo>
                <a:lnTo>
                  <a:pt x="76200" y="2143125"/>
                </a:lnTo>
                <a:close/>
              </a:path>
              <a:path w="4537075" h="2653665">
                <a:moveTo>
                  <a:pt x="1869059" y="33401"/>
                </a:moveTo>
                <a:lnTo>
                  <a:pt x="346456" y="33401"/>
                </a:lnTo>
                <a:lnTo>
                  <a:pt x="346456" y="0"/>
                </a:lnTo>
                <a:lnTo>
                  <a:pt x="270256" y="38100"/>
                </a:lnTo>
                <a:lnTo>
                  <a:pt x="346456" y="76200"/>
                </a:lnTo>
                <a:lnTo>
                  <a:pt x="346456" y="42926"/>
                </a:lnTo>
                <a:lnTo>
                  <a:pt x="1869059" y="42926"/>
                </a:lnTo>
                <a:lnTo>
                  <a:pt x="1869059" y="33401"/>
                </a:lnTo>
                <a:close/>
              </a:path>
              <a:path w="4537075" h="2653665">
                <a:moveTo>
                  <a:pt x="1873885" y="2604897"/>
                </a:moveTo>
                <a:lnTo>
                  <a:pt x="278485" y="2610701"/>
                </a:lnTo>
                <a:lnTo>
                  <a:pt x="278384" y="2577338"/>
                </a:lnTo>
                <a:lnTo>
                  <a:pt x="202311" y="2615692"/>
                </a:lnTo>
                <a:lnTo>
                  <a:pt x="278638" y="2653563"/>
                </a:lnTo>
                <a:lnTo>
                  <a:pt x="278523" y="2620264"/>
                </a:lnTo>
                <a:lnTo>
                  <a:pt x="1873885" y="2614422"/>
                </a:lnTo>
                <a:lnTo>
                  <a:pt x="1873885" y="2604897"/>
                </a:lnTo>
                <a:close/>
              </a:path>
              <a:path w="4537075" h="2653665">
                <a:moveTo>
                  <a:pt x="1939036" y="206629"/>
                </a:moveTo>
                <a:lnTo>
                  <a:pt x="1935226" y="197993"/>
                </a:lnTo>
                <a:lnTo>
                  <a:pt x="269748" y="949820"/>
                </a:lnTo>
                <a:lnTo>
                  <a:pt x="256032" y="919480"/>
                </a:lnTo>
                <a:lnTo>
                  <a:pt x="202311" y="985520"/>
                </a:lnTo>
                <a:lnTo>
                  <a:pt x="287401" y="988822"/>
                </a:lnTo>
                <a:lnTo>
                  <a:pt x="276021" y="963676"/>
                </a:lnTo>
                <a:lnTo>
                  <a:pt x="273659" y="958469"/>
                </a:lnTo>
                <a:lnTo>
                  <a:pt x="1939036" y="206629"/>
                </a:lnTo>
                <a:close/>
              </a:path>
              <a:path w="4537075" h="2653665">
                <a:moveTo>
                  <a:pt x="1944497" y="2441448"/>
                </a:moveTo>
                <a:lnTo>
                  <a:pt x="268719" y="1351495"/>
                </a:lnTo>
                <a:lnTo>
                  <a:pt x="273240" y="1344549"/>
                </a:lnTo>
                <a:lnTo>
                  <a:pt x="286893" y="1323594"/>
                </a:lnTo>
                <a:lnTo>
                  <a:pt x="202311" y="1313942"/>
                </a:lnTo>
                <a:lnTo>
                  <a:pt x="245364" y="1387348"/>
                </a:lnTo>
                <a:lnTo>
                  <a:pt x="263512" y="1359484"/>
                </a:lnTo>
                <a:lnTo>
                  <a:pt x="1939290" y="2449449"/>
                </a:lnTo>
                <a:lnTo>
                  <a:pt x="1944497" y="2441448"/>
                </a:lnTo>
                <a:close/>
              </a:path>
              <a:path w="4537075" h="2653665">
                <a:moveTo>
                  <a:pt x="2135124" y="909574"/>
                </a:moveTo>
                <a:lnTo>
                  <a:pt x="2101799" y="909358"/>
                </a:lnTo>
                <a:lnTo>
                  <a:pt x="2106168" y="270383"/>
                </a:lnTo>
                <a:lnTo>
                  <a:pt x="2096643" y="270383"/>
                </a:lnTo>
                <a:lnTo>
                  <a:pt x="2092274" y="909294"/>
                </a:lnTo>
                <a:lnTo>
                  <a:pt x="2058924" y="909066"/>
                </a:lnTo>
                <a:lnTo>
                  <a:pt x="2096516" y="985520"/>
                </a:lnTo>
                <a:lnTo>
                  <a:pt x="2128786" y="922020"/>
                </a:lnTo>
                <a:lnTo>
                  <a:pt x="2135124" y="909574"/>
                </a:lnTo>
                <a:close/>
              </a:path>
              <a:path w="4537075" h="2653665">
                <a:moveTo>
                  <a:pt x="2143379" y="2300859"/>
                </a:moveTo>
                <a:lnTo>
                  <a:pt x="2110092" y="2301202"/>
                </a:lnTo>
                <a:lnTo>
                  <a:pt x="2101342" y="1449959"/>
                </a:lnTo>
                <a:lnTo>
                  <a:pt x="2091817" y="1449959"/>
                </a:lnTo>
                <a:lnTo>
                  <a:pt x="2100567" y="2301290"/>
                </a:lnTo>
                <a:lnTo>
                  <a:pt x="2067179" y="2301621"/>
                </a:lnTo>
                <a:lnTo>
                  <a:pt x="2106168" y="2377440"/>
                </a:lnTo>
                <a:lnTo>
                  <a:pt x="2136952" y="2314067"/>
                </a:lnTo>
                <a:lnTo>
                  <a:pt x="2143379" y="2300859"/>
                </a:lnTo>
                <a:close/>
              </a:path>
              <a:path w="4537075" h="2653665">
                <a:moveTo>
                  <a:pt x="4266311" y="1212850"/>
                </a:moveTo>
                <a:lnTo>
                  <a:pt x="2404999" y="1212977"/>
                </a:lnTo>
                <a:lnTo>
                  <a:pt x="2404999" y="1179576"/>
                </a:lnTo>
                <a:lnTo>
                  <a:pt x="2328799" y="1217676"/>
                </a:lnTo>
                <a:lnTo>
                  <a:pt x="2404999" y="1255776"/>
                </a:lnTo>
                <a:lnTo>
                  <a:pt x="2404999" y="1222502"/>
                </a:lnTo>
                <a:lnTo>
                  <a:pt x="4266311" y="1222375"/>
                </a:lnTo>
                <a:lnTo>
                  <a:pt x="4266311" y="1212850"/>
                </a:lnTo>
                <a:close/>
              </a:path>
              <a:path w="4537075" h="2653665">
                <a:moveTo>
                  <a:pt x="4336161" y="1049020"/>
                </a:moveTo>
                <a:lnTo>
                  <a:pt x="2337841" y="226949"/>
                </a:lnTo>
                <a:lnTo>
                  <a:pt x="2339810" y="222123"/>
                </a:lnTo>
                <a:lnTo>
                  <a:pt x="2350516" y="196088"/>
                </a:lnTo>
                <a:lnTo>
                  <a:pt x="2265553" y="202311"/>
                </a:lnTo>
                <a:lnTo>
                  <a:pt x="2321560" y="266573"/>
                </a:lnTo>
                <a:lnTo>
                  <a:pt x="2334222" y="235737"/>
                </a:lnTo>
                <a:lnTo>
                  <a:pt x="4332605" y="1057783"/>
                </a:lnTo>
                <a:lnTo>
                  <a:pt x="4336161" y="1049020"/>
                </a:lnTo>
                <a:close/>
              </a:path>
              <a:path w="4537075" h="2653665">
                <a:moveTo>
                  <a:pt x="4336542" y="1386078"/>
                </a:moveTo>
                <a:lnTo>
                  <a:pt x="4332224" y="1377569"/>
                </a:lnTo>
                <a:lnTo>
                  <a:pt x="2335809" y="2406345"/>
                </a:lnTo>
                <a:lnTo>
                  <a:pt x="2320544" y="2376678"/>
                </a:lnTo>
                <a:lnTo>
                  <a:pt x="2270379" y="2445512"/>
                </a:lnTo>
                <a:lnTo>
                  <a:pt x="2355469" y="2444496"/>
                </a:lnTo>
                <a:lnTo>
                  <a:pt x="2343162" y="2420620"/>
                </a:lnTo>
                <a:lnTo>
                  <a:pt x="2340178" y="2414828"/>
                </a:lnTo>
                <a:lnTo>
                  <a:pt x="4336542" y="1386078"/>
                </a:lnTo>
                <a:close/>
              </a:path>
              <a:path w="4537075" h="2653665">
                <a:moveTo>
                  <a:pt x="4536694" y="909193"/>
                </a:moveTo>
                <a:lnTo>
                  <a:pt x="4503293" y="909193"/>
                </a:lnTo>
                <a:lnTo>
                  <a:pt x="4503293" y="286131"/>
                </a:lnTo>
                <a:lnTo>
                  <a:pt x="4493768" y="286131"/>
                </a:lnTo>
                <a:lnTo>
                  <a:pt x="4493768" y="909193"/>
                </a:lnTo>
                <a:lnTo>
                  <a:pt x="4460494" y="909193"/>
                </a:lnTo>
                <a:lnTo>
                  <a:pt x="4498594" y="985393"/>
                </a:lnTo>
                <a:lnTo>
                  <a:pt x="4530344" y="921893"/>
                </a:lnTo>
                <a:lnTo>
                  <a:pt x="4536694" y="9091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700899" y="331050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31</a:t>
            </a:r>
            <a:endParaRPr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57695" y="388208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25</a:t>
            </a:r>
            <a:endParaRPr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854821" y="337357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21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3545078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317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317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702173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444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9179687" y="2192706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3558668" y="364253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254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2540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92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9179687" y="3874694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57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5714873" y="409478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714873" y="4094822"/>
            <a:ext cx="450215" cy="22442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714"/>
              </a:lnSpc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14873" y="4312590"/>
            <a:ext cx="450215" cy="216085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175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714873" y="3862628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714873" y="3862628"/>
            <a:ext cx="450215" cy="23241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1830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3549524" y="5207051"/>
          <a:ext cx="450215" cy="682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44">
                <a:tc>
                  <a:txBody>
                    <a:bodyPr/>
                    <a:lstStyle/>
                    <a:p>
                      <a:pPr marL="254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101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6891274" y="5548173"/>
          <a:ext cx="450215" cy="682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32">
                <a:tc>
                  <a:txBody>
                    <a:bodyPr/>
                    <a:lstStyle/>
                    <a:p>
                      <a:pPr marL="508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9156" y="1377519"/>
            <a:ext cx="67068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1. </a:t>
            </a:r>
            <a:r>
              <a:rPr sz="3200" spc="-5" dirty="0">
                <a:latin typeface="Carlito"/>
                <a:cs typeface="Carlito"/>
              </a:rPr>
              <a:t>Aplique o Algoritmo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spc="-25" dirty="0">
                <a:latin typeface="Carlito"/>
                <a:cs typeface="Carlito"/>
              </a:rPr>
              <a:t>Dijkstra </a:t>
            </a:r>
            <a:r>
              <a:rPr sz="3200" spc="-5" dirty="0">
                <a:latin typeface="Carlito"/>
                <a:cs typeface="Carlito"/>
              </a:rPr>
              <a:t>(1 a</a:t>
            </a:r>
            <a:r>
              <a:rPr sz="3200" spc="1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3)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61831" y="2737104"/>
            <a:ext cx="576580" cy="600710"/>
            <a:chOff x="7037831" y="2737104"/>
            <a:chExt cx="576580" cy="600710"/>
          </a:xfrm>
        </p:grpSpPr>
        <p:sp>
          <p:nvSpPr>
            <p:cNvPr id="6" name="object 6"/>
            <p:cNvSpPr/>
            <p:nvPr/>
          </p:nvSpPr>
          <p:spPr>
            <a:xfrm>
              <a:off x="7037831" y="2737104"/>
              <a:ext cx="563879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0503" y="276758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8250" y="2766822"/>
              <a:ext cx="464439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8250" y="276682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77097" y="28354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02607" y="2721864"/>
            <a:ext cx="576580" cy="600710"/>
            <a:chOff x="2578607" y="2721864"/>
            <a:chExt cx="576580" cy="600710"/>
          </a:xfrm>
        </p:grpSpPr>
        <p:sp>
          <p:nvSpPr>
            <p:cNvPr id="12" name="object 12"/>
            <p:cNvSpPr/>
            <p:nvPr/>
          </p:nvSpPr>
          <p:spPr>
            <a:xfrm>
              <a:off x="2578607" y="2721864"/>
              <a:ext cx="563880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1279" y="27523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756" y="2751074"/>
              <a:ext cx="464438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7756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1520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2607" y="5132833"/>
            <a:ext cx="576580" cy="603885"/>
            <a:chOff x="2578607" y="5132832"/>
            <a:chExt cx="576580" cy="603885"/>
          </a:xfrm>
        </p:grpSpPr>
        <p:sp>
          <p:nvSpPr>
            <p:cNvPr id="18" name="object 18"/>
            <p:cNvSpPr/>
            <p:nvPr/>
          </p:nvSpPr>
          <p:spPr>
            <a:xfrm>
              <a:off x="2578607" y="5132832"/>
              <a:ext cx="563880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1279" y="5166360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7756" y="5164455"/>
              <a:ext cx="464438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7756" y="516445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15206" y="52338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69152" y="5291329"/>
            <a:ext cx="576580" cy="603885"/>
            <a:chOff x="4645152" y="5291328"/>
            <a:chExt cx="576580" cy="603885"/>
          </a:xfrm>
        </p:grpSpPr>
        <p:sp>
          <p:nvSpPr>
            <p:cNvPr id="24" name="object 24"/>
            <p:cNvSpPr/>
            <p:nvPr/>
          </p:nvSpPr>
          <p:spPr>
            <a:xfrm>
              <a:off x="4645152" y="5291328"/>
              <a:ext cx="566927" cy="5669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87824" y="5324856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95825" y="5322570"/>
              <a:ext cx="464438" cy="4644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95825" y="53225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77"/>
                  </a:lnTo>
                  <a:lnTo>
                    <a:pt x="446184" y="322663"/>
                  </a:lnTo>
                  <a:lnTo>
                    <a:pt x="424771" y="362106"/>
                  </a:lnTo>
                  <a:lnTo>
                    <a:pt x="396414" y="396473"/>
                  </a:lnTo>
                  <a:lnTo>
                    <a:pt x="362051" y="424829"/>
                  </a:lnTo>
                  <a:lnTo>
                    <a:pt x="322617" y="446240"/>
                  </a:lnTo>
                  <a:lnTo>
                    <a:pt x="279049" y="459771"/>
                  </a:lnTo>
                  <a:lnTo>
                    <a:pt x="232283" y="464489"/>
                  </a:lnTo>
                  <a:lnTo>
                    <a:pt x="185474" y="459771"/>
                  </a:lnTo>
                  <a:lnTo>
                    <a:pt x="141874" y="446240"/>
                  </a:lnTo>
                  <a:lnTo>
                    <a:pt x="102418" y="424829"/>
                  </a:lnTo>
                  <a:lnTo>
                    <a:pt x="68040" y="396473"/>
                  </a:lnTo>
                  <a:lnTo>
                    <a:pt x="39674" y="362106"/>
                  </a:lnTo>
                  <a:lnTo>
                    <a:pt x="18256" y="322663"/>
                  </a:lnTo>
                  <a:lnTo>
                    <a:pt x="4719" y="279077"/>
                  </a:lnTo>
                  <a:lnTo>
                    <a:pt x="0" y="232282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83783" y="539231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02607" y="3831336"/>
            <a:ext cx="576580" cy="603885"/>
            <a:chOff x="2578607" y="3831335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2578607" y="3831335"/>
              <a:ext cx="563880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1279" y="3864863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7756" y="3862577"/>
              <a:ext cx="464438" cy="4644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27756" y="3862577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206" y="39313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60008" y="3901440"/>
            <a:ext cx="576580" cy="600710"/>
            <a:chOff x="4636008" y="3901440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4636008" y="3901440"/>
              <a:ext cx="563879" cy="5638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78680" y="3931920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86300" y="3930650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86300" y="393065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4" y="141821"/>
                  </a:lnTo>
                  <a:lnTo>
                    <a:pt x="39667" y="102387"/>
                  </a:lnTo>
                  <a:lnTo>
                    <a:pt x="68024" y="68024"/>
                  </a:lnTo>
                  <a:lnTo>
                    <a:pt x="102387" y="39667"/>
                  </a:lnTo>
                  <a:lnTo>
                    <a:pt x="141821" y="18254"/>
                  </a:lnTo>
                  <a:lnTo>
                    <a:pt x="185389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89" y="459719"/>
                  </a:lnTo>
                  <a:lnTo>
                    <a:pt x="141821" y="446182"/>
                  </a:lnTo>
                  <a:lnTo>
                    <a:pt x="102387" y="424764"/>
                  </a:lnTo>
                  <a:lnTo>
                    <a:pt x="68024" y="396398"/>
                  </a:lnTo>
                  <a:lnTo>
                    <a:pt x="39667" y="362020"/>
                  </a:lnTo>
                  <a:lnTo>
                    <a:pt x="18254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74385" y="39997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79566" y="2945764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40" h="76200">
                <a:moveTo>
                  <a:pt x="76454" y="0"/>
                </a:moveTo>
                <a:lnTo>
                  <a:pt x="0" y="37464"/>
                </a:lnTo>
                <a:lnTo>
                  <a:pt x="75819" y="76200"/>
                </a:lnTo>
                <a:lnTo>
                  <a:pt x="76096" y="42902"/>
                </a:lnTo>
                <a:lnTo>
                  <a:pt x="63373" y="42799"/>
                </a:lnTo>
                <a:lnTo>
                  <a:pt x="63500" y="33274"/>
                </a:lnTo>
                <a:lnTo>
                  <a:pt x="76176" y="33274"/>
                </a:lnTo>
                <a:lnTo>
                  <a:pt x="76454" y="0"/>
                </a:lnTo>
                <a:close/>
              </a:path>
              <a:path w="1932940" h="76200">
                <a:moveTo>
                  <a:pt x="76175" y="33377"/>
                </a:moveTo>
                <a:lnTo>
                  <a:pt x="76096" y="42902"/>
                </a:lnTo>
                <a:lnTo>
                  <a:pt x="1932686" y="58038"/>
                </a:lnTo>
                <a:lnTo>
                  <a:pt x="1932813" y="48513"/>
                </a:lnTo>
                <a:lnTo>
                  <a:pt x="76175" y="33377"/>
                </a:lnTo>
                <a:close/>
              </a:path>
              <a:path w="1932940" h="76200">
                <a:moveTo>
                  <a:pt x="63500" y="33274"/>
                </a:moveTo>
                <a:lnTo>
                  <a:pt x="63373" y="42799"/>
                </a:lnTo>
                <a:lnTo>
                  <a:pt x="76096" y="42902"/>
                </a:lnTo>
                <a:lnTo>
                  <a:pt x="76175" y="33377"/>
                </a:lnTo>
                <a:lnTo>
                  <a:pt x="63500" y="33274"/>
                </a:lnTo>
                <a:close/>
              </a:path>
              <a:path w="1932940" h="76200">
                <a:moveTo>
                  <a:pt x="76176" y="33274"/>
                </a:moveTo>
                <a:lnTo>
                  <a:pt x="63500" y="33274"/>
                </a:lnTo>
                <a:lnTo>
                  <a:pt x="76175" y="3337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27142" y="349529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60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4301" y="45808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14972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32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00830" y="466013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</a:t>
            </a: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602" y="4539488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40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89727" y="348615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88661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29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66183" y="552825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34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23227" y="48166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163055" y="2721864"/>
            <a:ext cx="579120" cy="600710"/>
            <a:chOff x="4639055" y="2721864"/>
            <a:chExt cx="579120" cy="600710"/>
          </a:xfrm>
        </p:grpSpPr>
        <p:sp>
          <p:nvSpPr>
            <p:cNvPr id="52" name="object 52"/>
            <p:cNvSpPr/>
            <p:nvPr/>
          </p:nvSpPr>
          <p:spPr>
            <a:xfrm>
              <a:off x="4639055" y="2721864"/>
              <a:ext cx="566927" cy="5638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84775" y="2752344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90998" y="2751074"/>
              <a:ext cx="464565" cy="4644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90998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37895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561831" y="3901440"/>
            <a:ext cx="576580" cy="600710"/>
            <a:chOff x="7037831" y="3901440"/>
            <a:chExt cx="576580" cy="600710"/>
          </a:xfrm>
        </p:grpSpPr>
        <p:sp>
          <p:nvSpPr>
            <p:cNvPr id="58" name="object 58"/>
            <p:cNvSpPr/>
            <p:nvPr/>
          </p:nvSpPr>
          <p:spPr>
            <a:xfrm>
              <a:off x="7037831" y="3901440"/>
              <a:ext cx="563879" cy="5638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80503" y="3931920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88250" y="3930523"/>
              <a:ext cx="464439" cy="46443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88250" y="393052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777097" y="399943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45941" y="2945130"/>
            <a:ext cx="4537075" cy="2653665"/>
          </a:xfrm>
          <a:custGeom>
            <a:avLst/>
            <a:gdLst/>
            <a:ahLst/>
            <a:cxnLst/>
            <a:rect l="l" t="t" r="r" b="b"/>
            <a:pathLst>
              <a:path w="4537075" h="2653665">
                <a:moveTo>
                  <a:pt x="76200" y="2143125"/>
                </a:moveTo>
                <a:lnTo>
                  <a:pt x="42799" y="2143125"/>
                </a:lnTo>
                <a:lnTo>
                  <a:pt x="42799" y="1381887"/>
                </a:lnTo>
                <a:lnTo>
                  <a:pt x="33274" y="1381887"/>
                </a:lnTo>
                <a:lnTo>
                  <a:pt x="33274" y="2143125"/>
                </a:lnTo>
                <a:lnTo>
                  <a:pt x="0" y="2143125"/>
                </a:lnTo>
                <a:lnTo>
                  <a:pt x="38100" y="2219325"/>
                </a:lnTo>
                <a:lnTo>
                  <a:pt x="69850" y="2155825"/>
                </a:lnTo>
                <a:lnTo>
                  <a:pt x="76200" y="2143125"/>
                </a:lnTo>
                <a:close/>
              </a:path>
              <a:path w="4537075" h="2653665">
                <a:moveTo>
                  <a:pt x="1869059" y="33401"/>
                </a:moveTo>
                <a:lnTo>
                  <a:pt x="346456" y="33401"/>
                </a:lnTo>
                <a:lnTo>
                  <a:pt x="346456" y="0"/>
                </a:lnTo>
                <a:lnTo>
                  <a:pt x="270256" y="38100"/>
                </a:lnTo>
                <a:lnTo>
                  <a:pt x="346456" y="76200"/>
                </a:lnTo>
                <a:lnTo>
                  <a:pt x="346456" y="42926"/>
                </a:lnTo>
                <a:lnTo>
                  <a:pt x="1869059" y="42926"/>
                </a:lnTo>
                <a:lnTo>
                  <a:pt x="1869059" y="33401"/>
                </a:lnTo>
                <a:close/>
              </a:path>
              <a:path w="4537075" h="2653665">
                <a:moveTo>
                  <a:pt x="1873885" y="2604897"/>
                </a:moveTo>
                <a:lnTo>
                  <a:pt x="278485" y="2610701"/>
                </a:lnTo>
                <a:lnTo>
                  <a:pt x="278384" y="2577338"/>
                </a:lnTo>
                <a:lnTo>
                  <a:pt x="202311" y="2615692"/>
                </a:lnTo>
                <a:lnTo>
                  <a:pt x="278638" y="2653563"/>
                </a:lnTo>
                <a:lnTo>
                  <a:pt x="278523" y="2620264"/>
                </a:lnTo>
                <a:lnTo>
                  <a:pt x="1873885" y="2614422"/>
                </a:lnTo>
                <a:lnTo>
                  <a:pt x="1873885" y="2604897"/>
                </a:lnTo>
                <a:close/>
              </a:path>
              <a:path w="4537075" h="2653665">
                <a:moveTo>
                  <a:pt x="1939036" y="206629"/>
                </a:moveTo>
                <a:lnTo>
                  <a:pt x="1935226" y="197993"/>
                </a:lnTo>
                <a:lnTo>
                  <a:pt x="269748" y="949820"/>
                </a:lnTo>
                <a:lnTo>
                  <a:pt x="256032" y="919480"/>
                </a:lnTo>
                <a:lnTo>
                  <a:pt x="202311" y="985520"/>
                </a:lnTo>
                <a:lnTo>
                  <a:pt x="287401" y="988822"/>
                </a:lnTo>
                <a:lnTo>
                  <a:pt x="276021" y="963676"/>
                </a:lnTo>
                <a:lnTo>
                  <a:pt x="273659" y="958469"/>
                </a:lnTo>
                <a:lnTo>
                  <a:pt x="1939036" y="206629"/>
                </a:lnTo>
                <a:close/>
              </a:path>
              <a:path w="4537075" h="2653665">
                <a:moveTo>
                  <a:pt x="1944497" y="2441448"/>
                </a:moveTo>
                <a:lnTo>
                  <a:pt x="268719" y="1351495"/>
                </a:lnTo>
                <a:lnTo>
                  <a:pt x="273240" y="1344549"/>
                </a:lnTo>
                <a:lnTo>
                  <a:pt x="286893" y="1323594"/>
                </a:lnTo>
                <a:lnTo>
                  <a:pt x="202311" y="1313942"/>
                </a:lnTo>
                <a:lnTo>
                  <a:pt x="245364" y="1387348"/>
                </a:lnTo>
                <a:lnTo>
                  <a:pt x="263512" y="1359484"/>
                </a:lnTo>
                <a:lnTo>
                  <a:pt x="1939290" y="2449449"/>
                </a:lnTo>
                <a:lnTo>
                  <a:pt x="1944497" y="2441448"/>
                </a:lnTo>
                <a:close/>
              </a:path>
              <a:path w="4537075" h="2653665">
                <a:moveTo>
                  <a:pt x="2135124" y="909574"/>
                </a:moveTo>
                <a:lnTo>
                  <a:pt x="2101799" y="909358"/>
                </a:lnTo>
                <a:lnTo>
                  <a:pt x="2106168" y="270383"/>
                </a:lnTo>
                <a:lnTo>
                  <a:pt x="2096643" y="270383"/>
                </a:lnTo>
                <a:lnTo>
                  <a:pt x="2092274" y="909294"/>
                </a:lnTo>
                <a:lnTo>
                  <a:pt x="2058924" y="909066"/>
                </a:lnTo>
                <a:lnTo>
                  <a:pt x="2096516" y="985520"/>
                </a:lnTo>
                <a:lnTo>
                  <a:pt x="2128786" y="922020"/>
                </a:lnTo>
                <a:lnTo>
                  <a:pt x="2135124" y="909574"/>
                </a:lnTo>
                <a:close/>
              </a:path>
              <a:path w="4537075" h="2653665">
                <a:moveTo>
                  <a:pt x="2143379" y="2300859"/>
                </a:moveTo>
                <a:lnTo>
                  <a:pt x="2110092" y="2301202"/>
                </a:lnTo>
                <a:lnTo>
                  <a:pt x="2101342" y="1449959"/>
                </a:lnTo>
                <a:lnTo>
                  <a:pt x="2091817" y="1449959"/>
                </a:lnTo>
                <a:lnTo>
                  <a:pt x="2100567" y="2301290"/>
                </a:lnTo>
                <a:lnTo>
                  <a:pt x="2067179" y="2301621"/>
                </a:lnTo>
                <a:lnTo>
                  <a:pt x="2106168" y="2377440"/>
                </a:lnTo>
                <a:lnTo>
                  <a:pt x="2136952" y="2314067"/>
                </a:lnTo>
                <a:lnTo>
                  <a:pt x="2143379" y="2300859"/>
                </a:lnTo>
                <a:close/>
              </a:path>
              <a:path w="4537075" h="2653665">
                <a:moveTo>
                  <a:pt x="4266311" y="1212850"/>
                </a:moveTo>
                <a:lnTo>
                  <a:pt x="2404999" y="1212977"/>
                </a:lnTo>
                <a:lnTo>
                  <a:pt x="2404999" y="1179576"/>
                </a:lnTo>
                <a:lnTo>
                  <a:pt x="2328799" y="1217676"/>
                </a:lnTo>
                <a:lnTo>
                  <a:pt x="2404999" y="1255776"/>
                </a:lnTo>
                <a:lnTo>
                  <a:pt x="2404999" y="1222502"/>
                </a:lnTo>
                <a:lnTo>
                  <a:pt x="4266311" y="1222375"/>
                </a:lnTo>
                <a:lnTo>
                  <a:pt x="4266311" y="1212850"/>
                </a:lnTo>
                <a:close/>
              </a:path>
              <a:path w="4537075" h="2653665">
                <a:moveTo>
                  <a:pt x="4336161" y="1049020"/>
                </a:moveTo>
                <a:lnTo>
                  <a:pt x="2337841" y="226949"/>
                </a:lnTo>
                <a:lnTo>
                  <a:pt x="2339810" y="222123"/>
                </a:lnTo>
                <a:lnTo>
                  <a:pt x="2350516" y="196088"/>
                </a:lnTo>
                <a:lnTo>
                  <a:pt x="2265553" y="202311"/>
                </a:lnTo>
                <a:lnTo>
                  <a:pt x="2321560" y="266573"/>
                </a:lnTo>
                <a:lnTo>
                  <a:pt x="2334222" y="235737"/>
                </a:lnTo>
                <a:lnTo>
                  <a:pt x="4332605" y="1057783"/>
                </a:lnTo>
                <a:lnTo>
                  <a:pt x="4336161" y="1049020"/>
                </a:lnTo>
                <a:close/>
              </a:path>
              <a:path w="4537075" h="2653665">
                <a:moveTo>
                  <a:pt x="4336542" y="1386078"/>
                </a:moveTo>
                <a:lnTo>
                  <a:pt x="4332224" y="1377569"/>
                </a:lnTo>
                <a:lnTo>
                  <a:pt x="2335809" y="2406345"/>
                </a:lnTo>
                <a:lnTo>
                  <a:pt x="2320544" y="2376678"/>
                </a:lnTo>
                <a:lnTo>
                  <a:pt x="2270379" y="2445512"/>
                </a:lnTo>
                <a:lnTo>
                  <a:pt x="2355469" y="2444496"/>
                </a:lnTo>
                <a:lnTo>
                  <a:pt x="2343162" y="2420620"/>
                </a:lnTo>
                <a:lnTo>
                  <a:pt x="2340178" y="2414828"/>
                </a:lnTo>
                <a:lnTo>
                  <a:pt x="4336542" y="1386078"/>
                </a:lnTo>
                <a:close/>
              </a:path>
              <a:path w="4537075" h="2653665">
                <a:moveTo>
                  <a:pt x="4536694" y="909193"/>
                </a:moveTo>
                <a:lnTo>
                  <a:pt x="4503293" y="909193"/>
                </a:lnTo>
                <a:lnTo>
                  <a:pt x="4503293" y="286131"/>
                </a:lnTo>
                <a:lnTo>
                  <a:pt x="4493768" y="286131"/>
                </a:lnTo>
                <a:lnTo>
                  <a:pt x="4493768" y="909193"/>
                </a:lnTo>
                <a:lnTo>
                  <a:pt x="4460494" y="909193"/>
                </a:lnTo>
                <a:lnTo>
                  <a:pt x="4498594" y="985393"/>
                </a:lnTo>
                <a:lnTo>
                  <a:pt x="4530344" y="921893"/>
                </a:lnTo>
                <a:lnTo>
                  <a:pt x="4536694" y="9091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700899" y="331050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31</a:t>
            </a:r>
            <a:endParaRPr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57695" y="388208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25</a:t>
            </a:r>
            <a:endParaRPr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854821" y="337357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21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3545078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317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317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702173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444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9179687" y="2192706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3558668" y="364253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254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2540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92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9179687" y="3874694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57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5714873" y="409478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714873" y="4094822"/>
            <a:ext cx="450215" cy="22442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714"/>
              </a:lnSpc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14873" y="4312590"/>
            <a:ext cx="450215" cy="216085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175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714873" y="3862628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714873" y="3862628"/>
            <a:ext cx="450215" cy="23241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1830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3549524" y="5207051"/>
          <a:ext cx="450215" cy="682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44">
                <a:tc>
                  <a:txBody>
                    <a:bodyPr/>
                    <a:lstStyle/>
                    <a:p>
                      <a:pPr marL="254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101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6891274" y="5548173"/>
          <a:ext cx="450215" cy="682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32">
                <a:tc>
                  <a:txBody>
                    <a:bodyPr/>
                    <a:lstStyle/>
                    <a:p>
                      <a:pPr marL="508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9156" y="1377519"/>
            <a:ext cx="67068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1. </a:t>
            </a:r>
            <a:r>
              <a:rPr sz="3200" spc="-5" dirty="0">
                <a:latin typeface="Carlito"/>
                <a:cs typeface="Carlito"/>
              </a:rPr>
              <a:t>Aplique o Algoritmo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spc="-25" dirty="0">
                <a:latin typeface="Carlito"/>
                <a:cs typeface="Carlito"/>
              </a:rPr>
              <a:t>Dijkstra </a:t>
            </a:r>
            <a:r>
              <a:rPr sz="3200" spc="-5" dirty="0">
                <a:latin typeface="Carlito"/>
                <a:cs typeface="Carlito"/>
              </a:rPr>
              <a:t>(1 a</a:t>
            </a:r>
            <a:r>
              <a:rPr sz="3200" spc="1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3)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61831" y="2737104"/>
            <a:ext cx="576580" cy="600710"/>
            <a:chOff x="7037831" y="2737104"/>
            <a:chExt cx="576580" cy="600710"/>
          </a:xfrm>
        </p:grpSpPr>
        <p:sp>
          <p:nvSpPr>
            <p:cNvPr id="6" name="object 6"/>
            <p:cNvSpPr/>
            <p:nvPr/>
          </p:nvSpPr>
          <p:spPr>
            <a:xfrm>
              <a:off x="7037831" y="2737104"/>
              <a:ext cx="563879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0503" y="276758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8250" y="2766822"/>
              <a:ext cx="464439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8250" y="276682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77097" y="28354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02607" y="2721864"/>
            <a:ext cx="576580" cy="600710"/>
            <a:chOff x="2578607" y="2721864"/>
            <a:chExt cx="576580" cy="600710"/>
          </a:xfrm>
        </p:grpSpPr>
        <p:sp>
          <p:nvSpPr>
            <p:cNvPr id="12" name="object 12"/>
            <p:cNvSpPr/>
            <p:nvPr/>
          </p:nvSpPr>
          <p:spPr>
            <a:xfrm>
              <a:off x="2578607" y="2721864"/>
              <a:ext cx="563880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1279" y="27523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756" y="2751074"/>
              <a:ext cx="464438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7756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1520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2607" y="5132833"/>
            <a:ext cx="576580" cy="603885"/>
            <a:chOff x="2578607" y="5132832"/>
            <a:chExt cx="576580" cy="603885"/>
          </a:xfrm>
        </p:grpSpPr>
        <p:sp>
          <p:nvSpPr>
            <p:cNvPr id="18" name="object 18"/>
            <p:cNvSpPr/>
            <p:nvPr/>
          </p:nvSpPr>
          <p:spPr>
            <a:xfrm>
              <a:off x="2578607" y="5132832"/>
              <a:ext cx="563880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1279" y="5166360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7756" y="5164455"/>
              <a:ext cx="464438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7756" y="516445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15206" y="52338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69152" y="5291329"/>
            <a:ext cx="576580" cy="603885"/>
            <a:chOff x="4645152" y="5291328"/>
            <a:chExt cx="576580" cy="603885"/>
          </a:xfrm>
        </p:grpSpPr>
        <p:sp>
          <p:nvSpPr>
            <p:cNvPr id="24" name="object 24"/>
            <p:cNvSpPr/>
            <p:nvPr/>
          </p:nvSpPr>
          <p:spPr>
            <a:xfrm>
              <a:off x="4645152" y="5291328"/>
              <a:ext cx="566927" cy="5669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87824" y="5324856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95825" y="5322570"/>
              <a:ext cx="464438" cy="4644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95825" y="53225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77"/>
                  </a:lnTo>
                  <a:lnTo>
                    <a:pt x="446184" y="322663"/>
                  </a:lnTo>
                  <a:lnTo>
                    <a:pt x="424771" y="362106"/>
                  </a:lnTo>
                  <a:lnTo>
                    <a:pt x="396414" y="396473"/>
                  </a:lnTo>
                  <a:lnTo>
                    <a:pt x="362051" y="424829"/>
                  </a:lnTo>
                  <a:lnTo>
                    <a:pt x="322617" y="446240"/>
                  </a:lnTo>
                  <a:lnTo>
                    <a:pt x="279049" y="459771"/>
                  </a:lnTo>
                  <a:lnTo>
                    <a:pt x="232283" y="464489"/>
                  </a:lnTo>
                  <a:lnTo>
                    <a:pt x="185474" y="459771"/>
                  </a:lnTo>
                  <a:lnTo>
                    <a:pt x="141874" y="446240"/>
                  </a:lnTo>
                  <a:lnTo>
                    <a:pt x="102418" y="424829"/>
                  </a:lnTo>
                  <a:lnTo>
                    <a:pt x="68040" y="396473"/>
                  </a:lnTo>
                  <a:lnTo>
                    <a:pt x="39674" y="362106"/>
                  </a:lnTo>
                  <a:lnTo>
                    <a:pt x="18256" y="322663"/>
                  </a:lnTo>
                  <a:lnTo>
                    <a:pt x="4719" y="279077"/>
                  </a:lnTo>
                  <a:lnTo>
                    <a:pt x="0" y="232282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83783" y="539231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02607" y="3831336"/>
            <a:ext cx="576580" cy="603885"/>
            <a:chOff x="2578607" y="3831335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2578607" y="3831335"/>
              <a:ext cx="563880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1279" y="3864863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7756" y="3862577"/>
              <a:ext cx="464438" cy="4644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27756" y="3862577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206" y="39313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60008" y="3901440"/>
            <a:ext cx="576580" cy="600710"/>
            <a:chOff x="4636008" y="3901440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4636008" y="3901440"/>
              <a:ext cx="563879" cy="5638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78680" y="3931920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86300" y="3930650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86300" y="393065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4" y="141821"/>
                  </a:lnTo>
                  <a:lnTo>
                    <a:pt x="39667" y="102387"/>
                  </a:lnTo>
                  <a:lnTo>
                    <a:pt x="68024" y="68024"/>
                  </a:lnTo>
                  <a:lnTo>
                    <a:pt x="102387" y="39667"/>
                  </a:lnTo>
                  <a:lnTo>
                    <a:pt x="141821" y="18254"/>
                  </a:lnTo>
                  <a:lnTo>
                    <a:pt x="185389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89" y="459719"/>
                  </a:lnTo>
                  <a:lnTo>
                    <a:pt x="141821" y="446182"/>
                  </a:lnTo>
                  <a:lnTo>
                    <a:pt x="102387" y="424764"/>
                  </a:lnTo>
                  <a:lnTo>
                    <a:pt x="68024" y="396398"/>
                  </a:lnTo>
                  <a:lnTo>
                    <a:pt x="39667" y="362020"/>
                  </a:lnTo>
                  <a:lnTo>
                    <a:pt x="18254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74385" y="39997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79566" y="2945764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40" h="76200">
                <a:moveTo>
                  <a:pt x="76454" y="0"/>
                </a:moveTo>
                <a:lnTo>
                  <a:pt x="0" y="37464"/>
                </a:lnTo>
                <a:lnTo>
                  <a:pt x="75819" y="76200"/>
                </a:lnTo>
                <a:lnTo>
                  <a:pt x="76096" y="42902"/>
                </a:lnTo>
                <a:lnTo>
                  <a:pt x="63373" y="42799"/>
                </a:lnTo>
                <a:lnTo>
                  <a:pt x="63500" y="33274"/>
                </a:lnTo>
                <a:lnTo>
                  <a:pt x="76176" y="33274"/>
                </a:lnTo>
                <a:lnTo>
                  <a:pt x="76454" y="0"/>
                </a:lnTo>
                <a:close/>
              </a:path>
              <a:path w="1932940" h="76200">
                <a:moveTo>
                  <a:pt x="76175" y="33377"/>
                </a:moveTo>
                <a:lnTo>
                  <a:pt x="76096" y="42902"/>
                </a:lnTo>
                <a:lnTo>
                  <a:pt x="1932686" y="58038"/>
                </a:lnTo>
                <a:lnTo>
                  <a:pt x="1932813" y="48513"/>
                </a:lnTo>
                <a:lnTo>
                  <a:pt x="76175" y="33377"/>
                </a:lnTo>
                <a:close/>
              </a:path>
              <a:path w="1932940" h="76200">
                <a:moveTo>
                  <a:pt x="63500" y="33274"/>
                </a:moveTo>
                <a:lnTo>
                  <a:pt x="63373" y="42799"/>
                </a:lnTo>
                <a:lnTo>
                  <a:pt x="76096" y="42902"/>
                </a:lnTo>
                <a:lnTo>
                  <a:pt x="76175" y="33377"/>
                </a:lnTo>
                <a:lnTo>
                  <a:pt x="63500" y="33274"/>
                </a:lnTo>
                <a:close/>
              </a:path>
              <a:path w="1932940" h="76200">
                <a:moveTo>
                  <a:pt x="76176" y="33274"/>
                </a:moveTo>
                <a:lnTo>
                  <a:pt x="63500" y="33274"/>
                </a:lnTo>
                <a:lnTo>
                  <a:pt x="76175" y="3337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27142" y="349529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60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4301" y="45808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14972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32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00830" y="466013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</a:t>
            </a: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602" y="4539488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40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89727" y="348615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88661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29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66183" y="552825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34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23227" y="48166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163055" y="2721864"/>
            <a:ext cx="579120" cy="600710"/>
            <a:chOff x="4639055" y="2721864"/>
            <a:chExt cx="579120" cy="600710"/>
          </a:xfrm>
        </p:grpSpPr>
        <p:sp>
          <p:nvSpPr>
            <p:cNvPr id="52" name="object 52"/>
            <p:cNvSpPr/>
            <p:nvPr/>
          </p:nvSpPr>
          <p:spPr>
            <a:xfrm>
              <a:off x="4639055" y="2721864"/>
              <a:ext cx="566927" cy="5638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84775" y="2752344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90998" y="2751074"/>
              <a:ext cx="464565" cy="4644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90998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37895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561831" y="3901440"/>
            <a:ext cx="576580" cy="600710"/>
            <a:chOff x="7037831" y="3901440"/>
            <a:chExt cx="576580" cy="600710"/>
          </a:xfrm>
        </p:grpSpPr>
        <p:sp>
          <p:nvSpPr>
            <p:cNvPr id="58" name="object 58"/>
            <p:cNvSpPr/>
            <p:nvPr/>
          </p:nvSpPr>
          <p:spPr>
            <a:xfrm>
              <a:off x="7037831" y="3901440"/>
              <a:ext cx="563879" cy="5638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80503" y="3931920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88250" y="3930523"/>
              <a:ext cx="464439" cy="46443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88250" y="393052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777097" y="399943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45941" y="2945130"/>
            <a:ext cx="4537075" cy="2653665"/>
          </a:xfrm>
          <a:custGeom>
            <a:avLst/>
            <a:gdLst/>
            <a:ahLst/>
            <a:cxnLst/>
            <a:rect l="l" t="t" r="r" b="b"/>
            <a:pathLst>
              <a:path w="4537075" h="2653665">
                <a:moveTo>
                  <a:pt x="76200" y="2143125"/>
                </a:moveTo>
                <a:lnTo>
                  <a:pt x="42799" y="2143125"/>
                </a:lnTo>
                <a:lnTo>
                  <a:pt x="42799" y="1381887"/>
                </a:lnTo>
                <a:lnTo>
                  <a:pt x="33274" y="1381887"/>
                </a:lnTo>
                <a:lnTo>
                  <a:pt x="33274" y="2143125"/>
                </a:lnTo>
                <a:lnTo>
                  <a:pt x="0" y="2143125"/>
                </a:lnTo>
                <a:lnTo>
                  <a:pt x="38100" y="2219325"/>
                </a:lnTo>
                <a:lnTo>
                  <a:pt x="69850" y="2155825"/>
                </a:lnTo>
                <a:lnTo>
                  <a:pt x="76200" y="2143125"/>
                </a:lnTo>
                <a:close/>
              </a:path>
              <a:path w="4537075" h="2653665">
                <a:moveTo>
                  <a:pt x="1869059" y="33401"/>
                </a:moveTo>
                <a:lnTo>
                  <a:pt x="346456" y="33401"/>
                </a:lnTo>
                <a:lnTo>
                  <a:pt x="346456" y="0"/>
                </a:lnTo>
                <a:lnTo>
                  <a:pt x="270256" y="38100"/>
                </a:lnTo>
                <a:lnTo>
                  <a:pt x="346456" y="76200"/>
                </a:lnTo>
                <a:lnTo>
                  <a:pt x="346456" y="42926"/>
                </a:lnTo>
                <a:lnTo>
                  <a:pt x="1869059" y="42926"/>
                </a:lnTo>
                <a:lnTo>
                  <a:pt x="1869059" y="33401"/>
                </a:lnTo>
                <a:close/>
              </a:path>
              <a:path w="4537075" h="2653665">
                <a:moveTo>
                  <a:pt x="1873885" y="2604897"/>
                </a:moveTo>
                <a:lnTo>
                  <a:pt x="278485" y="2610701"/>
                </a:lnTo>
                <a:lnTo>
                  <a:pt x="278384" y="2577338"/>
                </a:lnTo>
                <a:lnTo>
                  <a:pt x="202311" y="2615692"/>
                </a:lnTo>
                <a:lnTo>
                  <a:pt x="278638" y="2653563"/>
                </a:lnTo>
                <a:lnTo>
                  <a:pt x="278523" y="2620264"/>
                </a:lnTo>
                <a:lnTo>
                  <a:pt x="1873885" y="2614422"/>
                </a:lnTo>
                <a:lnTo>
                  <a:pt x="1873885" y="2604897"/>
                </a:lnTo>
                <a:close/>
              </a:path>
              <a:path w="4537075" h="2653665">
                <a:moveTo>
                  <a:pt x="1939036" y="206629"/>
                </a:moveTo>
                <a:lnTo>
                  <a:pt x="1935226" y="197993"/>
                </a:lnTo>
                <a:lnTo>
                  <a:pt x="269748" y="949820"/>
                </a:lnTo>
                <a:lnTo>
                  <a:pt x="256032" y="919480"/>
                </a:lnTo>
                <a:lnTo>
                  <a:pt x="202311" y="985520"/>
                </a:lnTo>
                <a:lnTo>
                  <a:pt x="287401" y="988822"/>
                </a:lnTo>
                <a:lnTo>
                  <a:pt x="276021" y="963676"/>
                </a:lnTo>
                <a:lnTo>
                  <a:pt x="273659" y="958469"/>
                </a:lnTo>
                <a:lnTo>
                  <a:pt x="1939036" y="206629"/>
                </a:lnTo>
                <a:close/>
              </a:path>
              <a:path w="4537075" h="2653665">
                <a:moveTo>
                  <a:pt x="1944497" y="2441448"/>
                </a:moveTo>
                <a:lnTo>
                  <a:pt x="268719" y="1351495"/>
                </a:lnTo>
                <a:lnTo>
                  <a:pt x="273240" y="1344549"/>
                </a:lnTo>
                <a:lnTo>
                  <a:pt x="286893" y="1323594"/>
                </a:lnTo>
                <a:lnTo>
                  <a:pt x="202311" y="1313942"/>
                </a:lnTo>
                <a:lnTo>
                  <a:pt x="245364" y="1387348"/>
                </a:lnTo>
                <a:lnTo>
                  <a:pt x="263512" y="1359484"/>
                </a:lnTo>
                <a:lnTo>
                  <a:pt x="1939290" y="2449449"/>
                </a:lnTo>
                <a:lnTo>
                  <a:pt x="1944497" y="2441448"/>
                </a:lnTo>
                <a:close/>
              </a:path>
              <a:path w="4537075" h="2653665">
                <a:moveTo>
                  <a:pt x="2135124" y="909574"/>
                </a:moveTo>
                <a:lnTo>
                  <a:pt x="2101799" y="909358"/>
                </a:lnTo>
                <a:lnTo>
                  <a:pt x="2106168" y="270383"/>
                </a:lnTo>
                <a:lnTo>
                  <a:pt x="2096643" y="270383"/>
                </a:lnTo>
                <a:lnTo>
                  <a:pt x="2092274" y="909294"/>
                </a:lnTo>
                <a:lnTo>
                  <a:pt x="2058924" y="909066"/>
                </a:lnTo>
                <a:lnTo>
                  <a:pt x="2096516" y="985520"/>
                </a:lnTo>
                <a:lnTo>
                  <a:pt x="2128786" y="922020"/>
                </a:lnTo>
                <a:lnTo>
                  <a:pt x="2135124" y="909574"/>
                </a:lnTo>
                <a:close/>
              </a:path>
              <a:path w="4537075" h="2653665">
                <a:moveTo>
                  <a:pt x="2143379" y="2300859"/>
                </a:moveTo>
                <a:lnTo>
                  <a:pt x="2110092" y="2301202"/>
                </a:lnTo>
                <a:lnTo>
                  <a:pt x="2101342" y="1449959"/>
                </a:lnTo>
                <a:lnTo>
                  <a:pt x="2091817" y="1449959"/>
                </a:lnTo>
                <a:lnTo>
                  <a:pt x="2100567" y="2301290"/>
                </a:lnTo>
                <a:lnTo>
                  <a:pt x="2067179" y="2301621"/>
                </a:lnTo>
                <a:lnTo>
                  <a:pt x="2106168" y="2377440"/>
                </a:lnTo>
                <a:lnTo>
                  <a:pt x="2136952" y="2314067"/>
                </a:lnTo>
                <a:lnTo>
                  <a:pt x="2143379" y="2300859"/>
                </a:lnTo>
                <a:close/>
              </a:path>
              <a:path w="4537075" h="2653665">
                <a:moveTo>
                  <a:pt x="4266311" y="1212850"/>
                </a:moveTo>
                <a:lnTo>
                  <a:pt x="2404999" y="1212977"/>
                </a:lnTo>
                <a:lnTo>
                  <a:pt x="2404999" y="1179576"/>
                </a:lnTo>
                <a:lnTo>
                  <a:pt x="2328799" y="1217676"/>
                </a:lnTo>
                <a:lnTo>
                  <a:pt x="2404999" y="1255776"/>
                </a:lnTo>
                <a:lnTo>
                  <a:pt x="2404999" y="1222502"/>
                </a:lnTo>
                <a:lnTo>
                  <a:pt x="4266311" y="1222375"/>
                </a:lnTo>
                <a:lnTo>
                  <a:pt x="4266311" y="1212850"/>
                </a:lnTo>
                <a:close/>
              </a:path>
              <a:path w="4537075" h="2653665">
                <a:moveTo>
                  <a:pt x="4336161" y="1049020"/>
                </a:moveTo>
                <a:lnTo>
                  <a:pt x="2337841" y="226949"/>
                </a:lnTo>
                <a:lnTo>
                  <a:pt x="2339810" y="222123"/>
                </a:lnTo>
                <a:lnTo>
                  <a:pt x="2350516" y="196088"/>
                </a:lnTo>
                <a:lnTo>
                  <a:pt x="2265553" y="202311"/>
                </a:lnTo>
                <a:lnTo>
                  <a:pt x="2321560" y="266573"/>
                </a:lnTo>
                <a:lnTo>
                  <a:pt x="2334222" y="235737"/>
                </a:lnTo>
                <a:lnTo>
                  <a:pt x="4332605" y="1057783"/>
                </a:lnTo>
                <a:lnTo>
                  <a:pt x="4336161" y="1049020"/>
                </a:lnTo>
                <a:close/>
              </a:path>
              <a:path w="4537075" h="2653665">
                <a:moveTo>
                  <a:pt x="4336542" y="1386078"/>
                </a:moveTo>
                <a:lnTo>
                  <a:pt x="4332224" y="1377569"/>
                </a:lnTo>
                <a:lnTo>
                  <a:pt x="2335809" y="2406345"/>
                </a:lnTo>
                <a:lnTo>
                  <a:pt x="2320544" y="2376678"/>
                </a:lnTo>
                <a:lnTo>
                  <a:pt x="2270379" y="2445512"/>
                </a:lnTo>
                <a:lnTo>
                  <a:pt x="2355469" y="2444496"/>
                </a:lnTo>
                <a:lnTo>
                  <a:pt x="2343162" y="2420620"/>
                </a:lnTo>
                <a:lnTo>
                  <a:pt x="2340178" y="2414828"/>
                </a:lnTo>
                <a:lnTo>
                  <a:pt x="4336542" y="1386078"/>
                </a:lnTo>
                <a:close/>
              </a:path>
              <a:path w="4537075" h="2653665">
                <a:moveTo>
                  <a:pt x="4536694" y="909193"/>
                </a:moveTo>
                <a:lnTo>
                  <a:pt x="4503293" y="909193"/>
                </a:lnTo>
                <a:lnTo>
                  <a:pt x="4503293" y="286131"/>
                </a:lnTo>
                <a:lnTo>
                  <a:pt x="4493768" y="286131"/>
                </a:lnTo>
                <a:lnTo>
                  <a:pt x="4493768" y="909193"/>
                </a:lnTo>
                <a:lnTo>
                  <a:pt x="4460494" y="909193"/>
                </a:lnTo>
                <a:lnTo>
                  <a:pt x="4498594" y="985393"/>
                </a:lnTo>
                <a:lnTo>
                  <a:pt x="4530344" y="921893"/>
                </a:lnTo>
                <a:lnTo>
                  <a:pt x="4536694" y="9091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700899" y="331050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31</a:t>
            </a:r>
            <a:endParaRPr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57695" y="388208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25</a:t>
            </a:r>
            <a:endParaRPr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854821" y="337357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21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3545078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317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317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702173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444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9179687" y="2192706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3558668" y="364253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254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2540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92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9179687" y="3874694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57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5714873" y="409478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714873" y="4094822"/>
            <a:ext cx="450215" cy="22442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714"/>
              </a:lnSpc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14873" y="4312590"/>
            <a:ext cx="450215" cy="216085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175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714873" y="3862628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714873" y="3862628"/>
            <a:ext cx="450215" cy="23241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1830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3549524" y="5207051"/>
          <a:ext cx="450215" cy="682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44">
                <a:tc>
                  <a:txBody>
                    <a:bodyPr/>
                    <a:lstStyle/>
                    <a:p>
                      <a:pPr marL="254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101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6891274" y="5548173"/>
          <a:ext cx="450215" cy="682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32">
                <a:tc>
                  <a:txBody>
                    <a:bodyPr/>
                    <a:lstStyle/>
                    <a:p>
                      <a:pPr marL="508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9156" y="1377519"/>
            <a:ext cx="67068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1. </a:t>
            </a:r>
            <a:r>
              <a:rPr sz="3200" spc="-5" dirty="0">
                <a:latin typeface="Carlito"/>
                <a:cs typeface="Carlito"/>
              </a:rPr>
              <a:t>Aplique o Algoritmo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spc="-25" dirty="0">
                <a:latin typeface="Carlito"/>
                <a:cs typeface="Carlito"/>
              </a:rPr>
              <a:t>Dijkstra </a:t>
            </a:r>
            <a:r>
              <a:rPr sz="3200" spc="-5" dirty="0">
                <a:latin typeface="Carlito"/>
                <a:cs typeface="Carlito"/>
              </a:rPr>
              <a:t>(1 a</a:t>
            </a:r>
            <a:r>
              <a:rPr sz="3200" spc="1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3)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61831" y="2737104"/>
            <a:ext cx="576580" cy="600710"/>
            <a:chOff x="7037831" y="2737104"/>
            <a:chExt cx="576580" cy="600710"/>
          </a:xfrm>
        </p:grpSpPr>
        <p:sp>
          <p:nvSpPr>
            <p:cNvPr id="6" name="object 6"/>
            <p:cNvSpPr/>
            <p:nvPr/>
          </p:nvSpPr>
          <p:spPr>
            <a:xfrm>
              <a:off x="7037831" y="2737104"/>
              <a:ext cx="563879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0503" y="276758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8250" y="2766822"/>
              <a:ext cx="464439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8250" y="276682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77097" y="28354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02607" y="2721864"/>
            <a:ext cx="576580" cy="600710"/>
            <a:chOff x="2578607" y="2721864"/>
            <a:chExt cx="576580" cy="600710"/>
          </a:xfrm>
        </p:grpSpPr>
        <p:sp>
          <p:nvSpPr>
            <p:cNvPr id="12" name="object 12"/>
            <p:cNvSpPr/>
            <p:nvPr/>
          </p:nvSpPr>
          <p:spPr>
            <a:xfrm>
              <a:off x="2578607" y="2721864"/>
              <a:ext cx="563880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1279" y="27523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756" y="2751074"/>
              <a:ext cx="464438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7756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1520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02607" y="5132833"/>
            <a:ext cx="576580" cy="603885"/>
            <a:chOff x="2578607" y="5132832"/>
            <a:chExt cx="576580" cy="603885"/>
          </a:xfrm>
        </p:grpSpPr>
        <p:sp>
          <p:nvSpPr>
            <p:cNvPr id="18" name="object 18"/>
            <p:cNvSpPr/>
            <p:nvPr/>
          </p:nvSpPr>
          <p:spPr>
            <a:xfrm>
              <a:off x="2578607" y="5132832"/>
              <a:ext cx="563880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1279" y="5166360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7756" y="5164455"/>
              <a:ext cx="464438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7756" y="516445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15206" y="523387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69152" y="5291329"/>
            <a:ext cx="576580" cy="603885"/>
            <a:chOff x="4645152" y="5291328"/>
            <a:chExt cx="576580" cy="603885"/>
          </a:xfrm>
        </p:grpSpPr>
        <p:sp>
          <p:nvSpPr>
            <p:cNvPr id="24" name="object 24"/>
            <p:cNvSpPr/>
            <p:nvPr/>
          </p:nvSpPr>
          <p:spPr>
            <a:xfrm>
              <a:off x="4645152" y="5291328"/>
              <a:ext cx="566927" cy="5669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87824" y="5324856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95825" y="5322570"/>
              <a:ext cx="464438" cy="4644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95825" y="53225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77"/>
                  </a:lnTo>
                  <a:lnTo>
                    <a:pt x="446184" y="322663"/>
                  </a:lnTo>
                  <a:lnTo>
                    <a:pt x="424771" y="362106"/>
                  </a:lnTo>
                  <a:lnTo>
                    <a:pt x="396414" y="396473"/>
                  </a:lnTo>
                  <a:lnTo>
                    <a:pt x="362051" y="424829"/>
                  </a:lnTo>
                  <a:lnTo>
                    <a:pt x="322617" y="446240"/>
                  </a:lnTo>
                  <a:lnTo>
                    <a:pt x="279049" y="459771"/>
                  </a:lnTo>
                  <a:lnTo>
                    <a:pt x="232283" y="464489"/>
                  </a:lnTo>
                  <a:lnTo>
                    <a:pt x="185474" y="459771"/>
                  </a:lnTo>
                  <a:lnTo>
                    <a:pt x="141874" y="446240"/>
                  </a:lnTo>
                  <a:lnTo>
                    <a:pt x="102418" y="424829"/>
                  </a:lnTo>
                  <a:lnTo>
                    <a:pt x="68040" y="396473"/>
                  </a:lnTo>
                  <a:lnTo>
                    <a:pt x="39674" y="362106"/>
                  </a:lnTo>
                  <a:lnTo>
                    <a:pt x="18256" y="322663"/>
                  </a:lnTo>
                  <a:lnTo>
                    <a:pt x="4719" y="279077"/>
                  </a:lnTo>
                  <a:lnTo>
                    <a:pt x="0" y="232282"/>
                  </a:lnTo>
                  <a:close/>
                </a:path>
              </a:pathLst>
            </a:custGeom>
            <a:ln w="952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83783" y="539231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02607" y="3831336"/>
            <a:ext cx="576580" cy="603885"/>
            <a:chOff x="2578607" y="3831335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2578607" y="3831335"/>
              <a:ext cx="563880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1279" y="3864863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7756" y="3862577"/>
              <a:ext cx="464438" cy="4644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27756" y="3862577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206" y="39313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60008" y="3901440"/>
            <a:ext cx="576580" cy="600710"/>
            <a:chOff x="4636008" y="3901440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4636008" y="3901440"/>
              <a:ext cx="563879" cy="5638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78680" y="3931920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86300" y="3930650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86300" y="393065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4" y="141821"/>
                  </a:lnTo>
                  <a:lnTo>
                    <a:pt x="39667" y="102387"/>
                  </a:lnTo>
                  <a:lnTo>
                    <a:pt x="68024" y="68024"/>
                  </a:lnTo>
                  <a:lnTo>
                    <a:pt x="102387" y="39667"/>
                  </a:lnTo>
                  <a:lnTo>
                    <a:pt x="141821" y="18254"/>
                  </a:lnTo>
                  <a:lnTo>
                    <a:pt x="185389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89" y="459719"/>
                  </a:lnTo>
                  <a:lnTo>
                    <a:pt x="141821" y="446182"/>
                  </a:lnTo>
                  <a:lnTo>
                    <a:pt x="102387" y="424764"/>
                  </a:lnTo>
                  <a:lnTo>
                    <a:pt x="68024" y="396398"/>
                  </a:lnTo>
                  <a:lnTo>
                    <a:pt x="39667" y="362020"/>
                  </a:lnTo>
                  <a:lnTo>
                    <a:pt x="18254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74385" y="39997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79566" y="2945764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40" h="76200">
                <a:moveTo>
                  <a:pt x="76454" y="0"/>
                </a:moveTo>
                <a:lnTo>
                  <a:pt x="0" y="37464"/>
                </a:lnTo>
                <a:lnTo>
                  <a:pt x="75819" y="76200"/>
                </a:lnTo>
                <a:lnTo>
                  <a:pt x="76096" y="42902"/>
                </a:lnTo>
                <a:lnTo>
                  <a:pt x="63373" y="42799"/>
                </a:lnTo>
                <a:lnTo>
                  <a:pt x="63500" y="33274"/>
                </a:lnTo>
                <a:lnTo>
                  <a:pt x="76176" y="33274"/>
                </a:lnTo>
                <a:lnTo>
                  <a:pt x="76454" y="0"/>
                </a:lnTo>
                <a:close/>
              </a:path>
              <a:path w="1932940" h="76200">
                <a:moveTo>
                  <a:pt x="76175" y="33377"/>
                </a:moveTo>
                <a:lnTo>
                  <a:pt x="76096" y="42902"/>
                </a:lnTo>
                <a:lnTo>
                  <a:pt x="1932686" y="58038"/>
                </a:lnTo>
                <a:lnTo>
                  <a:pt x="1932813" y="48513"/>
                </a:lnTo>
                <a:lnTo>
                  <a:pt x="76175" y="33377"/>
                </a:lnTo>
                <a:close/>
              </a:path>
              <a:path w="1932940" h="76200">
                <a:moveTo>
                  <a:pt x="63500" y="33274"/>
                </a:moveTo>
                <a:lnTo>
                  <a:pt x="63373" y="42799"/>
                </a:lnTo>
                <a:lnTo>
                  <a:pt x="76096" y="42902"/>
                </a:lnTo>
                <a:lnTo>
                  <a:pt x="76175" y="33377"/>
                </a:lnTo>
                <a:lnTo>
                  <a:pt x="63500" y="33274"/>
                </a:lnTo>
                <a:close/>
              </a:path>
              <a:path w="1932940" h="76200">
                <a:moveTo>
                  <a:pt x="76176" y="33274"/>
                </a:moveTo>
                <a:lnTo>
                  <a:pt x="63500" y="33274"/>
                </a:lnTo>
                <a:lnTo>
                  <a:pt x="76175" y="3337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27142" y="349529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60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4301" y="45808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14972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32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00830" y="466013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</a:t>
            </a: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602" y="4539488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40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89727" y="348615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88661" y="26936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29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66183" y="552825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34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23227" y="48166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163055" y="2721864"/>
            <a:ext cx="579120" cy="600710"/>
            <a:chOff x="4639055" y="2721864"/>
            <a:chExt cx="579120" cy="600710"/>
          </a:xfrm>
        </p:grpSpPr>
        <p:sp>
          <p:nvSpPr>
            <p:cNvPr id="52" name="object 52"/>
            <p:cNvSpPr/>
            <p:nvPr/>
          </p:nvSpPr>
          <p:spPr>
            <a:xfrm>
              <a:off x="4639055" y="2721864"/>
              <a:ext cx="566927" cy="5638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84775" y="2752344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90998" y="2751074"/>
              <a:ext cx="464565" cy="4644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90998" y="27510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378956" y="2819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561831" y="3901440"/>
            <a:ext cx="576580" cy="600710"/>
            <a:chOff x="7037831" y="3901440"/>
            <a:chExt cx="576580" cy="600710"/>
          </a:xfrm>
        </p:grpSpPr>
        <p:sp>
          <p:nvSpPr>
            <p:cNvPr id="58" name="object 58"/>
            <p:cNvSpPr/>
            <p:nvPr/>
          </p:nvSpPr>
          <p:spPr>
            <a:xfrm>
              <a:off x="7037831" y="3901440"/>
              <a:ext cx="563879" cy="5638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80503" y="3931920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88250" y="3930523"/>
              <a:ext cx="464439" cy="46443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88250" y="393052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777097" y="399943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345940" y="2945130"/>
            <a:ext cx="4537075" cy="2653665"/>
            <a:chOff x="2821939" y="2945129"/>
            <a:chExt cx="4537075" cy="2653665"/>
          </a:xfrm>
        </p:grpSpPr>
        <p:sp>
          <p:nvSpPr>
            <p:cNvPr id="64" name="object 64"/>
            <p:cNvSpPr/>
            <p:nvPr/>
          </p:nvSpPr>
          <p:spPr>
            <a:xfrm>
              <a:off x="2821940" y="2945129"/>
              <a:ext cx="4336415" cy="2219325"/>
            </a:xfrm>
            <a:custGeom>
              <a:avLst/>
              <a:gdLst/>
              <a:ahLst/>
              <a:cxnLst/>
              <a:rect l="l" t="t" r="r" b="b"/>
              <a:pathLst>
                <a:path w="4336415" h="2219325">
                  <a:moveTo>
                    <a:pt x="76200" y="2143125"/>
                  </a:moveTo>
                  <a:lnTo>
                    <a:pt x="42799" y="2143125"/>
                  </a:lnTo>
                  <a:lnTo>
                    <a:pt x="42799" y="1381887"/>
                  </a:lnTo>
                  <a:lnTo>
                    <a:pt x="33274" y="1381887"/>
                  </a:lnTo>
                  <a:lnTo>
                    <a:pt x="33274" y="2143125"/>
                  </a:lnTo>
                  <a:lnTo>
                    <a:pt x="0" y="2143125"/>
                  </a:lnTo>
                  <a:lnTo>
                    <a:pt x="38100" y="2219325"/>
                  </a:lnTo>
                  <a:lnTo>
                    <a:pt x="69850" y="2155825"/>
                  </a:lnTo>
                  <a:lnTo>
                    <a:pt x="76200" y="2143125"/>
                  </a:lnTo>
                  <a:close/>
                </a:path>
                <a:path w="4336415" h="2219325">
                  <a:moveTo>
                    <a:pt x="1869059" y="33401"/>
                  </a:moveTo>
                  <a:lnTo>
                    <a:pt x="346456" y="33401"/>
                  </a:lnTo>
                  <a:lnTo>
                    <a:pt x="346456" y="0"/>
                  </a:lnTo>
                  <a:lnTo>
                    <a:pt x="270256" y="38100"/>
                  </a:lnTo>
                  <a:lnTo>
                    <a:pt x="346456" y="76200"/>
                  </a:lnTo>
                  <a:lnTo>
                    <a:pt x="346456" y="42926"/>
                  </a:lnTo>
                  <a:lnTo>
                    <a:pt x="1869059" y="42926"/>
                  </a:lnTo>
                  <a:lnTo>
                    <a:pt x="1869059" y="33401"/>
                  </a:lnTo>
                  <a:close/>
                </a:path>
                <a:path w="4336415" h="2219325">
                  <a:moveTo>
                    <a:pt x="1939036" y="206629"/>
                  </a:moveTo>
                  <a:lnTo>
                    <a:pt x="1935226" y="197993"/>
                  </a:lnTo>
                  <a:lnTo>
                    <a:pt x="269748" y="949820"/>
                  </a:lnTo>
                  <a:lnTo>
                    <a:pt x="256032" y="919480"/>
                  </a:lnTo>
                  <a:lnTo>
                    <a:pt x="202311" y="985520"/>
                  </a:lnTo>
                  <a:lnTo>
                    <a:pt x="287401" y="988822"/>
                  </a:lnTo>
                  <a:lnTo>
                    <a:pt x="276021" y="963676"/>
                  </a:lnTo>
                  <a:lnTo>
                    <a:pt x="273659" y="958469"/>
                  </a:lnTo>
                  <a:lnTo>
                    <a:pt x="1939036" y="206629"/>
                  </a:lnTo>
                  <a:close/>
                </a:path>
                <a:path w="4336415" h="2219325">
                  <a:moveTo>
                    <a:pt x="2135124" y="909574"/>
                  </a:moveTo>
                  <a:lnTo>
                    <a:pt x="2101799" y="909358"/>
                  </a:lnTo>
                  <a:lnTo>
                    <a:pt x="2106168" y="270383"/>
                  </a:lnTo>
                  <a:lnTo>
                    <a:pt x="2096643" y="270383"/>
                  </a:lnTo>
                  <a:lnTo>
                    <a:pt x="2092274" y="909294"/>
                  </a:lnTo>
                  <a:lnTo>
                    <a:pt x="2058924" y="909066"/>
                  </a:lnTo>
                  <a:lnTo>
                    <a:pt x="2096516" y="985520"/>
                  </a:lnTo>
                  <a:lnTo>
                    <a:pt x="2128786" y="922020"/>
                  </a:lnTo>
                  <a:lnTo>
                    <a:pt x="2135124" y="909574"/>
                  </a:lnTo>
                  <a:close/>
                </a:path>
                <a:path w="4336415" h="2219325">
                  <a:moveTo>
                    <a:pt x="4336161" y="1049020"/>
                  </a:moveTo>
                  <a:lnTo>
                    <a:pt x="2337841" y="226949"/>
                  </a:lnTo>
                  <a:lnTo>
                    <a:pt x="2339810" y="222123"/>
                  </a:lnTo>
                  <a:lnTo>
                    <a:pt x="2350516" y="196088"/>
                  </a:lnTo>
                  <a:lnTo>
                    <a:pt x="2265553" y="202311"/>
                  </a:lnTo>
                  <a:lnTo>
                    <a:pt x="2321560" y="266573"/>
                  </a:lnTo>
                  <a:lnTo>
                    <a:pt x="2334222" y="235737"/>
                  </a:lnTo>
                  <a:lnTo>
                    <a:pt x="4332605" y="1057783"/>
                  </a:lnTo>
                  <a:lnTo>
                    <a:pt x="4336161" y="104902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24251" y="4322698"/>
              <a:ext cx="4134485" cy="1276350"/>
            </a:xfrm>
            <a:custGeom>
              <a:avLst/>
              <a:gdLst/>
              <a:ahLst/>
              <a:cxnLst/>
              <a:rect l="l" t="t" r="r" b="b"/>
              <a:pathLst>
                <a:path w="4134484" h="1276350">
                  <a:moveTo>
                    <a:pt x="1671574" y="1227328"/>
                  </a:moveTo>
                  <a:lnTo>
                    <a:pt x="76174" y="1233131"/>
                  </a:lnTo>
                  <a:lnTo>
                    <a:pt x="76073" y="1199769"/>
                  </a:lnTo>
                  <a:lnTo>
                    <a:pt x="0" y="1238123"/>
                  </a:lnTo>
                  <a:lnTo>
                    <a:pt x="76327" y="1275994"/>
                  </a:lnTo>
                  <a:lnTo>
                    <a:pt x="76212" y="1242695"/>
                  </a:lnTo>
                  <a:lnTo>
                    <a:pt x="1671574" y="1236853"/>
                  </a:lnTo>
                  <a:lnTo>
                    <a:pt x="1671574" y="1227328"/>
                  </a:lnTo>
                  <a:close/>
                </a:path>
                <a:path w="4134484" h="1276350">
                  <a:moveTo>
                    <a:pt x="4134231" y="8509"/>
                  </a:moveTo>
                  <a:lnTo>
                    <a:pt x="4129913" y="0"/>
                  </a:lnTo>
                  <a:lnTo>
                    <a:pt x="2133498" y="1028776"/>
                  </a:lnTo>
                  <a:lnTo>
                    <a:pt x="2118233" y="999109"/>
                  </a:lnTo>
                  <a:lnTo>
                    <a:pt x="2068068" y="1067943"/>
                  </a:lnTo>
                  <a:lnTo>
                    <a:pt x="2153158" y="1066927"/>
                  </a:lnTo>
                  <a:lnTo>
                    <a:pt x="2140851" y="1043051"/>
                  </a:lnTo>
                  <a:lnTo>
                    <a:pt x="2137867" y="1037259"/>
                  </a:lnTo>
                  <a:lnTo>
                    <a:pt x="4134231" y="850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24251" y="4124705"/>
              <a:ext cx="4064000" cy="1270000"/>
            </a:xfrm>
            <a:custGeom>
              <a:avLst/>
              <a:gdLst/>
              <a:ahLst/>
              <a:cxnLst/>
              <a:rect l="l" t="t" r="r" b="b"/>
              <a:pathLst>
                <a:path w="4064000" h="1270000">
                  <a:moveTo>
                    <a:pt x="1742186" y="1261872"/>
                  </a:moveTo>
                  <a:lnTo>
                    <a:pt x="66408" y="171919"/>
                  </a:lnTo>
                  <a:lnTo>
                    <a:pt x="70929" y="164973"/>
                  </a:lnTo>
                  <a:lnTo>
                    <a:pt x="84582" y="144018"/>
                  </a:lnTo>
                  <a:lnTo>
                    <a:pt x="0" y="134366"/>
                  </a:lnTo>
                  <a:lnTo>
                    <a:pt x="43053" y="207772"/>
                  </a:lnTo>
                  <a:lnTo>
                    <a:pt x="61201" y="179908"/>
                  </a:lnTo>
                  <a:lnTo>
                    <a:pt x="1736979" y="1269873"/>
                  </a:lnTo>
                  <a:lnTo>
                    <a:pt x="1742186" y="1261872"/>
                  </a:lnTo>
                  <a:close/>
                </a:path>
                <a:path w="4064000" h="1270000">
                  <a:moveTo>
                    <a:pt x="1941068" y="1121283"/>
                  </a:moveTo>
                  <a:lnTo>
                    <a:pt x="1907781" y="1121625"/>
                  </a:lnTo>
                  <a:lnTo>
                    <a:pt x="1899031" y="270383"/>
                  </a:lnTo>
                  <a:lnTo>
                    <a:pt x="1889506" y="270383"/>
                  </a:lnTo>
                  <a:lnTo>
                    <a:pt x="1898256" y="1121714"/>
                  </a:lnTo>
                  <a:lnTo>
                    <a:pt x="1864868" y="1122045"/>
                  </a:lnTo>
                  <a:lnTo>
                    <a:pt x="1903857" y="1197864"/>
                  </a:lnTo>
                  <a:lnTo>
                    <a:pt x="1934641" y="1134491"/>
                  </a:lnTo>
                  <a:lnTo>
                    <a:pt x="1941068" y="1121283"/>
                  </a:lnTo>
                  <a:close/>
                </a:path>
                <a:path w="4064000" h="1270000">
                  <a:moveTo>
                    <a:pt x="4064000" y="33274"/>
                  </a:moveTo>
                  <a:lnTo>
                    <a:pt x="2202688" y="33401"/>
                  </a:lnTo>
                  <a:lnTo>
                    <a:pt x="2202688" y="0"/>
                  </a:lnTo>
                  <a:lnTo>
                    <a:pt x="2126488" y="38100"/>
                  </a:lnTo>
                  <a:lnTo>
                    <a:pt x="2202688" y="76200"/>
                  </a:lnTo>
                  <a:lnTo>
                    <a:pt x="2202688" y="42926"/>
                  </a:lnTo>
                  <a:lnTo>
                    <a:pt x="4064000" y="42799"/>
                  </a:lnTo>
                  <a:lnTo>
                    <a:pt x="4064000" y="33274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82433" y="3231260"/>
              <a:ext cx="76200" cy="699770"/>
            </a:xfrm>
            <a:custGeom>
              <a:avLst/>
              <a:gdLst/>
              <a:ahLst/>
              <a:cxnLst/>
              <a:rect l="l" t="t" r="r" b="b"/>
              <a:pathLst>
                <a:path w="76200" h="699770">
                  <a:moveTo>
                    <a:pt x="33274" y="623062"/>
                  </a:moveTo>
                  <a:lnTo>
                    <a:pt x="0" y="623062"/>
                  </a:lnTo>
                  <a:lnTo>
                    <a:pt x="38100" y="699262"/>
                  </a:lnTo>
                  <a:lnTo>
                    <a:pt x="69850" y="635762"/>
                  </a:lnTo>
                  <a:lnTo>
                    <a:pt x="33274" y="635762"/>
                  </a:lnTo>
                  <a:lnTo>
                    <a:pt x="33274" y="623062"/>
                  </a:lnTo>
                  <a:close/>
                </a:path>
                <a:path w="76200" h="699770">
                  <a:moveTo>
                    <a:pt x="42799" y="0"/>
                  </a:moveTo>
                  <a:lnTo>
                    <a:pt x="33274" y="0"/>
                  </a:lnTo>
                  <a:lnTo>
                    <a:pt x="33274" y="635762"/>
                  </a:lnTo>
                  <a:lnTo>
                    <a:pt x="42799" y="635762"/>
                  </a:lnTo>
                  <a:lnTo>
                    <a:pt x="42799" y="0"/>
                  </a:lnTo>
                  <a:close/>
                </a:path>
                <a:path w="76200" h="699770">
                  <a:moveTo>
                    <a:pt x="76200" y="623062"/>
                  </a:moveTo>
                  <a:lnTo>
                    <a:pt x="42799" y="623062"/>
                  </a:lnTo>
                  <a:lnTo>
                    <a:pt x="42799" y="635762"/>
                  </a:lnTo>
                  <a:lnTo>
                    <a:pt x="69850" y="635762"/>
                  </a:lnTo>
                  <a:lnTo>
                    <a:pt x="76200" y="62306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700899" y="331050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31</a:t>
            </a:r>
            <a:endParaRPr>
              <a:latin typeface="Carlito"/>
              <a:cs typeface="Carlito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457695" y="388208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25</a:t>
            </a:r>
            <a:endParaRPr>
              <a:latin typeface="Carlito"/>
              <a:cs typeface="Carli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854821" y="337357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21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3545078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317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317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5702173" y="219219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4445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9179687" y="2192706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3558668" y="3642538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94">
                <a:tc>
                  <a:txBody>
                    <a:bodyPr/>
                    <a:lstStyle/>
                    <a:p>
                      <a:pPr marL="254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66">
                <a:tc>
                  <a:txBody>
                    <a:bodyPr/>
                    <a:lstStyle/>
                    <a:p>
                      <a:pPr marL="2540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92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9179687" y="3874694"/>
          <a:ext cx="450215" cy="68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57">
                <a:tc>
                  <a:txBody>
                    <a:bodyPr/>
                    <a:lstStyle/>
                    <a:p>
                      <a:pPr marL="635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6350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object 76"/>
          <p:cNvSpPr/>
          <p:nvPr/>
        </p:nvSpPr>
        <p:spPr>
          <a:xfrm>
            <a:off x="5714873" y="409478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714873" y="4094822"/>
            <a:ext cx="450215" cy="22442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714"/>
              </a:lnSpc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714873" y="4312590"/>
            <a:ext cx="450215" cy="216085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175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714873" y="3862628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714873" y="3862628"/>
            <a:ext cx="450215" cy="23241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1830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3549524" y="5207051"/>
          <a:ext cx="450215" cy="682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44">
                <a:tc>
                  <a:txBody>
                    <a:bodyPr/>
                    <a:lstStyle/>
                    <a:p>
                      <a:pPr marL="254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101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" name="object 82"/>
          <p:cNvGraphicFramePr>
            <a:graphicFrameLocks noGrp="1"/>
          </p:cNvGraphicFramePr>
          <p:nvPr/>
        </p:nvGraphicFramePr>
        <p:xfrm>
          <a:off x="6891274" y="5548173"/>
          <a:ext cx="450215" cy="682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32">
                <a:tc>
                  <a:txBody>
                    <a:bodyPr/>
                    <a:lstStyle/>
                    <a:p>
                      <a:pPr marL="5080" algn="ctr">
                        <a:lnSpc>
                          <a:spcPts val="173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03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E3517-98C2-4D67-81EC-D3629653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2AFB3B3-C797-4C7E-9936-AFE55AFB6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023" y="2062686"/>
            <a:ext cx="4867954" cy="3877216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F09169E-5A4F-4954-AA92-AA7B41C7AD4D}"/>
              </a:ext>
            </a:extLst>
          </p:cNvPr>
          <p:cNvSpPr txBox="1"/>
          <p:nvPr/>
        </p:nvSpPr>
        <p:spPr>
          <a:xfrm>
            <a:off x="838200" y="1506022"/>
            <a:ext cx="891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Qual a melhor rota (distância) entre Newark e </a:t>
            </a:r>
            <a:r>
              <a:rPr lang="pt-BR" dirty="0" err="1"/>
              <a:t>Camden</a:t>
            </a:r>
            <a:r>
              <a:rPr lang="pt-BR" dirty="0"/>
              <a:t>, e entre Newark e Cape May?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3CB7D4-1183-431E-88A9-3CC162781A21}"/>
              </a:ext>
            </a:extLst>
          </p:cNvPr>
          <p:cNvSpPr txBox="1"/>
          <p:nvPr/>
        </p:nvSpPr>
        <p:spPr>
          <a:xfrm>
            <a:off x="7217012" y="2062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68DB74-2095-46CD-B7F4-B5EA6FD7C6D3}"/>
              </a:ext>
            </a:extLst>
          </p:cNvPr>
          <p:cNvSpPr txBox="1"/>
          <p:nvPr/>
        </p:nvSpPr>
        <p:spPr>
          <a:xfrm>
            <a:off x="6827874" y="2721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3D047A-BC9A-476C-BEAA-F56C1D398A0F}"/>
              </a:ext>
            </a:extLst>
          </p:cNvPr>
          <p:cNvSpPr txBox="1"/>
          <p:nvPr/>
        </p:nvSpPr>
        <p:spPr>
          <a:xfrm>
            <a:off x="7422852" y="3631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C8C89E-2167-46D8-B540-C91A05F480A5}"/>
              </a:ext>
            </a:extLst>
          </p:cNvPr>
          <p:cNvSpPr txBox="1"/>
          <p:nvPr/>
        </p:nvSpPr>
        <p:spPr>
          <a:xfrm>
            <a:off x="7140780" y="48319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6DE27BB-7CE0-40A0-B3BB-E6F78F50EE29}"/>
              </a:ext>
            </a:extLst>
          </p:cNvPr>
          <p:cNvSpPr txBox="1"/>
          <p:nvPr/>
        </p:nvSpPr>
        <p:spPr>
          <a:xfrm>
            <a:off x="6794016" y="5710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1C1AABE-BEC3-425D-9ADF-F44C19FA821D}"/>
              </a:ext>
            </a:extLst>
          </p:cNvPr>
          <p:cNvSpPr txBox="1"/>
          <p:nvPr/>
        </p:nvSpPr>
        <p:spPr>
          <a:xfrm>
            <a:off x="4255003" y="4462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E46FF5B-996A-4E0A-8980-022603C062EB}"/>
              </a:ext>
            </a:extLst>
          </p:cNvPr>
          <p:cNvSpPr txBox="1"/>
          <p:nvPr/>
        </p:nvSpPr>
        <p:spPr>
          <a:xfrm>
            <a:off x="4932043" y="30162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6110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O que é uma Árvore?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244" y="1278078"/>
            <a:ext cx="59982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rlito"/>
                <a:cs typeface="Carlito"/>
              </a:rPr>
              <a:t>É </a:t>
            </a:r>
            <a:r>
              <a:rPr sz="3200" spc="-10" dirty="0">
                <a:latin typeface="Carlito"/>
                <a:cs typeface="Carlito"/>
              </a:rPr>
              <a:t>um </a:t>
            </a:r>
            <a:r>
              <a:rPr sz="3200" spc="-25" dirty="0">
                <a:latin typeface="Carlito"/>
                <a:cs typeface="Carlito"/>
              </a:rPr>
              <a:t>sub-grafo </a:t>
            </a:r>
            <a:r>
              <a:rPr sz="3200" spc="-10" dirty="0">
                <a:latin typeface="Carlito"/>
                <a:cs typeface="Carlito"/>
              </a:rPr>
              <a:t>onde não há</a:t>
            </a:r>
            <a:r>
              <a:rPr sz="3200" spc="16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ciclos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244" y="3777604"/>
            <a:ext cx="7506970" cy="222123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rlito"/>
                <a:cs typeface="Carlito"/>
              </a:rPr>
              <a:t>Não é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necessário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Preservar todos </a:t>
            </a:r>
            <a:r>
              <a:rPr sz="2800" dirty="0">
                <a:latin typeface="Carlito"/>
                <a:cs typeface="Carlito"/>
              </a:rPr>
              <a:t>os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nós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Preservar </a:t>
            </a:r>
            <a:r>
              <a:rPr sz="2800" spc="-5" dirty="0">
                <a:latin typeface="Carlito"/>
                <a:cs typeface="Carlito"/>
              </a:rPr>
              <a:t>todos </a:t>
            </a:r>
            <a:r>
              <a:rPr sz="2800" dirty="0">
                <a:latin typeface="Carlito"/>
                <a:cs typeface="Carlito"/>
              </a:rPr>
              <a:t>os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arcos</a:t>
            </a:r>
            <a:endParaRPr sz="2800">
              <a:latin typeface="Carlito"/>
              <a:cs typeface="Carlito"/>
            </a:endParaRPr>
          </a:p>
          <a:p>
            <a:pPr marL="356870" indent="-344805">
              <a:spcBef>
                <a:spcPts val="7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Só há um caminho </a:t>
            </a:r>
            <a:r>
              <a:rPr sz="3200" spc="-20" dirty="0">
                <a:latin typeface="Carlito"/>
                <a:cs typeface="Carlito"/>
              </a:rPr>
              <a:t>entre </a:t>
            </a:r>
            <a:r>
              <a:rPr sz="3200" spc="-10" dirty="0">
                <a:latin typeface="Carlito"/>
                <a:cs typeface="Carlito"/>
              </a:rPr>
              <a:t>dois nós da</a:t>
            </a:r>
            <a:r>
              <a:rPr sz="3200" spc="18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árvore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74391" y="2499361"/>
            <a:ext cx="576580" cy="603885"/>
            <a:chOff x="850391" y="2499360"/>
            <a:chExt cx="576580" cy="603885"/>
          </a:xfrm>
        </p:grpSpPr>
        <p:sp>
          <p:nvSpPr>
            <p:cNvPr id="6" name="object 6"/>
            <p:cNvSpPr/>
            <p:nvPr/>
          </p:nvSpPr>
          <p:spPr>
            <a:xfrm>
              <a:off x="850391" y="2499360"/>
              <a:ext cx="563879" cy="566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2532888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591" y="2530983"/>
              <a:ext cx="464515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9591" y="253098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5"/>
                  </a:moveTo>
                  <a:lnTo>
                    <a:pt x="4718" y="185353"/>
                  </a:lnTo>
                  <a:lnTo>
                    <a:pt x="18250" y="141767"/>
                  </a:lnTo>
                  <a:lnTo>
                    <a:pt x="39661" y="102331"/>
                  </a:lnTo>
                  <a:lnTo>
                    <a:pt x="68019" y="67976"/>
                  </a:lnTo>
                  <a:lnTo>
                    <a:pt x="102389" y="39634"/>
                  </a:lnTo>
                  <a:lnTo>
                    <a:pt x="141837" y="18236"/>
                  </a:lnTo>
                  <a:lnTo>
                    <a:pt x="185429" y="4714"/>
                  </a:lnTo>
                  <a:lnTo>
                    <a:pt x="232232" y="0"/>
                  </a:lnTo>
                  <a:lnTo>
                    <a:pt x="279036" y="4714"/>
                  </a:lnTo>
                  <a:lnTo>
                    <a:pt x="322634" y="18236"/>
                  </a:lnTo>
                  <a:lnTo>
                    <a:pt x="362091" y="39634"/>
                  </a:lnTo>
                  <a:lnTo>
                    <a:pt x="396470" y="67976"/>
                  </a:lnTo>
                  <a:lnTo>
                    <a:pt x="424837" y="102331"/>
                  </a:lnTo>
                  <a:lnTo>
                    <a:pt x="446257" y="141767"/>
                  </a:lnTo>
                  <a:lnTo>
                    <a:pt x="459794" y="185353"/>
                  </a:lnTo>
                  <a:lnTo>
                    <a:pt x="464515" y="232155"/>
                  </a:lnTo>
                  <a:lnTo>
                    <a:pt x="459794" y="278964"/>
                  </a:lnTo>
                  <a:lnTo>
                    <a:pt x="446257" y="322564"/>
                  </a:lnTo>
                  <a:lnTo>
                    <a:pt x="424837" y="362020"/>
                  </a:lnTo>
                  <a:lnTo>
                    <a:pt x="396470" y="396398"/>
                  </a:lnTo>
                  <a:lnTo>
                    <a:pt x="362091" y="424764"/>
                  </a:lnTo>
                  <a:lnTo>
                    <a:pt x="322634" y="446182"/>
                  </a:lnTo>
                  <a:lnTo>
                    <a:pt x="279036" y="459719"/>
                  </a:lnTo>
                  <a:lnTo>
                    <a:pt x="232232" y="464438"/>
                  </a:lnTo>
                  <a:lnTo>
                    <a:pt x="185429" y="459719"/>
                  </a:lnTo>
                  <a:lnTo>
                    <a:pt x="141837" y="446182"/>
                  </a:lnTo>
                  <a:lnTo>
                    <a:pt x="102389" y="424764"/>
                  </a:lnTo>
                  <a:lnTo>
                    <a:pt x="68019" y="396398"/>
                  </a:lnTo>
                  <a:lnTo>
                    <a:pt x="39661" y="362020"/>
                  </a:lnTo>
                  <a:lnTo>
                    <a:pt x="18250" y="322564"/>
                  </a:lnTo>
                  <a:lnTo>
                    <a:pt x="4718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86330" y="259913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53384" y="1996439"/>
            <a:ext cx="1767839" cy="1612900"/>
            <a:chOff x="1929383" y="1996439"/>
            <a:chExt cx="1767839" cy="1612900"/>
          </a:xfrm>
        </p:grpSpPr>
        <p:sp>
          <p:nvSpPr>
            <p:cNvPr id="12" name="object 12"/>
            <p:cNvSpPr/>
            <p:nvPr/>
          </p:nvSpPr>
          <p:spPr>
            <a:xfrm>
              <a:off x="1929383" y="1996439"/>
              <a:ext cx="566928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2055" y="2029967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0564" y="2026919"/>
              <a:ext cx="464439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80564" y="202691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6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9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6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29383" y="3005327"/>
              <a:ext cx="566928" cy="5638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72055" y="3035807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0564" y="3035045"/>
              <a:ext cx="464439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0564" y="303504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6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9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6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21151" y="3005327"/>
              <a:ext cx="566927" cy="566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3823" y="3038855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72205" y="3036569"/>
              <a:ext cx="464439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72205" y="303656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9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67760" y="3105150"/>
            <a:ext cx="133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04595" algn="l"/>
              </a:tabLst>
            </a:pPr>
            <a:r>
              <a:rPr dirty="0">
                <a:latin typeface="Carlito"/>
                <a:cs typeface="Carlito"/>
              </a:rPr>
              <a:t>3	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36007" y="1996440"/>
            <a:ext cx="576580" cy="603885"/>
            <a:chOff x="3112007" y="1996439"/>
            <a:chExt cx="576580" cy="603885"/>
          </a:xfrm>
        </p:grpSpPr>
        <p:sp>
          <p:nvSpPr>
            <p:cNvPr id="26" name="object 26"/>
            <p:cNvSpPr/>
            <p:nvPr/>
          </p:nvSpPr>
          <p:spPr>
            <a:xfrm>
              <a:off x="3112007" y="1996439"/>
              <a:ext cx="566928" cy="5638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4679" y="2029967"/>
              <a:ext cx="533399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63823" y="2026919"/>
              <a:ext cx="464438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63823" y="202691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67761" y="2094991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541264" y="2499361"/>
            <a:ext cx="576580" cy="603885"/>
            <a:chOff x="4017264" y="2499360"/>
            <a:chExt cx="576580" cy="603885"/>
          </a:xfrm>
        </p:grpSpPr>
        <p:sp>
          <p:nvSpPr>
            <p:cNvPr id="32" name="object 32"/>
            <p:cNvSpPr/>
            <p:nvPr/>
          </p:nvSpPr>
          <p:spPr>
            <a:xfrm>
              <a:off x="4017264" y="2499360"/>
              <a:ext cx="566927" cy="56692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59936" y="2532888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68699" y="2530983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68699" y="253098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56529" y="259913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20035" y="2259076"/>
            <a:ext cx="2840990" cy="1009650"/>
          </a:xfrm>
          <a:custGeom>
            <a:avLst/>
            <a:gdLst/>
            <a:ahLst/>
            <a:cxnLst/>
            <a:rect l="l" t="t" r="r" b="b"/>
            <a:pathLst>
              <a:path w="2840990" h="1009650">
                <a:moveTo>
                  <a:pt x="0" y="339851"/>
                </a:moveTo>
                <a:lnTo>
                  <a:pt x="684529" y="0"/>
                </a:lnTo>
              </a:path>
              <a:path w="2840990" h="1009650">
                <a:moveTo>
                  <a:pt x="0" y="668274"/>
                </a:moveTo>
                <a:lnTo>
                  <a:pt x="684529" y="1008126"/>
                </a:lnTo>
              </a:path>
              <a:path w="2840990" h="1009650">
                <a:moveTo>
                  <a:pt x="1080897" y="164211"/>
                </a:moveTo>
                <a:lnTo>
                  <a:pt x="1876171" y="1009650"/>
                </a:lnTo>
              </a:path>
              <a:path w="2840990" h="1009650">
                <a:moveTo>
                  <a:pt x="2340610" y="1009650"/>
                </a:moveTo>
                <a:lnTo>
                  <a:pt x="2840736" y="668274"/>
                </a:lnTo>
              </a:path>
              <a:path w="2840990" h="1009650">
                <a:moveTo>
                  <a:pt x="1148969" y="0"/>
                </a:moveTo>
                <a:lnTo>
                  <a:pt x="1867789" y="0"/>
                </a:lnTo>
              </a:path>
              <a:path w="2840990" h="1009650">
                <a:moveTo>
                  <a:pt x="2840736" y="339851"/>
                </a:moveTo>
                <a:lnTo>
                  <a:pt x="2332228" y="0"/>
                </a:lnTo>
              </a:path>
              <a:path w="2840990" h="1009650">
                <a:moveTo>
                  <a:pt x="1148969" y="1008126"/>
                </a:moveTo>
                <a:lnTo>
                  <a:pt x="1876171" y="1009650"/>
                </a:lnTo>
              </a:path>
              <a:path w="2840990" h="1009650">
                <a:moveTo>
                  <a:pt x="916685" y="232283"/>
                </a:moveTo>
                <a:lnTo>
                  <a:pt x="916685" y="775970"/>
                </a:lnTo>
              </a:path>
              <a:path w="2840990" h="1009650">
                <a:moveTo>
                  <a:pt x="2099944" y="232283"/>
                </a:moveTo>
                <a:lnTo>
                  <a:pt x="2108454" y="77749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6516623" y="2462784"/>
            <a:ext cx="576580" cy="603885"/>
            <a:chOff x="4992623" y="2462783"/>
            <a:chExt cx="576580" cy="603885"/>
          </a:xfrm>
        </p:grpSpPr>
        <p:sp>
          <p:nvSpPr>
            <p:cNvPr id="39" name="object 39"/>
            <p:cNvSpPr/>
            <p:nvPr/>
          </p:nvSpPr>
          <p:spPr>
            <a:xfrm>
              <a:off x="4992623" y="2462783"/>
              <a:ext cx="563879" cy="5638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35295" y="2496311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42915" y="2492882"/>
              <a:ext cx="464438" cy="4644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42915" y="249288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2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731001" y="25613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598664" y="1959864"/>
            <a:ext cx="576580" cy="600710"/>
            <a:chOff x="6074664" y="1959864"/>
            <a:chExt cx="576580" cy="600710"/>
          </a:xfrm>
        </p:grpSpPr>
        <p:sp>
          <p:nvSpPr>
            <p:cNvPr id="45" name="object 45"/>
            <p:cNvSpPr/>
            <p:nvPr/>
          </p:nvSpPr>
          <p:spPr>
            <a:xfrm>
              <a:off x="6074664" y="1959864"/>
              <a:ext cx="563880" cy="5638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17336" y="1990344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23813" y="1988820"/>
              <a:ext cx="464438" cy="46443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23813" y="198882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2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812152" y="20568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598664" y="2965705"/>
            <a:ext cx="576580" cy="603885"/>
            <a:chOff x="6074664" y="2965704"/>
            <a:chExt cx="576580" cy="603885"/>
          </a:xfrm>
        </p:grpSpPr>
        <p:sp>
          <p:nvSpPr>
            <p:cNvPr id="51" name="object 51"/>
            <p:cNvSpPr/>
            <p:nvPr/>
          </p:nvSpPr>
          <p:spPr>
            <a:xfrm>
              <a:off x="6074664" y="2965704"/>
              <a:ext cx="563880" cy="56692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17336" y="2999232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23813" y="2996946"/>
              <a:ext cx="464438" cy="46443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123813" y="299694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812152" y="30655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8790431" y="2968752"/>
            <a:ext cx="576580" cy="603885"/>
            <a:chOff x="7266431" y="2968751"/>
            <a:chExt cx="576580" cy="603885"/>
          </a:xfrm>
        </p:grpSpPr>
        <p:sp>
          <p:nvSpPr>
            <p:cNvPr id="57" name="object 57"/>
            <p:cNvSpPr/>
            <p:nvPr/>
          </p:nvSpPr>
          <p:spPr>
            <a:xfrm>
              <a:off x="7266431" y="2968751"/>
              <a:ext cx="563879" cy="5638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09103" y="3002279"/>
              <a:ext cx="533400" cy="5699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15453" y="2998469"/>
              <a:ext cx="464439" cy="46443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15453" y="299846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2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9004555" y="306705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686543" y="2462784"/>
            <a:ext cx="576580" cy="603885"/>
            <a:chOff x="8162543" y="2462783"/>
            <a:chExt cx="576580" cy="603885"/>
          </a:xfrm>
        </p:grpSpPr>
        <p:sp>
          <p:nvSpPr>
            <p:cNvPr id="63" name="object 63"/>
            <p:cNvSpPr/>
            <p:nvPr/>
          </p:nvSpPr>
          <p:spPr>
            <a:xfrm>
              <a:off x="8162543" y="2462783"/>
              <a:ext cx="563879" cy="56387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205215" y="2496311"/>
              <a:ext cx="533400" cy="56997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211946" y="2492882"/>
              <a:ext cx="464566" cy="46443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211946" y="249288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2"/>
                  </a:lnTo>
                  <a:lnTo>
                    <a:pt x="459846" y="279085"/>
                  </a:lnTo>
                  <a:lnTo>
                    <a:pt x="446309" y="322671"/>
                  </a:lnTo>
                  <a:lnTo>
                    <a:pt x="424891" y="362107"/>
                  </a:lnTo>
                  <a:lnTo>
                    <a:pt x="396525" y="396462"/>
                  </a:lnTo>
                  <a:lnTo>
                    <a:pt x="362147" y="424804"/>
                  </a:lnTo>
                  <a:lnTo>
                    <a:pt x="322691" y="446202"/>
                  </a:lnTo>
                  <a:lnTo>
                    <a:pt x="279091" y="459724"/>
                  </a:lnTo>
                  <a:lnTo>
                    <a:pt x="232282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901174" y="25613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963283" y="2221102"/>
            <a:ext cx="2840990" cy="1009650"/>
          </a:xfrm>
          <a:custGeom>
            <a:avLst/>
            <a:gdLst/>
            <a:ahLst/>
            <a:cxnLst/>
            <a:rect l="l" t="t" r="r" b="b"/>
            <a:pathLst>
              <a:path w="2840990" h="1009650">
                <a:moveTo>
                  <a:pt x="0" y="339851"/>
                </a:moveTo>
                <a:lnTo>
                  <a:pt x="684529" y="0"/>
                </a:lnTo>
              </a:path>
              <a:path w="2840990" h="1009650">
                <a:moveTo>
                  <a:pt x="0" y="668274"/>
                </a:moveTo>
                <a:lnTo>
                  <a:pt x="684529" y="1008126"/>
                </a:lnTo>
              </a:path>
              <a:path w="2840990" h="1009650">
                <a:moveTo>
                  <a:pt x="1080896" y="164211"/>
                </a:moveTo>
                <a:lnTo>
                  <a:pt x="1876170" y="1009650"/>
                </a:lnTo>
              </a:path>
              <a:path w="2840990" h="1009650">
                <a:moveTo>
                  <a:pt x="2340610" y="1009650"/>
                </a:moveTo>
                <a:lnTo>
                  <a:pt x="2840736" y="66827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O que é uma Árvore Geradora?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74392" y="3075432"/>
            <a:ext cx="3743325" cy="1612900"/>
            <a:chOff x="850391" y="3075432"/>
            <a:chExt cx="3743325" cy="1612900"/>
          </a:xfrm>
        </p:grpSpPr>
        <p:sp>
          <p:nvSpPr>
            <p:cNvPr id="4" name="object 4"/>
            <p:cNvSpPr/>
            <p:nvPr/>
          </p:nvSpPr>
          <p:spPr>
            <a:xfrm>
              <a:off x="850391" y="3581400"/>
              <a:ext cx="563879" cy="5638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3063" y="3611880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9591" y="3611118"/>
              <a:ext cx="464515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9591" y="361111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8" y="185353"/>
                  </a:lnTo>
                  <a:lnTo>
                    <a:pt x="18250" y="141767"/>
                  </a:lnTo>
                  <a:lnTo>
                    <a:pt x="39661" y="102331"/>
                  </a:lnTo>
                  <a:lnTo>
                    <a:pt x="68019" y="67976"/>
                  </a:lnTo>
                  <a:lnTo>
                    <a:pt x="102389" y="39634"/>
                  </a:lnTo>
                  <a:lnTo>
                    <a:pt x="141837" y="18236"/>
                  </a:lnTo>
                  <a:lnTo>
                    <a:pt x="185429" y="4714"/>
                  </a:lnTo>
                  <a:lnTo>
                    <a:pt x="232232" y="0"/>
                  </a:lnTo>
                  <a:lnTo>
                    <a:pt x="279036" y="4714"/>
                  </a:lnTo>
                  <a:lnTo>
                    <a:pt x="322634" y="18236"/>
                  </a:lnTo>
                  <a:lnTo>
                    <a:pt x="362091" y="39634"/>
                  </a:lnTo>
                  <a:lnTo>
                    <a:pt x="396470" y="67976"/>
                  </a:lnTo>
                  <a:lnTo>
                    <a:pt x="424837" y="102331"/>
                  </a:lnTo>
                  <a:lnTo>
                    <a:pt x="446257" y="141767"/>
                  </a:lnTo>
                  <a:lnTo>
                    <a:pt x="459794" y="185353"/>
                  </a:lnTo>
                  <a:lnTo>
                    <a:pt x="464515" y="232155"/>
                  </a:lnTo>
                  <a:lnTo>
                    <a:pt x="459794" y="278964"/>
                  </a:lnTo>
                  <a:lnTo>
                    <a:pt x="446257" y="322564"/>
                  </a:lnTo>
                  <a:lnTo>
                    <a:pt x="424837" y="362020"/>
                  </a:lnTo>
                  <a:lnTo>
                    <a:pt x="396470" y="396398"/>
                  </a:lnTo>
                  <a:lnTo>
                    <a:pt x="362091" y="424764"/>
                  </a:lnTo>
                  <a:lnTo>
                    <a:pt x="322634" y="446182"/>
                  </a:lnTo>
                  <a:lnTo>
                    <a:pt x="279036" y="459719"/>
                  </a:lnTo>
                  <a:lnTo>
                    <a:pt x="232232" y="464438"/>
                  </a:lnTo>
                  <a:lnTo>
                    <a:pt x="185429" y="459719"/>
                  </a:lnTo>
                  <a:lnTo>
                    <a:pt x="141837" y="446182"/>
                  </a:lnTo>
                  <a:lnTo>
                    <a:pt x="102389" y="424764"/>
                  </a:lnTo>
                  <a:lnTo>
                    <a:pt x="68019" y="396398"/>
                  </a:lnTo>
                  <a:lnTo>
                    <a:pt x="39661" y="362020"/>
                  </a:lnTo>
                  <a:lnTo>
                    <a:pt x="18250" y="322564"/>
                  </a:lnTo>
                  <a:lnTo>
                    <a:pt x="4718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29383" y="3075432"/>
              <a:ext cx="566928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2055" y="3108960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0564" y="3107055"/>
              <a:ext cx="464439" cy="4644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6034" y="3107055"/>
              <a:ext cx="1149350" cy="572135"/>
            </a:xfrm>
            <a:custGeom>
              <a:avLst/>
              <a:gdLst/>
              <a:ahLst/>
              <a:cxnLst/>
              <a:rect l="l" t="t" r="r" b="b"/>
              <a:pathLst>
                <a:path w="1149350" h="572135">
                  <a:moveTo>
                    <a:pt x="684529" y="232156"/>
                  </a:moveTo>
                  <a:lnTo>
                    <a:pt x="689244" y="185353"/>
                  </a:lnTo>
                  <a:lnTo>
                    <a:pt x="702766" y="141767"/>
                  </a:lnTo>
                  <a:lnTo>
                    <a:pt x="724164" y="102331"/>
                  </a:lnTo>
                  <a:lnTo>
                    <a:pt x="752506" y="67976"/>
                  </a:lnTo>
                  <a:lnTo>
                    <a:pt x="786861" y="39634"/>
                  </a:lnTo>
                  <a:lnTo>
                    <a:pt x="826297" y="18236"/>
                  </a:lnTo>
                  <a:lnTo>
                    <a:pt x="869883" y="4714"/>
                  </a:lnTo>
                  <a:lnTo>
                    <a:pt x="916685" y="0"/>
                  </a:lnTo>
                  <a:lnTo>
                    <a:pt x="963494" y="4714"/>
                  </a:lnTo>
                  <a:lnTo>
                    <a:pt x="1007094" y="18236"/>
                  </a:lnTo>
                  <a:lnTo>
                    <a:pt x="1046550" y="39634"/>
                  </a:lnTo>
                  <a:lnTo>
                    <a:pt x="1080928" y="67976"/>
                  </a:lnTo>
                  <a:lnTo>
                    <a:pt x="1109294" y="102331"/>
                  </a:lnTo>
                  <a:lnTo>
                    <a:pt x="1130712" y="141767"/>
                  </a:lnTo>
                  <a:lnTo>
                    <a:pt x="1144249" y="185353"/>
                  </a:lnTo>
                  <a:lnTo>
                    <a:pt x="1148969" y="232156"/>
                  </a:lnTo>
                  <a:lnTo>
                    <a:pt x="1144249" y="278964"/>
                  </a:lnTo>
                  <a:lnTo>
                    <a:pt x="1130712" y="322564"/>
                  </a:lnTo>
                  <a:lnTo>
                    <a:pt x="1109294" y="362020"/>
                  </a:lnTo>
                  <a:lnTo>
                    <a:pt x="1080928" y="396398"/>
                  </a:lnTo>
                  <a:lnTo>
                    <a:pt x="1046550" y="424764"/>
                  </a:lnTo>
                  <a:lnTo>
                    <a:pt x="1007094" y="446182"/>
                  </a:lnTo>
                  <a:lnTo>
                    <a:pt x="963494" y="459719"/>
                  </a:lnTo>
                  <a:lnTo>
                    <a:pt x="916685" y="464439"/>
                  </a:lnTo>
                  <a:lnTo>
                    <a:pt x="869883" y="459719"/>
                  </a:lnTo>
                  <a:lnTo>
                    <a:pt x="826297" y="446182"/>
                  </a:lnTo>
                  <a:lnTo>
                    <a:pt x="786861" y="424764"/>
                  </a:lnTo>
                  <a:lnTo>
                    <a:pt x="752506" y="396398"/>
                  </a:lnTo>
                  <a:lnTo>
                    <a:pt x="724164" y="362020"/>
                  </a:lnTo>
                  <a:lnTo>
                    <a:pt x="702766" y="322564"/>
                  </a:lnTo>
                  <a:lnTo>
                    <a:pt x="689244" y="278964"/>
                  </a:lnTo>
                  <a:lnTo>
                    <a:pt x="684529" y="232156"/>
                  </a:lnTo>
                  <a:close/>
                </a:path>
                <a:path w="1149350" h="572135">
                  <a:moveTo>
                    <a:pt x="0" y="572008"/>
                  </a:moveTo>
                  <a:lnTo>
                    <a:pt x="684529" y="232156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9383" y="4084320"/>
              <a:ext cx="566928" cy="5669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2055" y="4117848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0564" y="4115181"/>
              <a:ext cx="464439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6034" y="4007485"/>
              <a:ext cx="1149350" cy="572135"/>
            </a:xfrm>
            <a:custGeom>
              <a:avLst/>
              <a:gdLst/>
              <a:ahLst/>
              <a:cxnLst/>
              <a:rect l="l" t="t" r="r" b="b"/>
              <a:pathLst>
                <a:path w="1149350" h="572135">
                  <a:moveTo>
                    <a:pt x="684529" y="339851"/>
                  </a:moveTo>
                  <a:lnTo>
                    <a:pt x="689244" y="293049"/>
                  </a:lnTo>
                  <a:lnTo>
                    <a:pt x="702766" y="249463"/>
                  </a:lnTo>
                  <a:lnTo>
                    <a:pt x="724164" y="210027"/>
                  </a:lnTo>
                  <a:lnTo>
                    <a:pt x="752506" y="175672"/>
                  </a:lnTo>
                  <a:lnTo>
                    <a:pt x="786861" y="147330"/>
                  </a:lnTo>
                  <a:lnTo>
                    <a:pt x="826297" y="125932"/>
                  </a:lnTo>
                  <a:lnTo>
                    <a:pt x="869883" y="112410"/>
                  </a:lnTo>
                  <a:lnTo>
                    <a:pt x="916685" y="107695"/>
                  </a:lnTo>
                  <a:lnTo>
                    <a:pt x="963494" y="112410"/>
                  </a:lnTo>
                  <a:lnTo>
                    <a:pt x="1007094" y="125932"/>
                  </a:lnTo>
                  <a:lnTo>
                    <a:pt x="1046550" y="147330"/>
                  </a:lnTo>
                  <a:lnTo>
                    <a:pt x="1080928" y="175672"/>
                  </a:lnTo>
                  <a:lnTo>
                    <a:pt x="1109294" y="210027"/>
                  </a:lnTo>
                  <a:lnTo>
                    <a:pt x="1130712" y="249463"/>
                  </a:lnTo>
                  <a:lnTo>
                    <a:pt x="1144249" y="293049"/>
                  </a:lnTo>
                  <a:lnTo>
                    <a:pt x="1148969" y="339851"/>
                  </a:lnTo>
                  <a:lnTo>
                    <a:pt x="1144249" y="386660"/>
                  </a:lnTo>
                  <a:lnTo>
                    <a:pt x="1130712" y="430260"/>
                  </a:lnTo>
                  <a:lnTo>
                    <a:pt x="1109294" y="469716"/>
                  </a:lnTo>
                  <a:lnTo>
                    <a:pt x="1080928" y="504094"/>
                  </a:lnTo>
                  <a:lnTo>
                    <a:pt x="1046550" y="532460"/>
                  </a:lnTo>
                  <a:lnTo>
                    <a:pt x="1007094" y="553878"/>
                  </a:lnTo>
                  <a:lnTo>
                    <a:pt x="963494" y="567415"/>
                  </a:lnTo>
                  <a:lnTo>
                    <a:pt x="916685" y="572134"/>
                  </a:lnTo>
                  <a:lnTo>
                    <a:pt x="869883" y="567415"/>
                  </a:lnTo>
                  <a:lnTo>
                    <a:pt x="826297" y="553878"/>
                  </a:lnTo>
                  <a:lnTo>
                    <a:pt x="786861" y="532460"/>
                  </a:lnTo>
                  <a:lnTo>
                    <a:pt x="752506" y="504094"/>
                  </a:lnTo>
                  <a:lnTo>
                    <a:pt x="724164" y="469716"/>
                  </a:lnTo>
                  <a:lnTo>
                    <a:pt x="702766" y="430260"/>
                  </a:lnTo>
                  <a:lnTo>
                    <a:pt x="689244" y="386660"/>
                  </a:lnTo>
                  <a:lnTo>
                    <a:pt x="684529" y="339851"/>
                  </a:lnTo>
                  <a:close/>
                </a:path>
                <a:path w="1149350" h="572135">
                  <a:moveTo>
                    <a:pt x="0" y="0"/>
                  </a:moveTo>
                  <a:lnTo>
                    <a:pt x="684529" y="33985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1152" y="4087368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63824" y="4117848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2206" y="4116705"/>
              <a:ext cx="464439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2206" y="411670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2008" y="3075432"/>
              <a:ext cx="566928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4680" y="3108960"/>
              <a:ext cx="533399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63824" y="3107055"/>
              <a:ext cx="464438" cy="4644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76931" y="3107055"/>
              <a:ext cx="1251585" cy="1242060"/>
            </a:xfrm>
            <a:custGeom>
              <a:avLst/>
              <a:gdLst/>
              <a:ahLst/>
              <a:cxnLst/>
              <a:rect l="l" t="t" r="r" b="b"/>
              <a:pathLst>
                <a:path w="1251585" h="1242060">
                  <a:moveTo>
                    <a:pt x="786892" y="232156"/>
                  </a:moveTo>
                  <a:lnTo>
                    <a:pt x="791606" y="185353"/>
                  </a:lnTo>
                  <a:lnTo>
                    <a:pt x="805128" y="141767"/>
                  </a:lnTo>
                  <a:lnTo>
                    <a:pt x="826526" y="102331"/>
                  </a:lnTo>
                  <a:lnTo>
                    <a:pt x="854868" y="67976"/>
                  </a:lnTo>
                  <a:lnTo>
                    <a:pt x="889223" y="39634"/>
                  </a:lnTo>
                  <a:lnTo>
                    <a:pt x="928659" y="18236"/>
                  </a:lnTo>
                  <a:lnTo>
                    <a:pt x="972245" y="4714"/>
                  </a:lnTo>
                  <a:lnTo>
                    <a:pt x="1019047" y="0"/>
                  </a:lnTo>
                  <a:lnTo>
                    <a:pt x="1065856" y="4714"/>
                  </a:lnTo>
                  <a:lnTo>
                    <a:pt x="1109456" y="18236"/>
                  </a:lnTo>
                  <a:lnTo>
                    <a:pt x="1148912" y="39634"/>
                  </a:lnTo>
                  <a:lnTo>
                    <a:pt x="1183290" y="67976"/>
                  </a:lnTo>
                  <a:lnTo>
                    <a:pt x="1211656" y="102331"/>
                  </a:lnTo>
                  <a:lnTo>
                    <a:pt x="1233074" y="141767"/>
                  </a:lnTo>
                  <a:lnTo>
                    <a:pt x="1246611" y="185353"/>
                  </a:lnTo>
                  <a:lnTo>
                    <a:pt x="1251331" y="232156"/>
                  </a:lnTo>
                  <a:lnTo>
                    <a:pt x="1246611" y="278964"/>
                  </a:lnTo>
                  <a:lnTo>
                    <a:pt x="1233074" y="322564"/>
                  </a:lnTo>
                  <a:lnTo>
                    <a:pt x="1211656" y="362020"/>
                  </a:lnTo>
                  <a:lnTo>
                    <a:pt x="1183290" y="396398"/>
                  </a:lnTo>
                  <a:lnTo>
                    <a:pt x="1148912" y="424764"/>
                  </a:lnTo>
                  <a:lnTo>
                    <a:pt x="1109456" y="446182"/>
                  </a:lnTo>
                  <a:lnTo>
                    <a:pt x="1065856" y="459719"/>
                  </a:lnTo>
                  <a:lnTo>
                    <a:pt x="1019047" y="464439"/>
                  </a:lnTo>
                  <a:lnTo>
                    <a:pt x="972245" y="459719"/>
                  </a:lnTo>
                  <a:lnTo>
                    <a:pt x="928659" y="446182"/>
                  </a:lnTo>
                  <a:lnTo>
                    <a:pt x="889223" y="424764"/>
                  </a:lnTo>
                  <a:lnTo>
                    <a:pt x="854868" y="396398"/>
                  </a:lnTo>
                  <a:lnTo>
                    <a:pt x="826526" y="362020"/>
                  </a:lnTo>
                  <a:lnTo>
                    <a:pt x="805128" y="322564"/>
                  </a:lnTo>
                  <a:lnTo>
                    <a:pt x="791606" y="278964"/>
                  </a:lnTo>
                  <a:lnTo>
                    <a:pt x="786892" y="232156"/>
                  </a:lnTo>
                  <a:close/>
                </a:path>
                <a:path w="1251585" h="1242060">
                  <a:moveTo>
                    <a:pt x="0" y="396367"/>
                  </a:moveTo>
                  <a:lnTo>
                    <a:pt x="795274" y="1241806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17263" y="3581400"/>
              <a:ext cx="566927" cy="5638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59936" y="3611880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8699" y="3611118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12720" y="3339211"/>
              <a:ext cx="2320925" cy="1009650"/>
            </a:xfrm>
            <a:custGeom>
              <a:avLst/>
              <a:gdLst/>
              <a:ahLst/>
              <a:cxnLst/>
              <a:rect l="l" t="t" r="r" b="b"/>
              <a:pathLst>
                <a:path w="2320925" h="1009650">
                  <a:moveTo>
                    <a:pt x="1855978" y="504063"/>
                  </a:moveTo>
                  <a:lnTo>
                    <a:pt x="1860697" y="457260"/>
                  </a:lnTo>
                  <a:lnTo>
                    <a:pt x="1874234" y="413674"/>
                  </a:lnTo>
                  <a:lnTo>
                    <a:pt x="1895652" y="374238"/>
                  </a:lnTo>
                  <a:lnTo>
                    <a:pt x="1924018" y="339883"/>
                  </a:lnTo>
                  <a:lnTo>
                    <a:pt x="1958396" y="311541"/>
                  </a:lnTo>
                  <a:lnTo>
                    <a:pt x="1997852" y="290143"/>
                  </a:lnTo>
                  <a:lnTo>
                    <a:pt x="2041452" y="276621"/>
                  </a:lnTo>
                  <a:lnTo>
                    <a:pt x="2088261" y="271906"/>
                  </a:lnTo>
                  <a:lnTo>
                    <a:pt x="2135063" y="276621"/>
                  </a:lnTo>
                  <a:lnTo>
                    <a:pt x="2178649" y="290143"/>
                  </a:lnTo>
                  <a:lnTo>
                    <a:pt x="2218085" y="311541"/>
                  </a:lnTo>
                  <a:lnTo>
                    <a:pt x="2252440" y="339883"/>
                  </a:lnTo>
                  <a:lnTo>
                    <a:pt x="2280782" y="374238"/>
                  </a:lnTo>
                  <a:lnTo>
                    <a:pt x="2302180" y="413674"/>
                  </a:lnTo>
                  <a:lnTo>
                    <a:pt x="2315702" y="457260"/>
                  </a:lnTo>
                  <a:lnTo>
                    <a:pt x="2320417" y="504063"/>
                  </a:lnTo>
                  <a:lnTo>
                    <a:pt x="2315702" y="550871"/>
                  </a:lnTo>
                  <a:lnTo>
                    <a:pt x="2302180" y="594471"/>
                  </a:lnTo>
                  <a:lnTo>
                    <a:pt x="2280782" y="633927"/>
                  </a:lnTo>
                  <a:lnTo>
                    <a:pt x="2252440" y="668305"/>
                  </a:lnTo>
                  <a:lnTo>
                    <a:pt x="2218085" y="696671"/>
                  </a:lnTo>
                  <a:lnTo>
                    <a:pt x="2178649" y="718089"/>
                  </a:lnTo>
                  <a:lnTo>
                    <a:pt x="2135063" y="731626"/>
                  </a:lnTo>
                  <a:lnTo>
                    <a:pt x="2088261" y="736345"/>
                  </a:lnTo>
                  <a:lnTo>
                    <a:pt x="2041452" y="731626"/>
                  </a:lnTo>
                  <a:lnTo>
                    <a:pt x="1997852" y="718089"/>
                  </a:lnTo>
                  <a:lnTo>
                    <a:pt x="1958396" y="696671"/>
                  </a:lnTo>
                  <a:lnTo>
                    <a:pt x="1924018" y="668305"/>
                  </a:lnTo>
                  <a:lnTo>
                    <a:pt x="1895652" y="633927"/>
                  </a:lnTo>
                  <a:lnTo>
                    <a:pt x="1874234" y="594471"/>
                  </a:lnTo>
                  <a:lnTo>
                    <a:pt x="1860697" y="550871"/>
                  </a:lnTo>
                  <a:lnTo>
                    <a:pt x="1855978" y="504063"/>
                  </a:lnTo>
                  <a:close/>
                </a:path>
                <a:path w="2320925" h="1009650">
                  <a:moveTo>
                    <a:pt x="1423924" y="1009650"/>
                  </a:moveTo>
                  <a:lnTo>
                    <a:pt x="1924050" y="668274"/>
                  </a:lnTo>
                </a:path>
                <a:path w="2320925" h="1009650">
                  <a:moveTo>
                    <a:pt x="232283" y="0"/>
                  </a:moveTo>
                  <a:lnTo>
                    <a:pt x="951103" y="0"/>
                  </a:lnTo>
                </a:path>
                <a:path w="2320925" h="1009650">
                  <a:moveTo>
                    <a:pt x="1924050" y="339851"/>
                  </a:moveTo>
                  <a:lnTo>
                    <a:pt x="1415542" y="0"/>
                  </a:lnTo>
                </a:path>
                <a:path w="2320925" h="1009650">
                  <a:moveTo>
                    <a:pt x="232283" y="1008126"/>
                  </a:moveTo>
                  <a:lnTo>
                    <a:pt x="959485" y="1009650"/>
                  </a:lnTo>
                </a:path>
                <a:path w="2320925" h="1009650">
                  <a:moveTo>
                    <a:pt x="0" y="232283"/>
                  </a:moveTo>
                  <a:lnTo>
                    <a:pt x="0" y="775969"/>
                  </a:lnTo>
                </a:path>
                <a:path w="2320925" h="1009650">
                  <a:moveTo>
                    <a:pt x="1183258" y="232283"/>
                  </a:moveTo>
                  <a:lnTo>
                    <a:pt x="1191768" y="777494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443471" y="3075432"/>
            <a:ext cx="2849880" cy="1612900"/>
            <a:chOff x="4919471" y="3075432"/>
            <a:chExt cx="2849880" cy="1612900"/>
          </a:xfrm>
        </p:grpSpPr>
        <p:sp>
          <p:nvSpPr>
            <p:cNvPr id="29" name="object 29"/>
            <p:cNvSpPr/>
            <p:nvPr/>
          </p:nvSpPr>
          <p:spPr>
            <a:xfrm>
              <a:off x="4919471" y="3581400"/>
              <a:ext cx="566927" cy="56388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62143" y="3611880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70906" y="3611118"/>
              <a:ext cx="464438" cy="4644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70906" y="361111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01511" y="3075432"/>
              <a:ext cx="563880" cy="56692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44183" y="3108960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51803" y="3107055"/>
              <a:ext cx="464439" cy="46443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51803" y="310705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6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9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6" y="464439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01511" y="4084320"/>
              <a:ext cx="563880" cy="56692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44183" y="4117848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51803" y="4115181"/>
              <a:ext cx="464439" cy="4644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51803" y="411518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6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9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6" y="464439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93279" y="4087368"/>
              <a:ext cx="563879" cy="56388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35951" y="4117848"/>
              <a:ext cx="533400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43444" y="4116705"/>
              <a:ext cx="464438" cy="46443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43444" y="411670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84135" y="3075432"/>
              <a:ext cx="566927" cy="56692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26807" y="3108960"/>
              <a:ext cx="533400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235062" y="3107055"/>
              <a:ext cx="464438" cy="46443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35062" y="310705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9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441245" y="1179672"/>
            <a:ext cx="6632575" cy="478472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rlito"/>
                <a:cs typeface="Carlito"/>
              </a:rPr>
              <a:t>É </a:t>
            </a:r>
            <a:r>
              <a:rPr sz="3200" spc="-10" dirty="0">
                <a:latin typeface="Carlito"/>
                <a:cs typeface="Carlito"/>
              </a:rPr>
              <a:t>uma </a:t>
            </a:r>
            <a:r>
              <a:rPr sz="3200" spc="-20" dirty="0">
                <a:latin typeface="Carlito"/>
                <a:cs typeface="Carlito"/>
              </a:rPr>
              <a:t>árvore </a:t>
            </a:r>
            <a:r>
              <a:rPr sz="3200" spc="-10" dirty="0">
                <a:latin typeface="Carlito"/>
                <a:cs typeface="Carlito"/>
              </a:rPr>
              <a:t>de um </a:t>
            </a:r>
            <a:r>
              <a:rPr sz="3200" spc="-40" dirty="0">
                <a:latin typeface="Carlito"/>
                <a:cs typeface="Carlito"/>
              </a:rPr>
              <a:t>grafo </a:t>
            </a:r>
            <a:r>
              <a:rPr sz="3200" spc="-5" dirty="0">
                <a:latin typeface="Carlito"/>
                <a:cs typeface="Carlito"/>
              </a:rPr>
              <a:t>em</a:t>
            </a:r>
            <a:r>
              <a:rPr sz="3200" spc="1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que: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5" dirty="0">
                <a:latin typeface="Carlito"/>
                <a:cs typeface="Carlito"/>
              </a:rPr>
              <a:t>Não </a:t>
            </a:r>
            <a:r>
              <a:rPr sz="2800" dirty="0">
                <a:latin typeface="Carlito"/>
                <a:cs typeface="Carlito"/>
              </a:rPr>
              <a:t>são </a:t>
            </a:r>
            <a:r>
              <a:rPr sz="2800" spc="-10" dirty="0">
                <a:latin typeface="Carlito"/>
                <a:cs typeface="Carlito"/>
              </a:rPr>
              <a:t>preservados todos </a:t>
            </a:r>
            <a:r>
              <a:rPr sz="2800" dirty="0">
                <a:latin typeface="Carlito"/>
                <a:cs typeface="Carlito"/>
              </a:rPr>
              <a:t>os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arcos...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5" dirty="0">
                <a:latin typeface="Carlito"/>
                <a:cs typeface="Carlito"/>
              </a:rPr>
              <a:t>Mas </a:t>
            </a:r>
            <a:r>
              <a:rPr sz="2800" spc="-10" dirty="0">
                <a:latin typeface="Carlito"/>
                <a:cs typeface="Carlito"/>
              </a:rPr>
              <a:t>preserva </a:t>
            </a:r>
            <a:r>
              <a:rPr sz="2800" spc="-5" dirty="0">
                <a:latin typeface="Carlito"/>
                <a:cs typeface="Carlito"/>
              </a:rPr>
              <a:t>todos </a:t>
            </a:r>
            <a:r>
              <a:rPr sz="2800" dirty="0">
                <a:latin typeface="Carlito"/>
                <a:cs typeface="Carlito"/>
              </a:rPr>
              <a:t>os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nós</a:t>
            </a:r>
            <a:endParaRPr sz="2800">
              <a:latin typeface="Carlito"/>
              <a:cs typeface="Carlito"/>
            </a:endParaRPr>
          </a:p>
          <a:p>
            <a:pPr lvl="1">
              <a:spcBef>
                <a:spcPts val="35"/>
              </a:spcBef>
              <a:buFont typeface="Arial"/>
              <a:buChar char="–"/>
            </a:pPr>
            <a:endParaRPr sz="2450">
              <a:latin typeface="Carlito"/>
              <a:cs typeface="Carlito"/>
            </a:endParaRPr>
          </a:p>
          <a:p>
            <a:pPr marL="1238885">
              <a:tabLst>
                <a:tab pos="2422525" algn="l"/>
                <a:tab pos="5311140" algn="l"/>
                <a:tab pos="6494780" algn="l"/>
              </a:tabLst>
            </a:pPr>
            <a:r>
              <a:rPr dirty="0">
                <a:latin typeface="Carlito"/>
                <a:cs typeface="Carlito"/>
              </a:rPr>
              <a:t>2	5	2	5</a:t>
            </a:r>
            <a:endParaRPr>
              <a:latin typeface="Carlito"/>
              <a:cs typeface="Carlito"/>
            </a:endParaRPr>
          </a:p>
          <a:p>
            <a:pPr>
              <a:spcBef>
                <a:spcPts val="40"/>
              </a:spcBef>
            </a:pPr>
            <a:endParaRPr sz="1450">
              <a:latin typeface="Carlito"/>
              <a:cs typeface="Carlito"/>
            </a:endParaRPr>
          </a:p>
          <a:p>
            <a:pPr marL="157480">
              <a:tabLst>
                <a:tab pos="3327400" algn="l"/>
                <a:tab pos="4230370" algn="l"/>
              </a:tabLst>
            </a:pPr>
            <a:r>
              <a:rPr dirty="0">
                <a:latin typeface="Carlito"/>
                <a:cs typeface="Carlito"/>
              </a:rPr>
              <a:t>1	6	1</a:t>
            </a:r>
            <a:endParaRPr>
              <a:latin typeface="Carlito"/>
              <a:cs typeface="Carlito"/>
            </a:endParaRPr>
          </a:p>
          <a:p>
            <a:pPr>
              <a:spcBef>
                <a:spcPts val="55"/>
              </a:spcBef>
            </a:pPr>
            <a:endParaRPr sz="1450">
              <a:latin typeface="Carlito"/>
              <a:cs typeface="Carlito"/>
            </a:endParaRPr>
          </a:p>
          <a:p>
            <a:pPr marL="1238885">
              <a:tabLst>
                <a:tab pos="2430780" algn="l"/>
                <a:tab pos="5311140" algn="l"/>
                <a:tab pos="6503670" algn="l"/>
              </a:tabLst>
            </a:pPr>
            <a:r>
              <a:rPr dirty="0">
                <a:latin typeface="Carlito"/>
                <a:cs typeface="Carlito"/>
              </a:rPr>
              <a:t>3	4	3	4</a:t>
            </a:r>
            <a:endParaRPr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>
              <a:latin typeface="Carlito"/>
              <a:cs typeface="Carlito"/>
            </a:endParaRPr>
          </a:p>
          <a:p>
            <a:pPr marL="356870" indent="-344805">
              <a:spcBef>
                <a:spcPts val="155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Se </a:t>
            </a:r>
            <a:r>
              <a:rPr sz="3200" spc="-5" dirty="0">
                <a:latin typeface="Carlito"/>
                <a:cs typeface="Carlito"/>
              </a:rPr>
              <a:t>o </a:t>
            </a:r>
            <a:r>
              <a:rPr sz="3200" spc="-40" dirty="0">
                <a:latin typeface="Carlito"/>
                <a:cs typeface="Carlito"/>
              </a:rPr>
              <a:t>grafo </a:t>
            </a:r>
            <a:r>
              <a:rPr sz="3200" spc="-5" dirty="0">
                <a:latin typeface="Carlito"/>
                <a:cs typeface="Carlito"/>
              </a:rPr>
              <a:t>original </a:t>
            </a:r>
            <a:r>
              <a:rPr sz="3200" spc="-10" dirty="0">
                <a:latin typeface="Carlito"/>
                <a:cs typeface="Carlito"/>
              </a:rPr>
              <a:t>tem </a:t>
            </a:r>
            <a:r>
              <a:rPr sz="3200" spc="-5" dirty="0">
                <a:latin typeface="Carlito"/>
                <a:cs typeface="Carlito"/>
              </a:rPr>
              <a:t>N</a:t>
            </a:r>
            <a:r>
              <a:rPr sz="3200" spc="9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nós...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árvore </a:t>
            </a:r>
            <a:r>
              <a:rPr sz="2800" spc="-15" dirty="0">
                <a:latin typeface="Carlito"/>
                <a:cs typeface="Carlito"/>
              </a:rPr>
              <a:t>geradora </a:t>
            </a:r>
            <a:r>
              <a:rPr sz="2800" spc="-10" dirty="0">
                <a:latin typeface="Carlito"/>
                <a:cs typeface="Carlito"/>
              </a:rPr>
              <a:t>sempre </a:t>
            </a:r>
            <a:r>
              <a:rPr sz="2800" spc="-20" dirty="0">
                <a:latin typeface="Carlito"/>
                <a:cs typeface="Carlito"/>
              </a:rPr>
              <a:t>terá </a:t>
            </a:r>
            <a:r>
              <a:rPr sz="2800" spc="10" dirty="0">
                <a:latin typeface="Carlito"/>
                <a:cs typeface="Carlito"/>
              </a:rPr>
              <a:t>N-1</a:t>
            </a:r>
            <a:r>
              <a:rPr sz="2800" spc="-1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arcos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613392" y="3581400"/>
            <a:ext cx="576580" cy="600710"/>
            <a:chOff x="8089392" y="3581400"/>
            <a:chExt cx="576580" cy="600710"/>
          </a:xfrm>
        </p:grpSpPr>
        <p:sp>
          <p:nvSpPr>
            <p:cNvPr id="51" name="object 51"/>
            <p:cNvSpPr/>
            <p:nvPr/>
          </p:nvSpPr>
          <p:spPr>
            <a:xfrm>
              <a:off x="8089392" y="3581400"/>
              <a:ext cx="566927" cy="56388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32064" y="3611880"/>
              <a:ext cx="533400" cy="5699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39938" y="3611117"/>
              <a:ext cx="464565" cy="46443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39938" y="3611117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9829039" y="36799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891273" y="3339210"/>
            <a:ext cx="2840990" cy="1009650"/>
          </a:xfrm>
          <a:custGeom>
            <a:avLst/>
            <a:gdLst/>
            <a:ahLst/>
            <a:cxnLst/>
            <a:rect l="l" t="t" r="r" b="b"/>
            <a:pathLst>
              <a:path w="2840990" h="1009650">
                <a:moveTo>
                  <a:pt x="0" y="339851"/>
                </a:moveTo>
                <a:lnTo>
                  <a:pt x="684529" y="0"/>
                </a:lnTo>
              </a:path>
              <a:path w="2840990" h="1009650">
                <a:moveTo>
                  <a:pt x="0" y="668274"/>
                </a:moveTo>
                <a:lnTo>
                  <a:pt x="684529" y="1008126"/>
                </a:lnTo>
              </a:path>
              <a:path w="2840990" h="1009650">
                <a:moveTo>
                  <a:pt x="1080897" y="164211"/>
                </a:moveTo>
                <a:lnTo>
                  <a:pt x="1876171" y="1009650"/>
                </a:lnTo>
              </a:path>
              <a:path w="2840990" h="1009650">
                <a:moveTo>
                  <a:pt x="2340609" y="1009650"/>
                </a:moveTo>
                <a:lnTo>
                  <a:pt x="2840735" y="668274"/>
                </a:lnTo>
              </a:path>
              <a:path w="2840990" h="1009650">
                <a:moveTo>
                  <a:pt x="1148969" y="0"/>
                </a:moveTo>
                <a:lnTo>
                  <a:pt x="1867789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Árvore Geradora de Custo Mínimo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38200" y="1462475"/>
            <a:ext cx="10515600" cy="4351338"/>
          </a:xfrm>
        </p:spPr>
        <p:txBody>
          <a:bodyPr vert="horz" wrap="square" lIns="0" tIns="110490" rIns="0" bIns="0" rtlCol="0">
            <a:spAutoFit/>
          </a:bodyPr>
          <a:lstStyle/>
          <a:p>
            <a:r>
              <a:rPr lang="pt-BR" dirty="0"/>
              <a:t>Se os arcos são valorados</a:t>
            </a:r>
          </a:p>
          <a:p>
            <a:pPr lvl="1"/>
            <a:r>
              <a:rPr lang="pt-BR" dirty="0"/>
              <a:t>Existe uma A.G. cuja soma dos valores é mínima</a:t>
            </a:r>
          </a:p>
          <a:p>
            <a:pPr lvl="1"/>
            <a:r>
              <a:rPr lang="pt-BR" dirty="0"/>
              <a:t>Essa é a Árvore Geradora de Custo Mínimo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057" y="5791880"/>
            <a:ext cx="12107353" cy="768158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spcBef>
                <a:spcPts val="869"/>
              </a:spcBef>
              <a:buChar char="•"/>
              <a:tabLst>
                <a:tab pos="356870" algn="l"/>
                <a:tab pos="357505" algn="l"/>
              </a:tabLst>
            </a:pPr>
            <a:r>
              <a:rPr spc="30" dirty="0">
                <a:cs typeface="Arial"/>
              </a:rPr>
              <a:t>“</a:t>
            </a:r>
            <a:r>
              <a:rPr spc="30" dirty="0">
                <a:cs typeface="Carlito"/>
              </a:rPr>
              <a:t>Minimum </a:t>
            </a:r>
            <a:r>
              <a:rPr spc="-5" dirty="0">
                <a:cs typeface="Carlito"/>
              </a:rPr>
              <a:t>Spanning</a:t>
            </a:r>
            <a:r>
              <a:rPr spc="-320" dirty="0">
                <a:cs typeface="Carlito"/>
              </a:rPr>
              <a:t> </a:t>
            </a:r>
            <a:r>
              <a:rPr spc="-5" dirty="0">
                <a:cs typeface="Carlito"/>
              </a:rPr>
              <a:t>Tree</a:t>
            </a:r>
            <a:r>
              <a:rPr spc="-5" dirty="0">
                <a:cs typeface="Arial"/>
              </a:rPr>
              <a:t>”</a:t>
            </a:r>
            <a:endParaRPr dirty="0">
              <a:cs typeface="Arial"/>
            </a:endParaRPr>
          </a:p>
          <a:p>
            <a:pPr marL="356870" indent="-344805"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pc="-15" dirty="0">
                <a:cs typeface="Carlito"/>
              </a:rPr>
              <a:t>Existem </a:t>
            </a:r>
            <a:r>
              <a:rPr spc="-5" dirty="0">
                <a:cs typeface="Carlito"/>
              </a:rPr>
              <a:t>algoritmos </a:t>
            </a:r>
            <a:r>
              <a:rPr spc="-25" dirty="0">
                <a:cs typeface="Carlito"/>
              </a:rPr>
              <a:t>para</a:t>
            </a:r>
            <a:r>
              <a:rPr spc="45" dirty="0">
                <a:cs typeface="Carlito"/>
              </a:rPr>
              <a:t> </a:t>
            </a:r>
            <a:r>
              <a:rPr spc="-15" dirty="0" err="1">
                <a:cs typeface="Carlito"/>
              </a:rPr>
              <a:t>encontrá</a:t>
            </a:r>
            <a:r>
              <a:rPr spc="-15" dirty="0">
                <a:cs typeface="Carlito"/>
              </a:rPr>
              <a:t>-la</a:t>
            </a:r>
            <a:endParaRPr dirty="0">
              <a:cs typeface="Carlito"/>
            </a:endParaRP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15BE70EF-5B35-48F7-B3F1-9E50743D0F7C}"/>
              </a:ext>
            </a:extLst>
          </p:cNvPr>
          <p:cNvGrpSpPr/>
          <p:nvPr/>
        </p:nvGrpSpPr>
        <p:grpSpPr>
          <a:xfrm>
            <a:off x="2259838" y="3723315"/>
            <a:ext cx="7672324" cy="1672210"/>
            <a:chOff x="2374391" y="3016122"/>
            <a:chExt cx="7672324" cy="1672210"/>
          </a:xfrm>
        </p:grpSpPr>
        <p:grpSp>
          <p:nvGrpSpPr>
            <p:cNvPr id="5" name="object 5"/>
            <p:cNvGrpSpPr/>
            <p:nvPr/>
          </p:nvGrpSpPr>
          <p:grpSpPr>
            <a:xfrm>
              <a:off x="2374391" y="3581400"/>
              <a:ext cx="576580" cy="600710"/>
              <a:chOff x="850391" y="3581400"/>
              <a:chExt cx="576580" cy="600710"/>
            </a:xfrm>
          </p:grpSpPr>
          <p:sp>
            <p:nvSpPr>
              <p:cNvPr id="6" name="object 6"/>
              <p:cNvSpPr/>
              <p:nvPr/>
            </p:nvSpPr>
            <p:spPr>
              <a:xfrm>
                <a:off x="850391" y="3581400"/>
                <a:ext cx="563879" cy="56388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893063" y="3611880"/>
                <a:ext cx="533400" cy="56997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899591" y="3611117"/>
                <a:ext cx="464515" cy="464438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899591" y="3611117"/>
                <a:ext cx="464820" cy="464820"/>
              </a:xfrm>
              <a:custGeom>
                <a:avLst/>
                <a:gdLst/>
                <a:ahLst/>
                <a:cxnLst/>
                <a:rect l="l" t="t" r="r" b="b"/>
                <a:pathLst>
                  <a:path w="464819" h="464820">
                    <a:moveTo>
                      <a:pt x="0" y="232155"/>
                    </a:moveTo>
                    <a:lnTo>
                      <a:pt x="4718" y="185353"/>
                    </a:lnTo>
                    <a:lnTo>
                      <a:pt x="18250" y="141767"/>
                    </a:lnTo>
                    <a:lnTo>
                      <a:pt x="39661" y="102331"/>
                    </a:lnTo>
                    <a:lnTo>
                      <a:pt x="68019" y="67976"/>
                    </a:lnTo>
                    <a:lnTo>
                      <a:pt x="102389" y="39634"/>
                    </a:lnTo>
                    <a:lnTo>
                      <a:pt x="141837" y="18236"/>
                    </a:lnTo>
                    <a:lnTo>
                      <a:pt x="185429" y="4714"/>
                    </a:lnTo>
                    <a:lnTo>
                      <a:pt x="232232" y="0"/>
                    </a:lnTo>
                    <a:lnTo>
                      <a:pt x="279036" y="4714"/>
                    </a:lnTo>
                    <a:lnTo>
                      <a:pt x="322634" y="18236"/>
                    </a:lnTo>
                    <a:lnTo>
                      <a:pt x="362091" y="39634"/>
                    </a:lnTo>
                    <a:lnTo>
                      <a:pt x="396470" y="67976"/>
                    </a:lnTo>
                    <a:lnTo>
                      <a:pt x="424837" y="102331"/>
                    </a:lnTo>
                    <a:lnTo>
                      <a:pt x="446257" y="141767"/>
                    </a:lnTo>
                    <a:lnTo>
                      <a:pt x="459794" y="185353"/>
                    </a:lnTo>
                    <a:lnTo>
                      <a:pt x="464515" y="232155"/>
                    </a:lnTo>
                    <a:lnTo>
                      <a:pt x="459794" y="278964"/>
                    </a:lnTo>
                    <a:lnTo>
                      <a:pt x="446257" y="322564"/>
                    </a:lnTo>
                    <a:lnTo>
                      <a:pt x="424837" y="362020"/>
                    </a:lnTo>
                    <a:lnTo>
                      <a:pt x="396470" y="396398"/>
                    </a:lnTo>
                    <a:lnTo>
                      <a:pt x="362091" y="424764"/>
                    </a:lnTo>
                    <a:lnTo>
                      <a:pt x="322634" y="446182"/>
                    </a:lnTo>
                    <a:lnTo>
                      <a:pt x="279036" y="459719"/>
                    </a:lnTo>
                    <a:lnTo>
                      <a:pt x="232232" y="464438"/>
                    </a:lnTo>
                    <a:lnTo>
                      <a:pt x="185429" y="459719"/>
                    </a:lnTo>
                    <a:lnTo>
                      <a:pt x="141837" y="446182"/>
                    </a:lnTo>
                    <a:lnTo>
                      <a:pt x="102389" y="424764"/>
                    </a:lnTo>
                    <a:lnTo>
                      <a:pt x="68019" y="396398"/>
                    </a:lnTo>
                    <a:lnTo>
                      <a:pt x="39661" y="362020"/>
                    </a:lnTo>
                    <a:lnTo>
                      <a:pt x="18250" y="322564"/>
                    </a:lnTo>
                    <a:lnTo>
                      <a:pt x="4718" y="278964"/>
                    </a:lnTo>
                    <a:lnTo>
                      <a:pt x="0" y="232155"/>
                    </a:lnTo>
                    <a:close/>
                  </a:path>
                </a:pathLst>
              </a:custGeom>
              <a:ln w="9525">
                <a:solidFill>
                  <a:srgbClr val="497DB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2586330" y="3679952"/>
              <a:ext cx="1416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arlito"/>
                  <a:cs typeface="Carlito"/>
                </a:rPr>
                <a:t>1</a:t>
              </a:r>
              <a:endParaRPr>
                <a:latin typeface="Carlito"/>
                <a:cs typeface="Carlito"/>
              </a:endParaRPr>
            </a:p>
          </p:txBody>
        </p:sp>
        <p:grpSp>
          <p:nvGrpSpPr>
            <p:cNvPr id="11" name="object 11"/>
            <p:cNvGrpSpPr/>
            <p:nvPr/>
          </p:nvGrpSpPr>
          <p:grpSpPr>
            <a:xfrm>
              <a:off x="3453384" y="3075432"/>
              <a:ext cx="1767839" cy="1612900"/>
              <a:chOff x="1929383" y="3075432"/>
              <a:chExt cx="1767839" cy="1612900"/>
            </a:xfrm>
          </p:grpSpPr>
          <p:sp>
            <p:nvSpPr>
              <p:cNvPr id="12" name="object 12"/>
              <p:cNvSpPr/>
              <p:nvPr/>
            </p:nvSpPr>
            <p:spPr>
              <a:xfrm>
                <a:off x="1929383" y="3075432"/>
                <a:ext cx="566928" cy="56692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1972055" y="3108960"/>
                <a:ext cx="533400" cy="56997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1980564" y="3107055"/>
                <a:ext cx="464439" cy="464439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1980564" y="3107055"/>
                <a:ext cx="464820" cy="464820"/>
              </a:xfrm>
              <a:custGeom>
                <a:avLst/>
                <a:gdLst/>
                <a:ahLst/>
                <a:cxnLst/>
                <a:rect l="l" t="t" r="r" b="b"/>
                <a:pathLst>
                  <a:path w="464819" h="464820">
                    <a:moveTo>
                      <a:pt x="0" y="232156"/>
                    </a:moveTo>
                    <a:lnTo>
                      <a:pt x="4714" y="185353"/>
                    </a:lnTo>
                    <a:lnTo>
                      <a:pt x="18236" y="141767"/>
                    </a:lnTo>
                    <a:lnTo>
                      <a:pt x="39634" y="102331"/>
                    </a:lnTo>
                    <a:lnTo>
                      <a:pt x="67976" y="67976"/>
                    </a:lnTo>
                    <a:lnTo>
                      <a:pt x="102331" y="39634"/>
                    </a:lnTo>
                    <a:lnTo>
                      <a:pt x="141767" y="18236"/>
                    </a:lnTo>
                    <a:lnTo>
                      <a:pt x="185353" y="4714"/>
                    </a:lnTo>
                    <a:lnTo>
                      <a:pt x="232156" y="0"/>
                    </a:lnTo>
                    <a:lnTo>
                      <a:pt x="278964" y="4714"/>
                    </a:lnTo>
                    <a:lnTo>
                      <a:pt x="322564" y="18236"/>
                    </a:lnTo>
                    <a:lnTo>
                      <a:pt x="362020" y="39634"/>
                    </a:lnTo>
                    <a:lnTo>
                      <a:pt x="396398" y="67976"/>
                    </a:lnTo>
                    <a:lnTo>
                      <a:pt x="424764" y="102331"/>
                    </a:lnTo>
                    <a:lnTo>
                      <a:pt x="446182" y="141767"/>
                    </a:lnTo>
                    <a:lnTo>
                      <a:pt x="459719" y="185353"/>
                    </a:lnTo>
                    <a:lnTo>
                      <a:pt x="464439" y="232156"/>
                    </a:lnTo>
                    <a:lnTo>
                      <a:pt x="459719" y="278964"/>
                    </a:lnTo>
                    <a:lnTo>
                      <a:pt x="446182" y="322564"/>
                    </a:lnTo>
                    <a:lnTo>
                      <a:pt x="424764" y="362020"/>
                    </a:lnTo>
                    <a:lnTo>
                      <a:pt x="396398" y="396398"/>
                    </a:lnTo>
                    <a:lnTo>
                      <a:pt x="362020" y="424764"/>
                    </a:lnTo>
                    <a:lnTo>
                      <a:pt x="322564" y="446182"/>
                    </a:lnTo>
                    <a:lnTo>
                      <a:pt x="278964" y="459719"/>
                    </a:lnTo>
                    <a:lnTo>
                      <a:pt x="232156" y="464439"/>
                    </a:lnTo>
                    <a:lnTo>
                      <a:pt x="185353" y="459719"/>
                    </a:lnTo>
                    <a:lnTo>
                      <a:pt x="141767" y="446182"/>
                    </a:lnTo>
                    <a:lnTo>
                      <a:pt x="102331" y="424764"/>
                    </a:lnTo>
                    <a:lnTo>
                      <a:pt x="67976" y="396398"/>
                    </a:lnTo>
                    <a:lnTo>
                      <a:pt x="39634" y="362020"/>
                    </a:lnTo>
                    <a:lnTo>
                      <a:pt x="18236" y="322564"/>
                    </a:lnTo>
                    <a:lnTo>
                      <a:pt x="4714" y="278964"/>
                    </a:lnTo>
                    <a:lnTo>
                      <a:pt x="0" y="232156"/>
                    </a:lnTo>
                    <a:close/>
                  </a:path>
                </a:pathLst>
              </a:custGeom>
              <a:ln w="9524">
                <a:solidFill>
                  <a:srgbClr val="497DB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1929383" y="4084320"/>
                <a:ext cx="566928" cy="566927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1972055" y="4117848"/>
                <a:ext cx="533400" cy="569976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1980564" y="4115181"/>
                <a:ext cx="464439" cy="464438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1980564" y="4115181"/>
                <a:ext cx="464820" cy="464820"/>
              </a:xfrm>
              <a:custGeom>
                <a:avLst/>
                <a:gdLst/>
                <a:ahLst/>
                <a:cxnLst/>
                <a:rect l="l" t="t" r="r" b="b"/>
                <a:pathLst>
                  <a:path w="464819" h="464820">
                    <a:moveTo>
                      <a:pt x="0" y="232156"/>
                    </a:moveTo>
                    <a:lnTo>
                      <a:pt x="4714" y="185353"/>
                    </a:lnTo>
                    <a:lnTo>
                      <a:pt x="18236" y="141767"/>
                    </a:lnTo>
                    <a:lnTo>
                      <a:pt x="39634" y="102331"/>
                    </a:lnTo>
                    <a:lnTo>
                      <a:pt x="67976" y="67976"/>
                    </a:lnTo>
                    <a:lnTo>
                      <a:pt x="102331" y="39634"/>
                    </a:lnTo>
                    <a:lnTo>
                      <a:pt x="141767" y="18236"/>
                    </a:lnTo>
                    <a:lnTo>
                      <a:pt x="185353" y="4714"/>
                    </a:lnTo>
                    <a:lnTo>
                      <a:pt x="232156" y="0"/>
                    </a:lnTo>
                    <a:lnTo>
                      <a:pt x="278964" y="4714"/>
                    </a:lnTo>
                    <a:lnTo>
                      <a:pt x="322564" y="18236"/>
                    </a:lnTo>
                    <a:lnTo>
                      <a:pt x="362020" y="39634"/>
                    </a:lnTo>
                    <a:lnTo>
                      <a:pt x="396398" y="67976"/>
                    </a:lnTo>
                    <a:lnTo>
                      <a:pt x="424764" y="102331"/>
                    </a:lnTo>
                    <a:lnTo>
                      <a:pt x="446182" y="141767"/>
                    </a:lnTo>
                    <a:lnTo>
                      <a:pt x="459719" y="185353"/>
                    </a:lnTo>
                    <a:lnTo>
                      <a:pt x="464439" y="232156"/>
                    </a:lnTo>
                    <a:lnTo>
                      <a:pt x="459719" y="278964"/>
                    </a:lnTo>
                    <a:lnTo>
                      <a:pt x="446182" y="322564"/>
                    </a:lnTo>
                    <a:lnTo>
                      <a:pt x="424764" y="362020"/>
                    </a:lnTo>
                    <a:lnTo>
                      <a:pt x="396398" y="396398"/>
                    </a:lnTo>
                    <a:lnTo>
                      <a:pt x="362020" y="424764"/>
                    </a:lnTo>
                    <a:lnTo>
                      <a:pt x="322564" y="446182"/>
                    </a:lnTo>
                    <a:lnTo>
                      <a:pt x="278964" y="459719"/>
                    </a:lnTo>
                    <a:lnTo>
                      <a:pt x="232156" y="464439"/>
                    </a:lnTo>
                    <a:lnTo>
                      <a:pt x="185353" y="459719"/>
                    </a:lnTo>
                    <a:lnTo>
                      <a:pt x="141767" y="446182"/>
                    </a:lnTo>
                    <a:lnTo>
                      <a:pt x="102331" y="424764"/>
                    </a:lnTo>
                    <a:lnTo>
                      <a:pt x="67976" y="396398"/>
                    </a:lnTo>
                    <a:lnTo>
                      <a:pt x="39634" y="362020"/>
                    </a:lnTo>
                    <a:lnTo>
                      <a:pt x="18236" y="322564"/>
                    </a:lnTo>
                    <a:lnTo>
                      <a:pt x="4714" y="278964"/>
                    </a:lnTo>
                    <a:lnTo>
                      <a:pt x="0" y="232156"/>
                    </a:lnTo>
                    <a:close/>
                  </a:path>
                </a:pathLst>
              </a:custGeom>
              <a:ln w="9525">
                <a:solidFill>
                  <a:srgbClr val="497DB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3121151" y="4087368"/>
                <a:ext cx="566927" cy="563880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163823" y="4117848"/>
                <a:ext cx="533400" cy="569976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3172205" y="4116705"/>
                <a:ext cx="464439" cy="464438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3172205" y="4116705"/>
                <a:ext cx="464820" cy="464820"/>
              </a:xfrm>
              <a:custGeom>
                <a:avLst/>
                <a:gdLst/>
                <a:ahLst/>
                <a:cxnLst/>
                <a:rect l="l" t="t" r="r" b="b"/>
                <a:pathLst>
                  <a:path w="464820" h="464820">
                    <a:moveTo>
                      <a:pt x="0" y="232156"/>
                    </a:moveTo>
                    <a:lnTo>
                      <a:pt x="4719" y="185353"/>
                    </a:lnTo>
                    <a:lnTo>
                      <a:pt x="18256" y="141767"/>
                    </a:lnTo>
                    <a:lnTo>
                      <a:pt x="39674" y="102331"/>
                    </a:lnTo>
                    <a:lnTo>
                      <a:pt x="68040" y="67976"/>
                    </a:lnTo>
                    <a:lnTo>
                      <a:pt x="102418" y="39634"/>
                    </a:lnTo>
                    <a:lnTo>
                      <a:pt x="141874" y="18236"/>
                    </a:lnTo>
                    <a:lnTo>
                      <a:pt x="185474" y="4714"/>
                    </a:lnTo>
                    <a:lnTo>
                      <a:pt x="232282" y="0"/>
                    </a:lnTo>
                    <a:lnTo>
                      <a:pt x="279085" y="4714"/>
                    </a:lnTo>
                    <a:lnTo>
                      <a:pt x="322671" y="18236"/>
                    </a:lnTo>
                    <a:lnTo>
                      <a:pt x="362107" y="39634"/>
                    </a:lnTo>
                    <a:lnTo>
                      <a:pt x="396462" y="67976"/>
                    </a:lnTo>
                    <a:lnTo>
                      <a:pt x="424804" y="102331"/>
                    </a:lnTo>
                    <a:lnTo>
                      <a:pt x="446202" y="141767"/>
                    </a:lnTo>
                    <a:lnTo>
                      <a:pt x="459724" y="185353"/>
                    </a:lnTo>
                    <a:lnTo>
                      <a:pt x="464439" y="232156"/>
                    </a:lnTo>
                    <a:lnTo>
                      <a:pt x="459724" y="278964"/>
                    </a:lnTo>
                    <a:lnTo>
                      <a:pt x="446202" y="322564"/>
                    </a:lnTo>
                    <a:lnTo>
                      <a:pt x="424804" y="362020"/>
                    </a:lnTo>
                    <a:lnTo>
                      <a:pt x="396462" y="396398"/>
                    </a:lnTo>
                    <a:lnTo>
                      <a:pt x="362107" y="424764"/>
                    </a:lnTo>
                    <a:lnTo>
                      <a:pt x="322671" y="446182"/>
                    </a:lnTo>
                    <a:lnTo>
                      <a:pt x="279085" y="459719"/>
                    </a:lnTo>
                    <a:lnTo>
                      <a:pt x="232282" y="464439"/>
                    </a:lnTo>
                    <a:lnTo>
                      <a:pt x="185474" y="459719"/>
                    </a:lnTo>
                    <a:lnTo>
                      <a:pt x="141874" y="446182"/>
                    </a:lnTo>
                    <a:lnTo>
                      <a:pt x="102418" y="424764"/>
                    </a:lnTo>
                    <a:lnTo>
                      <a:pt x="68040" y="396398"/>
                    </a:lnTo>
                    <a:lnTo>
                      <a:pt x="39674" y="362020"/>
                    </a:lnTo>
                    <a:lnTo>
                      <a:pt x="18256" y="322564"/>
                    </a:lnTo>
                    <a:lnTo>
                      <a:pt x="4719" y="278964"/>
                    </a:lnTo>
                    <a:lnTo>
                      <a:pt x="0" y="232156"/>
                    </a:lnTo>
                    <a:close/>
                  </a:path>
                </a:pathLst>
              </a:custGeom>
              <a:ln w="9525">
                <a:solidFill>
                  <a:srgbClr val="497DB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3112008" y="3075432"/>
                <a:ext cx="566928" cy="566927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3154680" y="3108960"/>
                <a:ext cx="533399" cy="569976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3163823" y="3107055"/>
                <a:ext cx="464438" cy="464439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3163823" y="3107055"/>
                <a:ext cx="464820" cy="464820"/>
              </a:xfrm>
              <a:custGeom>
                <a:avLst/>
                <a:gdLst/>
                <a:ahLst/>
                <a:cxnLst/>
                <a:rect l="l" t="t" r="r" b="b"/>
                <a:pathLst>
                  <a:path w="464820" h="464820">
                    <a:moveTo>
                      <a:pt x="0" y="232156"/>
                    </a:moveTo>
                    <a:lnTo>
                      <a:pt x="4714" y="185353"/>
                    </a:lnTo>
                    <a:lnTo>
                      <a:pt x="18236" y="141767"/>
                    </a:lnTo>
                    <a:lnTo>
                      <a:pt x="39634" y="102331"/>
                    </a:lnTo>
                    <a:lnTo>
                      <a:pt x="67976" y="67976"/>
                    </a:lnTo>
                    <a:lnTo>
                      <a:pt x="102331" y="39634"/>
                    </a:lnTo>
                    <a:lnTo>
                      <a:pt x="141767" y="18236"/>
                    </a:lnTo>
                    <a:lnTo>
                      <a:pt x="185353" y="4714"/>
                    </a:lnTo>
                    <a:lnTo>
                      <a:pt x="232155" y="0"/>
                    </a:lnTo>
                    <a:lnTo>
                      <a:pt x="278964" y="4714"/>
                    </a:lnTo>
                    <a:lnTo>
                      <a:pt x="322564" y="18236"/>
                    </a:lnTo>
                    <a:lnTo>
                      <a:pt x="362020" y="39634"/>
                    </a:lnTo>
                    <a:lnTo>
                      <a:pt x="396398" y="67976"/>
                    </a:lnTo>
                    <a:lnTo>
                      <a:pt x="424764" y="102331"/>
                    </a:lnTo>
                    <a:lnTo>
                      <a:pt x="446182" y="141767"/>
                    </a:lnTo>
                    <a:lnTo>
                      <a:pt x="459719" y="185353"/>
                    </a:lnTo>
                    <a:lnTo>
                      <a:pt x="464438" y="232156"/>
                    </a:lnTo>
                    <a:lnTo>
                      <a:pt x="459719" y="278964"/>
                    </a:lnTo>
                    <a:lnTo>
                      <a:pt x="446182" y="322564"/>
                    </a:lnTo>
                    <a:lnTo>
                      <a:pt x="424764" y="362020"/>
                    </a:lnTo>
                    <a:lnTo>
                      <a:pt x="396398" y="396398"/>
                    </a:lnTo>
                    <a:lnTo>
                      <a:pt x="362020" y="424764"/>
                    </a:lnTo>
                    <a:lnTo>
                      <a:pt x="322564" y="446182"/>
                    </a:lnTo>
                    <a:lnTo>
                      <a:pt x="278964" y="459719"/>
                    </a:lnTo>
                    <a:lnTo>
                      <a:pt x="232155" y="464439"/>
                    </a:lnTo>
                    <a:lnTo>
                      <a:pt x="185353" y="459719"/>
                    </a:lnTo>
                    <a:lnTo>
                      <a:pt x="141767" y="446182"/>
                    </a:lnTo>
                    <a:lnTo>
                      <a:pt x="102331" y="424764"/>
                    </a:lnTo>
                    <a:lnTo>
                      <a:pt x="67976" y="396398"/>
                    </a:lnTo>
                    <a:lnTo>
                      <a:pt x="39634" y="362020"/>
                    </a:lnTo>
                    <a:lnTo>
                      <a:pt x="18236" y="322564"/>
                    </a:lnTo>
                    <a:lnTo>
                      <a:pt x="4714" y="278964"/>
                    </a:lnTo>
                    <a:lnTo>
                      <a:pt x="0" y="232156"/>
                    </a:lnTo>
                    <a:close/>
                  </a:path>
                </a:pathLst>
              </a:custGeom>
              <a:ln w="9525">
                <a:solidFill>
                  <a:srgbClr val="497DB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8" name="object 28"/>
            <p:cNvSpPr txBox="1"/>
            <p:nvPr/>
          </p:nvSpPr>
          <p:spPr>
            <a:xfrm>
              <a:off x="3667761" y="3175458"/>
              <a:ext cx="132524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1195705" algn="l"/>
                </a:tabLst>
              </a:pPr>
              <a:r>
                <a:rPr dirty="0">
                  <a:latin typeface="Carlito"/>
                  <a:cs typeface="Carlito"/>
                </a:rPr>
                <a:t>2	5</a:t>
              </a:r>
              <a:endParaRPr>
                <a:latin typeface="Carlito"/>
                <a:cs typeface="Carlito"/>
              </a:endParaRPr>
            </a:p>
          </p:txBody>
        </p:sp>
        <p:grpSp>
          <p:nvGrpSpPr>
            <p:cNvPr id="29" name="object 29"/>
            <p:cNvGrpSpPr/>
            <p:nvPr/>
          </p:nvGrpSpPr>
          <p:grpSpPr>
            <a:xfrm>
              <a:off x="5541264" y="3581400"/>
              <a:ext cx="576580" cy="600710"/>
              <a:chOff x="4017264" y="3581400"/>
              <a:chExt cx="576580" cy="600710"/>
            </a:xfrm>
          </p:grpSpPr>
          <p:sp>
            <p:nvSpPr>
              <p:cNvPr id="30" name="object 30"/>
              <p:cNvSpPr/>
              <p:nvPr/>
            </p:nvSpPr>
            <p:spPr>
              <a:xfrm>
                <a:off x="4017264" y="3581400"/>
                <a:ext cx="566927" cy="563880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4059936" y="3611880"/>
                <a:ext cx="533400" cy="569976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4068699" y="3611117"/>
                <a:ext cx="464438" cy="464438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4068699" y="3611117"/>
                <a:ext cx="464820" cy="464820"/>
              </a:xfrm>
              <a:custGeom>
                <a:avLst/>
                <a:gdLst/>
                <a:ahLst/>
                <a:cxnLst/>
                <a:rect l="l" t="t" r="r" b="b"/>
                <a:pathLst>
                  <a:path w="464820" h="464820">
                    <a:moveTo>
                      <a:pt x="0" y="232155"/>
                    </a:moveTo>
                    <a:lnTo>
                      <a:pt x="4719" y="185353"/>
                    </a:lnTo>
                    <a:lnTo>
                      <a:pt x="18256" y="141767"/>
                    </a:lnTo>
                    <a:lnTo>
                      <a:pt x="39674" y="102331"/>
                    </a:lnTo>
                    <a:lnTo>
                      <a:pt x="68040" y="67976"/>
                    </a:lnTo>
                    <a:lnTo>
                      <a:pt x="102418" y="39634"/>
                    </a:lnTo>
                    <a:lnTo>
                      <a:pt x="141874" y="18236"/>
                    </a:lnTo>
                    <a:lnTo>
                      <a:pt x="185474" y="4714"/>
                    </a:lnTo>
                    <a:lnTo>
                      <a:pt x="232283" y="0"/>
                    </a:lnTo>
                    <a:lnTo>
                      <a:pt x="279085" y="4714"/>
                    </a:lnTo>
                    <a:lnTo>
                      <a:pt x="322671" y="18236"/>
                    </a:lnTo>
                    <a:lnTo>
                      <a:pt x="362107" y="39634"/>
                    </a:lnTo>
                    <a:lnTo>
                      <a:pt x="396462" y="67976"/>
                    </a:lnTo>
                    <a:lnTo>
                      <a:pt x="424804" y="102331"/>
                    </a:lnTo>
                    <a:lnTo>
                      <a:pt x="446202" y="141767"/>
                    </a:lnTo>
                    <a:lnTo>
                      <a:pt x="459724" y="185353"/>
                    </a:lnTo>
                    <a:lnTo>
                      <a:pt x="464438" y="232155"/>
                    </a:lnTo>
                    <a:lnTo>
                      <a:pt x="459724" y="278964"/>
                    </a:lnTo>
                    <a:lnTo>
                      <a:pt x="446202" y="322564"/>
                    </a:lnTo>
                    <a:lnTo>
                      <a:pt x="424804" y="362020"/>
                    </a:lnTo>
                    <a:lnTo>
                      <a:pt x="396462" y="396398"/>
                    </a:lnTo>
                    <a:lnTo>
                      <a:pt x="362107" y="424764"/>
                    </a:lnTo>
                    <a:lnTo>
                      <a:pt x="322671" y="446182"/>
                    </a:lnTo>
                    <a:lnTo>
                      <a:pt x="279085" y="459719"/>
                    </a:lnTo>
                    <a:lnTo>
                      <a:pt x="232283" y="464438"/>
                    </a:lnTo>
                    <a:lnTo>
                      <a:pt x="185474" y="459719"/>
                    </a:lnTo>
                    <a:lnTo>
                      <a:pt x="141874" y="446182"/>
                    </a:lnTo>
                    <a:lnTo>
                      <a:pt x="102418" y="424764"/>
                    </a:lnTo>
                    <a:lnTo>
                      <a:pt x="68040" y="396398"/>
                    </a:lnTo>
                    <a:lnTo>
                      <a:pt x="39674" y="362020"/>
                    </a:lnTo>
                    <a:lnTo>
                      <a:pt x="18256" y="322564"/>
                    </a:lnTo>
                    <a:lnTo>
                      <a:pt x="4719" y="278964"/>
                    </a:lnTo>
                    <a:lnTo>
                      <a:pt x="0" y="232155"/>
                    </a:lnTo>
                    <a:close/>
                  </a:path>
                </a:pathLst>
              </a:custGeom>
              <a:ln w="9525">
                <a:solidFill>
                  <a:srgbClr val="497DB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4" name="object 34"/>
            <p:cNvSpPr txBox="1"/>
            <p:nvPr/>
          </p:nvSpPr>
          <p:spPr>
            <a:xfrm>
              <a:off x="5756529" y="3679952"/>
              <a:ext cx="1416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arlito"/>
                  <a:cs typeface="Carlito"/>
                </a:rPr>
                <a:t>6</a:t>
              </a:r>
              <a:endParaRPr>
                <a:latin typeface="Carlito"/>
                <a:cs typeface="Carlito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820035" y="3339210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1"/>
                  </a:moveTo>
                  <a:lnTo>
                    <a:pt x="684529" y="0"/>
                  </a:lnTo>
                </a:path>
                <a:path w="2840990" h="1009650">
                  <a:moveTo>
                    <a:pt x="0" y="668274"/>
                  </a:moveTo>
                  <a:lnTo>
                    <a:pt x="684529" y="1008126"/>
                  </a:lnTo>
                </a:path>
                <a:path w="2840990" h="1009650">
                  <a:moveTo>
                    <a:pt x="1080897" y="164211"/>
                  </a:moveTo>
                  <a:lnTo>
                    <a:pt x="1876171" y="1009650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6" y="668274"/>
                  </a:lnTo>
                </a:path>
                <a:path w="2840990" h="1009650">
                  <a:moveTo>
                    <a:pt x="2840736" y="339851"/>
                  </a:moveTo>
                  <a:lnTo>
                    <a:pt x="2332228" y="0"/>
                  </a:lnTo>
                </a:path>
                <a:path w="2840990" h="1009650">
                  <a:moveTo>
                    <a:pt x="1148969" y="1008126"/>
                  </a:moveTo>
                  <a:lnTo>
                    <a:pt x="1876171" y="1009650"/>
                  </a:lnTo>
                </a:path>
                <a:path w="2840990" h="1009650">
                  <a:moveTo>
                    <a:pt x="916685" y="232283"/>
                  </a:moveTo>
                  <a:lnTo>
                    <a:pt x="916685" y="775969"/>
                  </a:lnTo>
                </a:path>
                <a:path w="2840990" h="1009650">
                  <a:moveTo>
                    <a:pt x="2099944" y="232283"/>
                  </a:moveTo>
                  <a:lnTo>
                    <a:pt x="2108454" y="777494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3078862" y="3160267"/>
              <a:ext cx="1416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arlito"/>
                  <a:cs typeface="Carlito"/>
                </a:rPr>
                <a:t>5</a:t>
              </a:r>
              <a:endParaRPr>
                <a:latin typeface="Carlito"/>
                <a:cs typeface="Carlito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2993264" y="4159454"/>
              <a:ext cx="14160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arlito"/>
                  <a:cs typeface="Carlito"/>
                </a:rPr>
                <a:t>7</a:t>
              </a:r>
              <a:endParaRPr>
                <a:latin typeface="Carlito"/>
                <a:cs typeface="Carlito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3956304" y="3016122"/>
              <a:ext cx="74422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300990" algn="l"/>
                  <a:tab pos="730885" algn="l"/>
                </a:tabLst>
              </a:pPr>
              <a:r>
                <a:rPr u="sng" dirty="0">
                  <a:uFill>
                    <a:solidFill>
                      <a:srgbClr val="497DBA"/>
                    </a:solidFill>
                  </a:uFill>
                  <a:latin typeface="Carlito"/>
                  <a:cs typeface="Carlito"/>
                </a:rPr>
                <a:t> 	</a:t>
              </a:r>
              <a:r>
                <a:rPr u="sng" spc="-5" dirty="0">
                  <a:uFill>
                    <a:solidFill>
                      <a:srgbClr val="497DBA"/>
                    </a:solidFill>
                  </a:uFill>
                  <a:latin typeface="Carlito"/>
                  <a:cs typeface="Carlito"/>
                </a:rPr>
                <a:t>12	</a:t>
              </a:r>
              <a:endParaRPr>
                <a:latin typeface="Carlito"/>
                <a:cs typeface="Carlito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3511043" y="3664408"/>
              <a:ext cx="14160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arlito"/>
                  <a:cs typeface="Carlito"/>
                </a:rPr>
                <a:t>2</a:t>
              </a:r>
              <a:endParaRPr>
                <a:latin typeface="Carlito"/>
                <a:cs typeface="Carlito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5383784" y="3232150"/>
              <a:ext cx="25781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arlito"/>
                  <a:cs typeface="Carlito"/>
                </a:rPr>
                <a:t>12</a:t>
              </a:r>
              <a:endParaRPr>
                <a:latin typeface="Carlito"/>
                <a:cs typeface="Carlito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5456047" y="4096589"/>
              <a:ext cx="14160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arlito"/>
                  <a:cs typeface="Carlito"/>
                </a:rPr>
                <a:t>8</a:t>
              </a:r>
              <a:endParaRPr>
                <a:latin typeface="Carlito"/>
                <a:cs typeface="Carlito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4231386" y="3592448"/>
              <a:ext cx="25717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5" dirty="0">
                  <a:latin typeface="Carlito"/>
                  <a:cs typeface="Carlito"/>
                </a:rPr>
                <a:t>10</a:t>
              </a:r>
              <a:endParaRPr>
                <a:latin typeface="Carlito"/>
                <a:cs typeface="Carlito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5023866" y="3664408"/>
              <a:ext cx="14160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arlito"/>
                  <a:cs typeface="Carlito"/>
                </a:rPr>
                <a:t>5</a:t>
              </a:r>
              <a:endParaRPr>
                <a:latin typeface="Carlito"/>
                <a:cs typeface="Carlito"/>
              </a:endParaRPr>
            </a:p>
          </p:txBody>
        </p:sp>
        <p:grpSp>
          <p:nvGrpSpPr>
            <p:cNvPr id="44" name="object 44"/>
            <p:cNvGrpSpPr/>
            <p:nvPr/>
          </p:nvGrpSpPr>
          <p:grpSpPr>
            <a:xfrm>
              <a:off x="6300215" y="3581400"/>
              <a:ext cx="576580" cy="600710"/>
              <a:chOff x="4776215" y="3581400"/>
              <a:chExt cx="576580" cy="600710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4776215" y="3581400"/>
                <a:ext cx="566927" cy="563880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4818887" y="3611880"/>
                <a:ext cx="533400" cy="569976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4826888" y="3611117"/>
                <a:ext cx="464438" cy="464438"/>
              </a:xfrm>
              <a:prstGeom prst="rect">
                <a:avLst/>
              </a:prstGeom>
              <a:blipFill>
                <a:blip r:embed="rId2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4826888" y="3611117"/>
                <a:ext cx="464820" cy="464820"/>
              </a:xfrm>
              <a:custGeom>
                <a:avLst/>
                <a:gdLst/>
                <a:ahLst/>
                <a:cxnLst/>
                <a:rect l="l" t="t" r="r" b="b"/>
                <a:pathLst>
                  <a:path w="464820" h="464820">
                    <a:moveTo>
                      <a:pt x="0" y="232155"/>
                    </a:moveTo>
                    <a:lnTo>
                      <a:pt x="4714" y="185353"/>
                    </a:lnTo>
                    <a:lnTo>
                      <a:pt x="18236" y="141767"/>
                    </a:lnTo>
                    <a:lnTo>
                      <a:pt x="39634" y="102331"/>
                    </a:lnTo>
                    <a:lnTo>
                      <a:pt x="67976" y="67976"/>
                    </a:lnTo>
                    <a:lnTo>
                      <a:pt x="102331" y="39634"/>
                    </a:lnTo>
                    <a:lnTo>
                      <a:pt x="141767" y="18236"/>
                    </a:lnTo>
                    <a:lnTo>
                      <a:pt x="185353" y="4714"/>
                    </a:lnTo>
                    <a:lnTo>
                      <a:pt x="232156" y="0"/>
                    </a:lnTo>
                    <a:lnTo>
                      <a:pt x="278964" y="4714"/>
                    </a:lnTo>
                    <a:lnTo>
                      <a:pt x="322564" y="18236"/>
                    </a:lnTo>
                    <a:lnTo>
                      <a:pt x="362020" y="39634"/>
                    </a:lnTo>
                    <a:lnTo>
                      <a:pt x="396398" y="67976"/>
                    </a:lnTo>
                    <a:lnTo>
                      <a:pt x="424764" y="102331"/>
                    </a:lnTo>
                    <a:lnTo>
                      <a:pt x="446182" y="141767"/>
                    </a:lnTo>
                    <a:lnTo>
                      <a:pt x="459719" y="185353"/>
                    </a:lnTo>
                    <a:lnTo>
                      <a:pt x="464438" y="232155"/>
                    </a:lnTo>
                    <a:lnTo>
                      <a:pt x="459719" y="278964"/>
                    </a:lnTo>
                    <a:lnTo>
                      <a:pt x="446182" y="322564"/>
                    </a:lnTo>
                    <a:lnTo>
                      <a:pt x="424764" y="362020"/>
                    </a:lnTo>
                    <a:lnTo>
                      <a:pt x="396398" y="396398"/>
                    </a:lnTo>
                    <a:lnTo>
                      <a:pt x="362020" y="424764"/>
                    </a:lnTo>
                    <a:lnTo>
                      <a:pt x="322564" y="446182"/>
                    </a:lnTo>
                    <a:lnTo>
                      <a:pt x="278964" y="459719"/>
                    </a:lnTo>
                    <a:lnTo>
                      <a:pt x="232156" y="464438"/>
                    </a:lnTo>
                    <a:lnTo>
                      <a:pt x="185353" y="459719"/>
                    </a:lnTo>
                    <a:lnTo>
                      <a:pt x="141767" y="446182"/>
                    </a:lnTo>
                    <a:lnTo>
                      <a:pt x="102331" y="424764"/>
                    </a:lnTo>
                    <a:lnTo>
                      <a:pt x="67976" y="396398"/>
                    </a:lnTo>
                    <a:lnTo>
                      <a:pt x="39634" y="362020"/>
                    </a:lnTo>
                    <a:lnTo>
                      <a:pt x="18236" y="322564"/>
                    </a:lnTo>
                    <a:lnTo>
                      <a:pt x="4714" y="278964"/>
                    </a:lnTo>
                    <a:lnTo>
                      <a:pt x="0" y="232155"/>
                    </a:lnTo>
                    <a:close/>
                  </a:path>
                </a:pathLst>
              </a:custGeom>
              <a:ln w="9525">
                <a:solidFill>
                  <a:srgbClr val="497DB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9" name="object 49"/>
            <p:cNvSpPr txBox="1"/>
            <p:nvPr/>
          </p:nvSpPr>
          <p:spPr>
            <a:xfrm>
              <a:off x="6514847" y="3679952"/>
              <a:ext cx="1416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arlito"/>
                  <a:cs typeface="Carlito"/>
                </a:rPr>
                <a:t>1</a:t>
              </a:r>
              <a:endParaRPr>
                <a:latin typeface="Carlito"/>
                <a:cs typeface="Carlito"/>
              </a:endParaRPr>
            </a:p>
          </p:txBody>
        </p:sp>
        <p:grpSp>
          <p:nvGrpSpPr>
            <p:cNvPr id="50" name="object 50"/>
            <p:cNvGrpSpPr/>
            <p:nvPr/>
          </p:nvGrpSpPr>
          <p:grpSpPr>
            <a:xfrm>
              <a:off x="7382256" y="3075432"/>
              <a:ext cx="1767839" cy="1612900"/>
              <a:chOff x="5858255" y="3075432"/>
              <a:chExt cx="1767839" cy="1612900"/>
            </a:xfrm>
          </p:grpSpPr>
          <p:sp>
            <p:nvSpPr>
              <p:cNvPr id="51" name="object 51"/>
              <p:cNvSpPr/>
              <p:nvPr/>
            </p:nvSpPr>
            <p:spPr>
              <a:xfrm>
                <a:off x="5858255" y="3075432"/>
                <a:ext cx="563879" cy="566927"/>
              </a:xfrm>
              <a:prstGeom prst="rect">
                <a:avLst/>
              </a:prstGeom>
              <a:blipFill>
                <a:blip r:embed="rId2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52"/>
              <p:cNvSpPr/>
              <p:nvPr/>
            </p:nvSpPr>
            <p:spPr>
              <a:xfrm>
                <a:off x="5900927" y="3108960"/>
                <a:ext cx="533400" cy="569976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5907785" y="3107055"/>
                <a:ext cx="464438" cy="464439"/>
              </a:xfrm>
              <a:prstGeom prst="rect">
                <a:avLst/>
              </a:prstGeom>
              <a:blipFill>
                <a:blip r:embed="rId2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5907785" y="3107055"/>
                <a:ext cx="464820" cy="464820"/>
              </a:xfrm>
              <a:custGeom>
                <a:avLst/>
                <a:gdLst/>
                <a:ahLst/>
                <a:cxnLst/>
                <a:rect l="l" t="t" r="r" b="b"/>
                <a:pathLst>
                  <a:path w="464820" h="464820">
                    <a:moveTo>
                      <a:pt x="0" y="232156"/>
                    </a:moveTo>
                    <a:lnTo>
                      <a:pt x="4714" y="185353"/>
                    </a:lnTo>
                    <a:lnTo>
                      <a:pt x="18236" y="141767"/>
                    </a:lnTo>
                    <a:lnTo>
                      <a:pt x="39634" y="102331"/>
                    </a:lnTo>
                    <a:lnTo>
                      <a:pt x="67976" y="67976"/>
                    </a:lnTo>
                    <a:lnTo>
                      <a:pt x="102331" y="39634"/>
                    </a:lnTo>
                    <a:lnTo>
                      <a:pt x="141767" y="18236"/>
                    </a:lnTo>
                    <a:lnTo>
                      <a:pt x="185353" y="4714"/>
                    </a:lnTo>
                    <a:lnTo>
                      <a:pt x="232155" y="0"/>
                    </a:lnTo>
                    <a:lnTo>
                      <a:pt x="278964" y="4714"/>
                    </a:lnTo>
                    <a:lnTo>
                      <a:pt x="322564" y="18236"/>
                    </a:lnTo>
                    <a:lnTo>
                      <a:pt x="362020" y="39634"/>
                    </a:lnTo>
                    <a:lnTo>
                      <a:pt x="396398" y="67976"/>
                    </a:lnTo>
                    <a:lnTo>
                      <a:pt x="424764" y="102331"/>
                    </a:lnTo>
                    <a:lnTo>
                      <a:pt x="446182" y="141767"/>
                    </a:lnTo>
                    <a:lnTo>
                      <a:pt x="459719" y="185353"/>
                    </a:lnTo>
                    <a:lnTo>
                      <a:pt x="464438" y="232156"/>
                    </a:lnTo>
                    <a:lnTo>
                      <a:pt x="459719" y="278964"/>
                    </a:lnTo>
                    <a:lnTo>
                      <a:pt x="446182" y="322564"/>
                    </a:lnTo>
                    <a:lnTo>
                      <a:pt x="424764" y="362020"/>
                    </a:lnTo>
                    <a:lnTo>
                      <a:pt x="396398" y="396398"/>
                    </a:lnTo>
                    <a:lnTo>
                      <a:pt x="362020" y="424764"/>
                    </a:lnTo>
                    <a:lnTo>
                      <a:pt x="322564" y="446182"/>
                    </a:lnTo>
                    <a:lnTo>
                      <a:pt x="278964" y="459719"/>
                    </a:lnTo>
                    <a:lnTo>
                      <a:pt x="232155" y="464439"/>
                    </a:lnTo>
                    <a:lnTo>
                      <a:pt x="185353" y="459719"/>
                    </a:lnTo>
                    <a:lnTo>
                      <a:pt x="141767" y="446182"/>
                    </a:lnTo>
                    <a:lnTo>
                      <a:pt x="102331" y="424764"/>
                    </a:lnTo>
                    <a:lnTo>
                      <a:pt x="67976" y="396398"/>
                    </a:lnTo>
                    <a:lnTo>
                      <a:pt x="39634" y="362020"/>
                    </a:lnTo>
                    <a:lnTo>
                      <a:pt x="18236" y="322564"/>
                    </a:lnTo>
                    <a:lnTo>
                      <a:pt x="4714" y="278964"/>
                    </a:lnTo>
                    <a:lnTo>
                      <a:pt x="0" y="232156"/>
                    </a:lnTo>
                    <a:close/>
                  </a:path>
                </a:pathLst>
              </a:custGeom>
              <a:ln w="9525">
                <a:solidFill>
                  <a:srgbClr val="497DB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5858255" y="4084320"/>
                <a:ext cx="563879" cy="566927"/>
              </a:xfrm>
              <a:prstGeom prst="rect">
                <a:avLst/>
              </a:prstGeom>
              <a:blipFill>
                <a:blip r:embed="rId2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6"/>
              <p:cNvSpPr/>
              <p:nvPr/>
            </p:nvSpPr>
            <p:spPr>
              <a:xfrm>
                <a:off x="5900927" y="4117848"/>
                <a:ext cx="533400" cy="569976"/>
              </a:xfrm>
              <a:prstGeom prst="rect">
                <a:avLst/>
              </a:prstGeom>
              <a:blipFill>
                <a:blip r:embed="rId2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5907785" y="4115181"/>
                <a:ext cx="464438" cy="464438"/>
              </a:xfrm>
              <a:prstGeom prst="rect">
                <a:avLst/>
              </a:prstGeom>
              <a:blipFill>
                <a:blip r:embed="rId2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8"/>
              <p:cNvSpPr/>
              <p:nvPr/>
            </p:nvSpPr>
            <p:spPr>
              <a:xfrm>
                <a:off x="5907785" y="4115181"/>
                <a:ext cx="464820" cy="464820"/>
              </a:xfrm>
              <a:custGeom>
                <a:avLst/>
                <a:gdLst/>
                <a:ahLst/>
                <a:cxnLst/>
                <a:rect l="l" t="t" r="r" b="b"/>
                <a:pathLst>
                  <a:path w="464820" h="464820">
                    <a:moveTo>
                      <a:pt x="0" y="232156"/>
                    </a:moveTo>
                    <a:lnTo>
                      <a:pt x="4714" y="185353"/>
                    </a:lnTo>
                    <a:lnTo>
                      <a:pt x="18236" y="141767"/>
                    </a:lnTo>
                    <a:lnTo>
                      <a:pt x="39634" y="102331"/>
                    </a:lnTo>
                    <a:lnTo>
                      <a:pt x="67976" y="67976"/>
                    </a:lnTo>
                    <a:lnTo>
                      <a:pt x="102331" y="39634"/>
                    </a:lnTo>
                    <a:lnTo>
                      <a:pt x="141767" y="18236"/>
                    </a:lnTo>
                    <a:lnTo>
                      <a:pt x="185353" y="4714"/>
                    </a:lnTo>
                    <a:lnTo>
                      <a:pt x="232155" y="0"/>
                    </a:lnTo>
                    <a:lnTo>
                      <a:pt x="278964" y="4714"/>
                    </a:lnTo>
                    <a:lnTo>
                      <a:pt x="322564" y="18236"/>
                    </a:lnTo>
                    <a:lnTo>
                      <a:pt x="362020" y="39634"/>
                    </a:lnTo>
                    <a:lnTo>
                      <a:pt x="396398" y="67976"/>
                    </a:lnTo>
                    <a:lnTo>
                      <a:pt x="424764" y="102331"/>
                    </a:lnTo>
                    <a:lnTo>
                      <a:pt x="446182" y="141767"/>
                    </a:lnTo>
                    <a:lnTo>
                      <a:pt x="459719" y="185353"/>
                    </a:lnTo>
                    <a:lnTo>
                      <a:pt x="464438" y="232156"/>
                    </a:lnTo>
                    <a:lnTo>
                      <a:pt x="459719" y="278964"/>
                    </a:lnTo>
                    <a:lnTo>
                      <a:pt x="446182" y="322564"/>
                    </a:lnTo>
                    <a:lnTo>
                      <a:pt x="424764" y="362020"/>
                    </a:lnTo>
                    <a:lnTo>
                      <a:pt x="396398" y="396398"/>
                    </a:lnTo>
                    <a:lnTo>
                      <a:pt x="362020" y="424764"/>
                    </a:lnTo>
                    <a:lnTo>
                      <a:pt x="322564" y="446182"/>
                    </a:lnTo>
                    <a:lnTo>
                      <a:pt x="278964" y="459719"/>
                    </a:lnTo>
                    <a:lnTo>
                      <a:pt x="232155" y="464439"/>
                    </a:lnTo>
                    <a:lnTo>
                      <a:pt x="185353" y="459719"/>
                    </a:lnTo>
                    <a:lnTo>
                      <a:pt x="141767" y="446182"/>
                    </a:lnTo>
                    <a:lnTo>
                      <a:pt x="102331" y="424764"/>
                    </a:lnTo>
                    <a:lnTo>
                      <a:pt x="67976" y="396398"/>
                    </a:lnTo>
                    <a:lnTo>
                      <a:pt x="39634" y="362020"/>
                    </a:lnTo>
                    <a:lnTo>
                      <a:pt x="18236" y="322564"/>
                    </a:lnTo>
                    <a:lnTo>
                      <a:pt x="4714" y="278964"/>
                    </a:lnTo>
                    <a:lnTo>
                      <a:pt x="0" y="232156"/>
                    </a:lnTo>
                    <a:close/>
                  </a:path>
                </a:pathLst>
              </a:custGeom>
              <a:ln w="9525">
                <a:solidFill>
                  <a:srgbClr val="497DB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7050023" y="4087368"/>
                <a:ext cx="563879" cy="563880"/>
              </a:xfrm>
              <a:prstGeom prst="rect">
                <a:avLst/>
              </a:prstGeom>
              <a:blipFill>
                <a:blip r:embed="rId2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60"/>
              <p:cNvSpPr/>
              <p:nvPr/>
            </p:nvSpPr>
            <p:spPr>
              <a:xfrm>
                <a:off x="7092695" y="4117848"/>
                <a:ext cx="533400" cy="569976"/>
              </a:xfrm>
              <a:prstGeom prst="rect">
                <a:avLst/>
              </a:prstGeom>
              <a:blipFill>
                <a:blip r:embed="rId2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61"/>
              <p:cNvSpPr/>
              <p:nvPr/>
            </p:nvSpPr>
            <p:spPr>
              <a:xfrm>
                <a:off x="7099427" y="4116705"/>
                <a:ext cx="464439" cy="464438"/>
              </a:xfrm>
              <a:prstGeom prst="rect">
                <a:avLst/>
              </a:prstGeom>
              <a:blipFill>
                <a:blip r:embed="rId3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62"/>
              <p:cNvSpPr/>
              <p:nvPr/>
            </p:nvSpPr>
            <p:spPr>
              <a:xfrm>
                <a:off x="7099427" y="4116705"/>
                <a:ext cx="464820" cy="464820"/>
              </a:xfrm>
              <a:custGeom>
                <a:avLst/>
                <a:gdLst/>
                <a:ahLst/>
                <a:cxnLst/>
                <a:rect l="l" t="t" r="r" b="b"/>
                <a:pathLst>
                  <a:path w="464820" h="464820">
                    <a:moveTo>
                      <a:pt x="0" y="232156"/>
                    </a:moveTo>
                    <a:lnTo>
                      <a:pt x="4719" y="185353"/>
                    </a:lnTo>
                    <a:lnTo>
                      <a:pt x="18256" y="141767"/>
                    </a:lnTo>
                    <a:lnTo>
                      <a:pt x="39674" y="102331"/>
                    </a:lnTo>
                    <a:lnTo>
                      <a:pt x="68040" y="67976"/>
                    </a:lnTo>
                    <a:lnTo>
                      <a:pt x="102418" y="39634"/>
                    </a:lnTo>
                    <a:lnTo>
                      <a:pt x="141874" y="18236"/>
                    </a:lnTo>
                    <a:lnTo>
                      <a:pt x="185474" y="4714"/>
                    </a:lnTo>
                    <a:lnTo>
                      <a:pt x="232282" y="0"/>
                    </a:lnTo>
                    <a:lnTo>
                      <a:pt x="279085" y="4714"/>
                    </a:lnTo>
                    <a:lnTo>
                      <a:pt x="322671" y="18236"/>
                    </a:lnTo>
                    <a:lnTo>
                      <a:pt x="362107" y="39634"/>
                    </a:lnTo>
                    <a:lnTo>
                      <a:pt x="396462" y="67976"/>
                    </a:lnTo>
                    <a:lnTo>
                      <a:pt x="424804" y="102331"/>
                    </a:lnTo>
                    <a:lnTo>
                      <a:pt x="446202" y="141767"/>
                    </a:lnTo>
                    <a:lnTo>
                      <a:pt x="459724" y="185353"/>
                    </a:lnTo>
                    <a:lnTo>
                      <a:pt x="464439" y="232156"/>
                    </a:lnTo>
                    <a:lnTo>
                      <a:pt x="459724" y="278964"/>
                    </a:lnTo>
                    <a:lnTo>
                      <a:pt x="446202" y="322564"/>
                    </a:lnTo>
                    <a:lnTo>
                      <a:pt x="424804" y="362020"/>
                    </a:lnTo>
                    <a:lnTo>
                      <a:pt x="396462" y="396398"/>
                    </a:lnTo>
                    <a:lnTo>
                      <a:pt x="362107" y="424764"/>
                    </a:lnTo>
                    <a:lnTo>
                      <a:pt x="322671" y="446182"/>
                    </a:lnTo>
                    <a:lnTo>
                      <a:pt x="279085" y="459719"/>
                    </a:lnTo>
                    <a:lnTo>
                      <a:pt x="232282" y="464439"/>
                    </a:lnTo>
                    <a:lnTo>
                      <a:pt x="185474" y="459719"/>
                    </a:lnTo>
                    <a:lnTo>
                      <a:pt x="141874" y="446182"/>
                    </a:lnTo>
                    <a:lnTo>
                      <a:pt x="102418" y="424764"/>
                    </a:lnTo>
                    <a:lnTo>
                      <a:pt x="68040" y="396398"/>
                    </a:lnTo>
                    <a:lnTo>
                      <a:pt x="39674" y="362020"/>
                    </a:lnTo>
                    <a:lnTo>
                      <a:pt x="18256" y="322564"/>
                    </a:lnTo>
                    <a:lnTo>
                      <a:pt x="4719" y="278964"/>
                    </a:lnTo>
                    <a:lnTo>
                      <a:pt x="0" y="232156"/>
                    </a:lnTo>
                    <a:close/>
                  </a:path>
                </a:pathLst>
              </a:custGeom>
              <a:ln w="9525">
                <a:solidFill>
                  <a:srgbClr val="497DB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3" name="object 63"/>
            <p:cNvSpPr txBox="1"/>
            <p:nvPr/>
          </p:nvSpPr>
          <p:spPr>
            <a:xfrm>
              <a:off x="3667761" y="4185616"/>
              <a:ext cx="526224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1204595" algn="l"/>
                  <a:tab pos="3940810" algn="l"/>
                  <a:tab pos="5132705" algn="l"/>
                </a:tabLst>
              </a:pPr>
              <a:r>
                <a:rPr dirty="0">
                  <a:latin typeface="Carlito"/>
                  <a:cs typeface="Carlito"/>
                </a:rPr>
                <a:t>3	4	3	4</a:t>
              </a:r>
              <a:endParaRPr>
                <a:latin typeface="Carlito"/>
                <a:cs typeface="Carlito"/>
              </a:endParaRPr>
            </a:p>
          </p:txBody>
        </p:sp>
        <p:grpSp>
          <p:nvGrpSpPr>
            <p:cNvPr id="64" name="object 64"/>
            <p:cNvGrpSpPr/>
            <p:nvPr/>
          </p:nvGrpSpPr>
          <p:grpSpPr>
            <a:xfrm>
              <a:off x="8564880" y="3075433"/>
              <a:ext cx="576580" cy="603885"/>
              <a:chOff x="7040880" y="3075432"/>
              <a:chExt cx="576580" cy="603885"/>
            </a:xfrm>
          </p:grpSpPr>
          <p:sp>
            <p:nvSpPr>
              <p:cNvPr id="65" name="object 65"/>
              <p:cNvSpPr/>
              <p:nvPr/>
            </p:nvSpPr>
            <p:spPr>
              <a:xfrm>
                <a:off x="7040880" y="3075432"/>
                <a:ext cx="563879" cy="566927"/>
              </a:xfrm>
              <a:prstGeom prst="rect">
                <a:avLst/>
              </a:prstGeom>
              <a:blipFill>
                <a:blip r:embed="rId3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66"/>
              <p:cNvSpPr/>
              <p:nvPr/>
            </p:nvSpPr>
            <p:spPr>
              <a:xfrm>
                <a:off x="7083552" y="3108960"/>
                <a:ext cx="533400" cy="569976"/>
              </a:xfrm>
              <a:prstGeom prst="rect">
                <a:avLst/>
              </a:prstGeom>
              <a:blipFill>
                <a:blip r:embed="rId3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7"/>
              <p:cNvSpPr/>
              <p:nvPr/>
            </p:nvSpPr>
            <p:spPr>
              <a:xfrm>
                <a:off x="7091045" y="3107055"/>
                <a:ext cx="464438" cy="464439"/>
              </a:xfrm>
              <a:prstGeom prst="rect">
                <a:avLst/>
              </a:prstGeom>
              <a:blipFill>
                <a:blip r:embed="rId3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68"/>
              <p:cNvSpPr/>
              <p:nvPr/>
            </p:nvSpPr>
            <p:spPr>
              <a:xfrm>
                <a:off x="7091045" y="3107055"/>
                <a:ext cx="464820" cy="464820"/>
              </a:xfrm>
              <a:custGeom>
                <a:avLst/>
                <a:gdLst/>
                <a:ahLst/>
                <a:cxnLst/>
                <a:rect l="l" t="t" r="r" b="b"/>
                <a:pathLst>
                  <a:path w="464820" h="464820">
                    <a:moveTo>
                      <a:pt x="0" y="232156"/>
                    </a:moveTo>
                    <a:lnTo>
                      <a:pt x="4714" y="185353"/>
                    </a:lnTo>
                    <a:lnTo>
                      <a:pt x="18236" y="141767"/>
                    </a:lnTo>
                    <a:lnTo>
                      <a:pt x="39634" y="102331"/>
                    </a:lnTo>
                    <a:lnTo>
                      <a:pt x="67976" y="67976"/>
                    </a:lnTo>
                    <a:lnTo>
                      <a:pt x="102331" y="39634"/>
                    </a:lnTo>
                    <a:lnTo>
                      <a:pt x="141767" y="18236"/>
                    </a:lnTo>
                    <a:lnTo>
                      <a:pt x="185353" y="4714"/>
                    </a:lnTo>
                    <a:lnTo>
                      <a:pt x="232155" y="0"/>
                    </a:lnTo>
                    <a:lnTo>
                      <a:pt x="278964" y="4714"/>
                    </a:lnTo>
                    <a:lnTo>
                      <a:pt x="322564" y="18236"/>
                    </a:lnTo>
                    <a:lnTo>
                      <a:pt x="362020" y="39634"/>
                    </a:lnTo>
                    <a:lnTo>
                      <a:pt x="396398" y="67976"/>
                    </a:lnTo>
                    <a:lnTo>
                      <a:pt x="424764" y="102331"/>
                    </a:lnTo>
                    <a:lnTo>
                      <a:pt x="446182" y="141767"/>
                    </a:lnTo>
                    <a:lnTo>
                      <a:pt x="459719" y="185353"/>
                    </a:lnTo>
                    <a:lnTo>
                      <a:pt x="464438" y="232156"/>
                    </a:lnTo>
                    <a:lnTo>
                      <a:pt x="459719" y="278964"/>
                    </a:lnTo>
                    <a:lnTo>
                      <a:pt x="446182" y="322564"/>
                    </a:lnTo>
                    <a:lnTo>
                      <a:pt x="424764" y="362020"/>
                    </a:lnTo>
                    <a:lnTo>
                      <a:pt x="396398" y="396398"/>
                    </a:lnTo>
                    <a:lnTo>
                      <a:pt x="362020" y="424764"/>
                    </a:lnTo>
                    <a:lnTo>
                      <a:pt x="322564" y="446182"/>
                    </a:lnTo>
                    <a:lnTo>
                      <a:pt x="278964" y="459719"/>
                    </a:lnTo>
                    <a:lnTo>
                      <a:pt x="232155" y="464439"/>
                    </a:lnTo>
                    <a:lnTo>
                      <a:pt x="185353" y="459719"/>
                    </a:lnTo>
                    <a:lnTo>
                      <a:pt x="141767" y="446182"/>
                    </a:lnTo>
                    <a:lnTo>
                      <a:pt x="102331" y="424764"/>
                    </a:lnTo>
                    <a:lnTo>
                      <a:pt x="67976" y="396398"/>
                    </a:lnTo>
                    <a:lnTo>
                      <a:pt x="39634" y="362020"/>
                    </a:lnTo>
                    <a:lnTo>
                      <a:pt x="18236" y="322564"/>
                    </a:lnTo>
                    <a:lnTo>
                      <a:pt x="4714" y="278964"/>
                    </a:lnTo>
                    <a:lnTo>
                      <a:pt x="0" y="232156"/>
                    </a:lnTo>
                    <a:close/>
                  </a:path>
                </a:pathLst>
              </a:custGeom>
              <a:ln w="9525">
                <a:solidFill>
                  <a:srgbClr val="497DB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9" name="object 69"/>
            <p:cNvSpPr txBox="1"/>
            <p:nvPr/>
          </p:nvSpPr>
          <p:spPr>
            <a:xfrm>
              <a:off x="7595996" y="3175458"/>
              <a:ext cx="1325880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1196340" algn="l"/>
                </a:tabLst>
              </a:pPr>
              <a:r>
                <a:rPr dirty="0">
                  <a:latin typeface="Carlito"/>
                  <a:cs typeface="Carlito"/>
                </a:rPr>
                <a:t>2	5</a:t>
              </a:r>
              <a:endParaRPr>
                <a:latin typeface="Carlito"/>
                <a:cs typeface="Carlito"/>
              </a:endParaRPr>
            </a:p>
          </p:txBody>
        </p:sp>
        <p:grpSp>
          <p:nvGrpSpPr>
            <p:cNvPr id="70" name="object 70"/>
            <p:cNvGrpSpPr/>
            <p:nvPr/>
          </p:nvGrpSpPr>
          <p:grpSpPr>
            <a:xfrm>
              <a:off x="9470135" y="3581400"/>
              <a:ext cx="576580" cy="600710"/>
              <a:chOff x="7946135" y="3581400"/>
              <a:chExt cx="576580" cy="600710"/>
            </a:xfrm>
          </p:grpSpPr>
          <p:sp>
            <p:nvSpPr>
              <p:cNvPr id="71" name="object 71"/>
              <p:cNvSpPr/>
              <p:nvPr/>
            </p:nvSpPr>
            <p:spPr>
              <a:xfrm>
                <a:off x="7946135" y="3581400"/>
                <a:ext cx="563879" cy="563880"/>
              </a:xfrm>
              <a:prstGeom prst="rect">
                <a:avLst/>
              </a:prstGeom>
              <a:blipFill>
                <a:blip r:embed="rId3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72"/>
              <p:cNvSpPr/>
              <p:nvPr/>
            </p:nvSpPr>
            <p:spPr>
              <a:xfrm>
                <a:off x="7988807" y="3611880"/>
                <a:ext cx="533400" cy="569976"/>
              </a:xfrm>
              <a:prstGeom prst="rect">
                <a:avLst/>
              </a:prstGeom>
              <a:blipFill>
                <a:blip r:embed="rId3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73"/>
              <p:cNvSpPr/>
              <p:nvPr/>
            </p:nvSpPr>
            <p:spPr>
              <a:xfrm>
                <a:off x="7995919" y="3611117"/>
                <a:ext cx="464565" cy="464438"/>
              </a:xfrm>
              <a:prstGeom prst="rect">
                <a:avLst/>
              </a:prstGeom>
              <a:blipFill>
                <a:blip r:embed="rId3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74"/>
              <p:cNvSpPr/>
              <p:nvPr/>
            </p:nvSpPr>
            <p:spPr>
              <a:xfrm>
                <a:off x="7995919" y="3611117"/>
                <a:ext cx="464820" cy="464820"/>
              </a:xfrm>
              <a:custGeom>
                <a:avLst/>
                <a:gdLst/>
                <a:ahLst/>
                <a:cxnLst/>
                <a:rect l="l" t="t" r="r" b="b"/>
                <a:pathLst>
                  <a:path w="464820" h="464820">
                    <a:moveTo>
                      <a:pt x="0" y="232155"/>
                    </a:moveTo>
                    <a:lnTo>
                      <a:pt x="4719" y="185353"/>
                    </a:lnTo>
                    <a:lnTo>
                      <a:pt x="18256" y="141767"/>
                    </a:lnTo>
                    <a:lnTo>
                      <a:pt x="39674" y="102331"/>
                    </a:lnTo>
                    <a:lnTo>
                      <a:pt x="68040" y="67976"/>
                    </a:lnTo>
                    <a:lnTo>
                      <a:pt x="102418" y="39634"/>
                    </a:lnTo>
                    <a:lnTo>
                      <a:pt x="141874" y="18236"/>
                    </a:lnTo>
                    <a:lnTo>
                      <a:pt x="185474" y="4714"/>
                    </a:lnTo>
                    <a:lnTo>
                      <a:pt x="232282" y="0"/>
                    </a:lnTo>
                    <a:lnTo>
                      <a:pt x="279091" y="4714"/>
                    </a:lnTo>
                    <a:lnTo>
                      <a:pt x="322691" y="18236"/>
                    </a:lnTo>
                    <a:lnTo>
                      <a:pt x="362147" y="39634"/>
                    </a:lnTo>
                    <a:lnTo>
                      <a:pt x="396525" y="67976"/>
                    </a:lnTo>
                    <a:lnTo>
                      <a:pt x="424891" y="102331"/>
                    </a:lnTo>
                    <a:lnTo>
                      <a:pt x="446309" y="141767"/>
                    </a:lnTo>
                    <a:lnTo>
                      <a:pt x="459846" y="185353"/>
                    </a:lnTo>
                    <a:lnTo>
                      <a:pt x="464565" y="232155"/>
                    </a:lnTo>
                    <a:lnTo>
                      <a:pt x="459846" y="278964"/>
                    </a:lnTo>
                    <a:lnTo>
                      <a:pt x="446309" y="322564"/>
                    </a:lnTo>
                    <a:lnTo>
                      <a:pt x="424891" y="362020"/>
                    </a:lnTo>
                    <a:lnTo>
                      <a:pt x="396525" y="396398"/>
                    </a:lnTo>
                    <a:lnTo>
                      <a:pt x="362147" y="424764"/>
                    </a:lnTo>
                    <a:lnTo>
                      <a:pt x="322691" y="446182"/>
                    </a:lnTo>
                    <a:lnTo>
                      <a:pt x="279091" y="459719"/>
                    </a:lnTo>
                    <a:lnTo>
                      <a:pt x="232282" y="464438"/>
                    </a:lnTo>
                    <a:lnTo>
                      <a:pt x="185474" y="459719"/>
                    </a:lnTo>
                    <a:lnTo>
                      <a:pt x="141874" y="446182"/>
                    </a:lnTo>
                    <a:lnTo>
                      <a:pt x="102418" y="424764"/>
                    </a:lnTo>
                    <a:lnTo>
                      <a:pt x="68040" y="396398"/>
                    </a:lnTo>
                    <a:lnTo>
                      <a:pt x="39674" y="362020"/>
                    </a:lnTo>
                    <a:lnTo>
                      <a:pt x="18256" y="322564"/>
                    </a:lnTo>
                    <a:lnTo>
                      <a:pt x="4719" y="278964"/>
                    </a:lnTo>
                    <a:lnTo>
                      <a:pt x="0" y="232155"/>
                    </a:lnTo>
                    <a:close/>
                  </a:path>
                </a:pathLst>
              </a:custGeom>
              <a:ln w="9525">
                <a:solidFill>
                  <a:srgbClr val="497DB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5" name="object 75"/>
            <p:cNvSpPr txBox="1"/>
            <p:nvPr/>
          </p:nvSpPr>
          <p:spPr>
            <a:xfrm>
              <a:off x="9685147" y="3679952"/>
              <a:ext cx="1416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arlito"/>
                  <a:cs typeface="Carlito"/>
                </a:rPr>
                <a:t>6</a:t>
              </a:r>
              <a:endParaRPr>
                <a:latin typeface="Carlito"/>
                <a:cs typeface="Carlito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6747255" y="3339210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1"/>
                  </a:moveTo>
                  <a:lnTo>
                    <a:pt x="684530" y="0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6" y="668274"/>
                  </a:lnTo>
                </a:path>
                <a:path w="2840990" h="1009650">
                  <a:moveTo>
                    <a:pt x="1148969" y="1008126"/>
                  </a:moveTo>
                  <a:lnTo>
                    <a:pt x="1876171" y="1009650"/>
                  </a:lnTo>
                </a:path>
                <a:path w="2840990" h="1009650">
                  <a:moveTo>
                    <a:pt x="916686" y="232283"/>
                  </a:moveTo>
                  <a:lnTo>
                    <a:pt x="916686" y="775969"/>
                  </a:lnTo>
                </a:path>
                <a:path w="2840990" h="1009650">
                  <a:moveTo>
                    <a:pt x="2099945" y="232283"/>
                  </a:moveTo>
                  <a:lnTo>
                    <a:pt x="2108454" y="777494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 txBox="1"/>
            <p:nvPr/>
          </p:nvSpPr>
          <p:spPr>
            <a:xfrm>
              <a:off x="7007479" y="3160267"/>
              <a:ext cx="1416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arlito"/>
                  <a:cs typeface="Carlito"/>
                </a:rPr>
                <a:t>5</a:t>
              </a:r>
              <a:endParaRPr>
                <a:latin typeface="Carlito"/>
                <a:cs typeface="Carlito"/>
              </a:endParaRPr>
            </a:p>
          </p:txBody>
        </p:sp>
        <p:sp>
          <p:nvSpPr>
            <p:cNvPr id="78" name="object 78"/>
            <p:cNvSpPr txBox="1"/>
            <p:nvPr/>
          </p:nvSpPr>
          <p:spPr>
            <a:xfrm>
              <a:off x="4289805" y="4384929"/>
              <a:ext cx="40703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3940810" algn="l"/>
                </a:tabLst>
              </a:pPr>
              <a:r>
                <a:rPr dirty="0">
                  <a:latin typeface="Carlito"/>
                  <a:cs typeface="Carlito"/>
                </a:rPr>
                <a:t>8	8</a:t>
              </a:r>
              <a:endParaRPr>
                <a:latin typeface="Carlito"/>
                <a:cs typeface="Carlito"/>
              </a:endParaRPr>
            </a:p>
          </p:txBody>
        </p:sp>
        <p:sp>
          <p:nvSpPr>
            <p:cNvPr id="79" name="object 79"/>
            <p:cNvSpPr txBox="1"/>
            <p:nvPr/>
          </p:nvSpPr>
          <p:spPr>
            <a:xfrm>
              <a:off x="7439660" y="3664408"/>
              <a:ext cx="14160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arlito"/>
                  <a:cs typeface="Carlito"/>
                </a:rPr>
                <a:t>2</a:t>
              </a:r>
              <a:endParaRPr>
                <a:latin typeface="Carlito"/>
                <a:cs typeface="Carlito"/>
              </a:endParaRPr>
            </a:p>
          </p:txBody>
        </p:sp>
        <p:sp>
          <p:nvSpPr>
            <p:cNvPr id="80" name="object 80"/>
            <p:cNvSpPr txBox="1"/>
            <p:nvPr/>
          </p:nvSpPr>
          <p:spPr>
            <a:xfrm>
              <a:off x="9384539" y="4096589"/>
              <a:ext cx="14160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arlito"/>
                  <a:cs typeface="Carlito"/>
                </a:rPr>
                <a:t>8</a:t>
              </a:r>
              <a:endParaRPr>
                <a:latin typeface="Carlito"/>
                <a:cs typeface="Carlito"/>
              </a:endParaRPr>
            </a:p>
          </p:txBody>
        </p:sp>
        <p:sp>
          <p:nvSpPr>
            <p:cNvPr id="81" name="object 81"/>
            <p:cNvSpPr txBox="1"/>
            <p:nvPr/>
          </p:nvSpPr>
          <p:spPr>
            <a:xfrm>
              <a:off x="8952357" y="3664408"/>
              <a:ext cx="14160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Carlito"/>
                  <a:cs typeface="Carlito"/>
                </a:rPr>
                <a:t>5</a:t>
              </a:r>
              <a:endParaRPr>
                <a:latin typeface="Carlito"/>
                <a:cs typeface="Carli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Árvore Geradora de Custo Mínimo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245" y="1179672"/>
            <a:ext cx="7813675" cy="5364289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Usos </a:t>
            </a:r>
            <a:r>
              <a:rPr sz="3200" spc="-15" dirty="0">
                <a:latin typeface="Carlito"/>
                <a:cs typeface="Carlito"/>
              </a:rPr>
              <a:t>comuns </a:t>
            </a:r>
            <a:r>
              <a:rPr sz="3200" spc="-10" dirty="0">
                <a:latin typeface="Carlito"/>
                <a:cs typeface="Carlito"/>
              </a:rPr>
              <a:t>na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engenharia</a:t>
            </a:r>
            <a:endParaRPr sz="3200" dirty="0">
              <a:latin typeface="Carlito"/>
              <a:cs typeface="Carlito"/>
            </a:endParaRPr>
          </a:p>
          <a:p>
            <a:pPr marL="756285" lvl="1" indent="-287020"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Redes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0" dirty="0">
                <a:latin typeface="Carlito"/>
                <a:cs typeface="Carlito"/>
              </a:rPr>
              <a:t>telefonia fixa </a:t>
            </a:r>
            <a:r>
              <a:rPr sz="2800" dirty="0">
                <a:latin typeface="Carlito"/>
                <a:cs typeface="Carlito"/>
              </a:rPr>
              <a:t>e TV a</a:t>
            </a:r>
            <a:r>
              <a:rPr sz="2800" spc="-1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cabo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Redes </a:t>
            </a:r>
            <a:r>
              <a:rPr sz="2800" spc="-5" dirty="0">
                <a:latin typeface="Carlito"/>
                <a:cs typeface="Carlito"/>
              </a:rPr>
              <a:t>de distribuição de </a:t>
            </a:r>
            <a:r>
              <a:rPr sz="2800" spc="-10" dirty="0">
                <a:latin typeface="Carlito"/>
                <a:cs typeface="Carlito"/>
              </a:rPr>
              <a:t>energia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elétrica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Redes </a:t>
            </a:r>
            <a:r>
              <a:rPr sz="2800" spc="-5" dirty="0">
                <a:latin typeface="Carlito"/>
                <a:cs typeface="Carlito"/>
              </a:rPr>
              <a:t>de distribuição de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água</a:t>
            </a:r>
          </a:p>
          <a:p>
            <a:pPr marL="756285" lvl="1" indent="-287020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Identificação de caminho </a:t>
            </a:r>
            <a:r>
              <a:rPr sz="2800" spc="-15" dirty="0">
                <a:latin typeface="Carlito"/>
                <a:cs typeface="Carlito"/>
              </a:rPr>
              <a:t>com </a:t>
            </a:r>
            <a:r>
              <a:rPr sz="2800" spc="-20" dirty="0">
                <a:latin typeface="Carlito"/>
                <a:cs typeface="Carlito"/>
              </a:rPr>
              <a:t>gargalo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máximo</a:t>
            </a:r>
            <a:endParaRPr sz="2800" dirty="0">
              <a:latin typeface="Carlito"/>
              <a:cs typeface="Carlito"/>
            </a:endParaRPr>
          </a:p>
          <a:p>
            <a:pPr marL="356870" indent="-344805">
              <a:spcBef>
                <a:spcPts val="75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rlito"/>
                <a:cs typeface="Carlito"/>
              </a:rPr>
              <a:t>Outros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usos</a:t>
            </a:r>
            <a:endParaRPr sz="3200" dirty="0">
              <a:latin typeface="Carlito"/>
              <a:cs typeface="Carlito"/>
            </a:endParaRPr>
          </a:p>
          <a:p>
            <a:pPr marL="756285" lvl="1" indent="-287020">
              <a:spcBef>
                <a:spcPts val="690"/>
              </a:spcBef>
              <a:buFont typeface="Arial"/>
              <a:buChar char="–"/>
              <a:tabLst>
                <a:tab pos="756920" algn="l"/>
                <a:tab pos="4439920" algn="l"/>
              </a:tabLst>
            </a:pPr>
            <a:r>
              <a:rPr sz="2800" dirty="0">
                <a:latin typeface="Carlito"/>
                <a:cs typeface="Carlito"/>
              </a:rPr>
              <a:t>Análise </a:t>
            </a:r>
            <a:r>
              <a:rPr sz="2800" spc="-5" dirty="0">
                <a:latin typeface="Carlito"/>
                <a:cs typeface="Carlito"/>
              </a:rPr>
              <a:t>de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agrupamento	(Cluster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Analysis)</a:t>
            </a:r>
          </a:p>
          <a:p>
            <a:pPr marL="756285" lvl="1" indent="-287020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Identificação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5" dirty="0">
                <a:latin typeface="Carlito"/>
                <a:cs typeface="Carlito"/>
              </a:rPr>
              <a:t>rostos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spc="-10" dirty="0">
                <a:latin typeface="Carlito"/>
                <a:cs typeface="Carlito"/>
              </a:rPr>
              <a:t>tempo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real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Quando </a:t>
            </a:r>
            <a:r>
              <a:rPr sz="2800" spc="-15" dirty="0">
                <a:latin typeface="Carlito"/>
                <a:cs typeface="Carlito"/>
              </a:rPr>
              <a:t>for </a:t>
            </a:r>
            <a:r>
              <a:rPr sz="2800" dirty="0">
                <a:latin typeface="Carlito"/>
                <a:cs typeface="Carlito"/>
              </a:rPr>
              <a:t>necessário </a:t>
            </a:r>
            <a:r>
              <a:rPr sz="2800" spc="-10" dirty="0">
                <a:latin typeface="Carlito"/>
                <a:cs typeface="Carlito"/>
              </a:rPr>
              <a:t>evitar </a:t>
            </a:r>
            <a:r>
              <a:rPr sz="2800" dirty="0">
                <a:latin typeface="Carlito"/>
                <a:cs typeface="Carlito"/>
              </a:rPr>
              <a:t>ciclos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spc="-5" dirty="0">
                <a:latin typeface="Carlito"/>
                <a:cs typeface="Carlito"/>
              </a:rPr>
              <a:t>uma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rede</a:t>
            </a:r>
            <a:endParaRPr sz="2800" dirty="0">
              <a:latin typeface="Carlito"/>
              <a:cs typeface="Carlito"/>
            </a:endParaRPr>
          </a:p>
          <a:p>
            <a:pPr marL="469900"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10" dirty="0">
                <a:latin typeface="Carlito"/>
                <a:cs typeface="Carlito"/>
              </a:rPr>
              <a:t>...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Algoritmo de Prim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5033" y="1254687"/>
            <a:ext cx="7861934" cy="4348626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984885" marR="198120" lvl="1" indent="-515620">
              <a:spcBef>
                <a:spcPts val="68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5" dirty="0">
                <a:latin typeface="Carlito"/>
                <a:cs typeface="Carlito"/>
              </a:rPr>
              <a:t>No </a:t>
            </a:r>
            <a:r>
              <a:rPr sz="2800" spc="-25" dirty="0">
                <a:latin typeface="Carlito"/>
                <a:cs typeface="Carlito"/>
              </a:rPr>
              <a:t>grafo </a:t>
            </a:r>
            <a:r>
              <a:rPr sz="2800" dirty="0">
                <a:latin typeface="Carlito"/>
                <a:cs typeface="Carlito"/>
              </a:rPr>
              <a:t>original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escolha um nó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ligado</a:t>
            </a:r>
            <a:r>
              <a:rPr sz="2800" spc="-1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ao </a:t>
            </a:r>
            <a:r>
              <a:rPr sz="2800" dirty="0">
                <a:solidFill>
                  <a:srgbClr val="00660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6600"/>
                </a:solidFill>
                <a:latin typeface="Carlito"/>
                <a:cs typeface="Carlito"/>
              </a:rPr>
              <a:t>arco </a:t>
            </a:r>
            <a:r>
              <a:rPr sz="2800" spc="-5" dirty="0">
                <a:latin typeface="Carlito"/>
                <a:cs typeface="Carlito"/>
              </a:rPr>
              <a:t>de menor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custo</a:t>
            </a:r>
            <a:endParaRPr sz="2800" dirty="0">
              <a:latin typeface="Carlito"/>
              <a:cs typeface="Carlito"/>
            </a:endParaRPr>
          </a:p>
          <a:p>
            <a:pPr marL="984885" lvl="1" indent="-515620">
              <a:spcBef>
                <a:spcPts val="68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30" dirty="0">
                <a:latin typeface="Carlito"/>
                <a:cs typeface="Carlito"/>
              </a:rPr>
              <a:t>Transfira </a:t>
            </a:r>
            <a:r>
              <a:rPr sz="2800" b="1" spc="5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para </a:t>
            </a:r>
            <a:r>
              <a:rPr sz="2800" spc="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árvore destino</a:t>
            </a:r>
            <a:r>
              <a:rPr sz="2800" spc="-125" dirty="0">
                <a:latin typeface="Carlito"/>
                <a:cs typeface="Carlito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2800" dirty="0">
              <a:latin typeface="Carlito"/>
              <a:cs typeface="Carlito"/>
            </a:endParaRPr>
          </a:p>
          <a:p>
            <a:pPr marL="984885" marR="5080" lvl="1" indent="-515620">
              <a:spcBef>
                <a:spcPts val="67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dirty="0">
                <a:latin typeface="Carlito"/>
                <a:cs typeface="Carlito"/>
              </a:rPr>
              <a:t>Em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15" dirty="0">
                <a:latin typeface="Carlito"/>
                <a:cs typeface="Carlito"/>
              </a:rPr>
              <a:t>encontre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spc="-5" dirty="0">
                <a:latin typeface="Carlito"/>
                <a:cs typeface="Carlito"/>
              </a:rPr>
              <a:t>de menor </a:t>
            </a:r>
            <a:r>
              <a:rPr sz="2800" spc="-15" dirty="0">
                <a:latin typeface="Carlito"/>
                <a:cs typeface="Carlito"/>
              </a:rPr>
              <a:t>custo </a:t>
            </a:r>
            <a:r>
              <a:rPr sz="2800" spc="-10" dirty="0">
                <a:latin typeface="Carlito"/>
                <a:cs typeface="Carlito"/>
              </a:rPr>
              <a:t>que  </a:t>
            </a:r>
            <a:r>
              <a:rPr sz="2800" spc="-15" dirty="0">
                <a:latin typeface="Carlito"/>
                <a:cs typeface="Carlito"/>
              </a:rPr>
              <a:t>está </a:t>
            </a:r>
            <a:r>
              <a:rPr sz="2800" spc="-10" dirty="0">
                <a:latin typeface="Carlito"/>
                <a:cs typeface="Carlito"/>
              </a:rPr>
              <a:t>ligado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qualquer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nó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 </a:t>
            </a:r>
            <a:r>
              <a:rPr sz="2800" spc="-5" dirty="0">
                <a:latin typeface="Carlito"/>
                <a:cs typeface="Carlito"/>
              </a:rPr>
              <a:t>por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dirty="0">
                <a:latin typeface="Carlito"/>
                <a:cs typeface="Carlito"/>
              </a:rPr>
              <a:t>e seu </a:t>
            </a:r>
            <a:r>
              <a:rPr sz="2800" spc="-5" dirty="0">
                <a:latin typeface="Carlito"/>
                <a:cs typeface="Carlito"/>
              </a:rPr>
              <a:t>nó </a:t>
            </a:r>
            <a:r>
              <a:rPr sz="2800" b="1" spc="5" dirty="0">
                <a:solidFill>
                  <a:srgbClr val="006FC0"/>
                </a:solidFill>
                <a:latin typeface="Carlito"/>
                <a:cs typeface="Carlito"/>
              </a:rPr>
              <a:t>B</a:t>
            </a:r>
            <a:r>
              <a:rPr sz="2800" spc="5" dirty="0">
                <a:latin typeface="Carlito"/>
                <a:cs typeface="Carlito"/>
              </a:rPr>
              <a:t>,  </a:t>
            </a:r>
            <a:r>
              <a:rPr sz="2800" spc="-5" dirty="0">
                <a:latin typeface="Carlito"/>
                <a:cs typeface="Carlito"/>
              </a:rPr>
              <a:t>desde que </a:t>
            </a:r>
            <a:r>
              <a:rPr sz="2800" b="1" spc="5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2800" dirty="0">
                <a:latin typeface="Carlito"/>
                <a:cs typeface="Carlito"/>
              </a:rPr>
              <a:t>não </a:t>
            </a:r>
            <a:r>
              <a:rPr sz="2800" spc="-5" dirty="0">
                <a:latin typeface="Carlito"/>
                <a:cs typeface="Carlito"/>
              </a:rPr>
              <a:t>esteja </a:t>
            </a:r>
            <a:r>
              <a:rPr sz="2800" spc="5" dirty="0">
                <a:latin typeface="Carlito"/>
                <a:cs typeface="Carlito"/>
              </a:rPr>
              <a:t>em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2800" dirty="0">
              <a:latin typeface="Carlito"/>
              <a:cs typeface="Carlito"/>
            </a:endParaRPr>
          </a:p>
          <a:p>
            <a:pPr marL="984885" lvl="1" indent="-515620">
              <a:spcBef>
                <a:spcPts val="68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30" dirty="0">
                <a:latin typeface="Carlito"/>
                <a:cs typeface="Carlito"/>
              </a:rPr>
              <a:t>Transfira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spc="-15" dirty="0">
                <a:latin typeface="Carlito"/>
                <a:cs typeface="Carlito"/>
              </a:rPr>
              <a:t>para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2800" dirty="0">
              <a:latin typeface="Carlito"/>
              <a:cs typeface="Carlito"/>
            </a:endParaRPr>
          </a:p>
          <a:p>
            <a:pPr marL="984885" marR="696595" lvl="1" indent="-515620">
              <a:spcBef>
                <a:spcPts val="67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dirty="0">
                <a:latin typeface="Carlito"/>
                <a:cs typeface="Carlito"/>
              </a:rPr>
              <a:t>Se </a:t>
            </a:r>
            <a:r>
              <a:rPr sz="2800" spc="-5" dirty="0">
                <a:latin typeface="Carlito"/>
                <a:cs typeface="Carlito"/>
              </a:rPr>
              <a:t>ainda há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nós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spc="-5" dirty="0">
                <a:latin typeface="Carlito"/>
                <a:cs typeface="Carlito"/>
              </a:rPr>
              <a:t>não </a:t>
            </a:r>
            <a:r>
              <a:rPr sz="2800" spc="-10" dirty="0">
                <a:latin typeface="Carlito"/>
                <a:cs typeface="Carlito"/>
              </a:rPr>
              <a:t>estão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2800" spc="5" dirty="0">
                <a:latin typeface="Carlito"/>
                <a:cs typeface="Carlito"/>
              </a:rPr>
              <a:t>,  </a:t>
            </a:r>
            <a:r>
              <a:rPr sz="2800" spc="-10" dirty="0">
                <a:latin typeface="Carlito"/>
                <a:cs typeface="Carlito"/>
              </a:rPr>
              <a:t>volte </a:t>
            </a:r>
            <a:r>
              <a:rPr sz="2800" spc="5" dirty="0">
                <a:latin typeface="Carlito"/>
                <a:cs typeface="Carlito"/>
              </a:rPr>
              <a:t>ao </a:t>
            </a:r>
            <a:r>
              <a:rPr sz="2800" dirty="0">
                <a:latin typeface="Carlito"/>
                <a:cs typeface="Carlito"/>
              </a:rPr>
              <a:t>passo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7" y="1278078"/>
            <a:ext cx="7674609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spcBef>
                <a:spcPts val="95"/>
              </a:spcBef>
              <a:tabLst>
                <a:tab pos="527685" algn="l"/>
              </a:tabLst>
            </a:pPr>
            <a:r>
              <a:rPr sz="3200" spc="-10" dirty="0">
                <a:latin typeface="Carlito"/>
                <a:cs typeface="Carlito"/>
              </a:rPr>
              <a:t>1.	</a:t>
            </a:r>
            <a:r>
              <a:rPr sz="3200" spc="-5" dirty="0">
                <a:latin typeface="Carlito"/>
                <a:cs typeface="Carlito"/>
              </a:rPr>
              <a:t>No </a:t>
            </a:r>
            <a:r>
              <a:rPr sz="3200" spc="-40" dirty="0">
                <a:latin typeface="Carlito"/>
                <a:cs typeface="Carlito"/>
              </a:rPr>
              <a:t>grafo </a:t>
            </a:r>
            <a:r>
              <a:rPr sz="3200" spc="-5" dirty="0">
                <a:latin typeface="Carlito"/>
                <a:cs typeface="Carlito"/>
              </a:rPr>
              <a:t>original </a:t>
            </a: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3200" spc="-10" dirty="0">
                <a:latin typeface="Carlito"/>
                <a:cs typeface="Carlito"/>
              </a:rPr>
              <a:t>, </a:t>
            </a:r>
            <a:r>
              <a:rPr sz="3200" spc="-15" dirty="0">
                <a:latin typeface="Carlito"/>
                <a:cs typeface="Carlito"/>
              </a:rPr>
              <a:t>escolha </a:t>
            </a:r>
            <a:r>
              <a:rPr sz="3200" spc="-10" dirty="0">
                <a:latin typeface="Carlito"/>
                <a:cs typeface="Carlito"/>
              </a:rPr>
              <a:t>um nó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ligado  </a:t>
            </a:r>
            <a:r>
              <a:rPr sz="3200" spc="-5" dirty="0">
                <a:latin typeface="Carlito"/>
                <a:cs typeface="Carlito"/>
              </a:rPr>
              <a:t>ao </a:t>
            </a:r>
            <a:r>
              <a:rPr sz="3200" spc="-25" dirty="0">
                <a:solidFill>
                  <a:srgbClr val="006600"/>
                </a:solidFill>
                <a:latin typeface="Carlito"/>
                <a:cs typeface="Carlito"/>
              </a:rPr>
              <a:t>arco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spc="-15" dirty="0">
                <a:latin typeface="Carlito"/>
                <a:cs typeface="Carlito"/>
              </a:rPr>
              <a:t>menor</a:t>
            </a:r>
            <a:r>
              <a:rPr sz="3200" spc="9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custo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6"/>
            <a:ext cx="576580" cy="1612900"/>
            <a:chOff x="3297935" y="2490216"/>
            <a:chExt cx="576580" cy="1612900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7935" y="3499104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607" y="353263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608" y="3529711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1" name="object 21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7" name="object 27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3" name="object 33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88205" y="2753867"/>
            <a:ext cx="2840990" cy="1009650"/>
          </a:xfrm>
          <a:custGeom>
            <a:avLst/>
            <a:gdLst/>
            <a:ahLst/>
            <a:cxnLst/>
            <a:rect l="l" t="t" r="r" b="b"/>
            <a:pathLst>
              <a:path w="2840990" h="1009650">
                <a:moveTo>
                  <a:pt x="0" y="339852"/>
                </a:moveTo>
                <a:lnTo>
                  <a:pt x="684403" y="0"/>
                </a:lnTo>
              </a:path>
              <a:path w="2840990" h="1009650">
                <a:moveTo>
                  <a:pt x="0" y="668274"/>
                </a:moveTo>
                <a:lnTo>
                  <a:pt x="684403" y="1008126"/>
                </a:lnTo>
              </a:path>
              <a:path w="2840990" h="1009650">
                <a:moveTo>
                  <a:pt x="1080896" y="164211"/>
                </a:moveTo>
                <a:lnTo>
                  <a:pt x="1876170" y="838962"/>
                </a:lnTo>
              </a:path>
              <a:path w="2840990" h="1009650">
                <a:moveTo>
                  <a:pt x="2340610" y="1009650"/>
                </a:moveTo>
                <a:lnTo>
                  <a:pt x="2840735" y="668274"/>
                </a:lnTo>
              </a:path>
              <a:path w="2840990" h="1009650">
                <a:moveTo>
                  <a:pt x="2840735" y="339852"/>
                </a:moveTo>
                <a:lnTo>
                  <a:pt x="2332228" y="0"/>
                </a:lnTo>
              </a:path>
              <a:path w="2840990" h="1009650">
                <a:moveTo>
                  <a:pt x="1148842" y="1008126"/>
                </a:moveTo>
                <a:lnTo>
                  <a:pt x="1876170" y="1009650"/>
                </a:lnTo>
              </a:path>
              <a:path w="2840990" h="1009650">
                <a:moveTo>
                  <a:pt x="916685" y="232283"/>
                </a:moveTo>
                <a:lnTo>
                  <a:pt x="916685" y="775843"/>
                </a:lnTo>
              </a:path>
              <a:path w="2840990" h="1009650">
                <a:moveTo>
                  <a:pt x="2099945" y="232283"/>
                </a:moveTo>
                <a:lnTo>
                  <a:pt x="2108454" y="77749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7" y="1278078"/>
            <a:ext cx="7674609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spcBef>
                <a:spcPts val="95"/>
              </a:spcBef>
              <a:tabLst>
                <a:tab pos="527685" algn="l"/>
              </a:tabLst>
            </a:pPr>
            <a:r>
              <a:rPr sz="3200" spc="-10" dirty="0">
                <a:latin typeface="Carlito"/>
                <a:cs typeface="Carlito"/>
              </a:rPr>
              <a:t>1.	</a:t>
            </a:r>
            <a:r>
              <a:rPr sz="3200" spc="-5" dirty="0">
                <a:latin typeface="Carlito"/>
                <a:cs typeface="Carlito"/>
              </a:rPr>
              <a:t>No </a:t>
            </a:r>
            <a:r>
              <a:rPr sz="3200" spc="-40" dirty="0">
                <a:latin typeface="Carlito"/>
                <a:cs typeface="Carlito"/>
              </a:rPr>
              <a:t>grafo </a:t>
            </a:r>
            <a:r>
              <a:rPr sz="3200" spc="-5" dirty="0">
                <a:latin typeface="Carlito"/>
                <a:cs typeface="Carlito"/>
              </a:rPr>
              <a:t>original </a:t>
            </a: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3200" spc="-10" dirty="0">
                <a:latin typeface="Carlito"/>
                <a:cs typeface="Carlito"/>
              </a:rPr>
              <a:t>, </a:t>
            </a:r>
            <a:r>
              <a:rPr sz="3200" spc="-15" dirty="0">
                <a:latin typeface="Carlito"/>
                <a:cs typeface="Carlito"/>
              </a:rPr>
              <a:t>escolha </a:t>
            </a:r>
            <a:r>
              <a:rPr sz="3200" spc="-10" dirty="0">
                <a:latin typeface="Carlito"/>
                <a:cs typeface="Carlito"/>
              </a:rPr>
              <a:t>um nó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ligado  </a:t>
            </a:r>
            <a:r>
              <a:rPr sz="3200" spc="-5" dirty="0">
                <a:latin typeface="Carlito"/>
                <a:cs typeface="Carlito"/>
              </a:rPr>
              <a:t>ao </a:t>
            </a:r>
            <a:r>
              <a:rPr sz="3200" spc="-25" dirty="0">
                <a:solidFill>
                  <a:srgbClr val="006600"/>
                </a:solidFill>
                <a:latin typeface="Carlito"/>
                <a:cs typeface="Carlito"/>
              </a:rPr>
              <a:t>arco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spc="-15" dirty="0">
                <a:latin typeface="Carlito"/>
                <a:cs typeface="Carlito"/>
              </a:rPr>
              <a:t>menor</a:t>
            </a:r>
            <a:r>
              <a:rPr sz="3200" spc="9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custo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6"/>
            <a:ext cx="576580" cy="1612900"/>
            <a:chOff x="3297935" y="2490216"/>
            <a:chExt cx="576580" cy="1612900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7935" y="3499104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607" y="353263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608" y="3529711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1" name="object 21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7" name="object 27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3" name="object 33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39" name="object 39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32047" y="2843783"/>
              <a:ext cx="295655" cy="82905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7" y="1278078"/>
            <a:ext cx="7674609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spcBef>
                <a:spcPts val="95"/>
              </a:spcBef>
              <a:tabLst>
                <a:tab pos="527685" algn="l"/>
              </a:tabLst>
            </a:pPr>
            <a:r>
              <a:rPr sz="3200" spc="-10" dirty="0">
                <a:latin typeface="Carlito"/>
                <a:cs typeface="Carlito"/>
              </a:rPr>
              <a:t>1.	</a:t>
            </a:r>
            <a:r>
              <a:rPr sz="3200" spc="-5" dirty="0">
                <a:latin typeface="Carlito"/>
                <a:cs typeface="Carlito"/>
              </a:rPr>
              <a:t>No </a:t>
            </a:r>
            <a:r>
              <a:rPr sz="3200" spc="-40" dirty="0">
                <a:latin typeface="Carlito"/>
                <a:cs typeface="Carlito"/>
              </a:rPr>
              <a:t>grafo </a:t>
            </a:r>
            <a:r>
              <a:rPr sz="3200" spc="-5" dirty="0">
                <a:latin typeface="Carlito"/>
                <a:cs typeface="Carlito"/>
              </a:rPr>
              <a:t>original </a:t>
            </a: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3200" spc="-10" dirty="0">
                <a:latin typeface="Carlito"/>
                <a:cs typeface="Carlito"/>
              </a:rPr>
              <a:t>, </a:t>
            </a:r>
            <a:r>
              <a:rPr sz="3200" spc="-15" dirty="0">
                <a:latin typeface="Carlito"/>
                <a:cs typeface="Carlito"/>
              </a:rPr>
              <a:t>escolha </a:t>
            </a:r>
            <a:r>
              <a:rPr sz="3200" spc="-10" dirty="0">
                <a:latin typeface="Carlito"/>
                <a:cs typeface="Carlito"/>
              </a:rPr>
              <a:t>um nó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ligado  </a:t>
            </a:r>
            <a:r>
              <a:rPr sz="3200" spc="-5" dirty="0">
                <a:latin typeface="Carlito"/>
                <a:cs typeface="Carlito"/>
              </a:rPr>
              <a:t>ao </a:t>
            </a:r>
            <a:r>
              <a:rPr sz="3200" spc="-25" dirty="0">
                <a:solidFill>
                  <a:srgbClr val="006600"/>
                </a:solidFill>
                <a:latin typeface="Carlito"/>
                <a:cs typeface="Carlito"/>
              </a:rPr>
              <a:t>arco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spc="-15" dirty="0">
                <a:latin typeface="Carlito"/>
                <a:cs typeface="Carlito"/>
              </a:rPr>
              <a:t>menor</a:t>
            </a:r>
            <a:r>
              <a:rPr sz="3200" spc="9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custo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81728" y="2350007"/>
            <a:ext cx="847725" cy="1752600"/>
            <a:chOff x="3157727" y="2350007"/>
            <a:chExt cx="847725" cy="1752600"/>
          </a:xfrm>
        </p:grpSpPr>
        <p:sp>
          <p:nvSpPr>
            <p:cNvPr id="11" name="object 11"/>
            <p:cNvSpPr/>
            <p:nvPr/>
          </p:nvSpPr>
          <p:spPr>
            <a:xfrm>
              <a:off x="3157727" y="2350007"/>
              <a:ext cx="847344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3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0399" y="2374391"/>
              <a:ext cx="762000" cy="7589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1"/>
              <a:ext cx="464565" cy="46443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608" y="2521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2" name="object 22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4" name="object 34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0" name="object 40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32047" y="2843783"/>
              <a:ext cx="295655" cy="82905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44558-27F6-41C0-AAE8-C1486676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0F02F-26F3-4475-BB97-7FB4AF56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Grafos e Redes</a:t>
            </a:r>
          </a:p>
          <a:p>
            <a:r>
              <a:rPr lang="pt-BR" sz="2400" dirty="0"/>
              <a:t>Árvores geradoras de custo mínimo</a:t>
            </a:r>
          </a:p>
          <a:p>
            <a:r>
              <a:rPr lang="pt-BR" sz="2400" dirty="0"/>
              <a:t>Algoritmo de </a:t>
            </a:r>
            <a:r>
              <a:rPr lang="pt-BR" sz="2400" dirty="0" err="1"/>
              <a:t>Prim</a:t>
            </a:r>
            <a:endParaRPr lang="pt-BR" sz="2400" dirty="0"/>
          </a:p>
          <a:p>
            <a:r>
              <a:rPr lang="pt-BR" sz="2400" dirty="0"/>
              <a:t>Algoritmo de </a:t>
            </a:r>
            <a:r>
              <a:rPr lang="pt-BR" sz="2400" dirty="0" err="1"/>
              <a:t>Kruskal</a:t>
            </a:r>
            <a:endParaRPr lang="pt-BR" sz="2400" dirty="0"/>
          </a:p>
          <a:p>
            <a:r>
              <a:rPr lang="pt-BR" sz="2400" dirty="0"/>
              <a:t>Algoritmo de </a:t>
            </a:r>
            <a:r>
              <a:rPr lang="pt-BR" sz="2400" dirty="0" err="1"/>
              <a:t>Djikistra</a:t>
            </a:r>
            <a:endParaRPr lang="pt-BR" sz="2400" dirty="0"/>
          </a:p>
          <a:p>
            <a:endParaRPr lang="pt-BR" sz="2400" dirty="0"/>
          </a:p>
          <a:p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264B86-97CC-4AE9-B594-D271F7820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677" y="0"/>
            <a:ext cx="4322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8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61353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2. </a:t>
            </a:r>
            <a:r>
              <a:rPr sz="3200" spc="-45" dirty="0">
                <a:latin typeface="Carlito"/>
                <a:cs typeface="Carlito"/>
              </a:rPr>
              <a:t>Transfira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3200" spc="-25" dirty="0">
                <a:latin typeface="Carlito"/>
                <a:cs typeface="Carlito"/>
              </a:rPr>
              <a:t>para </a:t>
            </a:r>
            <a:r>
              <a:rPr sz="3200" spc="-5" dirty="0">
                <a:latin typeface="Carlito"/>
                <a:cs typeface="Carlito"/>
              </a:rPr>
              <a:t>a </a:t>
            </a:r>
            <a:r>
              <a:rPr sz="3200" spc="-20" dirty="0">
                <a:latin typeface="Carlito"/>
                <a:cs typeface="Carlito"/>
              </a:rPr>
              <a:t>árvore </a:t>
            </a:r>
            <a:r>
              <a:rPr sz="3200" spc="-15" dirty="0">
                <a:latin typeface="Carlito"/>
                <a:cs typeface="Carlito"/>
              </a:rPr>
              <a:t>destino</a:t>
            </a:r>
            <a:r>
              <a:rPr sz="3200" spc="28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81728" y="2350008"/>
            <a:ext cx="847725" cy="847725"/>
            <a:chOff x="3157727" y="2350007"/>
            <a:chExt cx="847725" cy="847725"/>
          </a:xfrm>
        </p:grpSpPr>
        <p:sp>
          <p:nvSpPr>
            <p:cNvPr id="11" name="object 11"/>
            <p:cNvSpPr/>
            <p:nvPr/>
          </p:nvSpPr>
          <p:spPr>
            <a:xfrm>
              <a:off x="3157727" y="2350007"/>
              <a:ext cx="847344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3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0399" y="2374391"/>
              <a:ext cx="762000" cy="7589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1"/>
              <a:ext cx="464565" cy="46443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608" y="2521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8" name="object 18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4" name="object 24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2" name="object 42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2047" y="2843783"/>
              <a:ext cx="295655" cy="82905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4681727" y="4553712"/>
            <a:ext cx="844550" cy="847725"/>
            <a:chOff x="3157727" y="4553711"/>
            <a:chExt cx="844550" cy="847725"/>
          </a:xfrm>
        </p:grpSpPr>
        <p:sp>
          <p:nvSpPr>
            <p:cNvPr id="58" name="object 58"/>
            <p:cNvSpPr/>
            <p:nvPr/>
          </p:nvSpPr>
          <p:spPr>
            <a:xfrm>
              <a:off x="3157727" y="4553711"/>
              <a:ext cx="844296" cy="84734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0607" y="4727447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00399" y="4578095"/>
              <a:ext cx="758951" cy="75895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7846" y="4725161"/>
              <a:ext cx="464438" cy="46443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7846" y="472516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035423" y="47946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776859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3. Em </a:t>
            </a: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3200" spc="-10" dirty="0">
                <a:latin typeface="Carlito"/>
                <a:cs typeface="Carlito"/>
              </a:rPr>
              <a:t>, </a:t>
            </a:r>
            <a:r>
              <a:rPr sz="3200" spc="-20" dirty="0">
                <a:latin typeface="Carlito"/>
                <a:cs typeface="Carlito"/>
              </a:rPr>
              <a:t>encontre </a:t>
            </a:r>
            <a:r>
              <a:rPr sz="3200" spc="-5" dirty="0">
                <a:latin typeface="Carlito"/>
                <a:cs typeface="Carlito"/>
              </a:rPr>
              <a:t>o </a:t>
            </a:r>
            <a:r>
              <a:rPr sz="3200" spc="-25" dirty="0">
                <a:latin typeface="Carlito"/>
                <a:cs typeface="Carlito"/>
              </a:rPr>
              <a:t>arco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10" dirty="0">
                <a:latin typeface="Carlito"/>
                <a:cs typeface="Carlito"/>
              </a:rPr>
              <a:t>de menor </a:t>
            </a:r>
            <a:r>
              <a:rPr sz="3200" spc="-20" dirty="0">
                <a:latin typeface="Carlito"/>
                <a:cs typeface="Carlito"/>
              </a:rPr>
              <a:t>custo </a:t>
            </a:r>
            <a:r>
              <a:rPr sz="3200" spc="-10" dirty="0">
                <a:latin typeface="Carlito"/>
                <a:cs typeface="Carlito"/>
              </a:rPr>
              <a:t>que  </a:t>
            </a:r>
            <a:r>
              <a:rPr sz="3200" spc="-30" dirty="0">
                <a:latin typeface="Carlito"/>
                <a:cs typeface="Carlito"/>
              </a:rPr>
              <a:t>está </a:t>
            </a:r>
            <a:r>
              <a:rPr sz="3200" spc="-10" dirty="0">
                <a:latin typeface="Carlito"/>
                <a:cs typeface="Carlito"/>
              </a:rPr>
              <a:t>ligado </a:t>
            </a:r>
            <a:r>
              <a:rPr sz="3200" spc="-5" dirty="0">
                <a:latin typeface="Carlito"/>
                <a:cs typeface="Carlito"/>
              </a:rPr>
              <a:t>a qualquer </a:t>
            </a:r>
            <a:r>
              <a:rPr sz="3200" spc="-5" dirty="0">
                <a:solidFill>
                  <a:srgbClr val="006FC0"/>
                </a:solidFill>
                <a:latin typeface="Carlito"/>
                <a:cs typeface="Carlito"/>
              </a:rPr>
              <a:t>nó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 </a:t>
            </a:r>
            <a:r>
              <a:rPr sz="3200" spc="-10" dirty="0">
                <a:latin typeface="Carlito"/>
                <a:cs typeface="Carlito"/>
              </a:rPr>
              <a:t>por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spc="-10" dirty="0">
                <a:latin typeface="Carlito"/>
                <a:cs typeface="Carlito"/>
              </a:rPr>
              <a:t>seu nó</a:t>
            </a:r>
            <a:r>
              <a:rPr sz="3200" spc="22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6"/>
            <a:ext cx="576580" cy="1612900"/>
            <a:chOff x="3297935" y="2490216"/>
            <a:chExt cx="576580" cy="1612900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7935" y="3499104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607" y="353263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608" y="3529711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1" name="object 21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7" name="object 27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3" name="object 33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88205" y="2753867"/>
            <a:ext cx="2840990" cy="1009650"/>
          </a:xfrm>
          <a:custGeom>
            <a:avLst/>
            <a:gdLst/>
            <a:ahLst/>
            <a:cxnLst/>
            <a:rect l="l" t="t" r="r" b="b"/>
            <a:pathLst>
              <a:path w="2840990" h="1009650">
                <a:moveTo>
                  <a:pt x="0" y="339852"/>
                </a:moveTo>
                <a:lnTo>
                  <a:pt x="684403" y="0"/>
                </a:lnTo>
              </a:path>
              <a:path w="2840990" h="1009650">
                <a:moveTo>
                  <a:pt x="0" y="668274"/>
                </a:moveTo>
                <a:lnTo>
                  <a:pt x="684403" y="1008126"/>
                </a:lnTo>
              </a:path>
              <a:path w="2840990" h="1009650">
                <a:moveTo>
                  <a:pt x="1080896" y="164211"/>
                </a:moveTo>
                <a:lnTo>
                  <a:pt x="1944243" y="845439"/>
                </a:lnTo>
              </a:path>
              <a:path w="2840990" h="1009650">
                <a:moveTo>
                  <a:pt x="2340610" y="1009650"/>
                </a:moveTo>
                <a:lnTo>
                  <a:pt x="2840735" y="668274"/>
                </a:lnTo>
              </a:path>
              <a:path w="2840990" h="1009650">
                <a:moveTo>
                  <a:pt x="2840735" y="339852"/>
                </a:moveTo>
                <a:lnTo>
                  <a:pt x="2332228" y="0"/>
                </a:lnTo>
              </a:path>
              <a:path w="2840990" h="1009650">
                <a:moveTo>
                  <a:pt x="1148842" y="1008126"/>
                </a:moveTo>
                <a:lnTo>
                  <a:pt x="1876170" y="1009650"/>
                </a:lnTo>
              </a:path>
              <a:path w="2840990" h="1009650">
                <a:moveTo>
                  <a:pt x="916685" y="232283"/>
                </a:moveTo>
                <a:lnTo>
                  <a:pt x="916685" y="775843"/>
                </a:lnTo>
              </a:path>
              <a:path w="2840990" h="1009650">
                <a:moveTo>
                  <a:pt x="2099945" y="232283"/>
                </a:moveTo>
                <a:lnTo>
                  <a:pt x="2108454" y="77749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4821935" y="4693921"/>
            <a:ext cx="576580" cy="603885"/>
            <a:chOff x="3297935" y="4693920"/>
            <a:chExt cx="576580" cy="603885"/>
          </a:xfrm>
        </p:grpSpPr>
        <p:sp>
          <p:nvSpPr>
            <p:cNvPr id="52" name="object 52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036312" y="47946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776859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3. Em </a:t>
            </a: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3200" spc="-10" dirty="0">
                <a:latin typeface="Carlito"/>
                <a:cs typeface="Carlito"/>
              </a:rPr>
              <a:t>, </a:t>
            </a:r>
            <a:r>
              <a:rPr sz="3200" spc="-20" dirty="0">
                <a:latin typeface="Carlito"/>
                <a:cs typeface="Carlito"/>
              </a:rPr>
              <a:t>encontre </a:t>
            </a:r>
            <a:r>
              <a:rPr sz="3200" spc="-5" dirty="0">
                <a:latin typeface="Carlito"/>
                <a:cs typeface="Carlito"/>
              </a:rPr>
              <a:t>o </a:t>
            </a:r>
            <a:r>
              <a:rPr sz="3200" spc="-25" dirty="0">
                <a:latin typeface="Carlito"/>
                <a:cs typeface="Carlito"/>
              </a:rPr>
              <a:t>arco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10" dirty="0">
                <a:latin typeface="Carlito"/>
                <a:cs typeface="Carlito"/>
              </a:rPr>
              <a:t>de menor </a:t>
            </a:r>
            <a:r>
              <a:rPr sz="3200" spc="-20" dirty="0">
                <a:latin typeface="Carlito"/>
                <a:cs typeface="Carlito"/>
              </a:rPr>
              <a:t>custo </a:t>
            </a:r>
            <a:r>
              <a:rPr sz="3200" spc="-10" dirty="0">
                <a:latin typeface="Carlito"/>
                <a:cs typeface="Carlito"/>
              </a:rPr>
              <a:t>que  </a:t>
            </a:r>
            <a:r>
              <a:rPr sz="3200" spc="-30" dirty="0">
                <a:latin typeface="Carlito"/>
                <a:cs typeface="Carlito"/>
              </a:rPr>
              <a:t>está </a:t>
            </a:r>
            <a:r>
              <a:rPr sz="3200" spc="-10" dirty="0">
                <a:latin typeface="Carlito"/>
                <a:cs typeface="Carlito"/>
              </a:rPr>
              <a:t>ligado </a:t>
            </a:r>
            <a:r>
              <a:rPr sz="3200" spc="-5" dirty="0">
                <a:latin typeface="Carlito"/>
                <a:cs typeface="Carlito"/>
              </a:rPr>
              <a:t>a qualquer </a:t>
            </a:r>
            <a:r>
              <a:rPr sz="3200" spc="-5" dirty="0">
                <a:solidFill>
                  <a:srgbClr val="006FC0"/>
                </a:solidFill>
                <a:latin typeface="Carlito"/>
                <a:cs typeface="Carlito"/>
              </a:rPr>
              <a:t>nó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 </a:t>
            </a:r>
            <a:r>
              <a:rPr sz="3200" spc="-10" dirty="0">
                <a:latin typeface="Carlito"/>
                <a:cs typeface="Carlito"/>
              </a:rPr>
              <a:t>por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spc="-10" dirty="0">
                <a:latin typeface="Carlito"/>
                <a:cs typeface="Carlito"/>
              </a:rPr>
              <a:t>seu nó</a:t>
            </a:r>
            <a:r>
              <a:rPr sz="3200" spc="22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18304" y="2490217"/>
            <a:ext cx="774700" cy="1679575"/>
            <a:chOff x="3194304" y="2490216"/>
            <a:chExt cx="774700" cy="1679575"/>
          </a:xfrm>
        </p:grpSpPr>
        <p:sp>
          <p:nvSpPr>
            <p:cNvPr id="11" name="object 11"/>
            <p:cNvSpPr/>
            <p:nvPr/>
          </p:nvSpPr>
          <p:spPr>
            <a:xfrm>
              <a:off x="3297936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8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9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9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4304" y="3395472"/>
              <a:ext cx="774192" cy="7741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608" y="353263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36976" y="3416808"/>
              <a:ext cx="688848" cy="6888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9" y="3529711"/>
              <a:ext cx="464565" cy="4645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9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2" name="object 22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4" name="object 34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0" name="object 40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68623" y="2880359"/>
              <a:ext cx="222503" cy="7559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4821935" y="4693921"/>
            <a:ext cx="576580" cy="603885"/>
            <a:chOff x="3297935" y="4693920"/>
            <a:chExt cx="576580" cy="603885"/>
          </a:xfrm>
        </p:grpSpPr>
        <p:sp>
          <p:nvSpPr>
            <p:cNvPr id="56" name="object 56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036312" y="47946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39008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4. </a:t>
            </a:r>
            <a:r>
              <a:rPr sz="3200" spc="-45" dirty="0">
                <a:latin typeface="Carlito"/>
                <a:cs typeface="Carlito"/>
              </a:rPr>
              <a:t>Transfira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25" dirty="0">
                <a:latin typeface="Carlito"/>
                <a:cs typeface="Carlito"/>
              </a:rPr>
              <a:t>para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18304" y="3395471"/>
            <a:ext cx="774700" cy="774700"/>
            <a:chOff x="3194304" y="3395471"/>
            <a:chExt cx="774700" cy="774700"/>
          </a:xfrm>
        </p:grpSpPr>
        <p:sp>
          <p:nvSpPr>
            <p:cNvPr id="17" name="object 17"/>
            <p:cNvSpPr/>
            <p:nvPr/>
          </p:nvSpPr>
          <p:spPr>
            <a:xfrm>
              <a:off x="3194304" y="3395471"/>
              <a:ext cx="774192" cy="7741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8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36976" y="3416807"/>
              <a:ext cx="688848" cy="6888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9" y="3529710"/>
              <a:ext cx="464565" cy="4645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8609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4" name="object 24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2" name="object 42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68623" y="2880359"/>
              <a:ext cx="222503" cy="7559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4821935" y="4693921"/>
            <a:ext cx="576580" cy="603885"/>
            <a:chOff x="3297935" y="4693920"/>
            <a:chExt cx="576580" cy="603885"/>
          </a:xfrm>
        </p:grpSpPr>
        <p:sp>
          <p:nvSpPr>
            <p:cNvPr id="58" name="object 58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036312" y="47946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39008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4. </a:t>
            </a:r>
            <a:r>
              <a:rPr sz="3200" spc="-45" dirty="0">
                <a:latin typeface="Carlito"/>
                <a:cs typeface="Carlito"/>
              </a:rPr>
              <a:t>Transfira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25" dirty="0">
                <a:latin typeface="Carlito"/>
                <a:cs typeface="Carlito"/>
              </a:rPr>
              <a:t>para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18304" y="3395471"/>
            <a:ext cx="774700" cy="774700"/>
            <a:chOff x="3194304" y="3395471"/>
            <a:chExt cx="774700" cy="774700"/>
          </a:xfrm>
        </p:grpSpPr>
        <p:sp>
          <p:nvSpPr>
            <p:cNvPr id="17" name="object 17"/>
            <p:cNvSpPr/>
            <p:nvPr/>
          </p:nvSpPr>
          <p:spPr>
            <a:xfrm>
              <a:off x="3194304" y="3395471"/>
              <a:ext cx="774192" cy="7741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8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36976" y="3416807"/>
              <a:ext cx="688848" cy="6888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9" y="3529710"/>
              <a:ext cx="464565" cy="4645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8609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4" name="object 24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2" name="object 42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68623" y="2880359"/>
              <a:ext cx="222503" cy="7559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4718304" y="4693920"/>
            <a:ext cx="774700" cy="1661160"/>
            <a:chOff x="3194304" y="4693920"/>
            <a:chExt cx="774700" cy="1661160"/>
          </a:xfrm>
        </p:grpSpPr>
        <p:sp>
          <p:nvSpPr>
            <p:cNvPr id="58" name="object 58"/>
            <p:cNvSpPr/>
            <p:nvPr/>
          </p:nvSpPr>
          <p:spPr>
            <a:xfrm>
              <a:off x="3297936" y="4693920"/>
              <a:ext cx="566927" cy="5669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0608" y="47274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8609" y="4725162"/>
              <a:ext cx="464565" cy="46443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9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94304" y="5583936"/>
              <a:ext cx="774192" cy="77114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0608" y="5718048"/>
              <a:ext cx="533400" cy="5699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36976" y="5605272"/>
              <a:ext cx="688848" cy="68884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8609" y="5716740"/>
              <a:ext cx="464438" cy="46445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8609" y="571674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19"/>
                  </a:moveTo>
                  <a:lnTo>
                    <a:pt x="4719" y="185417"/>
                  </a:lnTo>
                  <a:lnTo>
                    <a:pt x="18256" y="141826"/>
                  </a:lnTo>
                  <a:lnTo>
                    <a:pt x="39674" y="102380"/>
                  </a:lnTo>
                  <a:lnTo>
                    <a:pt x="68040" y="68013"/>
                  </a:lnTo>
                  <a:lnTo>
                    <a:pt x="102418" y="39657"/>
                  </a:lnTo>
                  <a:lnTo>
                    <a:pt x="141874" y="18248"/>
                  </a:lnTo>
                  <a:lnTo>
                    <a:pt x="185474" y="4717"/>
                  </a:lnTo>
                  <a:lnTo>
                    <a:pt x="232282" y="0"/>
                  </a:lnTo>
                  <a:lnTo>
                    <a:pt x="279085" y="4717"/>
                  </a:lnTo>
                  <a:lnTo>
                    <a:pt x="322671" y="18248"/>
                  </a:lnTo>
                  <a:lnTo>
                    <a:pt x="362107" y="39657"/>
                  </a:lnTo>
                  <a:lnTo>
                    <a:pt x="396462" y="68013"/>
                  </a:lnTo>
                  <a:lnTo>
                    <a:pt x="424804" y="102380"/>
                  </a:lnTo>
                  <a:lnTo>
                    <a:pt x="446202" y="141826"/>
                  </a:lnTo>
                  <a:lnTo>
                    <a:pt x="459724" y="185417"/>
                  </a:lnTo>
                  <a:lnTo>
                    <a:pt x="464438" y="232219"/>
                  </a:lnTo>
                  <a:lnTo>
                    <a:pt x="459724" y="279022"/>
                  </a:lnTo>
                  <a:lnTo>
                    <a:pt x="446202" y="322614"/>
                  </a:lnTo>
                  <a:lnTo>
                    <a:pt x="424804" y="362062"/>
                  </a:lnTo>
                  <a:lnTo>
                    <a:pt x="396462" y="396432"/>
                  </a:lnTo>
                  <a:lnTo>
                    <a:pt x="362107" y="424789"/>
                  </a:lnTo>
                  <a:lnTo>
                    <a:pt x="322671" y="446201"/>
                  </a:lnTo>
                  <a:lnTo>
                    <a:pt x="279085" y="459733"/>
                  </a:lnTo>
                  <a:lnTo>
                    <a:pt x="232282" y="464451"/>
                  </a:lnTo>
                  <a:lnTo>
                    <a:pt x="185474" y="459733"/>
                  </a:lnTo>
                  <a:lnTo>
                    <a:pt x="141874" y="446201"/>
                  </a:lnTo>
                  <a:lnTo>
                    <a:pt x="102418" y="424789"/>
                  </a:lnTo>
                  <a:lnTo>
                    <a:pt x="68040" y="396432"/>
                  </a:lnTo>
                  <a:lnTo>
                    <a:pt x="39674" y="362062"/>
                  </a:lnTo>
                  <a:lnTo>
                    <a:pt x="18256" y="322614"/>
                  </a:lnTo>
                  <a:lnTo>
                    <a:pt x="4719" y="279022"/>
                  </a:lnTo>
                  <a:lnTo>
                    <a:pt x="0" y="232219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68624" y="5084064"/>
              <a:ext cx="222503" cy="74066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580892" y="5189601"/>
              <a:ext cx="0" cy="527685"/>
            </a:xfrm>
            <a:custGeom>
              <a:avLst/>
              <a:gdLst/>
              <a:ahLst/>
              <a:cxnLst/>
              <a:rect l="l" t="t" r="r" b="b"/>
              <a:pathLst>
                <a:path h="527685">
                  <a:moveTo>
                    <a:pt x="0" y="0"/>
                  </a:moveTo>
                  <a:lnTo>
                    <a:pt x="0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>
            <a:spLocks noGrp="1"/>
          </p:cNvSpPr>
          <p:nvPr>
            <p:ph type="ftr" sz="quarter" idx="4294967295"/>
          </p:nvPr>
        </p:nvSpPr>
        <p:spPr>
          <a:xfrm>
            <a:off x="5036313" y="4847958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7487284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5. Se </a:t>
            </a:r>
            <a:r>
              <a:rPr sz="3200" spc="-5" dirty="0">
                <a:latin typeface="Carlito"/>
                <a:cs typeface="Carlito"/>
              </a:rPr>
              <a:t>ainda </a:t>
            </a:r>
            <a:r>
              <a:rPr sz="3200" spc="-10" dirty="0">
                <a:latin typeface="Carlito"/>
                <a:cs typeface="Carlito"/>
              </a:rPr>
              <a:t>há </a:t>
            </a:r>
            <a:r>
              <a:rPr sz="3200" spc="-10" dirty="0">
                <a:solidFill>
                  <a:srgbClr val="006FC0"/>
                </a:solidFill>
                <a:latin typeface="Carlito"/>
                <a:cs typeface="Carlito"/>
              </a:rPr>
              <a:t>nós </a:t>
            </a:r>
            <a:r>
              <a:rPr sz="3200" spc="-5" dirty="0">
                <a:latin typeface="Carlito"/>
                <a:cs typeface="Carlito"/>
              </a:rPr>
              <a:t>em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O </a:t>
            </a:r>
            <a:r>
              <a:rPr sz="3200" spc="-10" dirty="0">
                <a:latin typeface="Carlito"/>
                <a:cs typeface="Carlito"/>
              </a:rPr>
              <a:t>que não </a:t>
            </a:r>
            <a:r>
              <a:rPr sz="3200" spc="-25" dirty="0">
                <a:latin typeface="Carlito"/>
                <a:cs typeface="Carlito"/>
              </a:rPr>
              <a:t>estão </a:t>
            </a:r>
            <a:r>
              <a:rPr sz="3200" spc="-5" dirty="0">
                <a:latin typeface="Carlito"/>
                <a:cs typeface="Carlito"/>
              </a:rPr>
              <a:t>em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3200" spc="-5" dirty="0">
                <a:latin typeface="Carlito"/>
                <a:cs typeface="Carlito"/>
              </a:rPr>
              <a:t>,  </a:t>
            </a:r>
            <a:r>
              <a:rPr sz="3200" spc="-15" dirty="0">
                <a:latin typeface="Carlito"/>
                <a:cs typeface="Carlito"/>
              </a:rPr>
              <a:t>volte </a:t>
            </a:r>
            <a:r>
              <a:rPr sz="3200" spc="-5" dirty="0">
                <a:latin typeface="Carlito"/>
                <a:cs typeface="Carlito"/>
              </a:rPr>
              <a:t>ao </a:t>
            </a:r>
            <a:r>
              <a:rPr sz="3200" spc="-10" dirty="0">
                <a:latin typeface="Carlito"/>
                <a:cs typeface="Carlito"/>
              </a:rPr>
              <a:t>passo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3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6"/>
            <a:ext cx="576580" cy="1612900"/>
            <a:chOff x="3297935" y="2490216"/>
            <a:chExt cx="576580" cy="1612900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7935" y="3499104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607" y="353263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608" y="3529711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1" name="object 21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7" name="object 27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3" name="object 33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39" name="object 39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80891" y="29861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4821935" y="4693921"/>
            <a:ext cx="576580" cy="1594485"/>
            <a:chOff x="3297935" y="4693920"/>
            <a:chExt cx="576580" cy="1594485"/>
          </a:xfrm>
        </p:grpSpPr>
        <p:sp>
          <p:nvSpPr>
            <p:cNvPr id="55" name="object 55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xfrm>
            <a:off x="5038709" y="4843590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64" name="object 64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776859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3. Em </a:t>
            </a: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3200" spc="-10" dirty="0">
                <a:latin typeface="Carlito"/>
                <a:cs typeface="Carlito"/>
              </a:rPr>
              <a:t>, </a:t>
            </a:r>
            <a:r>
              <a:rPr sz="3200" spc="-20" dirty="0">
                <a:latin typeface="Carlito"/>
                <a:cs typeface="Carlito"/>
              </a:rPr>
              <a:t>encontre </a:t>
            </a:r>
            <a:r>
              <a:rPr sz="3200" spc="-5" dirty="0">
                <a:latin typeface="Carlito"/>
                <a:cs typeface="Carlito"/>
              </a:rPr>
              <a:t>o </a:t>
            </a:r>
            <a:r>
              <a:rPr sz="3200" spc="-25" dirty="0">
                <a:latin typeface="Carlito"/>
                <a:cs typeface="Carlito"/>
              </a:rPr>
              <a:t>arco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10" dirty="0">
                <a:latin typeface="Carlito"/>
                <a:cs typeface="Carlito"/>
              </a:rPr>
              <a:t>de menor </a:t>
            </a:r>
            <a:r>
              <a:rPr sz="3200" spc="-20" dirty="0">
                <a:latin typeface="Carlito"/>
                <a:cs typeface="Carlito"/>
              </a:rPr>
              <a:t>custo </a:t>
            </a:r>
            <a:r>
              <a:rPr sz="3200" spc="-10" dirty="0">
                <a:latin typeface="Carlito"/>
                <a:cs typeface="Carlito"/>
              </a:rPr>
              <a:t>que  </a:t>
            </a:r>
            <a:r>
              <a:rPr sz="3200" spc="-30" dirty="0">
                <a:latin typeface="Carlito"/>
                <a:cs typeface="Carlito"/>
              </a:rPr>
              <a:t>está </a:t>
            </a:r>
            <a:r>
              <a:rPr sz="3200" spc="-10" dirty="0">
                <a:latin typeface="Carlito"/>
                <a:cs typeface="Carlito"/>
              </a:rPr>
              <a:t>ligado </a:t>
            </a:r>
            <a:r>
              <a:rPr sz="3200" spc="-5" dirty="0">
                <a:latin typeface="Carlito"/>
                <a:cs typeface="Carlito"/>
              </a:rPr>
              <a:t>a qualquer </a:t>
            </a:r>
            <a:r>
              <a:rPr sz="3200" spc="-5" dirty="0">
                <a:solidFill>
                  <a:srgbClr val="006FC0"/>
                </a:solidFill>
                <a:latin typeface="Carlito"/>
                <a:cs typeface="Carlito"/>
              </a:rPr>
              <a:t>nó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 </a:t>
            </a:r>
            <a:r>
              <a:rPr sz="3200" spc="-10" dirty="0">
                <a:latin typeface="Carlito"/>
                <a:cs typeface="Carlito"/>
              </a:rPr>
              <a:t>por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spc="-10" dirty="0">
                <a:latin typeface="Carlito"/>
                <a:cs typeface="Carlito"/>
              </a:rPr>
              <a:t>seu nó</a:t>
            </a:r>
            <a:r>
              <a:rPr sz="3200" spc="22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6"/>
            <a:ext cx="576580" cy="1612900"/>
            <a:chOff x="3297935" y="2490216"/>
            <a:chExt cx="576580" cy="1612900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7935" y="3499104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607" y="353263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608" y="3529711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1" name="object 21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7" name="object 27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3" name="object 33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39" name="object 39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80891" y="29861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4821935" y="4693921"/>
            <a:ext cx="576580" cy="1594485"/>
            <a:chOff x="3297935" y="4693920"/>
            <a:chExt cx="576580" cy="1594485"/>
          </a:xfrm>
        </p:grpSpPr>
        <p:sp>
          <p:nvSpPr>
            <p:cNvPr id="55" name="object 55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xfrm>
            <a:off x="5034025" y="4860497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64" name="object 64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776859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3. Em </a:t>
            </a: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3200" spc="-10" dirty="0">
                <a:latin typeface="Carlito"/>
                <a:cs typeface="Carlito"/>
              </a:rPr>
              <a:t>, </a:t>
            </a:r>
            <a:r>
              <a:rPr sz="3200" spc="-20" dirty="0">
                <a:latin typeface="Carlito"/>
                <a:cs typeface="Carlito"/>
              </a:rPr>
              <a:t>encontre </a:t>
            </a:r>
            <a:r>
              <a:rPr sz="3200" spc="-5" dirty="0">
                <a:latin typeface="Carlito"/>
                <a:cs typeface="Carlito"/>
              </a:rPr>
              <a:t>o </a:t>
            </a:r>
            <a:r>
              <a:rPr sz="3200" spc="-25" dirty="0">
                <a:latin typeface="Carlito"/>
                <a:cs typeface="Carlito"/>
              </a:rPr>
              <a:t>arco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10" dirty="0">
                <a:latin typeface="Carlito"/>
                <a:cs typeface="Carlito"/>
              </a:rPr>
              <a:t>de menor </a:t>
            </a:r>
            <a:r>
              <a:rPr sz="3200" spc="-20" dirty="0">
                <a:latin typeface="Carlito"/>
                <a:cs typeface="Carlito"/>
              </a:rPr>
              <a:t>custo </a:t>
            </a:r>
            <a:r>
              <a:rPr sz="3200" spc="-10" dirty="0">
                <a:latin typeface="Carlito"/>
                <a:cs typeface="Carlito"/>
              </a:rPr>
              <a:t>que  </a:t>
            </a:r>
            <a:r>
              <a:rPr sz="3200" spc="-30" dirty="0">
                <a:latin typeface="Carlito"/>
                <a:cs typeface="Carlito"/>
              </a:rPr>
              <a:t>está </a:t>
            </a:r>
            <a:r>
              <a:rPr sz="3200" spc="-10" dirty="0">
                <a:latin typeface="Carlito"/>
                <a:cs typeface="Carlito"/>
              </a:rPr>
              <a:t>ligado </a:t>
            </a:r>
            <a:r>
              <a:rPr sz="3200" spc="-5" dirty="0">
                <a:latin typeface="Carlito"/>
                <a:cs typeface="Carlito"/>
              </a:rPr>
              <a:t>a qualquer </a:t>
            </a:r>
            <a:r>
              <a:rPr sz="3200" spc="-5" dirty="0">
                <a:solidFill>
                  <a:srgbClr val="006FC0"/>
                </a:solidFill>
                <a:latin typeface="Carlito"/>
                <a:cs typeface="Carlito"/>
              </a:rPr>
              <a:t>nó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 </a:t>
            </a:r>
            <a:r>
              <a:rPr sz="3200" spc="-10" dirty="0">
                <a:latin typeface="Carlito"/>
                <a:cs typeface="Carlito"/>
              </a:rPr>
              <a:t>por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spc="-10" dirty="0">
                <a:latin typeface="Carlito"/>
                <a:cs typeface="Carlito"/>
              </a:rPr>
              <a:t>seu nó</a:t>
            </a:r>
            <a:r>
              <a:rPr sz="3200" spc="22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9689" y="2855976"/>
            <a:ext cx="847725" cy="844550"/>
            <a:chOff x="2075688" y="2855976"/>
            <a:chExt cx="847725" cy="844550"/>
          </a:xfrm>
        </p:grpSpPr>
        <p:sp>
          <p:nvSpPr>
            <p:cNvPr id="5" name="object 5"/>
            <p:cNvSpPr/>
            <p:nvPr/>
          </p:nvSpPr>
          <p:spPr>
            <a:xfrm>
              <a:off x="2075688" y="2855976"/>
              <a:ext cx="847344" cy="844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8" y="302666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8360" y="2877312"/>
              <a:ext cx="7620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2" y="3025775"/>
              <a:ext cx="464438" cy="4644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7712" y="302577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21935" y="2490216"/>
            <a:ext cx="576580" cy="1612900"/>
            <a:chOff x="3297935" y="2490216"/>
            <a:chExt cx="576580" cy="1612900"/>
          </a:xfrm>
        </p:grpSpPr>
        <p:sp>
          <p:nvSpPr>
            <p:cNvPr id="12" name="object 12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97935" y="3499104"/>
              <a:ext cx="566927" cy="5669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0607" y="3532632"/>
              <a:ext cx="533400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1"/>
              <a:ext cx="464565" cy="4645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2" name="object 22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4" name="object 34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041648" y="2606040"/>
            <a:ext cx="2992120" cy="1162685"/>
            <a:chOff x="2517648" y="2606039"/>
            <a:chExt cx="2992120" cy="1162685"/>
          </a:xfrm>
        </p:grpSpPr>
        <p:sp>
          <p:nvSpPr>
            <p:cNvPr id="40" name="object 40"/>
            <p:cNvSpPr/>
            <p:nvPr/>
          </p:nvSpPr>
          <p:spPr>
            <a:xfrm>
              <a:off x="2517648" y="2606039"/>
              <a:ext cx="975360" cy="63398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64206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80892" y="29861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4821935" y="4693921"/>
            <a:ext cx="576580" cy="1594485"/>
            <a:chOff x="3297935" y="4693920"/>
            <a:chExt cx="576580" cy="1594485"/>
          </a:xfrm>
        </p:grpSpPr>
        <p:sp>
          <p:nvSpPr>
            <p:cNvPr id="57" name="object 57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xfrm>
            <a:off x="5036313" y="4831526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66" name="object 66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39008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4. </a:t>
            </a:r>
            <a:r>
              <a:rPr sz="3200" spc="-45" dirty="0">
                <a:latin typeface="Carlito"/>
                <a:cs typeface="Carlito"/>
              </a:rPr>
              <a:t>Transfira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25" dirty="0">
                <a:latin typeface="Carlito"/>
                <a:cs typeface="Carlito"/>
              </a:rPr>
              <a:t>para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9689" y="2855976"/>
            <a:ext cx="847725" cy="844550"/>
            <a:chOff x="2075688" y="2855976"/>
            <a:chExt cx="847725" cy="844550"/>
          </a:xfrm>
        </p:grpSpPr>
        <p:sp>
          <p:nvSpPr>
            <p:cNvPr id="5" name="object 5"/>
            <p:cNvSpPr/>
            <p:nvPr/>
          </p:nvSpPr>
          <p:spPr>
            <a:xfrm>
              <a:off x="2075688" y="2855976"/>
              <a:ext cx="847344" cy="844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8" y="302666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8360" y="2877312"/>
              <a:ext cx="7620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2" y="3025775"/>
              <a:ext cx="464438" cy="4644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7712" y="302577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2" name="object 12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8" name="object 18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4" name="object 24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41648" y="2606040"/>
            <a:ext cx="2992120" cy="1162685"/>
            <a:chOff x="2517648" y="2606039"/>
            <a:chExt cx="2992120" cy="1162685"/>
          </a:xfrm>
        </p:grpSpPr>
        <p:sp>
          <p:nvSpPr>
            <p:cNvPr id="42" name="object 42"/>
            <p:cNvSpPr/>
            <p:nvPr/>
          </p:nvSpPr>
          <p:spPr>
            <a:xfrm>
              <a:off x="2517648" y="2606039"/>
              <a:ext cx="975360" cy="63398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64206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0892" y="29861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4821935" y="4693921"/>
            <a:ext cx="576580" cy="1594485"/>
            <a:chOff x="3297935" y="4693920"/>
            <a:chExt cx="576580" cy="1594485"/>
          </a:xfrm>
        </p:grpSpPr>
        <p:sp>
          <p:nvSpPr>
            <p:cNvPr id="59" name="object 59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xfrm>
            <a:off x="5034025" y="4864084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39008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4. </a:t>
            </a:r>
            <a:r>
              <a:rPr sz="3200" spc="-45" dirty="0">
                <a:latin typeface="Carlito"/>
                <a:cs typeface="Carlito"/>
              </a:rPr>
              <a:t>Transfira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25" dirty="0">
                <a:latin typeface="Carlito"/>
                <a:cs typeface="Carlito"/>
              </a:rPr>
              <a:t>para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9689" y="2855976"/>
            <a:ext cx="847725" cy="844550"/>
            <a:chOff x="2075688" y="2855976"/>
            <a:chExt cx="847725" cy="844550"/>
          </a:xfrm>
        </p:grpSpPr>
        <p:sp>
          <p:nvSpPr>
            <p:cNvPr id="5" name="object 5"/>
            <p:cNvSpPr/>
            <p:nvPr/>
          </p:nvSpPr>
          <p:spPr>
            <a:xfrm>
              <a:off x="2075688" y="2855976"/>
              <a:ext cx="847344" cy="844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8" y="302666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8360" y="2877312"/>
              <a:ext cx="7620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2" y="3025775"/>
              <a:ext cx="464438" cy="4644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7712" y="302577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2" name="object 12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8" name="object 18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4" name="object 24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41648" y="2606040"/>
            <a:ext cx="2992120" cy="1162685"/>
            <a:chOff x="2517648" y="2606039"/>
            <a:chExt cx="2992120" cy="1162685"/>
          </a:xfrm>
        </p:grpSpPr>
        <p:sp>
          <p:nvSpPr>
            <p:cNvPr id="42" name="object 42"/>
            <p:cNvSpPr/>
            <p:nvPr/>
          </p:nvSpPr>
          <p:spPr>
            <a:xfrm>
              <a:off x="2517648" y="2606039"/>
              <a:ext cx="975360" cy="63398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64206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0892" y="29861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3599688" y="4693921"/>
            <a:ext cx="1798320" cy="1594485"/>
            <a:chOff x="2075688" y="4693920"/>
            <a:chExt cx="1798320" cy="1594485"/>
          </a:xfrm>
        </p:grpSpPr>
        <p:sp>
          <p:nvSpPr>
            <p:cNvPr id="59" name="object 59"/>
            <p:cNvSpPr/>
            <p:nvPr/>
          </p:nvSpPr>
          <p:spPr>
            <a:xfrm>
              <a:off x="3297936" y="4693920"/>
              <a:ext cx="566927" cy="5669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0608" y="47274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9" y="4725162"/>
              <a:ext cx="464565" cy="46443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9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97936" y="5687568"/>
              <a:ext cx="566927" cy="5638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0608" y="5718048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8609" y="5716740"/>
              <a:ext cx="464438" cy="46445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8609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75688" y="5099304"/>
              <a:ext cx="84734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58568" y="5269992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118360" y="5120640"/>
              <a:ext cx="762000" cy="7620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67712" y="5268849"/>
              <a:ext cx="464438" cy="46441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67712" y="526884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6"/>
                  </a:lnTo>
                  <a:lnTo>
                    <a:pt x="459724" y="278966"/>
                  </a:lnTo>
                  <a:lnTo>
                    <a:pt x="446202" y="322565"/>
                  </a:lnTo>
                  <a:lnTo>
                    <a:pt x="424804" y="362017"/>
                  </a:lnTo>
                  <a:lnTo>
                    <a:pt x="396462" y="396390"/>
                  </a:lnTo>
                  <a:lnTo>
                    <a:pt x="362107" y="424750"/>
                  </a:lnTo>
                  <a:lnTo>
                    <a:pt x="322671" y="446163"/>
                  </a:lnTo>
                  <a:lnTo>
                    <a:pt x="279085" y="459695"/>
                  </a:lnTo>
                  <a:lnTo>
                    <a:pt x="232282" y="464413"/>
                  </a:lnTo>
                  <a:lnTo>
                    <a:pt x="185474" y="459695"/>
                  </a:lnTo>
                  <a:lnTo>
                    <a:pt x="141874" y="446163"/>
                  </a:lnTo>
                  <a:lnTo>
                    <a:pt x="102418" y="424750"/>
                  </a:lnTo>
                  <a:lnTo>
                    <a:pt x="68040" y="396390"/>
                  </a:lnTo>
                  <a:lnTo>
                    <a:pt x="39674" y="362017"/>
                  </a:lnTo>
                  <a:lnTo>
                    <a:pt x="18256" y="322565"/>
                  </a:lnTo>
                  <a:lnTo>
                    <a:pt x="4719" y="278966"/>
                  </a:lnTo>
                  <a:lnTo>
                    <a:pt x="0" y="232156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517648" y="4809744"/>
              <a:ext cx="975360" cy="67360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64206" y="4957318"/>
              <a:ext cx="684530" cy="379730"/>
            </a:xfrm>
            <a:custGeom>
              <a:avLst/>
              <a:gdLst/>
              <a:ahLst/>
              <a:cxnLst/>
              <a:rect l="l" t="t" r="r" b="b"/>
              <a:pathLst>
                <a:path w="684529" h="379729">
                  <a:moveTo>
                    <a:pt x="0" y="379475"/>
                  </a:moveTo>
                  <a:lnTo>
                    <a:pt x="684403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xfrm>
            <a:off x="5036313" y="4859402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75" name="object 75"/>
          <p:cNvSpPr txBox="1">
            <a:spLocks noGrp="1"/>
          </p:cNvSpPr>
          <p:nvPr>
            <p:ph type="dt" sz="half" idx="6"/>
          </p:nvPr>
        </p:nvSpPr>
        <p:spPr>
          <a:xfrm>
            <a:off x="4433064" y="4835615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76" name="object 76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solidFill>
                  <a:srgbClr val="000000"/>
                </a:solidFill>
                <a:latin typeface="Carlito"/>
                <a:cs typeface="Carlito"/>
              </a:rPr>
              <a:t>Grafos </a:t>
            </a:r>
            <a:r>
              <a:rPr spc="-260" dirty="0">
                <a:solidFill>
                  <a:srgbClr val="000000"/>
                </a:solidFill>
                <a:latin typeface="Arial"/>
                <a:cs typeface="Arial"/>
              </a:rPr>
              <a:t>– </a:t>
            </a:r>
            <a:r>
              <a:rPr spc="-10" dirty="0">
                <a:solidFill>
                  <a:srgbClr val="000000"/>
                </a:solidFill>
                <a:latin typeface="Carlito"/>
                <a:cs typeface="Carlito"/>
              </a:rPr>
              <a:t>Uma </a:t>
            </a:r>
            <a:r>
              <a:rPr spc="-15" dirty="0">
                <a:solidFill>
                  <a:srgbClr val="000000"/>
                </a:solidFill>
                <a:latin typeface="Carlito"/>
                <a:cs typeface="Carlito"/>
              </a:rPr>
              <a:t>Noção</a:t>
            </a:r>
            <a:r>
              <a:rPr spc="14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pc="-15" dirty="0">
                <a:solidFill>
                  <a:srgbClr val="000000"/>
                </a:solidFill>
                <a:latin typeface="Carlito"/>
                <a:cs typeface="Carlito"/>
              </a:rPr>
              <a:t>Simplificada</a:t>
            </a:r>
            <a:endParaRPr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36976" y="3112008"/>
            <a:ext cx="6596380" cy="2030095"/>
            <a:chOff x="1712976" y="3112007"/>
            <a:chExt cx="6596380" cy="2030095"/>
          </a:xfrm>
        </p:grpSpPr>
        <p:sp>
          <p:nvSpPr>
            <p:cNvPr id="4" name="object 4"/>
            <p:cNvSpPr/>
            <p:nvPr/>
          </p:nvSpPr>
          <p:spPr>
            <a:xfrm>
              <a:off x="1712976" y="3770375"/>
              <a:ext cx="563880" cy="566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5648" y="380390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2887" y="3801363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2887" y="380136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62527" y="3112007"/>
              <a:ext cx="563879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5200" y="3142487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1930" y="3140963"/>
              <a:ext cx="464439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59381" y="3140963"/>
              <a:ext cx="1817370" cy="728980"/>
            </a:xfrm>
            <a:custGeom>
              <a:avLst/>
              <a:gdLst/>
              <a:ahLst/>
              <a:cxnLst/>
              <a:rect l="l" t="t" r="r" b="b"/>
              <a:pathLst>
                <a:path w="1817370" h="728979">
                  <a:moveTo>
                    <a:pt x="1352549" y="232283"/>
                  </a:moveTo>
                  <a:lnTo>
                    <a:pt x="1357264" y="185474"/>
                  </a:lnTo>
                  <a:lnTo>
                    <a:pt x="1370786" y="141874"/>
                  </a:lnTo>
                  <a:lnTo>
                    <a:pt x="1392184" y="102418"/>
                  </a:lnTo>
                  <a:lnTo>
                    <a:pt x="1420526" y="68040"/>
                  </a:lnTo>
                  <a:lnTo>
                    <a:pt x="1454881" y="39674"/>
                  </a:lnTo>
                  <a:lnTo>
                    <a:pt x="1494317" y="18256"/>
                  </a:lnTo>
                  <a:lnTo>
                    <a:pt x="1537903" y="4719"/>
                  </a:lnTo>
                  <a:lnTo>
                    <a:pt x="1584706" y="0"/>
                  </a:lnTo>
                  <a:lnTo>
                    <a:pt x="1631514" y="4719"/>
                  </a:lnTo>
                  <a:lnTo>
                    <a:pt x="1675114" y="18256"/>
                  </a:lnTo>
                  <a:lnTo>
                    <a:pt x="1714570" y="39674"/>
                  </a:lnTo>
                  <a:lnTo>
                    <a:pt x="1748948" y="68040"/>
                  </a:lnTo>
                  <a:lnTo>
                    <a:pt x="1777314" y="102418"/>
                  </a:lnTo>
                  <a:lnTo>
                    <a:pt x="1798732" y="141874"/>
                  </a:lnTo>
                  <a:lnTo>
                    <a:pt x="1812269" y="185474"/>
                  </a:lnTo>
                  <a:lnTo>
                    <a:pt x="1816989" y="232283"/>
                  </a:lnTo>
                  <a:lnTo>
                    <a:pt x="1812269" y="279085"/>
                  </a:lnTo>
                  <a:lnTo>
                    <a:pt x="1798732" y="322671"/>
                  </a:lnTo>
                  <a:lnTo>
                    <a:pt x="1777314" y="362107"/>
                  </a:lnTo>
                  <a:lnTo>
                    <a:pt x="1748948" y="396462"/>
                  </a:lnTo>
                  <a:lnTo>
                    <a:pt x="1714570" y="424804"/>
                  </a:lnTo>
                  <a:lnTo>
                    <a:pt x="1675114" y="446202"/>
                  </a:lnTo>
                  <a:lnTo>
                    <a:pt x="1631514" y="459724"/>
                  </a:lnTo>
                  <a:lnTo>
                    <a:pt x="1584706" y="464438"/>
                  </a:lnTo>
                  <a:lnTo>
                    <a:pt x="1537903" y="459724"/>
                  </a:lnTo>
                  <a:lnTo>
                    <a:pt x="1494317" y="446202"/>
                  </a:lnTo>
                  <a:lnTo>
                    <a:pt x="1454881" y="424804"/>
                  </a:lnTo>
                  <a:lnTo>
                    <a:pt x="1420526" y="396462"/>
                  </a:lnTo>
                  <a:lnTo>
                    <a:pt x="1392184" y="362107"/>
                  </a:lnTo>
                  <a:lnTo>
                    <a:pt x="1370786" y="322671"/>
                  </a:lnTo>
                  <a:lnTo>
                    <a:pt x="1357264" y="279085"/>
                  </a:lnTo>
                  <a:lnTo>
                    <a:pt x="1352549" y="232283"/>
                  </a:lnTo>
                  <a:close/>
                </a:path>
                <a:path w="1817370" h="728979">
                  <a:moveTo>
                    <a:pt x="0" y="728472"/>
                  </a:moveTo>
                  <a:lnTo>
                    <a:pt x="1352549" y="23228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62527" y="4535423"/>
              <a:ext cx="563879" cy="5669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5200" y="456895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1804" y="4567173"/>
              <a:ext cx="464566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59381" y="3605402"/>
              <a:ext cx="1817370" cy="1426210"/>
            </a:xfrm>
            <a:custGeom>
              <a:avLst/>
              <a:gdLst/>
              <a:ahLst/>
              <a:cxnLst/>
              <a:rect l="l" t="t" r="r" b="b"/>
              <a:pathLst>
                <a:path w="1817370" h="1426210">
                  <a:moveTo>
                    <a:pt x="1352422" y="1193927"/>
                  </a:moveTo>
                  <a:lnTo>
                    <a:pt x="1357142" y="1147124"/>
                  </a:lnTo>
                  <a:lnTo>
                    <a:pt x="1370679" y="1103538"/>
                  </a:lnTo>
                  <a:lnTo>
                    <a:pt x="1392097" y="1064102"/>
                  </a:lnTo>
                  <a:lnTo>
                    <a:pt x="1420463" y="1029747"/>
                  </a:lnTo>
                  <a:lnTo>
                    <a:pt x="1454841" y="1001405"/>
                  </a:lnTo>
                  <a:lnTo>
                    <a:pt x="1494297" y="980007"/>
                  </a:lnTo>
                  <a:lnTo>
                    <a:pt x="1537897" y="966485"/>
                  </a:lnTo>
                  <a:lnTo>
                    <a:pt x="1584706" y="961771"/>
                  </a:lnTo>
                  <a:lnTo>
                    <a:pt x="1631514" y="966485"/>
                  </a:lnTo>
                  <a:lnTo>
                    <a:pt x="1675114" y="980007"/>
                  </a:lnTo>
                  <a:lnTo>
                    <a:pt x="1714570" y="1001405"/>
                  </a:lnTo>
                  <a:lnTo>
                    <a:pt x="1748948" y="1029747"/>
                  </a:lnTo>
                  <a:lnTo>
                    <a:pt x="1777314" y="1064102"/>
                  </a:lnTo>
                  <a:lnTo>
                    <a:pt x="1798732" y="1103538"/>
                  </a:lnTo>
                  <a:lnTo>
                    <a:pt x="1812269" y="1147124"/>
                  </a:lnTo>
                  <a:lnTo>
                    <a:pt x="1816989" y="1193927"/>
                  </a:lnTo>
                  <a:lnTo>
                    <a:pt x="1812269" y="1240735"/>
                  </a:lnTo>
                  <a:lnTo>
                    <a:pt x="1798732" y="1284335"/>
                  </a:lnTo>
                  <a:lnTo>
                    <a:pt x="1777314" y="1323791"/>
                  </a:lnTo>
                  <a:lnTo>
                    <a:pt x="1748948" y="1358169"/>
                  </a:lnTo>
                  <a:lnTo>
                    <a:pt x="1714570" y="1386535"/>
                  </a:lnTo>
                  <a:lnTo>
                    <a:pt x="1675114" y="1407953"/>
                  </a:lnTo>
                  <a:lnTo>
                    <a:pt x="1631514" y="1421490"/>
                  </a:lnTo>
                  <a:lnTo>
                    <a:pt x="1584706" y="1426210"/>
                  </a:lnTo>
                  <a:lnTo>
                    <a:pt x="1537897" y="1421490"/>
                  </a:lnTo>
                  <a:lnTo>
                    <a:pt x="1494297" y="1407953"/>
                  </a:lnTo>
                  <a:lnTo>
                    <a:pt x="1454841" y="1386535"/>
                  </a:lnTo>
                  <a:lnTo>
                    <a:pt x="1420463" y="1358169"/>
                  </a:lnTo>
                  <a:lnTo>
                    <a:pt x="1392097" y="1323791"/>
                  </a:lnTo>
                  <a:lnTo>
                    <a:pt x="1370679" y="1284335"/>
                  </a:lnTo>
                  <a:lnTo>
                    <a:pt x="1357142" y="1240735"/>
                  </a:lnTo>
                  <a:lnTo>
                    <a:pt x="1352422" y="1193927"/>
                  </a:lnTo>
                  <a:close/>
                </a:path>
                <a:path w="1817370" h="1426210">
                  <a:moveTo>
                    <a:pt x="0" y="592455"/>
                  </a:moveTo>
                  <a:lnTo>
                    <a:pt x="1352549" y="1193927"/>
                  </a:lnTo>
                </a:path>
                <a:path w="1817370" h="1426210">
                  <a:moveTo>
                    <a:pt x="1584706" y="0"/>
                  </a:moveTo>
                  <a:lnTo>
                    <a:pt x="1584706" y="96177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02808" y="4538471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45479" y="457199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54370" y="4568697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6370" y="4568697"/>
              <a:ext cx="2242820" cy="464820"/>
            </a:xfrm>
            <a:custGeom>
              <a:avLst/>
              <a:gdLst/>
              <a:ahLst/>
              <a:cxnLst/>
              <a:rect l="l" t="t" r="r" b="b"/>
              <a:pathLst>
                <a:path w="2242820" h="464820">
                  <a:moveTo>
                    <a:pt x="1778000" y="232156"/>
                  </a:moveTo>
                  <a:lnTo>
                    <a:pt x="1782714" y="185389"/>
                  </a:lnTo>
                  <a:lnTo>
                    <a:pt x="1796236" y="141821"/>
                  </a:lnTo>
                  <a:lnTo>
                    <a:pt x="1817634" y="102387"/>
                  </a:lnTo>
                  <a:lnTo>
                    <a:pt x="1845976" y="68024"/>
                  </a:lnTo>
                  <a:lnTo>
                    <a:pt x="1880331" y="39667"/>
                  </a:lnTo>
                  <a:lnTo>
                    <a:pt x="1919767" y="18254"/>
                  </a:lnTo>
                  <a:lnTo>
                    <a:pt x="1963353" y="4719"/>
                  </a:lnTo>
                  <a:lnTo>
                    <a:pt x="2010155" y="0"/>
                  </a:lnTo>
                  <a:lnTo>
                    <a:pt x="2056964" y="4719"/>
                  </a:lnTo>
                  <a:lnTo>
                    <a:pt x="2100564" y="18254"/>
                  </a:lnTo>
                  <a:lnTo>
                    <a:pt x="2140020" y="39667"/>
                  </a:lnTo>
                  <a:lnTo>
                    <a:pt x="2174398" y="68024"/>
                  </a:lnTo>
                  <a:lnTo>
                    <a:pt x="2202764" y="102387"/>
                  </a:lnTo>
                  <a:lnTo>
                    <a:pt x="2224182" y="141821"/>
                  </a:lnTo>
                  <a:lnTo>
                    <a:pt x="2237719" y="185389"/>
                  </a:lnTo>
                  <a:lnTo>
                    <a:pt x="2242439" y="232156"/>
                  </a:lnTo>
                  <a:lnTo>
                    <a:pt x="2237719" y="278964"/>
                  </a:lnTo>
                  <a:lnTo>
                    <a:pt x="2224182" y="322564"/>
                  </a:lnTo>
                  <a:lnTo>
                    <a:pt x="2202764" y="362020"/>
                  </a:lnTo>
                  <a:lnTo>
                    <a:pt x="2174398" y="396398"/>
                  </a:lnTo>
                  <a:lnTo>
                    <a:pt x="2140020" y="424764"/>
                  </a:lnTo>
                  <a:lnTo>
                    <a:pt x="2100564" y="446182"/>
                  </a:lnTo>
                  <a:lnTo>
                    <a:pt x="2056964" y="459719"/>
                  </a:lnTo>
                  <a:lnTo>
                    <a:pt x="2010155" y="464438"/>
                  </a:lnTo>
                  <a:lnTo>
                    <a:pt x="1963353" y="459719"/>
                  </a:lnTo>
                  <a:lnTo>
                    <a:pt x="1919767" y="446182"/>
                  </a:lnTo>
                  <a:lnTo>
                    <a:pt x="1880331" y="424764"/>
                  </a:lnTo>
                  <a:lnTo>
                    <a:pt x="1845976" y="396398"/>
                  </a:lnTo>
                  <a:lnTo>
                    <a:pt x="1817634" y="362020"/>
                  </a:lnTo>
                  <a:lnTo>
                    <a:pt x="1796236" y="322564"/>
                  </a:lnTo>
                  <a:lnTo>
                    <a:pt x="1782714" y="278964"/>
                  </a:lnTo>
                  <a:lnTo>
                    <a:pt x="1778000" y="232156"/>
                  </a:lnTo>
                  <a:close/>
                </a:path>
                <a:path w="2242820" h="464820">
                  <a:moveTo>
                    <a:pt x="0" y="230631"/>
                  </a:moveTo>
                  <a:lnTo>
                    <a:pt x="1778000" y="232156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6711" y="3112007"/>
              <a:ext cx="563879" cy="5638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39384" y="3142487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45860" y="3140963"/>
              <a:ext cx="464438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76370" y="3140963"/>
              <a:ext cx="2233930" cy="1496060"/>
            </a:xfrm>
            <a:custGeom>
              <a:avLst/>
              <a:gdLst/>
              <a:ahLst/>
              <a:cxnLst/>
              <a:rect l="l" t="t" r="r" b="b"/>
              <a:pathLst>
                <a:path w="2233929" h="1496060">
                  <a:moveTo>
                    <a:pt x="1769490" y="232283"/>
                  </a:moveTo>
                  <a:lnTo>
                    <a:pt x="1774210" y="185474"/>
                  </a:lnTo>
                  <a:lnTo>
                    <a:pt x="1787747" y="141874"/>
                  </a:lnTo>
                  <a:lnTo>
                    <a:pt x="1809165" y="102418"/>
                  </a:lnTo>
                  <a:lnTo>
                    <a:pt x="1837531" y="68040"/>
                  </a:lnTo>
                  <a:lnTo>
                    <a:pt x="1871909" y="39674"/>
                  </a:lnTo>
                  <a:lnTo>
                    <a:pt x="1911365" y="18256"/>
                  </a:lnTo>
                  <a:lnTo>
                    <a:pt x="1954965" y="4719"/>
                  </a:lnTo>
                  <a:lnTo>
                    <a:pt x="2001774" y="0"/>
                  </a:lnTo>
                  <a:lnTo>
                    <a:pt x="2048540" y="4719"/>
                  </a:lnTo>
                  <a:lnTo>
                    <a:pt x="2092108" y="18256"/>
                  </a:lnTo>
                  <a:lnTo>
                    <a:pt x="2131542" y="39674"/>
                  </a:lnTo>
                  <a:lnTo>
                    <a:pt x="2165905" y="68040"/>
                  </a:lnTo>
                  <a:lnTo>
                    <a:pt x="2194262" y="102418"/>
                  </a:lnTo>
                  <a:lnTo>
                    <a:pt x="2215675" y="141874"/>
                  </a:lnTo>
                  <a:lnTo>
                    <a:pt x="2229210" y="185474"/>
                  </a:lnTo>
                  <a:lnTo>
                    <a:pt x="2233929" y="232283"/>
                  </a:lnTo>
                  <a:lnTo>
                    <a:pt x="2229210" y="279049"/>
                  </a:lnTo>
                  <a:lnTo>
                    <a:pt x="2215675" y="322617"/>
                  </a:lnTo>
                  <a:lnTo>
                    <a:pt x="2194262" y="362051"/>
                  </a:lnTo>
                  <a:lnTo>
                    <a:pt x="2165905" y="396414"/>
                  </a:lnTo>
                  <a:lnTo>
                    <a:pt x="2131542" y="424771"/>
                  </a:lnTo>
                  <a:lnTo>
                    <a:pt x="2092108" y="446184"/>
                  </a:lnTo>
                  <a:lnTo>
                    <a:pt x="2048540" y="459719"/>
                  </a:lnTo>
                  <a:lnTo>
                    <a:pt x="2001774" y="464438"/>
                  </a:lnTo>
                  <a:lnTo>
                    <a:pt x="1954965" y="459719"/>
                  </a:lnTo>
                  <a:lnTo>
                    <a:pt x="1911365" y="446184"/>
                  </a:lnTo>
                  <a:lnTo>
                    <a:pt x="1871909" y="424771"/>
                  </a:lnTo>
                  <a:lnTo>
                    <a:pt x="1837531" y="396414"/>
                  </a:lnTo>
                  <a:lnTo>
                    <a:pt x="1809165" y="362051"/>
                  </a:lnTo>
                  <a:lnTo>
                    <a:pt x="1787747" y="322617"/>
                  </a:lnTo>
                  <a:lnTo>
                    <a:pt x="1774210" y="279049"/>
                  </a:lnTo>
                  <a:lnTo>
                    <a:pt x="1769490" y="232283"/>
                  </a:lnTo>
                  <a:close/>
                </a:path>
                <a:path w="2233929" h="1496060">
                  <a:moveTo>
                    <a:pt x="0" y="232283"/>
                  </a:moveTo>
                  <a:lnTo>
                    <a:pt x="1845944" y="1495679"/>
                  </a:lnTo>
                </a:path>
                <a:path w="2233929" h="1496060">
                  <a:moveTo>
                    <a:pt x="2010155" y="1427734"/>
                  </a:moveTo>
                  <a:lnTo>
                    <a:pt x="2001774" y="4644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32776" y="3770375"/>
              <a:ext cx="563879" cy="56692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75447" y="380390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82686" y="3801363"/>
              <a:ext cx="464439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76370" y="3373246"/>
              <a:ext cx="4271010" cy="1428115"/>
            </a:xfrm>
            <a:custGeom>
              <a:avLst/>
              <a:gdLst/>
              <a:ahLst/>
              <a:cxnLst/>
              <a:rect l="l" t="t" r="r" b="b"/>
              <a:pathLst>
                <a:path w="4271009" h="1428114">
                  <a:moveTo>
                    <a:pt x="3806316" y="660400"/>
                  </a:moveTo>
                  <a:lnTo>
                    <a:pt x="3811031" y="613591"/>
                  </a:lnTo>
                  <a:lnTo>
                    <a:pt x="3824553" y="569991"/>
                  </a:lnTo>
                  <a:lnTo>
                    <a:pt x="3845951" y="530535"/>
                  </a:lnTo>
                  <a:lnTo>
                    <a:pt x="3874293" y="496157"/>
                  </a:lnTo>
                  <a:lnTo>
                    <a:pt x="3908648" y="467791"/>
                  </a:lnTo>
                  <a:lnTo>
                    <a:pt x="3948084" y="446373"/>
                  </a:lnTo>
                  <a:lnTo>
                    <a:pt x="3991670" y="432836"/>
                  </a:lnTo>
                  <a:lnTo>
                    <a:pt x="4038473" y="428116"/>
                  </a:lnTo>
                  <a:lnTo>
                    <a:pt x="4085281" y="432836"/>
                  </a:lnTo>
                  <a:lnTo>
                    <a:pt x="4128881" y="446373"/>
                  </a:lnTo>
                  <a:lnTo>
                    <a:pt x="4168337" y="467791"/>
                  </a:lnTo>
                  <a:lnTo>
                    <a:pt x="4202715" y="496157"/>
                  </a:lnTo>
                  <a:lnTo>
                    <a:pt x="4231081" y="530535"/>
                  </a:lnTo>
                  <a:lnTo>
                    <a:pt x="4252499" y="569991"/>
                  </a:lnTo>
                  <a:lnTo>
                    <a:pt x="4266036" y="613591"/>
                  </a:lnTo>
                  <a:lnTo>
                    <a:pt x="4270756" y="660400"/>
                  </a:lnTo>
                  <a:lnTo>
                    <a:pt x="4266036" y="707202"/>
                  </a:lnTo>
                  <a:lnTo>
                    <a:pt x="4252499" y="750788"/>
                  </a:lnTo>
                  <a:lnTo>
                    <a:pt x="4231081" y="790224"/>
                  </a:lnTo>
                  <a:lnTo>
                    <a:pt x="4202715" y="824579"/>
                  </a:lnTo>
                  <a:lnTo>
                    <a:pt x="4168337" y="852921"/>
                  </a:lnTo>
                  <a:lnTo>
                    <a:pt x="4128881" y="874319"/>
                  </a:lnTo>
                  <a:lnTo>
                    <a:pt x="4085281" y="887841"/>
                  </a:lnTo>
                  <a:lnTo>
                    <a:pt x="4038473" y="892555"/>
                  </a:lnTo>
                  <a:lnTo>
                    <a:pt x="3991670" y="887841"/>
                  </a:lnTo>
                  <a:lnTo>
                    <a:pt x="3948084" y="874319"/>
                  </a:lnTo>
                  <a:lnTo>
                    <a:pt x="3908648" y="852921"/>
                  </a:lnTo>
                  <a:lnTo>
                    <a:pt x="3874293" y="824579"/>
                  </a:lnTo>
                  <a:lnTo>
                    <a:pt x="3845951" y="790224"/>
                  </a:lnTo>
                  <a:lnTo>
                    <a:pt x="3824553" y="750788"/>
                  </a:lnTo>
                  <a:lnTo>
                    <a:pt x="3811031" y="707202"/>
                  </a:lnTo>
                  <a:lnTo>
                    <a:pt x="3806316" y="660400"/>
                  </a:lnTo>
                  <a:close/>
                </a:path>
                <a:path w="4271009" h="1428114">
                  <a:moveTo>
                    <a:pt x="2233929" y="0"/>
                  </a:moveTo>
                  <a:lnTo>
                    <a:pt x="3874261" y="496188"/>
                  </a:lnTo>
                </a:path>
                <a:path w="4271009" h="1428114">
                  <a:moveTo>
                    <a:pt x="2242439" y="1427607"/>
                  </a:moveTo>
                  <a:lnTo>
                    <a:pt x="3874261" y="824610"/>
                  </a:lnTo>
                </a:path>
                <a:path w="4271009" h="1428114">
                  <a:moveTo>
                    <a:pt x="0" y="0"/>
                  </a:moveTo>
                  <a:lnTo>
                    <a:pt x="176949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46680" y="1331637"/>
            <a:ext cx="7317740" cy="50812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São </a:t>
            </a:r>
            <a:r>
              <a:rPr sz="3200" i="1" spc="-10" dirty="0">
                <a:latin typeface="Carlito"/>
                <a:cs typeface="Carlito"/>
              </a:rPr>
              <a:t>estruturas </a:t>
            </a:r>
            <a:r>
              <a:rPr sz="3200" i="1" spc="-20" dirty="0">
                <a:latin typeface="Carlito"/>
                <a:cs typeface="Carlito"/>
              </a:rPr>
              <a:t>abstratas </a:t>
            </a:r>
            <a:r>
              <a:rPr sz="3200" spc="-20" dirty="0">
                <a:latin typeface="Carlito"/>
                <a:cs typeface="Carlito"/>
              </a:rPr>
              <a:t>compostas</a:t>
            </a:r>
            <a:r>
              <a:rPr sz="3200" spc="2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por:</a:t>
            </a:r>
            <a:endParaRPr sz="3200" dirty="0">
              <a:latin typeface="Carlito"/>
              <a:cs typeface="Carlito"/>
            </a:endParaRPr>
          </a:p>
          <a:p>
            <a:pPr marL="756285" lvl="1" indent="-287020"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latin typeface="Carlito"/>
                <a:cs typeface="Carlito"/>
              </a:rPr>
              <a:t>Um </a:t>
            </a:r>
            <a:r>
              <a:rPr sz="2800" spc="-15" dirty="0">
                <a:latin typeface="Carlito"/>
                <a:cs typeface="Carlito"/>
              </a:rPr>
              <a:t>conjunto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dirty="0">
                <a:latin typeface="Carlito"/>
                <a:cs typeface="Carlito"/>
              </a:rPr>
              <a:t>nós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b="1" spc="5" dirty="0">
                <a:latin typeface="Carlito"/>
                <a:cs typeface="Carlito"/>
              </a:rPr>
              <a:t>N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5" dirty="0">
                <a:latin typeface="Carlito"/>
                <a:cs typeface="Carlito"/>
              </a:rPr>
              <a:t>Um </a:t>
            </a:r>
            <a:r>
              <a:rPr sz="2800" spc="-15" dirty="0">
                <a:latin typeface="Carlito"/>
                <a:cs typeface="Carlito"/>
              </a:rPr>
              <a:t>conjunto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5" dirty="0">
                <a:latin typeface="Carlito"/>
                <a:cs typeface="Carlito"/>
              </a:rPr>
              <a:t>arcos </a:t>
            </a:r>
            <a:r>
              <a:rPr sz="2800" b="1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que </a:t>
            </a:r>
            <a:r>
              <a:rPr sz="2800" spc="-10" dirty="0">
                <a:latin typeface="Carlito"/>
                <a:cs typeface="Carlito"/>
              </a:rPr>
              <a:t>ligam </a:t>
            </a:r>
            <a:r>
              <a:rPr sz="2800" dirty="0">
                <a:latin typeface="Carlito"/>
                <a:cs typeface="Carlito"/>
              </a:rPr>
              <a:t>esses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nós</a:t>
            </a:r>
            <a:endParaRPr sz="2800" dirty="0">
              <a:latin typeface="Carlito"/>
              <a:cs typeface="Carlito"/>
            </a:endParaRPr>
          </a:p>
          <a:p>
            <a:pPr marL="163195" algn="ctr">
              <a:spcBef>
                <a:spcPts val="2090"/>
              </a:spcBef>
              <a:tabLst>
                <a:tab pos="239839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</a:p>
          <a:p>
            <a:pPr>
              <a:spcBef>
                <a:spcPts val="50"/>
              </a:spcBef>
            </a:pPr>
            <a:endParaRPr sz="2450" dirty="0">
              <a:latin typeface="Carlito"/>
              <a:cs typeface="Carlito"/>
            </a:endParaRPr>
          </a:p>
          <a:p>
            <a:pPr marL="815340">
              <a:spcBef>
                <a:spcPts val="5"/>
              </a:spcBef>
              <a:tabLst>
                <a:tab pos="6837680" algn="l"/>
              </a:tabLst>
            </a:pPr>
            <a:r>
              <a:rPr dirty="0">
                <a:latin typeface="Carlito"/>
                <a:cs typeface="Carlito"/>
              </a:rPr>
              <a:t>1	6</a:t>
            </a:r>
          </a:p>
          <a:p>
            <a:pPr>
              <a:lnSpc>
                <a:spcPct val="100000"/>
              </a:lnSpc>
            </a:pPr>
            <a:endParaRPr dirty="0">
              <a:latin typeface="Carlito"/>
              <a:cs typeface="Carlito"/>
            </a:endParaRPr>
          </a:p>
          <a:p>
            <a:pPr>
              <a:spcBef>
                <a:spcPts val="35"/>
              </a:spcBef>
            </a:pPr>
            <a:endParaRPr sz="1350" dirty="0">
              <a:latin typeface="Carlito"/>
              <a:cs typeface="Carlito"/>
            </a:endParaRPr>
          </a:p>
          <a:p>
            <a:pPr marL="172085" algn="ctr">
              <a:tabLst>
                <a:tab pos="2415540" algn="l"/>
              </a:tabLst>
            </a:pPr>
            <a:r>
              <a:rPr dirty="0">
                <a:latin typeface="Carlito"/>
                <a:cs typeface="Carlito"/>
              </a:rPr>
              <a:t>3	4</a:t>
            </a:r>
          </a:p>
          <a:p>
            <a:pPr marL="228600">
              <a:spcBef>
                <a:spcPts val="1075"/>
              </a:spcBef>
            </a:pPr>
            <a:r>
              <a:rPr sz="2400" b="1" dirty="0">
                <a:latin typeface="Carlito"/>
                <a:cs typeface="Carlito"/>
              </a:rPr>
              <a:t>G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(N,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A)</a:t>
            </a:r>
          </a:p>
          <a:p>
            <a:pPr marL="225425">
              <a:spcBef>
                <a:spcPts val="944"/>
              </a:spcBef>
            </a:pPr>
            <a:r>
              <a:rPr sz="2400" dirty="0">
                <a:latin typeface="Carlito"/>
                <a:cs typeface="Carlito"/>
              </a:rPr>
              <a:t>N = { 1, 2, 3, 4, 5, 6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}</a:t>
            </a:r>
          </a:p>
          <a:p>
            <a:pPr marL="209550">
              <a:spcBef>
                <a:spcPts val="955"/>
              </a:spcBef>
            </a:pPr>
            <a:r>
              <a:rPr sz="2400" dirty="0">
                <a:latin typeface="Carlito"/>
                <a:cs typeface="Carlito"/>
              </a:rPr>
              <a:t>A = { [1,2], [1,3], [2,3], [2,4], [2,5], [3,4], [4,5], [4,6], [5,6]</a:t>
            </a:r>
            <a:r>
              <a:rPr sz="2400" spc="-2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7487284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5. Se </a:t>
            </a:r>
            <a:r>
              <a:rPr sz="3200" spc="-5" dirty="0">
                <a:latin typeface="Carlito"/>
                <a:cs typeface="Carlito"/>
              </a:rPr>
              <a:t>ainda </a:t>
            </a:r>
            <a:r>
              <a:rPr sz="3200" spc="-10" dirty="0">
                <a:latin typeface="Carlito"/>
                <a:cs typeface="Carlito"/>
              </a:rPr>
              <a:t>há </a:t>
            </a:r>
            <a:r>
              <a:rPr sz="3200" spc="-10" dirty="0">
                <a:solidFill>
                  <a:srgbClr val="006FC0"/>
                </a:solidFill>
                <a:latin typeface="Carlito"/>
                <a:cs typeface="Carlito"/>
              </a:rPr>
              <a:t>nós </a:t>
            </a:r>
            <a:r>
              <a:rPr sz="3200" spc="-5" dirty="0">
                <a:latin typeface="Carlito"/>
                <a:cs typeface="Carlito"/>
              </a:rPr>
              <a:t>em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O </a:t>
            </a:r>
            <a:r>
              <a:rPr sz="3200" spc="-10" dirty="0">
                <a:latin typeface="Carlito"/>
                <a:cs typeface="Carlito"/>
              </a:rPr>
              <a:t>que não </a:t>
            </a:r>
            <a:r>
              <a:rPr sz="3200" spc="-25" dirty="0">
                <a:latin typeface="Carlito"/>
                <a:cs typeface="Carlito"/>
              </a:rPr>
              <a:t>estão </a:t>
            </a:r>
            <a:r>
              <a:rPr sz="3200" spc="-5" dirty="0">
                <a:latin typeface="Carlito"/>
                <a:cs typeface="Carlito"/>
              </a:rPr>
              <a:t>em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3200" spc="-5" dirty="0">
                <a:latin typeface="Carlito"/>
                <a:cs typeface="Carlito"/>
              </a:rPr>
              <a:t>,  </a:t>
            </a:r>
            <a:r>
              <a:rPr sz="3200" spc="-15" dirty="0">
                <a:latin typeface="Carlito"/>
                <a:cs typeface="Carlito"/>
              </a:rPr>
              <a:t>volte </a:t>
            </a:r>
            <a:r>
              <a:rPr sz="3200" spc="-5" dirty="0">
                <a:latin typeface="Carlito"/>
                <a:cs typeface="Carlito"/>
              </a:rPr>
              <a:t>ao </a:t>
            </a:r>
            <a:r>
              <a:rPr sz="3200" spc="-10" dirty="0">
                <a:latin typeface="Carlito"/>
                <a:cs typeface="Carlito"/>
              </a:rPr>
              <a:t>passo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3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6"/>
            <a:ext cx="576580" cy="1612900"/>
            <a:chOff x="3297935" y="2490216"/>
            <a:chExt cx="576580" cy="1612900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7935" y="3499104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607" y="353263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608" y="3529711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1" name="object 21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7" name="object 27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3" name="object 33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39" name="object 39"/>
            <p:cNvSpPr/>
            <p:nvPr/>
          </p:nvSpPr>
          <p:spPr>
            <a:xfrm>
              <a:off x="2664205" y="2753867"/>
              <a:ext cx="684530" cy="1008380"/>
            </a:xfrm>
            <a:custGeom>
              <a:avLst/>
              <a:gdLst/>
              <a:ahLst/>
              <a:cxnLst/>
              <a:rect l="l" t="t" r="r" b="b"/>
              <a:pathLst>
                <a:path w="684529" h="1008379">
                  <a:moveTo>
                    <a:pt x="0" y="339852"/>
                  </a:moveTo>
                  <a:lnTo>
                    <a:pt x="684403" y="0"/>
                  </a:lnTo>
                </a:path>
                <a:path w="684529" h="1008379">
                  <a:moveTo>
                    <a:pt x="0" y="668274"/>
                  </a:moveTo>
                  <a:lnTo>
                    <a:pt x="684403" y="1008126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45102" y="2753867"/>
              <a:ext cx="1760220" cy="1009650"/>
            </a:xfrm>
            <a:custGeom>
              <a:avLst/>
              <a:gdLst/>
              <a:ahLst/>
              <a:cxnLst/>
              <a:rect l="l" t="t" r="r" b="b"/>
              <a:pathLst>
                <a:path w="1760220" h="1009650">
                  <a:moveTo>
                    <a:pt x="0" y="164211"/>
                  </a:moveTo>
                  <a:lnTo>
                    <a:pt x="863346" y="845439"/>
                  </a:lnTo>
                </a:path>
                <a:path w="1760220" h="1009650">
                  <a:moveTo>
                    <a:pt x="1259713" y="1009650"/>
                  </a:moveTo>
                  <a:lnTo>
                    <a:pt x="1759839" y="668274"/>
                  </a:lnTo>
                </a:path>
                <a:path w="1760220" h="1009650">
                  <a:moveTo>
                    <a:pt x="1759839" y="339852"/>
                  </a:moveTo>
                  <a:lnTo>
                    <a:pt x="1251331" y="0"/>
                  </a:lnTo>
                </a:path>
                <a:path w="1760220" h="1009650">
                  <a:moveTo>
                    <a:pt x="67945" y="1008126"/>
                  </a:moveTo>
                  <a:lnTo>
                    <a:pt x="795274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80891" y="29861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3739895" y="4693921"/>
            <a:ext cx="1658620" cy="1594485"/>
            <a:chOff x="2215895" y="4693920"/>
            <a:chExt cx="1658620" cy="1594485"/>
          </a:xfrm>
        </p:grpSpPr>
        <p:sp>
          <p:nvSpPr>
            <p:cNvPr id="56" name="object 56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15895" y="5239512"/>
              <a:ext cx="566928" cy="5638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58567" y="5269992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67711" y="5268849"/>
              <a:ext cx="464438" cy="46441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67711" y="4957318"/>
              <a:ext cx="1081405" cy="775970"/>
            </a:xfrm>
            <a:custGeom>
              <a:avLst/>
              <a:gdLst/>
              <a:ahLst/>
              <a:cxnLst/>
              <a:rect l="l" t="t" r="r" b="b"/>
              <a:pathLst>
                <a:path w="1081404" h="775970">
                  <a:moveTo>
                    <a:pt x="0" y="543686"/>
                  </a:moveTo>
                  <a:lnTo>
                    <a:pt x="4719" y="496884"/>
                  </a:lnTo>
                  <a:lnTo>
                    <a:pt x="18256" y="453298"/>
                  </a:lnTo>
                  <a:lnTo>
                    <a:pt x="39674" y="413862"/>
                  </a:lnTo>
                  <a:lnTo>
                    <a:pt x="68040" y="379507"/>
                  </a:lnTo>
                  <a:lnTo>
                    <a:pt x="102418" y="351165"/>
                  </a:lnTo>
                  <a:lnTo>
                    <a:pt x="141874" y="329767"/>
                  </a:lnTo>
                  <a:lnTo>
                    <a:pt x="185474" y="316245"/>
                  </a:lnTo>
                  <a:lnTo>
                    <a:pt x="232282" y="311530"/>
                  </a:lnTo>
                  <a:lnTo>
                    <a:pt x="279085" y="316245"/>
                  </a:lnTo>
                  <a:lnTo>
                    <a:pt x="322671" y="329767"/>
                  </a:lnTo>
                  <a:lnTo>
                    <a:pt x="362107" y="351165"/>
                  </a:lnTo>
                  <a:lnTo>
                    <a:pt x="396462" y="379507"/>
                  </a:lnTo>
                  <a:lnTo>
                    <a:pt x="424804" y="413862"/>
                  </a:lnTo>
                  <a:lnTo>
                    <a:pt x="446202" y="453298"/>
                  </a:lnTo>
                  <a:lnTo>
                    <a:pt x="459724" y="496884"/>
                  </a:lnTo>
                  <a:lnTo>
                    <a:pt x="464438" y="543686"/>
                  </a:lnTo>
                  <a:lnTo>
                    <a:pt x="459724" y="590497"/>
                  </a:lnTo>
                  <a:lnTo>
                    <a:pt x="446202" y="634096"/>
                  </a:lnTo>
                  <a:lnTo>
                    <a:pt x="424804" y="673548"/>
                  </a:lnTo>
                  <a:lnTo>
                    <a:pt x="396462" y="707921"/>
                  </a:lnTo>
                  <a:lnTo>
                    <a:pt x="362107" y="736281"/>
                  </a:lnTo>
                  <a:lnTo>
                    <a:pt x="322671" y="757694"/>
                  </a:lnTo>
                  <a:lnTo>
                    <a:pt x="279085" y="771226"/>
                  </a:lnTo>
                  <a:lnTo>
                    <a:pt x="232282" y="775944"/>
                  </a:lnTo>
                  <a:lnTo>
                    <a:pt x="185474" y="771226"/>
                  </a:lnTo>
                  <a:lnTo>
                    <a:pt x="141874" y="757694"/>
                  </a:lnTo>
                  <a:lnTo>
                    <a:pt x="102418" y="736281"/>
                  </a:lnTo>
                  <a:lnTo>
                    <a:pt x="68040" y="707921"/>
                  </a:lnTo>
                  <a:lnTo>
                    <a:pt x="39674" y="673548"/>
                  </a:lnTo>
                  <a:lnTo>
                    <a:pt x="18256" y="634096"/>
                  </a:lnTo>
                  <a:lnTo>
                    <a:pt x="4719" y="590497"/>
                  </a:lnTo>
                  <a:lnTo>
                    <a:pt x="0" y="543686"/>
                  </a:lnTo>
                  <a:close/>
                </a:path>
                <a:path w="1081404" h="775970">
                  <a:moveTo>
                    <a:pt x="396494" y="379475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xfrm>
            <a:off x="5036313" y="4843828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69" name="object 69"/>
          <p:cNvSpPr txBox="1">
            <a:spLocks noGrp="1"/>
          </p:cNvSpPr>
          <p:nvPr>
            <p:ph type="dt" sz="half" idx="6"/>
          </p:nvPr>
        </p:nvSpPr>
        <p:spPr>
          <a:xfrm>
            <a:off x="4447415" y="4837762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776859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3. Em </a:t>
            </a: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3200" spc="-10" dirty="0">
                <a:latin typeface="Carlito"/>
                <a:cs typeface="Carlito"/>
              </a:rPr>
              <a:t>, </a:t>
            </a:r>
            <a:r>
              <a:rPr sz="3200" spc="-20" dirty="0">
                <a:latin typeface="Carlito"/>
                <a:cs typeface="Carlito"/>
              </a:rPr>
              <a:t>encontre </a:t>
            </a:r>
            <a:r>
              <a:rPr sz="3200" spc="-5" dirty="0">
                <a:latin typeface="Carlito"/>
                <a:cs typeface="Carlito"/>
              </a:rPr>
              <a:t>o </a:t>
            </a:r>
            <a:r>
              <a:rPr sz="3200" spc="-25" dirty="0">
                <a:latin typeface="Carlito"/>
                <a:cs typeface="Carlito"/>
              </a:rPr>
              <a:t>arco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10" dirty="0">
                <a:latin typeface="Carlito"/>
                <a:cs typeface="Carlito"/>
              </a:rPr>
              <a:t>de menor </a:t>
            </a:r>
            <a:r>
              <a:rPr sz="3200" spc="-20" dirty="0">
                <a:latin typeface="Carlito"/>
                <a:cs typeface="Carlito"/>
              </a:rPr>
              <a:t>custo </a:t>
            </a:r>
            <a:r>
              <a:rPr sz="3200" spc="-10" dirty="0">
                <a:latin typeface="Carlito"/>
                <a:cs typeface="Carlito"/>
              </a:rPr>
              <a:t>que  </a:t>
            </a:r>
            <a:r>
              <a:rPr sz="3200" spc="-30" dirty="0">
                <a:latin typeface="Carlito"/>
                <a:cs typeface="Carlito"/>
              </a:rPr>
              <a:t>está </a:t>
            </a:r>
            <a:r>
              <a:rPr sz="3200" spc="-10" dirty="0">
                <a:latin typeface="Carlito"/>
                <a:cs typeface="Carlito"/>
              </a:rPr>
              <a:t>ligado </a:t>
            </a:r>
            <a:r>
              <a:rPr sz="3200" spc="-5" dirty="0">
                <a:latin typeface="Carlito"/>
                <a:cs typeface="Carlito"/>
              </a:rPr>
              <a:t>a qualquer </a:t>
            </a:r>
            <a:r>
              <a:rPr sz="3200" spc="-5" dirty="0">
                <a:solidFill>
                  <a:srgbClr val="006FC0"/>
                </a:solidFill>
                <a:latin typeface="Carlito"/>
                <a:cs typeface="Carlito"/>
              </a:rPr>
              <a:t>nó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 </a:t>
            </a:r>
            <a:r>
              <a:rPr sz="3200" spc="-10" dirty="0">
                <a:latin typeface="Carlito"/>
                <a:cs typeface="Carlito"/>
              </a:rPr>
              <a:t>por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spc="-10" dirty="0">
                <a:latin typeface="Carlito"/>
                <a:cs typeface="Carlito"/>
              </a:rPr>
              <a:t>seu nó</a:t>
            </a:r>
            <a:r>
              <a:rPr sz="3200" spc="22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6"/>
            <a:ext cx="576580" cy="1612900"/>
            <a:chOff x="3297935" y="2490216"/>
            <a:chExt cx="576580" cy="1612900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7935" y="3499104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607" y="353263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608" y="3529711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1" name="object 21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7" name="object 27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3" name="object 33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39" name="object 39"/>
            <p:cNvSpPr/>
            <p:nvPr/>
          </p:nvSpPr>
          <p:spPr>
            <a:xfrm>
              <a:off x="2664205" y="2753867"/>
              <a:ext cx="684530" cy="1008380"/>
            </a:xfrm>
            <a:custGeom>
              <a:avLst/>
              <a:gdLst/>
              <a:ahLst/>
              <a:cxnLst/>
              <a:rect l="l" t="t" r="r" b="b"/>
              <a:pathLst>
                <a:path w="684529" h="1008379">
                  <a:moveTo>
                    <a:pt x="0" y="339852"/>
                  </a:moveTo>
                  <a:lnTo>
                    <a:pt x="684403" y="0"/>
                  </a:lnTo>
                </a:path>
                <a:path w="684529" h="1008379">
                  <a:moveTo>
                    <a:pt x="0" y="668274"/>
                  </a:moveTo>
                  <a:lnTo>
                    <a:pt x="684403" y="1008126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45102" y="2753867"/>
              <a:ext cx="1760220" cy="1009650"/>
            </a:xfrm>
            <a:custGeom>
              <a:avLst/>
              <a:gdLst/>
              <a:ahLst/>
              <a:cxnLst/>
              <a:rect l="l" t="t" r="r" b="b"/>
              <a:pathLst>
                <a:path w="1760220" h="1009650">
                  <a:moveTo>
                    <a:pt x="0" y="164211"/>
                  </a:moveTo>
                  <a:lnTo>
                    <a:pt x="863346" y="845439"/>
                  </a:lnTo>
                </a:path>
                <a:path w="1760220" h="1009650">
                  <a:moveTo>
                    <a:pt x="1259713" y="1009650"/>
                  </a:moveTo>
                  <a:lnTo>
                    <a:pt x="1759839" y="668274"/>
                  </a:lnTo>
                </a:path>
                <a:path w="1760220" h="1009650">
                  <a:moveTo>
                    <a:pt x="1759839" y="339852"/>
                  </a:moveTo>
                  <a:lnTo>
                    <a:pt x="1251331" y="0"/>
                  </a:lnTo>
                </a:path>
                <a:path w="1760220" h="1009650">
                  <a:moveTo>
                    <a:pt x="67945" y="1008126"/>
                  </a:moveTo>
                  <a:lnTo>
                    <a:pt x="795274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80891" y="29861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3739895" y="4693921"/>
            <a:ext cx="1658620" cy="1594485"/>
            <a:chOff x="2215895" y="4693920"/>
            <a:chExt cx="1658620" cy="1594485"/>
          </a:xfrm>
        </p:grpSpPr>
        <p:sp>
          <p:nvSpPr>
            <p:cNvPr id="56" name="object 56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15895" y="5239512"/>
              <a:ext cx="566928" cy="5638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58567" y="5269992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67711" y="5268849"/>
              <a:ext cx="464438" cy="46441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67711" y="4957318"/>
              <a:ext cx="1081405" cy="775970"/>
            </a:xfrm>
            <a:custGeom>
              <a:avLst/>
              <a:gdLst/>
              <a:ahLst/>
              <a:cxnLst/>
              <a:rect l="l" t="t" r="r" b="b"/>
              <a:pathLst>
                <a:path w="1081404" h="775970">
                  <a:moveTo>
                    <a:pt x="0" y="543686"/>
                  </a:moveTo>
                  <a:lnTo>
                    <a:pt x="4719" y="496884"/>
                  </a:lnTo>
                  <a:lnTo>
                    <a:pt x="18256" y="453298"/>
                  </a:lnTo>
                  <a:lnTo>
                    <a:pt x="39674" y="413862"/>
                  </a:lnTo>
                  <a:lnTo>
                    <a:pt x="68040" y="379507"/>
                  </a:lnTo>
                  <a:lnTo>
                    <a:pt x="102418" y="351165"/>
                  </a:lnTo>
                  <a:lnTo>
                    <a:pt x="141874" y="329767"/>
                  </a:lnTo>
                  <a:lnTo>
                    <a:pt x="185474" y="316245"/>
                  </a:lnTo>
                  <a:lnTo>
                    <a:pt x="232282" y="311530"/>
                  </a:lnTo>
                  <a:lnTo>
                    <a:pt x="279085" y="316245"/>
                  </a:lnTo>
                  <a:lnTo>
                    <a:pt x="322671" y="329767"/>
                  </a:lnTo>
                  <a:lnTo>
                    <a:pt x="362107" y="351165"/>
                  </a:lnTo>
                  <a:lnTo>
                    <a:pt x="396462" y="379507"/>
                  </a:lnTo>
                  <a:lnTo>
                    <a:pt x="424804" y="413862"/>
                  </a:lnTo>
                  <a:lnTo>
                    <a:pt x="446202" y="453298"/>
                  </a:lnTo>
                  <a:lnTo>
                    <a:pt x="459724" y="496884"/>
                  </a:lnTo>
                  <a:lnTo>
                    <a:pt x="464438" y="543686"/>
                  </a:lnTo>
                  <a:lnTo>
                    <a:pt x="459724" y="590497"/>
                  </a:lnTo>
                  <a:lnTo>
                    <a:pt x="446202" y="634096"/>
                  </a:lnTo>
                  <a:lnTo>
                    <a:pt x="424804" y="673548"/>
                  </a:lnTo>
                  <a:lnTo>
                    <a:pt x="396462" y="707921"/>
                  </a:lnTo>
                  <a:lnTo>
                    <a:pt x="362107" y="736281"/>
                  </a:lnTo>
                  <a:lnTo>
                    <a:pt x="322671" y="757694"/>
                  </a:lnTo>
                  <a:lnTo>
                    <a:pt x="279085" y="771226"/>
                  </a:lnTo>
                  <a:lnTo>
                    <a:pt x="232282" y="775944"/>
                  </a:lnTo>
                  <a:lnTo>
                    <a:pt x="185474" y="771226"/>
                  </a:lnTo>
                  <a:lnTo>
                    <a:pt x="141874" y="757694"/>
                  </a:lnTo>
                  <a:lnTo>
                    <a:pt x="102418" y="736281"/>
                  </a:lnTo>
                  <a:lnTo>
                    <a:pt x="68040" y="707921"/>
                  </a:lnTo>
                  <a:lnTo>
                    <a:pt x="39674" y="673548"/>
                  </a:lnTo>
                  <a:lnTo>
                    <a:pt x="18256" y="634096"/>
                  </a:lnTo>
                  <a:lnTo>
                    <a:pt x="4719" y="590497"/>
                  </a:lnTo>
                  <a:lnTo>
                    <a:pt x="0" y="543686"/>
                  </a:lnTo>
                  <a:close/>
                </a:path>
                <a:path w="1081404" h="775970">
                  <a:moveTo>
                    <a:pt x="396494" y="379475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xfrm>
            <a:off x="5036313" y="4872623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69" name="object 69"/>
          <p:cNvSpPr txBox="1">
            <a:spLocks noGrp="1"/>
          </p:cNvSpPr>
          <p:nvPr>
            <p:ph type="dt" sz="half" idx="6"/>
          </p:nvPr>
        </p:nvSpPr>
        <p:spPr>
          <a:xfrm>
            <a:off x="4447415" y="4885730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776859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3. Em </a:t>
            </a: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3200" spc="-10" dirty="0">
                <a:latin typeface="Carlito"/>
                <a:cs typeface="Carlito"/>
              </a:rPr>
              <a:t>, </a:t>
            </a:r>
            <a:r>
              <a:rPr sz="3200" spc="-20" dirty="0">
                <a:latin typeface="Carlito"/>
                <a:cs typeface="Carlito"/>
              </a:rPr>
              <a:t>encontre </a:t>
            </a:r>
            <a:r>
              <a:rPr sz="3200" spc="-5" dirty="0">
                <a:latin typeface="Carlito"/>
                <a:cs typeface="Carlito"/>
              </a:rPr>
              <a:t>o </a:t>
            </a:r>
            <a:r>
              <a:rPr sz="3200" spc="-25" dirty="0">
                <a:latin typeface="Carlito"/>
                <a:cs typeface="Carlito"/>
              </a:rPr>
              <a:t>arco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10" dirty="0">
                <a:latin typeface="Carlito"/>
                <a:cs typeface="Carlito"/>
              </a:rPr>
              <a:t>de menor </a:t>
            </a:r>
            <a:r>
              <a:rPr sz="3200" spc="-20" dirty="0">
                <a:latin typeface="Carlito"/>
                <a:cs typeface="Carlito"/>
              </a:rPr>
              <a:t>custo </a:t>
            </a:r>
            <a:r>
              <a:rPr sz="3200" spc="-10" dirty="0">
                <a:latin typeface="Carlito"/>
                <a:cs typeface="Carlito"/>
              </a:rPr>
              <a:t>que  </a:t>
            </a:r>
            <a:r>
              <a:rPr sz="3200" spc="-30" dirty="0">
                <a:latin typeface="Carlito"/>
                <a:cs typeface="Carlito"/>
              </a:rPr>
              <a:t>está </a:t>
            </a:r>
            <a:r>
              <a:rPr sz="3200" spc="-10" dirty="0">
                <a:latin typeface="Carlito"/>
                <a:cs typeface="Carlito"/>
              </a:rPr>
              <a:t>ligado </a:t>
            </a:r>
            <a:r>
              <a:rPr sz="3200" spc="-5" dirty="0">
                <a:latin typeface="Carlito"/>
                <a:cs typeface="Carlito"/>
              </a:rPr>
              <a:t>a qualquer </a:t>
            </a:r>
            <a:r>
              <a:rPr sz="3200" spc="-5" dirty="0">
                <a:solidFill>
                  <a:srgbClr val="006FC0"/>
                </a:solidFill>
                <a:latin typeface="Carlito"/>
                <a:cs typeface="Carlito"/>
              </a:rPr>
              <a:t>nó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 </a:t>
            </a:r>
            <a:r>
              <a:rPr sz="3200" spc="-10" dirty="0">
                <a:latin typeface="Carlito"/>
                <a:cs typeface="Carlito"/>
              </a:rPr>
              <a:t>por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spc="-10" dirty="0">
                <a:latin typeface="Carlito"/>
                <a:cs typeface="Carlito"/>
              </a:rPr>
              <a:t>seu nó</a:t>
            </a:r>
            <a:r>
              <a:rPr sz="3200" spc="22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6"/>
            <a:ext cx="576580" cy="1612900"/>
            <a:chOff x="3297935" y="2490216"/>
            <a:chExt cx="576580" cy="1612900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7935" y="3499104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607" y="353263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608" y="3529711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73497" y="3361944"/>
            <a:ext cx="847725" cy="844550"/>
            <a:chOff x="4349496" y="3361944"/>
            <a:chExt cx="847725" cy="844550"/>
          </a:xfrm>
        </p:grpSpPr>
        <p:sp>
          <p:nvSpPr>
            <p:cNvPr id="21" name="object 21"/>
            <p:cNvSpPr/>
            <p:nvPr/>
          </p:nvSpPr>
          <p:spPr>
            <a:xfrm>
              <a:off x="4349496" y="3361944"/>
              <a:ext cx="847344" cy="8442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2376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92168" y="3383280"/>
              <a:ext cx="762000" cy="762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7" y="3531362"/>
              <a:ext cx="464438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7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4" name="object 34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83444" y="2749105"/>
            <a:ext cx="2850515" cy="1162050"/>
            <a:chOff x="2659443" y="2749105"/>
            <a:chExt cx="2850515" cy="1162050"/>
          </a:xfrm>
        </p:grpSpPr>
        <p:sp>
          <p:nvSpPr>
            <p:cNvPr id="40" name="object 40"/>
            <p:cNvSpPr/>
            <p:nvPr/>
          </p:nvSpPr>
          <p:spPr>
            <a:xfrm>
              <a:off x="2664205" y="2753867"/>
              <a:ext cx="684530" cy="1008380"/>
            </a:xfrm>
            <a:custGeom>
              <a:avLst/>
              <a:gdLst/>
              <a:ahLst/>
              <a:cxnLst/>
              <a:rect l="l" t="t" r="r" b="b"/>
              <a:pathLst>
                <a:path w="684529" h="1008379">
                  <a:moveTo>
                    <a:pt x="0" y="339852"/>
                  </a:moveTo>
                  <a:lnTo>
                    <a:pt x="684403" y="0"/>
                  </a:lnTo>
                </a:path>
                <a:path w="684529" h="1008379">
                  <a:moveTo>
                    <a:pt x="0" y="668274"/>
                  </a:moveTo>
                  <a:lnTo>
                    <a:pt x="684403" y="1008126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45102" y="2753867"/>
              <a:ext cx="1760220" cy="1009650"/>
            </a:xfrm>
            <a:custGeom>
              <a:avLst/>
              <a:gdLst/>
              <a:ahLst/>
              <a:cxnLst/>
              <a:rect l="l" t="t" r="r" b="b"/>
              <a:pathLst>
                <a:path w="1760220" h="1009650">
                  <a:moveTo>
                    <a:pt x="0" y="164211"/>
                  </a:moveTo>
                  <a:lnTo>
                    <a:pt x="863346" y="845439"/>
                  </a:lnTo>
                </a:path>
                <a:path w="1760220" h="1009650">
                  <a:moveTo>
                    <a:pt x="1259713" y="1009650"/>
                  </a:moveTo>
                  <a:lnTo>
                    <a:pt x="1759839" y="668274"/>
                  </a:lnTo>
                </a:path>
                <a:path w="1760220" h="1009650">
                  <a:moveTo>
                    <a:pt x="1759839" y="339852"/>
                  </a:moveTo>
                  <a:lnTo>
                    <a:pt x="1251331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69791" y="3614927"/>
              <a:ext cx="1014984" cy="29565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13047" y="3761993"/>
              <a:ext cx="727710" cy="1905"/>
            </a:xfrm>
            <a:custGeom>
              <a:avLst/>
              <a:gdLst/>
              <a:ahLst/>
              <a:cxnLst/>
              <a:rect l="l" t="t" r="r" b="b"/>
              <a:pathLst>
                <a:path w="727710" h="1904">
                  <a:moveTo>
                    <a:pt x="0" y="0"/>
                  </a:moveTo>
                  <a:lnTo>
                    <a:pt x="727328" y="152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0891" y="29861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3739895" y="4693921"/>
            <a:ext cx="1658620" cy="1594485"/>
            <a:chOff x="2215895" y="4693920"/>
            <a:chExt cx="1658620" cy="1594485"/>
          </a:xfrm>
        </p:grpSpPr>
        <p:sp>
          <p:nvSpPr>
            <p:cNvPr id="59" name="object 59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15895" y="5239512"/>
              <a:ext cx="566928" cy="5638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58567" y="5269992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67711" y="5268849"/>
              <a:ext cx="464438" cy="46441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67711" y="4957318"/>
              <a:ext cx="1081405" cy="775970"/>
            </a:xfrm>
            <a:custGeom>
              <a:avLst/>
              <a:gdLst/>
              <a:ahLst/>
              <a:cxnLst/>
              <a:rect l="l" t="t" r="r" b="b"/>
              <a:pathLst>
                <a:path w="1081404" h="775970">
                  <a:moveTo>
                    <a:pt x="0" y="543686"/>
                  </a:moveTo>
                  <a:lnTo>
                    <a:pt x="4719" y="496884"/>
                  </a:lnTo>
                  <a:lnTo>
                    <a:pt x="18256" y="453298"/>
                  </a:lnTo>
                  <a:lnTo>
                    <a:pt x="39674" y="413862"/>
                  </a:lnTo>
                  <a:lnTo>
                    <a:pt x="68040" y="379507"/>
                  </a:lnTo>
                  <a:lnTo>
                    <a:pt x="102418" y="351165"/>
                  </a:lnTo>
                  <a:lnTo>
                    <a:pt x="141874" y="329767"/>
                  </a:lnTo>
                  <a:lnTo>
                    <a:pt x="185474" y="316245"/>
                  </a:lnTo>
                  <a:lnTo>
                    <a:pt x="232282" y="311530"/>
                  </a:lnTo>
                  <a:lnTo>
                    <a:pt x="279085" y="316245"/>
                  </a:lnTo>
                  <a:lnTo>
                    <a:pt x="322671" y="329767"/>
                  </a:lnTo>
                  <a:lnTo>
                    <a:pt x="362107" y="351165"/>
                  </a:lnTo>
                  <a:lnTo>
                    <a:pt x="396462" y="379507"/>
                  </a:lnTo>
                  <a:lnTo>
                    <a:pt x="424804" y="413862"/>
                  </a:lnTo>
                  <a:lnTo>
                    <a:pt x="446202" y="453298"/>
                  </a:lnTo>
                  <a:lnTo>
                    <a:pt x="459724" y="496884"/>
                  </a:lnTo>
                  <a:lnTo>
                    <a:pt x="464438" y="543686"/>
                  </a:lnTo>
                  <a:lnTo>
                    <a:pt x="459724" y="590497"/>
                  </a:lnTo>
                  <a:lnTo>
                    <a:pt x="446202" y="634096"/>
                  </a:lnTo>
                  <a:lnTo>
                    <a:pt x="424804" y="673548"/>
                  </a:lnTo>
                  <a:lnTo>
                    <a:pt x="396462" y="707921"/>
                  </a:lnTo>
                  <a:lnTo>
                    <a:pt x="362107" y="736281"/>
                  </a:lnTo>
                  <a:lnTo>
                    <a:pt x="322671" y="757694"/>
                  </a:lnTo>
                  <a:lnTo>
                    <a:pt x="279085" y="771226"/>
                  </a:lnTo>
                  <a:lnTo>
                    <a:pt x="232282" y="775944"/>
                  </a:lnTo>
                  <a:lnTo>
                    <a:pt x="185474" y="771226"/>
                  </a:lnTo>
                  <a:lnTo>
                    <a:pt x="141874" y="757694"/>
                  </a:lnTo>
                  <a:lnTo>
                    <a:pt x="102418" y="736281"/>
                  </a:lnTo>
                  <a:lnTo>
                    <a:pt x="68040" y="707921"/>
                  </a:lnTo>
                  <a:lnTo>
                    <a:pt x="39674" y="673548"/>
                  </a:lnTo>
                  <a:lnTo>
                    <a:pt x="18256" y="634096"/>
                  </a:lnTo>
                  <a:lnTo>
                    <a:pt x="4719" y="590497"/>
                  </a:lnTo>
                  <a:lnTo>
                    <a:pt x="0" y="543686"/>
                  </a:lnTo>
                  <a:close/>
                </a:path>
                <a:path w="1081404" h="775970">
                  <a:moveTo>
                    <a:pt x="396494" y="379475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xfrm>
            <a:off x="5038709" y="4842371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72" name="object 72"/>
          <p:cNvSpPr txBox="1">
            <a:spLocks noGrp="1"/>
          </p:cNvSpPr>
          <p:nvPr>
            <p:ph type="dt" sz="half" idx="6"/>
          </p:nvPr>
        </p:nvSpPr>
        <p:spPr>
          <a:xfrm>
            <a:off x="4449811" y="4855478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73" name="object 73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39008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4. </a:t>
            </a:r>
            <a:r>
              <a:rPr sz="3200" spc="-45" dirty="0">
                <a:latin typeface="Carlito"/>
                <a:cs typeface="Carlito"/>
              </a:rPr>
              <a:t>Transfira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25" dirty="0">
                <a:latin typeface="Carlito"/>
                <a:cs typeface="Carlito"/>
              </a:rPr>
              <a:t>para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73497" y="3361944"/>
            <a:ext cx="847725" cy="844550"/>
            <a:chOff x="4349496" y="3361944"/>
            <a:chExt cx="847725" cy="844550"/>
          </a:xfrm>
        </p:grpSpPr>
        <p:sp>
          <p:nvSpPr>
            <p:cNvPr id="23" name="object 23"/>
            <p:cNvSpPr/>
            <p:nvPr/>
          </p:nvSpPr>
          <p:spPr>
            <a:xfrm>
              <a:off x="4349496" y="3361944"/>
              <a:ext cx="847344" cy="8442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6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2168" y="3383280"/>
              <a:ext cx="762000" cy="762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7" y="3531362"/>
              <a:ext cx="464438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0377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183444" y="2749105"/>
            <a:ext cx="2850515" cy="1162050"/>
            <a:chOff x="2659443" y="2749105"/>
            <a:chExt cx="2850515" cy="1162050"/>
          </a:xfrm>
        </p:grpSpPr>
        <p:sp>
          <p:nvSpPr>
            <p:cNvPr id="42" name="object 42"/>
            <p:cNvSpPr/>
            <p:nvPr/>
          </p:nvSpPr>
          <p:spPr>
            <a:xfrm>
              <a:off x="2664205" y="2753867"/>
              <a:ext cx="684530" cy="1008380"/>
            </a:xfrm>
            <a:custGeom>
              <a:avLst/>
              <a:gdLst/>
              <a:ahLst/>
              <a:cxnLst/>
              <a:rect l="l" t="t" r="r" b="b"/>
              <a:pathLst>
                <a:path w="684529" h="1008379">
                  <a:moveTo>
                    <a:pt x="0" y="339852"/>
                  </a:moveTo>
                  <a:lnTo>
                    <a:pt x="684403" y="0"/>
                  </a:lnTo>
                </a:path>
                <a:path w="684529" h="1008379">
                  <a:moveTo>
                    <a:pt x="0" y="668274"/>
                  </a:moveTo>
                  <a:lnTo>
                    <a:pt x="684403" y="1008126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45102" y="2753867"/>
              <a:ext cx="1760220" cy="1009650"/>
            </a:xfrm>
            <a:custGeom>
              <a:avLst/>
              <a:gdLst/>
              <a:ahLst/>
              <a:cxnLst/>
              <a:rect l="l" t="t" r="r" b="b"/>
              <a:pathLst>
                <a:path w="1760220" h="1009650">
                  <a:moveTo>
                    <a:pt x="0" y="164211"/>
                  </a:moveTo>
                  <a:lnTo>
                    <a:pt x="863346" y="845439"/>
                  </a:lnTo>
                </a:path>
                <a:path w="1760220" h="1009650">
                  <a:moveTo>
                    <a:pt x="1259713" y="1009650"/>
                  </a:moveTo>
                  <a:lnTo>
                    <a:pt x="1759839" y="668274"/>
                  </a:lnTo>
                </a:path>
                <a:path w="1760220" h="1009650">
                  <a:moveTo>
                    <a:pt x="1759839" y="339852"/>
                  </a:moveTo>
                  <a:lnTo>
                    <a:pt x="1251331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69791" y="3614927"/>
              <a:ext cx="1014984" cy="29565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13047" y="3761993"/>
              <a:ext cx="727710" cy="1905"/>
            </a:xfrm>
            <a:custGeom>
              <a:avLst/>
              <a:gdLst/>
              <a:ahLst/>
              <a:cxnLst/>
              <a:rect l="l" t="t" r="r" b="b"/>
              <a:pathLst>
                <a:path w="727710" h="1904">
                  <a:moveTo>
                    <a:pt x="0" y="0"/>
                  </a:moveTo>
                  <a:lnTo>
                    <a:pt x="727328" y="152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80891" y="29861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3739895" y="4693921"/>
            <a:ext cx="1658620" cy="1594485"/>
            <a:chOff x="2215895" y="4693920"/>
            <a:chExt cx="1658620" cy="1594485"/>
          </a:xfrm>
        </p:grpSpPr>
        <p:sp>
          <p:nvSpPr>
            <p:cNvPr id="61" name="object 61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15895" y="5239512"/>
              <a:ext cx="566928" cy="5638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58567" y="5269992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67711" y="5268849"/>
              <a:ext cx="464438" cy="46441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67711" y="4957318"/>
              <a:ext cx="1081405" cy="775970"/>
            </a:xfrm>
            <a:custGeom>
              <a:avLst/>
              <a:gdLst/>
              <a:ahLst/>
              <a:cxnLst/>
              <a:rect l="l" t="t" r="r" b="b"/>
              <a:pathLst>
                <a:path w="1081404" h="775970">
                  <a:moveTo>
                    <a:pt x="0" y="543686"/>
                  </a:moveTo>
                  <a:lnTo>
                    <a:pt x="4719" y="496884"/>
                  </a:lnTo>
                  <a:lnTo>
                    <a:pt x="18256" y="453298"/>
                  </a:lnTo>
                  <a:lnTo>
                    <a:pt x="39674" y="413862"/>
                  </a:lnTo>
                  <a:lnTo>
                    <a:pt x="68040" y="379507"/>
                  </a:lnTo>
                  <a:lnTo>
                    <a:pt x="102418" y="351165"/>
                  </a:lnTo>
                  <a:lnTo>
                    <a:pt x="141874" y="329767"/>
                  </a:lnTo>
                  <a:lnTo>
                    <a:pt x="185474" y="316245"/>
                  </a:lnTo>
                  <a:lnTo>
                    <a:pt x="232282" y="311530"/>
                  </a:lnTo>
                  <a:lnTo>
                    <a:pt x="279085" y="316245"/>
                  </a:lnTo>
                  <a:lnTo>
                    <a:pt x="322671" y="329767"/>
                  </a:lnTo>
                  <a:lnTo>
                    <a:pt x="362107" y="351165"/>
                  </a:lnTo>
                  <a:lnTo>
                    <a:pt x="396462" y="379507"/>
                  </a:lnTo>
                  <a:lnTo>
                    <a:pt x="424804" y="413862"/>
                  </a:lnTo>
                  <a:lnTo>
                    <a:pt x="446202" y="453298"/>
                  </a:lnTo>
                  <a:lnTo>
                    <a:pt x="459724" y="496884"/>
                  </a:lnTo>
                  <a:lnTo>
                    <a:pt x="464438" y="543686"/>
                  </a:lnTo>
                  <a:lnTo>
                    <a:pt x="459724" y="590497"/>
                  </a:lnTo>
                  <a:lnTo>
                    <a:pt x="446202" y="634096"/>
                  </a:lnTo>
                  <a:lnTo>
                    <a:pt x="424804" y="673548"/>
                  </a:lnTo>
                  <a:lnTo>
                    <a:pt x="396462" y="707921"/>
                  </a:lnTo>
                  <a:lnTo>
                    <a:pt x="362107" y="736281"/>
                  </a:lnTo>
                  <a:lnTo>
                    <a:pt x="322671" y="757694"/>
                  </a:lnTo>
                  <a:lnTo>
                    <a:pt x="279085" y="771226"/>
                  </a:lnTo>
                  <a:lnTo>
                    <a:pt x="232282" y="775944"/>
                  </a:lnTo>
                  <a:lnTo>
                    <a:pt x="185474" y="771226"/>
                  </a:lnTo>
                  <a:lnTo>
                    <a:pt x="141874" y="757694"/>
                  </a:lnTo>
                  <a:lnTo>
                    <a:pt x="102418" y="736281"/>
                  </a:lnTo>
                  <a:lnTo>
                    <a:pt x="68040" y="707921"/>
                  </a:lnTo>
                  <a:lnTo>
                    <a:pt x="39674" y="673548"/>
                  </a:lnTo>
                  <a:lnTo>
                    <a:pt x="18256" y="634096"/>
                  </a:lnTo>
                  <a:lnTo>
                    <a:pt x="4719" y="590497"/>
                  </a:lnTo>
                  <a:lnTo>
                    <a:pt x="0" y="543686"/>
                  </a:lnTo>
                  <a:close/>
                </a:path>
                <a:path w="1081404" h="775970">
                  <a:moveTo>
                    <a:pt x="396494" y="379475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xfrm>
            <a:off x="5036313" y="4842371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74" name="object 74"/>
          <p:cNvSpPr txBox="1">
            <a:spLocks noGrp="1"/>
          </p:cNvSpPr>
          <p:nvPr>
            <p:ph type="dt" sz="half" idx="6"/>
          </p:nvPr>
        </p:nvSpPr>
        <p:spPr>
          <a:xfrm>
            <a:off x="4447415" y="4855478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75" name="object 75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39008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4. </a:t>
            </a:r>
            <a:r>
              <a:rPr sz="3200" spc="-45" dirty="0">
                <a:latin typeface="Carlito"/>
                <a:cs typeface="Carlito"/>
              </a:rPr>
              <a:t>Transfira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25" dirty="0">
                <a:latin typeface="Carlito"/>
                <a:cs typeface="Carlito"/>
              </a:rPr>
              <a:t>para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73497" y="3361944"/>
            <a:ext cx="847725" cy="844550"/>
            <a:chOff x="4349496" y="3361944"/>
            <a:chExt cx="847725" cy="844550"/>
          </a:xfrm>
        </p:grpSpPr>
        <p:sp>
          <p:nvSpPr>
            <p:cNvPr id="23" name="object 23"/>
            <p:cNvSpPr/>
            <p:nvPr/>
          </p:nvSpPr>
          <p:spPr>
            <a:xfrm>
              <a:off x="4349496" y="3361944"/>
              <a:ext cx="847344" cy="8442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6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2168" y="3383280"/>
              <a:ext cx="762000" cy="762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7" y="3531362"/>
              <a:ext cx="464438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0377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30" name="object 30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183444" y="2749105"/>
            <a:ext cx="2850515" cy="1162050"/>
            <a:chOff x="2659443" y="2749105"/>
            <a:chExt cx="2850515" cy="1162050"/>
          </a:xfrm>
        </p:grpSpPr>
        <p:sp>
          <p:nvSpPr>
            <p:cNvPr id="42" name="object 42"/>
            <p:cNvSpPr/>
            <p:nvPr/>
          </p:nvSpPr>
          <p:spPr>
            <a:xfrm>
              <a:off x="2664205" y="2753867"/>
              <a:ext cx="684530" cy="1008380"/>
            </a:xfrm>
            <a:custGeom>
              <a:avLst/>
              <a:gdLst/>
              <a:ahLst/>
              <a:cxnLst/>
              <a:rect l="l" t="t" r="r" b="b"/>
              <a:pathLst>
                <a:path w="684529" h="1008379">
                  <a:moveTo>
                    <a:pt x="0" y="339852"/>
                  </a:moveTo>
                  <a:lnTo>
                    <a:pt x="684403" y="0"/>
                  </a:lnTo>
                </a:path>
                <a:path w="684529" h="1008379">
                  <a:moveTo>
                    <a:pt x="0" y="668274"/>
                  </a:moveTo>
                  <a:lnTo>
                    <a:pt x="684403" y="1008126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45102" y="2753867"/>
              <a:ext cx="1760220" cy="1009650"/>
            </a:xfrm>
            <a:custGeom>
              <a:avLst/>
              <a:gdLst/>
              <a:ahLst/>
              <a:cxnLst/>
              <a:rect l="l" t="t" r="r" b="b"/>
              <a:pathLst>
                <a:path w="1760220" h="1009650">
                  <a:moveTo>
                    <a:pt x="0" y="164211"/>
                  </a:moveTo>
                  <a:lnTo>
                    <a:pt x="863346" y="845439"/>
                  </a:lnTo>
                </a:path>
                <a:path w="1760220" h="1009650">
                  <a:moveTo>
                    <a:pt x="1259713" y="1009650"/>
                  </a:moveTo>
                  <a:lnTo>
                    <a:pt x="1759839" y="668274"/>
                  </a:lnTo>
                </a:path>
                <a:path w="1760220" h="1009650">
                  <a:moveTo>
                    <a:pt x="1759839" y="339852"/>
                  </a:moveTo>
                  <a:lnTo>
                    <a:pt x="1251331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69791" y="3614927"/>
              <a:ext cx="1014984" cy="29565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13047" y="3761993"/>
              <a:ext cx="727710" cy="1905"/>
            </a:xfrm>
            <a:custGeom>
              <a:avLst/>
              <a:gdLst/>
              <a:ahLst/>
              <a:cxnLst/>
              <a:rect l="l" t="t" r="r" b="b"/>
              <a:pathLst>
                <a:path w="727710" h="1904">
                  <a:moveTo>
                    <a:pt x="0" y="0"/>
                  </a:moveTo>
                  <a:lnTo>
                    <a:pt x="727328" y="152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80891" y="29861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3739895" y="4693920"/>
            <a:ext cx="3017520" cy="1713230"/>
            <a:chOff x="2215895" y="4693920"/>
            <a:chExt cx="3017520" cy="1713230"/>
          </a:xfrm>
        </p:grpSpPr>
        <p:sp>
          <p:nvSpPr>
            <p:cNvPr id="61" name="object 61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15895" y="5239512"/>
              <a:ext cx="566928" cy="5638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58567" y="5269992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67711" y="5268849"/>
              <a:ext cx="464438" cy="46441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67711" y="4957318"/>
              <a:ext cx="1081405" cy="775970"/>
            </a:xfrm>
            <a:custGeom>
              <a:avLst/>
              <a:gdLst/>
              <a:ahLst/>
              <a:cxnLst/>
              <a:rect l="l" t="t" r="r" b="b"/>
              <a:pathLst>
                <a:path w="1081404" h="775970">
                  <a:moveTo>
                    <a:pt x="0" y="543686"/>
                  </a:moveTo>
                  <a:lnTo>
                    <a:pt x="4719" y="496884"/>
                  </a:lnTo>
                  <a:lnTo>
                    <a:pt x="18256" y="453298"/>
                  </a:lnTo>
                  <a:lnTo>
                    <a:pt x="39674" y="413862"/>
                  </a:lnTo>
                  <a:lnTo>
                    <a:pt x="68040" y="379507"/>
                  </a:lnTo>
                  <a:lnTo>
                    <a:pt x="102418" y="351165"/>
                  </a:lnTo>
                  <a:lnTo>
                    <a:pt x="141874" y="329767"/>
                  </a:lnTo>
                  <a:lnTo>
                    <a:pt x="185474" y="316245"/>
                  </a:lnTo>
                  <a:lnTo>
                    <a:pt x="232282" y="311530"/>
                  </a:lnTo>
                  <a:lnTo>
                    <a:pt x="279085" y="316245"/>
                  </a:lnTo>
                  <a:lnTo>
                    <a:pt x="322671" y="329767"/>
                  </a:lnTo>
                  <a:lnTo>
                    <a:pt x="362107" y="351165"/>
                  </a:lnTo>
                  <a:lnTo>
                    <a:pt x="396462" y="379507"/>
                  </a:lnTo>
                  <a:lnTo>
                    <a:pt x="424804" y="413862"/>
                  </a:lnTo>
                  <a:lnTo>
                    <a:pt x="446202" y="453298"/>
                  </a:lnTo>
                  <a:lnTo>
                    <a:pt x="459724" y="496884"/>
                  </a:lnTo>
                  <a:lnTo>
                    <a:pt x="464438" y="543686"/>
                  </a:lnTo>
                  <a:lnTo>
                    <a:pt x="459724" y="590497"/>
                  </a:lnTo>
                  <a:lnTo>
                    <a:pt x="446202" y="634096"/>
                  </a:lnTo>
                  <a:lnTo>
                    <a:pt x="424804" y="673548"/>
                  </a:lnTo>
                  <a:lnTo>
                    <a:pt x="396462" y="707921"/>
                  </a:lnTo>
                  <a:lnTo>
                    <a:pt x="362107" y="736281"/>
                  </a:lnTo>
                  <a:lnTo>
                    <a:pt x="322671" y="757694"/>
                  </a:lnTo>
                  <a:lnTo>
                    <a:pt x="279085" y="771226"/>
                  </a:lnTo>
                  <a:lnTo>
                    <a:pt x="232282" y="775944"/>
                  </a:lnTo>
                  <a:lnTo>
                    <a:pt x="185474" y="771226"/>
                  </a:lnTo>
                  <a:lnTo>
                    <a:pt x="141874" y="757694"/>
                  </a:lnTo>
                  <a:lnTo>
                    <a:pt x="102418" y="736281"/>
                  </a:lnTo>
                  <a:lnTo>
                    <a:pt x="68040" y="707921"/>
                  </a:lnTo>
                  <a:lnTo>
                    <a:pt x="39674" y="673548"/>
                  </a:lnTo>
                  <a:lnTo>
                    <a:pt x="18256" y="634096"/>
                  </a:lnTo>
                  <a:lnTo>
                    <a:pt x="4719" y="590497"/>
                  </a:lnTo>
                  <a:lnTo>
                    <a:pt x="0" y="543686"/>
                  </a:lnTo>
                  <a:close/>
                </a:path>
                <a:path w="1081404" h="775970">
                  <a:moveTo>
                    <a:pt x="396494" y="379475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89119" y="5562600"/>
              <a:ext cx="844296" cy="84429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72000" y="5736336"/>
              <a:ext cx="533400" cy="56997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31791" y="5583936"/>
              <a:ext cx="758951" cy="76199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79238" y="5733249"/>
              <a:ext cx="464438" cy="46446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79238" y="573324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4" y="185429"/>
                  </a:lnTo>
                  <a:lnTo>
                    <a:pt x="18236" y="141837"/>
                  </a:lnTo>
                  <a:lnTo>
                    <a:pt x="39634" y="102389"/>
                  </a:lnTo>
                  <a:lnTo>
                    <a:pt x="67976" y="68019"/>
                  </a:lnTo>
                  <a:lnTo>
                    <a:pt x="102331" y="39661"/>
                  </a:lnTo>
                  <a:lnTo>
                    <a:pt x="141767" y="18250"/>
                  </a:lnTo>
                  <a:lnTo>
                    <a:pt x="185353" y="4718"/>
                  </a:lnTo>
                  <a:lnTo>
                    <a:pt x="232156" y="0"/>
                  </a:lnTo>
                  <a:lnTo>
                    <a:pt x="278964" y="4718"/>
                  </a:lnTo>
                  <a:lnTo>
                    <a:pt x="322564" y="18250"/>
                  </a:lnTo>
                  <a:lnTo>
                    <a:pt x="362020" y="39661"/>
                  </a:lnTo>
                  <a:lnTo>
                    <a:pt x="396398" y="68019"/>
                  </a:lnTo>
                  <a:lnTo>
                    <a:pt x="424764" y="102389"/>
                  </a:lnTo>
                  <a:lnTo>
                    <a:pt x="446182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2" y="322627"/>
                  </a:lnTo>
                  <a:lnTo>
                    <a:pt x="424764" y="362074"/>
                  </a:lnTo>
                  <a:lnTo>
                    <a:pt x="396398" y="396444"/>
                  </a:lnTo>
                  <a:lnTo>
                    <a:pt x="362020" y="424802"/>
                  </a:lnTo>
                  <a:lnTo>
                    <a:pt x="322564" y="446214"/>
                  </a:lnTo>
                  <a:lnTo>
                    <a:pt x="278964" y="459746"/>
                  </a:lnTo>
                  <a:lnTo>
                    <a:pt x="232156" y="464464"/>
                  </a:lnTo>
                  <a:lnTo>
                    <a:pt x="185353" y="459746"/>
                  </a:lnTo>
                  <a:lnTo>
                    <a:pt x="141767" y="446214"/>
                  </a:lnTo>
                  <a:lnTo>
                    <a:pt x="102331" y="424802"/>
                  </a:lnTo>
                  <a:lnTo>
                    <a:pt x="67976" y="396444"/>
                  </a:lnTo>
                  <a:lnTo>
                    <a:pt x="39634" y="362074"/>
                  </a:lnTo>
                  <a:lnTo>
                    <a:pt x="18236" y="322627"/>
                  </a:lnTo>
                  <a:lnTo>
                    <a:pt x="4714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669791" y="5800344"/>
              <a:ext cx="1051560" cy="31394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13047" y="5948959"/>
              <a:ext cx="766445" cy="17145"/>
            </a:xfrm>
            <a:custGeom>
              <a:avLst/>
              <a:gdLst/>
              <a:ahLst/>
              <a:cxnLst/>
              <a:rect l="l" t="t" r="r" b="b"/>
              <a:pathLst>
                <a:path w="766445" h="17145">
                  <a:moveTo>
                    <a:pt x="0" y="0"/>
                  </a:moveTo>
                  <a:lnTo>
                    <a:pt x="766190" y="16522"/>
                  </a:lnTo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xfrm>
            <a:off x="5036313" y="4842370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81" name="object 81"/>
          <p:cNvSpPr txBox="1">
            <a:spLocks noGrp="1"/>
          </p:cNvSpPr>
          <p:nvPr>
            <p:ph type="dt" sz="half" idx="6"/>
          </p:nvPr>
        </p:nvSpPr>
        <p:spPr>
          <a:xfrm>
            <a:off x="4447415" y="4855477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82" name="object 82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267070" y="5860110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697093" y="605937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7487284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5. Se </a:t>
            </a:r>
            <a:r>
              <a:rPr sz="3200" spc="-5" dirty="0">
                <a:latin typeface="Carlito"/>
                <a:cs typeface="Carlito"/>
              </a:rPr>
              <a:t>ainda </a:t>
            </a:r>
            <a:r>
              <a:rPr sz="3200" spc="-10" dirty="0">
                <a:latin typeface="Carlito"/>
                <a:cs typeface="Carlito"/>
              </a:rPr>
              <a:t>há </a:t>
            </a:r>
            <a:r>
              <a:rPr sz="3200" spc="-10" dirty="0">
                <a:solidFill>
                  <a:srgbClr val="006FC0"/>
                </a:solidFill>
                <a:latin typeface="Carlito"/>
                <a:cs typeface="Carlito"/>
              </a:rPr>
              <a:t>nós </a:t>
            </a:r>
            <a:r>
              <a:rPr sz="3200" spc="-5" dirty="0">
                <a:latin typeface="Carlito"/>
                <a:cs typeface="Carlito"/>
              </a:rPr>
              <a:t>em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O </a:t>
            </a:r>
            <a:r>
              <a:rPr sz="3200" spc="-10" dirty="0">
                <a:latin typeface="Carlito"/>
                <a:cs typeface="Carlito"/>
              </a:rPr>
              <a:t>que não </a:t>
            </a:r>
            <a:r>
              <a:rPr sz="3200" spc="-25" dirty="0">
                <a:latin typeface="Carlito"/>
                <a:cs typeface="Carlito"/>
              </a:rPr>
              <a:t>estão </a:t>
            </a:r>
            <a:r>
              <a:rPr sz="3200" spc="-5" dirty="0">
                <a:latin typeface="Carlito"/>
                <a:cs typeface="Carlito"/>
              </a:rPr>
              <a:t>em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3200" spc="-5" dirty="0">
                <a:latin typeface="Carlito"/>
                <a:cs typeface="Carlito"/>
              </a:rPr>
              <a:t>,  </a:t>
            </a:r>
            <a:r>
              <a:rPr sz="3200" spc="-15" dirty="0">
                <a:latin typeface="Carlito"/>
                <a:cs typeface="Carlito"/>
              </a:rPr>
              <a:t>volte </a:t>
            </a:r>
            <a:r>
              <a:rPr sz="3200" spc="-5" dirty="0">
                <a:latin typeface="Carlito"/>
                <a:cs typeface="Carlito"/>
              </a:rPr>
              <a:t>ao </a:t>
            </a:r>
            <a:r>
              <a:rPr sz="3200" spc="-10" dirty="0">
                <a:latin typeface="Carlito"/>
                <a:cs typeface="Carlito"/>
              </a:rPr>
              <a:t>passo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3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6"/>
            <a:ext cx="576580" cy="1612900"/>
            <a:chOff x="3297935" y="2490216"/>
            <a:chExt cx="576580" cy="1612900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7935" y="3499104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607" y="353263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608" y="3529711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1" name="object 21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7" name="object 27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3" name="object 33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39" name="object 39"/>
            <p:cNvSpPr/>
            <p:nvPr/>
          </p:nvSpPr>
          <p:spPr>
            <a:xfrm>
              <a:off x="2664205" y="2753867"/>
              <a:ext cx="1944370" cy="1008380"/>
            </a:xfrm>
            <a:custGeom>
              <a:avLst/>
              <a:gdLst/>
              <a:ahLst/>
              <a:cxnLst/>
              <a:rect l="l" t="t" r="r" b="b"/>
              <a:pathLst>
                <a:path w="1944370" h="1008379">
                  <a:moveTo>
                    <a:pt x="0" y="339852"/>
                  </a:moveTo>
                  <a:lnTo>
                    <a:pt x="684403" y="0"/>
                  </a:lnTo>
                </a:path>
                <a:path w="1944370" h="1008379">
                  <a:moveTo>
                    <a:pt x="0" y="668274"/>
                  </a:moveTo>
                  <a:lnTo>
                    <a:pt x="684403" y="1008126"/>
                  </a:lnTo>
                </a:path>
                <a:path w="1944370" h="1008379">
                  <a:moveTo>
                    <a:pt x="1080896" y="164211"/>
                  </a:moveTo>
                  <a:lnTo>
                    <a:pt x="1944243" y="84543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96433" y="2753867"/>
              <a:ext cx="508634" cy="1009650"/>
            </a:xfrm>
            <a:custGeom>
              <a:avLst/>
              <a:gdLst/>
              <a:ahLst/>
              <a:cxnLst/>
              <a:rect l="l" t="t" r="r" b="b"/>
              <a:pathLst>
                <a:path w="508635" h="1009650">
                  <a:moveTo>
                    <a:pt x="8381" y="1009650"/>
                  </a:moveTo>
                  <a:lnTo>
                    <a:pt x="508507" y="668274"/>
                  </a:lnTo>
                </a:path>
                <a:path w="508635" h="1009650">
                  <a:moveTo>
                    <a:pt x="508507" y="33985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80891" y="2986150"/>
              <a:ext cx="959485" cy="777875"/>
            </a:xfrm>
            <a:custGeom>
              <a:avLst/>
              <a:gdLst/>
              <a:ahLst/>
              <a:cxnLst/>
              <a:rect l="l" t="t" r="r" b="b"/>
              <a:pathLst>
                <a:path w="959485" h="777875">
                  <a:moveTo>
                    <a:pt x="232156" y="775843"/>
                  </a:moveTo>
                  <a:lnTo>
                    <a:pt x="959485" y="777367"/>
                  </a:lnTo>
                </a:path>
                <a:path w="959485" h="777875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3739896" y="4693920"/>
            <a:ext cx="2889885" cy="1612900"/>
            <a:chOff x="2215895" y="4693920"/>
            <a:chExt cx="2889885" cy="1612900"/>
          </a:xfrm>
        </p:grpSpPr>
        <p:sp>
          <p:nvSpPr>
            <p:cNvPr id="56" name="object 56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15895" y="5239512"/>
              <a:ext cx="566928" cy="5638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58567" y="5269992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67711" y="5268849"/>
              <a:ext cx="464438" cy="46441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67711" y="4957318"/>
              <a:ext cx="1081405" cy="775970"/>
            </a:xfrm>
            <a:custGeom>
              <a:avLst/>
              <a:gdLst/>
              <a:ahLst/>
              <a:cxnLst/>
              <a:rect l="l" t="t" r="r" b="b"/>
              <a:pathLst>
                <a:path w="1081404" h="775970">
                  <a:moveTo>
                    <a:pt x="0" y="543686"/>
                  </a:moveTo>
                  <a:lnTo>
                    <a:pt x="4719" y="496884"/>
                  </a:lnTo>
                  <a:lnTo>
                    <a:pt x="18256" y="453298"/>
                  </a:lnTo>
                  <a:lnTo>
                    <a:pt x="39674" y="413862"/>
                  </a:lnTo>
                  <a:lnTo>
                    <a:pt x="68040" y="379507"/>
                  </a:lnTo>
                  <a:lnTo>
                    <a:pt x="102418" y="351165"/>
                  </a:lnTo>
                  <a:lnTo>
                    <a:pt x="141874" y="329767"/>
                  </a:lnTo>
                  <a:lnTo>
                    <a:pt x="185474" y="316245"/>
                  </a:lnTo>
                  <a:lnTo>
                    <a:pt x="232282" y="311530"/>
                  </a:lnTo>
                  <a:lnTo>
                    <a:pt x="279085" y="316245"/>
                  </a:lnTo>
                  <a:lnTo>
                    <a:pt x="322671" y="329767"/>
                  </a:lnTo>
                  <a:lnTo>
                    <a:pt x="362107" y="351165"/>
                  </a:lnTo>
                  <a:lnTo>
                    <a:pt x="396462" y="379507"/>
                  </a:lnTo>
                  <a:lnTo>
                    <a:pt x="424804" y="413862"/>
                  </a:lnTo>
                  <a:lnTo>
                    <a:pt x="446202" y="453298"/>
                  </a:lnTo>
                  <a:lnTo>
                    <a:pt x="459724" y="496884"/>
                  </a:lnTo>
                  <a:lnTo>
                    <a:pt x="464438" y="543686"/>
                  </a:lnTo>
                  <a:lnTo>
                    <a:pt x="459724" y="590497"/>
                  </a:lnTo>
                  <a:lnTo>
                    <a:pt x="446202" y="634096"/>
                  </a:lnTo>
                  <a:lnTo>
                    <a:pt x="424804" y="673548"/>
                  </a:lnTo>
                  <a:lnTo>
                    <a:pt x="396462" y="707921"/>
                  </a:lnTo>
                  <a:lnTo>
                    <a:pt x="362107" y="736281"/>
                  </a:lnTo>
                  <a:lnTo>
                    <a:pt x="322671" y="757694"/>
                  </a:lnTo>
                  <a:lnTo>
                    <a:pt x="279085" y="771226"/>
                  </a:lnTo>
                  <a:lnTo>
                    <a:pt x="232282" y="775944"/>
                  </a:lnTo>
                  <a:lnTo>
                    <a:pt x="185474" y="771226"/>
                  </a:lnTo>
                  <a:lnTo>
                    <a:pt x="141874" y="757694"/>
                  </a:lnTo>
                  <a:lnTo>
                    <a:pt x="102418" y="736281"/>
                  </a:lnTo>
                  <a:lnTo>
                    <a:pt x="68040" y="707921"/>
                  </a:lnTo>
                  <a:lnTo>
                    <a:pt x="39674" y="673548"/>
                  </a:lnTo>
                  <a:lnTo>
                    <a:pt x="18256" y="634096"/>
                  </a:lnTo>
                  <a:lnTo>
                    <a:pt x="4719" y="590497"/>
                  </a:lnTo>
                  <a:lnTo>
                    <a:pt x="0" y="543686"/>
                  </a:lnTo>
                  <a:close/>
                </a:path>
                <a:path w="1081404" h="775970">
                  <a:moveTo>
                    <a:pt x="396494" y="379475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29327" y="5702808"/>
              <a:ext cx="563879" cy="56388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72000" y="5736336"/>
              <a:ext cx="533400" cy="5699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79238" y="5733249"/>
              <a:ext cx="464438" cy="46446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13047" y="5733249"/>
              <a:ext cx="1230630" cy="464820"/>
            </a:xfrm>
            <a:custGeom>
              <a:avLst/>
              <a:gdLst/>
              <a:ahLst/>
              <a:cxnLst/>
              <a:rect l="l" t="t" r="r" b="b"/>
              <a:pathLst>
                <a:path w="1230629" h="464820">
                  <a:moveTo>
                    <a:pt x="766190" y="232232"/>
                  </a:moveTo>
                  <a:lnTo>
                    <a:pt x="770905" y="185429"/>
                  </a:lnTo>
                  <a:lnTo>
                    <a:pt x="784427" y="141837"/>
                  </a:lnTo>
                  <a:lnTo>
                    <a:pt x="805825" y="102389"/>
                  </a:lnTo>
                  <a:lnTo>
                    <a:pt x="834167" y="68019"/>
                  </a:lnTo>
                  <a:lnTo>
                    <a:pt x="868522" y="39661"/>
                  </a:lnTo>
                  <a:lnTo>
                    <a:pt x="907958" y="18250"/>
                  </a:lnTo>
                  <a:lnTo>
                    <a:pt x="951544" y="4718"/>
                  </a:lnTo>
                  <a:lnTo>
                    <a:pt x="998347" y="0"/>
                  </a:lnTo>
                  <a:lnTo>
                    <a:pt x="1045155" y="4718"/>
                  </a:lnTo>
                  <a:lnTo>
                    <a:pt x="1088755" y="18250"/>
                  </a:lnTo>
                  <a:lnTo>
                    <a:pt x="1128211" y="39661"/>
                  </a:lnTo>
                  <a:lnTo>
                    <a:pt x="1162589" y="68019"/>
                  </a:lnTo>
                  <a:lnTo>
                    <a:pt x="1190955" y="102389"/>
                  </a:lnTo>
                  <a:lnTo>
                    <a:pt x="1212373" y="141837"/>
                  </a:lnTo>
                  <a:lnTo>
                    <a:pt x="1225910" y="185429"/>
                  </a:lnTo>
                  <a:lnTo>
                    <a:pt x="1230629" y="232232"/>
                  </a:lnTo>
                  <a:lnTo>
                    <a:pt x="1225910" y="279034"/>
                  </a:lnTo>
                  <a:lnTo>
                    <a:pt x="1212373" y="322627"/>
                  </a:lnTo>
                  <a:lnTo>
                    <a:pt x="1190955" y="362074"/>
                  </a:lnTo>
                  <a:lnTo>
                    <a:pt x="1162589" y="396444"/>
                  </a:lnTo>
                  <a:lnTo>
                    <a:pt x="1128211" y="424802"/>
                  </a:lnTo>
                  <a:lnTo>
                    <a:pt x="1088755" y="446214"/>
                  </a:lnTo>
                  <a:lnTo>
                    <a:pt x="1045155" y="459746"/>
                  </a:lnTo>
                  <a:lnTo>
                    <a:pt x="998347" y="464464"/>
                  </a:lnTo>
                  <a:lnTo>
                    <a:pt x="951544" y="459746"/>
                  </a:lnTo>
                  <a:lnTo>
                    <a:pt x="907958" y="446214"/>
                  </a:lnTo>
                  <a:lnTo>
                    <a:pt x="868522" y="424802"/>
                  </a:lnTo>
                  <a:lnTo>
                    <a:pt x="834167" y="396444"/>
                  </a:lnTo>
                  <a:lnTo>
                    <a:pt x="805825" y="362074"/>
                  </a:lnTo>
                  <a:lnTo>
                    <a:pt x="784427" y="322627"/>
                  </a:lnTo>
                  <a:lnTo>
                    <a:pt x="770905" y="279034"/>
                  </a:lnTo>
                  <a:lnTo>
                    <a:pt x="766190" y="232232"/>
                  </a:lnTo>
                  <a:close/>
                </a:path>
                <a:path w="1230629" h="464820">
                  <a:moveTo>
                    <a:pt x="0" y="215709"/>
                  </a:moveTo>
                  <a:lnTo>
                    <a:pt x="766190" y="23223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xfrm>
            <a:off x="5036313" y="4850993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73" name="object 73"/>
          <p:cNvSpPr txBox="1">
            <a:spLocks noGrp="1"/>
          </p:cNvSpPr>
          <p:nvPr>
            <p:ph type="dt" sz="half" idx="6"/>
          </p:nvPr>
        </p:nvSpPr>
        <p:spPr>
          <a:xfrm>
            <a:off x="4447415" y="4864100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267070" y="5860110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697093" y="605937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776859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3. Em </a:t>
            </a: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3200" spc="-10" dirty="0">
                <a:latin typeface="Carlito"/>
                <a:cs typeface="Carlito"/>
              </a:rPr>
              <a:t>, </a:t>
            </a:r>
            <a:r>
              <a:rPr sz="3200" spc="-20" dirty="0">
                <a:latin typeface="Carlito"/>
                <a:cs typeface="Carlito"/>
              </a:rPr>
              <a:t>encontre </a:t>
            </a:r>
            <a:r>
              <a:rPr sz="3200" spc="-5" dirty="0">
                <a:latin typeface="Carlito"/>
                <a:cs typeface="Carlito"/>
              </a:rPr>
              <a:t>o </a:t>
            </a:r>
            <a:r>
              <a:rPr sz="3200" spc="-25" dirty="0">
                <a:latin typeface="Carlito"/>
                <a:cs typeface="Carlito"/>
              </a:rPr>
              <a:t>arco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10" dirty="0">
                <a:latin typeface="Carlito"/>
                <a:cs typeface="Carlito"/>
              </a:rPr>
              <a:t>de menor </a:t>
            </a:r>
            <a:r>
              <a:rPr sz="3200" spc="-20" dirty="0">
                <a:latin typeface="Carlito"/>
                <a:cs typeface="Carlito"/>
              </a:rPr>
              <a:t>custo </a:t>
            </a:r>
            <a:r>
              <a:rPr sz="3200" spc="-10" dirty="0">
                <a:latin typeface="Carlito"/>
                <a:cs typeface="Carlito"/>
              </a:rPr>
              <a:t>que  </a:t>
            </a:r>
            <a:r>
              <a:rPr sz="3200" spc="-30" dirty="0">
                <a:latin typeface="Carlito"/>
                <a:cs typeface="Carlito"/>
              </a:rPr>
              <a:t>está </a:t>
            </a:r>
            <a:r>
              <a:rPr sz="3200" spc="-10" dirty="0">
                <a:latin typeface="Carlito"/>
                <a:cs typeface="Carlito"/>
              </a:rPr>
              <a:t>ligado </a:t>
            </a:r>
            <a:r>
              <a:rPr sz="3200" spc="-5" dirty="0">
                <a:latin typeface="Carlito"/>
                <a:cs typeface="Carlito"/>
              </a:rPr>
              <a:t>a qualquer </a:t>
            </a:r>
            <a:r>
              <a:rPr sz="3200" spc="-5" dirty="0">
                <a:solidFill>
                  <a:srgbClr val="006FC0"/>
                </a:solidFill>
                <a:latin typeface="Carlito"/>
                <a:cs typeface="Carlito"/>
              </a:rPr>
              <a:t>nó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 </a:t>
            </a:r>
            <a:r>
              <a:rPr sz="3200" spc="-10" dirty="0">
                <a:latin typeface="Carlito"/>
                <a:cs typeface="Carlito"/>
              </a:rPr>
              <a:t>por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spc="-10" dirty="0">
                <a:latin typeface="Carlito"/>
                <a:cs typeface="Carlito"/>
              </a:rPr>
              <a:t>seu nó</a:t>
            </a:r>
            <a:r>
              <a:rPr sz="3200" spc="22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6"/>
            <a:ext cx="576580" cy="1612900"/>
            <a:chOff x="3297935" y="2490216"/>
            <a:chExt cx="576580" cy="1612900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7935" y="3499104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607" y="353263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608" y="3529711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1" name="object 21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7" name="object 27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3" name="object 33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39" name="object 39"/>
            <p:cNvSpPr/>
            <p:nvPr/>
          </p:nvSpPr>
          <p:spPr>
            <a:xfrm>
              <a:off x="2664205" y="2753867"/>
              <a:ext cx="1944370" cy="1008380"/>
            </a:xfrm>
            <a:custGeom>
              <a:avLst/>
              <a:gdLst/>
              <a:ahLst/>
              <a:cxnLst/>
              <a:rect l="l" t="t" r="r" b="b"/>
              <a:pathLst>
                <a:path w="1944370" h="1008379">
                  <a:moveTo>
                    <a:pt x="0" y="339852"/>
                  </a:moveTo>
                  <a:lnTo>
                    <a:pt x="684403" y="0"/>
                  </a:lnTo>
                </a:path>
                <a:path w="1944370" h="1008379">
                  <a:moveTo>
                    <a:pt x="0" y="668274"/>
                  </a:moveTo>
                  <a:lnTo>
                    <a:pt x="684403" y="1008126"/>
                  </a:lnTo>
                </a:path>
                <a:path w="1944370" h="1008379">
                  <a:moveTo>
                    <a:pt x="1080896" y="164211"/>
                  </a:moveTo>
                  <a:lnTo>
                    <a:pt x="1944243" y="84543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96433" y="2753867"/>
              <a:ext cx="508634" cy="1009650"/>
            </a:xfrm>
            <a:custGeom>
              <a:avLst/>
              <a:gdLst/>
              <a:ahLst/>
              <a:cxnLst/>
              <a:rect l="l" t="t" r="r" b="b"/>
              <a:pathLst>
                <a:path w="508635" h="1009650">
                  <a:moveTo>
                    <a:pt x="8381" y="1009650"/>
                  </a:moveTo>
                  <a:lnTo>
                    <a:pt x="508507" y="668274"/>
                  </a:lnTo>
                </a:path>
                <a:path w="508635" h="1009650">
                  <a:moveTo>
                    <a:pt x="508507" y="33985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80891" y="2986150"/>
              <a:ext cx="959485" cy="777875"/>
            </a:xfrm>
            <a:custGeom>
              <a:avLst/>
              <a:gdLst/>
              <a:ahLst/>
              <a:cxnLst/>
              <a:rect l="l" t="t" r="r" b="b"/>
              <a:pathLst>
                <a:path w="959485" h="777875">
                  <a:moveTo>
                    <a:pt x="232156" y="775843"/>
                  </a:moveTo>
                  <a:lnTo>
                    <a:pt x="959485" y="777367"/>
                  </a:lnTo>
                </a:path>
                <a:path w="959485" h="777875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3739896" y="4693920"/>
            <a:ext cx="2889885" cy="1612900"/>
            <a:chOff x="2215895" y="4693920"/>
            <a:chExt cx="2889885" cy="1612900"/>
          </a:xfrm>
        </p:grpSpPr>
        <p:sp>
          <p:nvSpPr>
            <p:cNvPr id="56" name="object 56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15895" y="5239512"/>
              <a:ext cx="566928" cy="5638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58567" y="5269992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67711" y="5268849"/>
              <a:ext cx="464438" cy="46441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67711" y="4957318"/>
              <a:ext cx="1081405" cy="775970"/>
            </a:xfrm>
            <a:custGeom>
              <a:avLst/>
              <a:gdLst/>
              <a:ahLst/>
              <a:cxnLst/>
              <a:rect l="l" t="t" r="r" b="b"/>
              <a:pathLst>
                <a:path w="1081404" h="775970">
                  <a:moveTo>
                    <a:pt x="0" y="543686"/>
                  </a:moveTo>
                  <a:lnTo>
                    <a:pt x="4719" y="496884"/>
                  </a:lnTo>
                  <a:lnTo>
                    <a:pt x="18256" y="453298"/>
                  </a:lnTo>
                  <a:lnTo>
                    <a:pt x="39674" y="413862"/>
                  </a:lnTo>
                  <a:lnTo>
                    <a:pt x="68040" y="379507"/>
                  </a:lnTo>
                  <a:lnTo>
                    <a:pt x="102418" y="351165"/>
                  </a:lnTo>
                  <a:lnTo>
                    <a:pt x="141874" y="329767"/>
                  </a:lnTo>
                  <a:lnTo>
                    <a:pt x="185474" y="316245"/>
                  </a:lnTo>
                  <a:lnTo>
                    <a:pt x="232282" y="311530"/>
                  </a:lnTo>
                  <a:lnTo>
                    <a:pt x="279085" y="316245"/>
                  </a:lnTo>
                  <a:lnTo>
                    <a:pt x="322671" y="329767"/>
                  </a:lnTo>
                  <a:lnTo>
                    <a:pt x="362107" y="351165"/>
                  </a:lnTo>
                  <a:lnTo>
                    <a:pt x="396462" y="379507"/>
                  </a:lnTo>
                  <a:lnTo>
                    <a:pt x="424804" y="413862"/>
                  </a:lnTo>
                  <a:lnTo>
                    <a:pt x="446202" y="453298"/>
                  </a:lnTo>
                  <a:lnTo>
                    <a:pt x="459724" y="496884"/>
                  </a:lnTo>
                  <a:lnTo>
                    <a:pt x="464438" y="543686"/>
                  </a:lnTo>
                  <a:lnTo>
                    <a:pt x="459724" y="590497"/>
                  </a:lnTo>
                  <a:lnTo>
                    <a:pt x="446202" y="634096"/>
                  </a:lnTo>
                  <a:lnTo>
                    <a:pt x="424804" y="673548"/>
                  </a:lnTo>
                  <a:lnTo>
                    <a:pt x="396462" y="707921"/>
                  </a:lnTo>
                  <a:lnTo>
                    <a:pt x="362107" y="736281"/>
                  </a:lnTo>
                  <a:lnTo>
                    <a:pt x="322671" y="757694"/>
                  </a:lnTo>
                  <a:lnTo>
                    <a:pt x="279085" y="771226"/>
                  </a:lnTo>
                  <a:lnTo>
                    <a:pt x="232282" y="775944"/>
                  </a:lnTo>
                  <a:lnTo>
                    <a:pt x="185474" y="771226"/>
                  </a:lnTo>
                  <a:lnTo>
                    <a:pt x="141874" y="757694"/>
                  </a:lnTo>
                  <a:lnTo>
                    <a:pt x="102418" y="736281"/>
                  </a:lnTo>
                  <a:lnTo>
                    <a:pt x="68040" y="707921"/>
                  </a:lnTo>
                  <a:lnTo>
                    <a:pt x="39674" y="673548"/>
                  </a:lnTo>
                  <a:lnTo>
                    <a:pt x="18256" y="634096"/>
                  </a:lnTo>
                  <a:lnTo>
                    <a:pt x="4719" y="590497"/>
                  </a:lnTo>
                  <a:lnTo>
                    <a:pt x="0" y="543686"/>
                  </a:lnTo>
                  <a:close/>
                </a:path>
                <a:path w="1081404" h="775970">
                  <a:moveTo>
                    <a:pt x="396494" y="379475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29327" y="5702808"/>
              <a:ext cx="563879" cy="56388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72000" y="5736336"/>
              <a:ext cx="533400" cy="5699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79238" y="5733249"/>
              <a:ext cx="464438" cy="46446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13047" y="5733249"/>
              <a:ext cx="1230630" cy="464820"/>
            </a:xfrm>
            <a:custGeom>
              <a:avLst/>
              <a:gdLst/>
              <a:ahLst/>
              <a:cxnLst/>
              <a:rect l="l" t="t" r="r" b="b"/>
              <a:pathLst>
                <a:path w="1230629" h="464820">
                  <a:moveTo>
                    <a:pt x="766190" y="232232"/>
                  </a:moveTo>
                  <a:lnTo>
                    <a:pt x="770905" y="185429"/>
                  </a:lnTo>
                  <a:lnTo>
                    <a:pt x="784427" y="141837"/>
                  </a:lnTo>
                  <a:lnTo>
                    <a:pt x="805825" y="102389"/>
                  </a:lnTo>
                  <a:lnTo>
                    <a:pt x="834167" y="68019"/>
                  </a:lnTo>
                  <a:lnTo>
                    <a:pt x="868522" y="39661"/>
                  </a:lnTo>
                  <a:lnTo>
                    <a:pt x="907958" y="18250"/>
                  </a:lnTo>
                  <a:lnTo>
                    <a:pt x="951544" y="4718"/>
                  </a:lnTo>
                  <a:lnTo>
                    <a:pt x="998347" y="0"/>
                  </a:lnTo>
                  <a:lnTo>
                    <a:pt x="1045155" y="4718"/>
                  </a:lnTo>
                  <a:lnTo>
                    <a:pt x="1088755" y="18250"/>
                  </a:lnTo>
                  <a:lnTo>
                    <a:pt x="1128211" y="39661"/>
                  </a:lnTo>
                  <a:lnTo>
                    <a:pt x="1162589" y="68019"/>
                  </a:lnTo>
                  <a:lnTo>
                    <a:pt x="1190955" y="102389"/>
                  </a:lnTo>
                  <a:lnTo>
                    <a:pt x="1212373" y="141837"/>
                  </a:lnTo>
                  <a:lnTo>
                    <a:pt x="1225910" y="185429"/>
                  </a:lnTo>
                  <a:lnTo>
                    <a:pt x="1230629" y="232232"/>
                  </a:lnTo>
                  <a:lnTo>
                    <a:pt x="1225910" y="279034"/>
                  </a:lnTo>
                  <a:lnTo>
                    <a:pt x="1212373" y="322627"/>
                  </a:lnTo>
                  <a:lnTo>
                    <a:pt x="1190955" y="362074"/>
                  </a:lnTo>
                  <a:lnTo>
                    <a:pt x="1162589" y="396444"/>
                  </a:lnTo>
                  <a:lnTo>
                    <a:pt x="1128211" y="424802"/>
                  </a:lnTo>
                  <a:lnTo>
                    <a:pt x="1088755" y="446214"/>
                  </a:lnTo>
                  <a:lnTo>
                    <a:pt x="1045155" y="459746"/>
                  </a:lnTo>
                  <a:lnTo>
                    <a:pt x="998347" y="464464"/>
                  </a:lnTo>
                  <a:lnTo>
                    <a:pt x="951544" y="459746"/>
                  </a:lnTo>
                  <a:lnTo>
                    <a:pt x="907958" y="446214"/>
                  </a:lnTo>
                  <a:lnTo>
                    <a:pt x="868522" y="424802"/>
                  </a:lnTo>
                  <a:lnTo>
                    <a:pt x="834167" y="396444"/>
                  </a:lnTo>
                  <a:lnTo>
                    <a:pt x="805825" y="362074"/>
                  </a:lnTo>
                  <a:lnTo>
                    <a:pt x="784427" y="322627"/>
                  </a:lnTo>
                  <a:lnTo>
                    <a:pt x="770905" y="279034"/>
                  </a:lnTo>
                  <a:lnTo>
                    <a:pt x="766190" y="232232"/>
                  </a:lnTo>
                  <a:close/>
                </a:path>
                <a:path w="1230629" h="464820">
                  <a:moveTo>
                    <a:pt x="0" y="215709"/>
                  </a:moveTo>
                  <a:lnTo>
                    <a:pt x="766190" y="23223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xfrm>
            <a:off x="5036313" y="4860658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73" name="object 73"/>
          <p:cNvSpPr txBox="1">
            <a:spLocks noGrp="1"/>
          </p:cNvSpPr>
          <p:nvPr>
            <p:ph type="dt" sz="half" idx="6"/>
          </p:nvPr>
        </p:nvSpPr>
        <p:spPr>
          <a:xfrm>
            <a:off x="4447415" y="4873765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74" name="object 74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267070" y="5860110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697093" y="605937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776859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3. Em </a:t>
            </a: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3200" spc="-10" dirty="0">
                <a:latin typeface="Carlito"/>
                <a:cs typeface="Carlito"/>
              </a:rPr>
              <a:t>, </a:t>
            </a:r>
            <a:r>
              <a:rPr sz="3200" spc="-20" dirty="0">
                <a:latin typeface="Carlito"/>
                <a:cs typeface="Carlito"/>
              </a:rPr>
              <a:t>encontre </a:t>
            </a:r>
            <a:r>
              <a:rPr sz="3200" spc="-5" dirty="0">
                <a:latin typeface="Carlito"/>
                <a:cs typeface="Carlito"/>
              </a:rPr>
              <a:t>o </a:t>
            </a:r>
            <a:r>
              <a:rPr sz="3200" spc="-25" dirty="0">
                <a:latin typeface="Carlito"/>
                <a:cs typeface="Carlito"/>
              </a:rPr>
              <a:t>arco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10" dirty="0">
                <a:latin typeface="Carlito"/>
                <a:cs typeface="Carlito"/>
              </a:rPr>
              <a:t>de menor </a:t>
            </a:r>
            <a:r>
              <a:rPr sz="3200" spc="-20" dirty="0">
                <a:latin typeface="Carlito"/>
                <a:cs typeface="Carlito"/>
              </a:rPr>
              <a:t>custo </a:t>
            </a:r>
            <a:r>
              <a:rPr sz="3200" spc="-10" dirty="0">
                <a:latin typeface="Carlito"/>
                <a:cs typeface="Carlito"/>
              </a:rPr>
              <a:t>que  </a:t>
            </a:r>
            <a:r>
              <a:rPr sz="3200" spc="-30" dirty="0">
                <a:latin typeface="Carlito"/>
                <a:cs typeface="Carlito"/>
              </a:rPr>
              <a:t>está </a:t>
            </a:r>
            <a:r>
              <a:rPr sz="3200" spc="-10" dirty="0">
                <a:latin typeface="Carlito"/>
                <a:cs typeface="Carlito"/>
              </a:rPr>
              <a:t>ligado </a:t>
            </a:r>
            <a:r>
              <a:rPr sz="3200" spc="-5" dirty="0">
                <a:latin typeface="Carlito"/>
                <a:cs typeface="Carlito"/>
              </a:rPr>
              <a:t>a qualquer </a:t>
            </a:r>
            <a:r>
              <a:rPr sz="3200" spc="-5" dirty="0">
                <a:solidFill>
                  <a:srgbClr val="006FC0"/>
                </a:solidFill>
                <a:latin typeface="Carlito"/>
                <a:cs typeface="Carlito"/>
              </a:rPr>
              <a:t>nó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 </a:t>
            </a:r>
            <a:r>
              <a:rPr sz="3200" spc="-10" dirty="0">
                <a:latin typeface="Carlito"/>
                <a:cs typeface="Carlito"/>
              </a:rPr>
              <a:t>por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spc="-10" dirty="0">
                <a:latin typeface="Carlito"/>
                <a:cs typeface="Carlito"/>
              </a:rPr>
              <a:t>seu nó</a:t>
            </a:r>
            <a:r>
              <a:rPr sz="3200" spc="22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6"/>
            <a:ext cx="576580" cy="1612900"/>
            <a:chOff x="3297935" y="2490216"/>
            <a:chExt cx="576580" cy="1612900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7935" y="3499104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607" y="353263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608" y="3529711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1" name="object 21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64353" y="2350008"/>
            <a:ext cx="847725" cy="847725"/>
            <a:chOff x="4340352" y="2350007"/>
            <a:chExt cx="847725" cy="847725"/>
          </a:xfrm>
        </p:grpSpPr>
        <p:sp>
          <p:nvSpPr>
            <p:cNvPr id="27" name="object 27"/>
            <p:cNvSpPr/>
            <p:nvPr/>
          </p:nvSpPr>
          <p:spPr>
            <a:xfrm>
              <a:off x="4340352" y="2350007"/>
              <a:ext cx="847344" cy="8473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3232" y="2523743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83024" y="2374391"/>
              <a:ext cx="762000" cy="7589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8" y="2521711"/>
              <a:ext cx="464566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8" y="2521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4" name="object 34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0" name="object 40"/>
            <p:cNvSpPr/>
            <p:nvPr/>
          </p:nvSpPr>
          <p:spPr>
            <a:xfrm>
              <a:off x="2664205" y="2753867"/>
              <a:ext cx="1944370" cy="1008380"/>
            </a:xfrm>
            <a:custGeom>
              <a:avLst/>
              <a:gdLst/>
              <a:ahLst/>
              <a:cxnLst/>
              <a:rect l="l" t="t" r="r" b="b"/>
              <a:pathLst>
                <a:path w="1944370" h="1008379">
                  <a:moveTo>
                    <a:pt x="0" y="339852"/>
                  </a:moveTo>
                  <a:lnTo>
                    <a:pt x="684403" y="0"/>
                  </a:lnTo>
                </a:path>
                <a:path w="1944370" h="1008379">
                  <a:moveTo>
                    <a:pt x="0" y="668274"/>
                  </a:moveTo>
                  <a:lnTo>
                    <a:pt x="684403" y="1008126"/>
                  </a:lnTo>
                </a:path>
                <a:path w="1944370" h="1008379">
                  <a:moveTo>
                    <a:pt x="1080896" y="164211"/>
                  </a:moveTo>
                  <a:lnTo>
                    <a:pt x="1944243" y="84543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96433" y="2753867"/>
              <a:ext cx="508634" cy="1009650"/>
            </a:xfrm>
            <a:custGeom>
              <a:avLst/>
              <a:gdLst/>
              <a:ahLst/>
              <a:cxnLst/>
              <a:rect l="l" t="t" r="r" b="b"/>
              <a:pathLst>
                <a:path w="508635" h="1009650">
                  <a:moveTo>
                    <a:pt x="8381" y="1009650"/>
                  </a:moveTo>
                  <a:lnTo>
                    <a:pt x="508507" y="668274"/>
                  </a:lnTo>
                </a:path>
                <a:path w="508635" h="1009650">
                  <a:moveTo>
                    <a:pt x="508507" y="33985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80891" y="2986150"/>
              <a:ext cx="959485" cy="777875"/>
            </a:xfrm>
            <a:custGeom>
              <a:avLst/>
              <a:gdLst/>
              <a:ahLst/>
              <a:cxnLst/>
              <a:rect l="l" t="t" r="r" b="b"/>
              <a:pathLst>
                <a:path w="959485" h="777875">
                  <a:moveTo>
                    <a:pt x="232156" y="775843"/>
                  </a:moveTo>
                  <a:lnTo>
                    <a:pt x="959485" y="777367"/>
                  </a:lnTo>
                </a:path>
                <a:path w="959485" h="777875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14672" y="2843783"/>
              <a:ext cx="304800" cy="8321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3739896" y="4693920"/>
            <a:ext cx="2889885" cy="1612900"/>
            <a:chOff x="2215895" y="4693920"/>
            <a:chExt cx="2889885" cy="1612900"/>
          </a:xfrm>
        </p:grpSpPr>
        <p:sp>
          <p:nvSpPr>
            <p:cNvPr id="58" name="object 58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15895" y="5239512"/>
              <a:ext cx="566928" cy="5638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58567" y="5269992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67711" y="5268849"/>
              <a:ext cx="464438" cy="46441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67711" y="4957318"/>
              <a:ext cx="1081405" cy="775970"/>
            </a:xfrm>
            <a:custGeom>
              <a:avLst/>
              <a:gdLst/>
              <a:ahLst/>
              <a:cxnLst/>
              <a:rect l="l" t="t" r="r" b="b"/>
              <a:pathLst>
                <a:path w="1081404" h="775970">
                  <a:moveTo>
                    <a:pt x="0" y="543686"/>
                  </a:moveTo>
                  <a:lnTo>
                    <a:pt x="4719" y="496884"/>
                  </a:lnTo>
                  <a:lnTo>
                    <a:pt x="18256" y="453298"/>
                  </a:lnTo>
                  <a:lnTo>
                    <a:pt x="39674" y="413862"/>
                  </a:lnTo>
                  <a:lnTo>
                    <a:pt x="68040" y="379507"/>
                  </a:lnTo>
                  <a:lnTo>
                    <a:pt x="102418" y="351165"/>
                  </a:lnTo>
                  <a:lnTo>
                    <a:pt x="141874" y="329767"/>
                  </a:lnTo>
                  <a:lnTo>
                    <a:pt x="185474" y="316245"/>
                  </a:lnTo>
                  <a:lnTo>
                    <a:pt x="232282" y="311530"/>
                  </a:lnTo>
                  <a:lnTo>
                    <a:pt x="279085" y="316245"/>
                  </a:lnTo>
                  <a:lnTo>
                    <a:pt x="322671" y="329767"/>
                  </a:lnTo>
                  <a:lnTo>
                    <a:pt x="362107" y="351165"/>
                  </a:lnTo>
                  <a:lnTo>
                    <a:pt x="396462" y="379507"/>
                  </a:lnTo>
                  <a:lnTo>
                    <a:pt x="424804" y="413862"/>
                  </a:lnTo>
                  <a:lnTo>
                    <a:pt x="446202" y="453298"/>
                  </a:lnTo>
                  <a:lnTo>
                    <a:pt x="459724" y="496884"/>
                  </a:lnTo>
                  <a:lnTo>
                    <a:pt x="464438" y="543686"/>
                  </a:lnTo>
                  <a:lnTo>
                    <a:pt x="459724" y="590497"/>
                  </a:lnTo>
                  <a:lnTo>
                    <a:pt x="446202" y="634096"/>
                  </a:lnTo>
                  <a:lnTo>
                    <a:pt x="424804" y="673548"/>
                  </a:lnTo>
                  <a:lnTo>
                    <a:pt x="396462" y="707921"/>
                  </a:lnTo>
                  <a:lnTo>
                    <a:pt x="362107" y="736281"/>
                  </a:lnTo>
                  <a:lnTo>
                    <a:pt x="322671" y="757694"/>
                  </a:lnTo>
                  <a:lnTo>
                    <a:pt x="279085" y="771226"/>
                  </a:lnTo>
                  <a:lnTo>
                    <a:pt x="232282" y="775944"/>
                  </a:lnTo>
                  <a:lnTo>
                    <a:pt x="185474" y="771226"/>
                  </a:lnTo>
                  <a:lnTo>
                    <a:pt x="141874" y="757694"/>
                  </a:lnTo>
                  <a:lnTo>
                    <a:pt x="102418" y="736281"/>
                  </a:lnTo>
                  <a:lnTo>
                    <a:pt x="68040" y="707921"/>
                  </a:lnTo>
                  <a:lnTo>
                    <a:pt x="39674" y="673548"/>
                  </a:lnTo>
                  <a:lnTo>
                    <a:pt x="18256" y="634096"/>
                  </a:lnTo>
                  <a:lnTo>
                    <a:pt x="4719" y="590497"/>
                  </a:lnTo>
                  <a:lnTo>
                    <a:pt x="0" y="543686"/>
                  </a:lnTo>
                  <a:close/>
                </a:path>
                <a:path w="1081404" h="775970">
                  <a:moveTo>
                    <a:pt x="396494" y="379475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29327" y="5702808"/>
              <a:ext cx="563879" cy="56388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72000" y="5736336"/>
              <a:ext cx="533400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79238" y="5733249"/>
              <a:ext cx="464438" cy="46446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13047" y="5733249"/>
              <a:ext cx="1230630" cy="464820"/>
            </a:xfrm>
            <a:custGeom>
              <a:avLst/>
              <a:gdLst/>
              <a:ahLst/>
              <a:cxnLst/>
              <a:rect l="l" t="t" r="r" b="b"/>
              <a:pathLst>
                <a:path w="1230629" h="464820">
                  <a:moveTo>
                    <a:pt x="766190" y="232232"/>
                  </a:moveTo>
                  <a:lnTo>
                    <a:pt x="770905" y="185429"/>
                  </a:lnTo>
                  <a:lnTo>
                    <a:pt x="784427" y="141837"/>
                  </a:lnTo>
                  <a:lnTo>
                    <a:pt x="805825" y="102389"/>
                  </a:lnTo>
                  <a:lnTo>
                    <a:pt x="834167" y="68019"/>
                  </a:lnTo>
                  <a:lnTo>
                    <a:pt x="868522" y="39661"/>
                  </a:lnTo>
                  <a:lnTo>
                    <a:pt x="907958" y="18250"/>
                  </a:lnTo>
                  <a:lnTo>
                    <a:pt x="951544" y="4718"/>
                  </a:lnTo>
                  <a:lnTo>
                    <a:pt x="998347" y="0"/>
                  </a:lnTo>
                  <a:lnTo>
                    <a:pt x="1045155" y="4718"/>
                  </a:lnTo>
                  <a:lnTo>
                    <a:pt x="1088755" y="18250"/>
                  </a:lnTo>
                  <a:lnTo>
                    <a:pt x="1128211" y="39661"/>
                  </a:lnTo>
                  <a:lnTo>
                    <a:pt x="1162589" y="68019"/>
                  </a:lnTo>
                  <a:lnTo>
                    <a:pt x="1190955" y="102389"/>
                  </a:lnTo>
                  <a:lnTo>
                    <a:pt x="1212373" y="141837"/>
                  </a:lnTo>
                  <a:lnTo>
                    <a:pt x="1225910" y="185429"/>
                  </a:lnTo>
                  <a:lnTo>
                    <a:pt x="1230629" y="232232"/>
                  </a:lnTo>
                  <a:lnTo>
                    <a:pt x="1225910" y="279034"/>
                  </a:lnTo>
                  <a:lnTo>
                    <a:pt x="1212373" y="322627"/>
                  </a:lnTo>
                  <a:lnTo>
                    <a:pt x="1190955" y="362074"/>
                  </a:lnTo>
                  <a:lnTo>
                    <a:pt x="1162589" y="396444"/>
                  </a:lnTo>
                  <a:lnTo>
                    <a:pt x="1128211" y="424802"/>
                  </a:lnTo>
                  <a:lnTo>
                    <a:pt x="1088755" y="446214"/>
                  </a:lnTo>
                  <a:lnTo>
                    <a:pt x="1045155" y="459746"/>
                  </a:lnTo>
                  <a:lnTo>
                    <a:pt x="998347" y="464464"/>
                  </a:lnTo>
                  <a:lnTo>
                    <a:pt x="951544" y="459746"/>
                  </a:lnTo>
                  <a:lnTo>
                    <a:pt x="907958" y="446214"/>
                  </a:lnTo>
                  <a:lnTo>
                    <a:pt x="868522" y="424802"/>
                  </a:lnTo>
                  <a:lnTo>
                    <a:pt x="834167" y="396444"/>
                  </a:lnTo>
                  <a:lnTo>
                    <a:pt x="805825" y="362074"/>
                  </a:lnTo>
                  <a:lnTo>
                    <a:pt x="784427" y="322627"/>
                  </a:lnTo>
                  <a:lnTo>
                    <a:pt x="770905" y="279034"/>
                  </a:lnTo>
                  <a:lnTo>
                    <a:pt x="766190" y="232232"/>
                  </a:lnTo>
                  <a:close/>
                </a:path>
                <a:path w="1230629" h="464820">
                  <a:moveTo>
                    <a:pt x="0" y="215709"/>
                  </a:moveTo>
                  <a:lnTo>
                    <a:pt x="766190" y="23223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xfrm>
            <a:off x="5036313" y="4850624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75" name="object 75"/>
          <p:cNvSpPr txBox="1">
            <a:spLocks noGrp="1"/>
          </p:cNvSpPr>
          <p:nvPr>
            <p:ph type="dt" sz="half" idx="6"/>
          </p:nvPr>
        </p:nvSpPr>
        <p:spPr>
          <a:xfrm>
            <a:off x="4447415" y="4863731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76" name="object 76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267070" y="5860110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697093" y="605937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39008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4. </a:t>
            </a:r>
            <a:r>
              <a:rPr sz="3200" spc="-45" dirty="0">
                <a:latin typeface="Carlito"/>
                <a:cs typeface="Carlito"/>
              </a:rPr>
              <a:t>Transfira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25" dirty="0">
                <a:latin typeface="Carlito"/>
                <a:cs typeface="Carlito"/>
              </a:rPr>
              <a:t>para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64353" y="2350008"/>
            <a:ext cx="847725" cy="847725"/>
            <a:chOff x="4340352" y="2350007"/>
            <a:chExt cx="847725" cy="847725"/>
          </a:xfrm>
        </p:grpSpPr>
        <p:sp>
          <p:nvSpPr>
            <p:cNvPr id="29" name="object 29"/>
            <p:cNvSpPr/>
            <p:nvPr/>
          </p:nvSpPr>
          <p:spPr>
            <a:xfrm>
              <a:off x="4340352" y="2350007"/>
              <a:ext cx="847344" cy="8473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2" y="2523743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83024" y="2374391"/>
              <a:ext cx="762000" cy="7589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8" y="2521711"/>
              <a:ext cx="464566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1868" y="2521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2" name="object 42"/>
            <p:cNvSpPr/>
            <p:nvPr/>
          </p:nvSpPr>
          <p:spPr>
            <a:xfrm>
              <a:off x="2664205" y="2753867"/>
              <a:ext cx="1944370" cy="1008380"/>
            </a:xfrm>
            <a:custGeom>
              <a:avLst/>
              <a:gdLst/>
              <a:ahLst/>
              <a:cxnLst/>
              <a:rect l="l" t="t" r="r" b="b"/>
              <a:pathLst>
                <a:path w="1944370" h="1008379">
                  <a:moveTo>
                    <a:pt x="0" y="339852"/>
                  </a:moveTo>
                  <a:lnTo>
                    <a:pt x="684403" y="0"/>
                  </a:lnTo>
                </a:path>
                <a:path w="1944370" h="1008379">
                  <a:moveTo>
                    <a:pt x="0" y="668274"/>
                  </a:moveTo>
                  <a:lnTo>
                    <a:pt x="684403" y="1008126"/>
                  </a:lnTo>
                </a:path>
                <a:path w="1944370" h="1008379">
                  <a:moveTo>
                    <a:pt x="1080896" y="164211"/>
                  </a:moveTo>
                  <a:lnTo>
                    <a:pt x="1944243" y="84543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6433" y="2753867"/>
              <a:ext cx="508634" cy="1009650"/>
            </a:xfrm>
            <a:custGeom>
              <a:avLst/>
              <a:gdLst/>
              <a:ahLst/>
              <a:cxnLst/>
              <a:rect l="l" t="t" r="r" b="b"/>
              <a:pathLst>
                <a:path w="508635" h="1009650">
                  <a:moveTo>
                    <a:pt x="8381" y="1009650"/>
                  </a:moveTo>
                  <a:lnTo>
                    <a:pt x="508507" y="668274"/>
                  </a:lnTo>
                </a:path>
                <a:path w="508635" h="1009650">
                  <a:moveTo>
                    <a:pt x="508507" y="33985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0891" y="2986150"/>
              <a:ext cx="959485" cy="777875"/>
            </a:xfrm>
            <a:custGeom>
              <a:avLst/>
              <a:gdLst/>
              <a:ahLst/>
              <a:cxnLst/>
              <a:rect l="l" t="t" r="r" b="b"/>
              <a:pathLst>
                <a:path w="959485" h="777875">
                  <a:moveTo>
                    <a:pt x="232156" y="775843"/>
                  </a:moveTo>
                  <a:lnTo>
                    <a:pt x="959485" y="777367"/>
                  </a:lnTo>
                </a:path>
                <a:path w="959485" h="777875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14672" y="2843783"/>
              <a:ext cx="304800" cy="8321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3739896" y="4693920"/>
            <a:ext cx="2889885" cy="1612900"/>
            <a:chOff x="2215895" y="4693920"/>
            <a:chExt cx="2889885" cy="1612900"/>
          </a:xfrm>
        </p:grpSpPr>
        <p:sp>
          <p:nvSpPr>
            <p:cNvPr id="60" name="object 60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15895" y="5239512"/>
              <a:ext cx="566928" cy="5638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58567" y="5269992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67711" y="5268849"/>
              <a:ext cx="464438" cy="46441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67711" y="4957318"/>
              <a:ext cx="1081405" cy="775970"/>
            </a:xfrm>
            <a:custGeom>
              <a:avLst/>
              <a:gdLst/>
              <a:ahLst/>
              <a:cxnLst/>
              <a:rect l="l" t="t" r="r" b="b"/>
              <a:pathLst>
                <a:path w="1081404" h="775970">
                  <a:moveTo>
                    <a:pt x="0" y="543686"/>
                  </a:moveTo>
                  <a:lnTo>
                    <a:pt x="4719" y="496884"/>
                  </a:lnTo>
                  <a:lnTo>
                    <a:pt x="18256" y="453298"/>
                  </a:lnTo>
                  <a:lnTo>
                    <a:pt x="39674" y="413862"/>
                  </a:lnTo>
                  <a:lnTo>
                    <a:pt x="68040" y="379507"/>
                  </a:lnTo>
                  <a:lnTo>
                    <a:pt x="102418" y="351165"/>
                  </a:lnTo>
                  <a:lnTo>
                    <a:pt x="141874" y="329767"/>
                  </a:lnTo>
                  <a:lnTo>
                    <a:pt x="185474" y="316245"/>
                  </a:lnTo>
                  <a:lnTo>
                    <a:pt x="232282" y="311530"/>
                  </a:lnTo>
                  <a:lnTo>
                    <a:pt x="279085" y="316245"/>
                  </a:lnTo>
                  <a:lnTo>
                    <a:pt x="322671" y="329767"/>
                  </a:lnTo>
                  <a:lnTo>
                    <a:pt x="362107" y="351165"/>
                  </a:lnTo>
                  <a:lnTo>
                    <a:pt x="396462" y="379507"/>
                  </a:lnTo>
                  <a:lnTo>
                    <a:pt x="424804" y="413862"/>
                  </a:lnTo>
                  <a:lnTo>
                    <a:pt x="446202" y="453298"/>
                  </a:lnTo>
                  <a:lnTo>
                    <a:pt x="459724" y="496884"/>
                  </a:lnTo>
                  <a:lnTo>
                    <a:pt x="464438" y="543686"/>
                  </a:lnTo>
                  <a:lnTo>
                    <a:pt x="459724" y="590497"/>
                  </a:lnTo>
                  <a:lnTo>
                    <a:pt x="446202" y="634096"/>
                  </a:lnTo>
                  <a:lnTo>
                    <a:pt x="424804" y="673548"/>
                  </a:lnTo>
                  <a:lnTo>
                    <a:pt x="396462" y="707921"/>
                  </a:lnTo>
                  <a:lnTo>
                    <a:pt x="362107" y="736281"/>
                  </a:lnTo>
                  <a:lnTo>
                    <a:pt x="322671" y="757694"/>
                  </a:lnTo>
                  <a:lnTo>
                    <a:pt x="279085" y="771226"/>
                  </a:lnTo>
                  <a:lnTo>
                    <a:pt x="232282" y="775944"/>
                  </a:lnTo>
                  <a:lnTo>
                    <a:pt x="185474" y="771226"/>
                  </a:lnTo>
                  <a:lnTo>
                    <a:pt x="141874" y="757694"/>
                  </a:lnTo>
                  <a:lnTo>
                    <a:pt x="102418" y="736281"/>
                  </a:lnTo>
                  <a:lnTo>
                    <a:pt x="68040" y="707921"/>
                  </a:lnTo>
                  <a:lnTo>
                    <a:pt x="39674" y="673548"/>
                  </a:lnTo>
                  <a:lnTo>
                    <a:pt x="18256" y="634096"/>
                  </a:lnTo>
                  <a:lnTo>
                    <a:pt x="4719" y="590497"/>
                  </a:lnTo>
                  <a:lnTo>
                    <a:pt x="0" y="543686"/>
                  </a:lnTo>
                  <a:close/>
                </a:path>
                <a:path w="1081404" h="775970">
                  <a:moveTo>
                    <a:pt x="396494" y="379475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29327" y="5702808"/>
              <a:ext cx="563879" cy="56388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72000" y="5736336"/>
              <a:ext cx="533400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79238" y="5733249"/>
              <a:ext cx="464438" cy="46446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13047" y="5733249"/>
              <a:ext cx="1230630" cy="464820"/>
            </a:xfrm>
            <a:custGeom>
              <a:avLst/>
              <a:gdLst/>
              <a:ahLst/>
              <a:cxnLst/>
              <a:rect l="l" t="t" r="r" b="b"/>
              <a:pathLst>
                <a:path w="1230629" h="464820">
                  <a:moveTo>
                    <a:pt x="766190" y="232232"/>
                  </a:moveTo>
                  <a:lnTo>
                    <a:pt x="770905" y="185429"/>
                  </a:lnTo>
                  <a:lnTo>
                    <a:pt x="784427" y="141837"/>
                  </a:lnTo>
                  <a:lnTo>
                    <a:pt x="805825" y="102389"/>
                  </a:lnTo>
                  <a:lnTo>
                    <a:pt x="834167" y="68019"/>
                  </a:lnTo>
                  <a:lnTo>
                    <a:pt x="868522" y="39661"/>
                  </a:lnTo>
                  <a:lnTo>
                    <a:pt x="907958" y="18250"/>
                  </a:lnTo>
                  <a:lnTo>
                    <a:pt x="951544" y="4718"/>
                  </a:lnTo>
                  <a:lnTo>
                    <a:pt x="998347" y="0"/>
                  </a:lnTo>
                  <a:lnTo>
                    <a:pt x="1045155" y="4718"/>
                  </a:lnTo>
                  <a:lnTo>
                    <a:pt x="1088755" y="18250"/>
                  </a:lnTo>
                  <a:lnTo>
                    <a:pt x="1128211" y="39661"/>
                  </a:lnTo>
                  <a:lnTo>
                    <a:pt x="1162589" y="68019"/>
                  </a:lnTo>
                  <a:lnTo>
                    <a:pt x="1190955" y="102389"/>
                  </a:lnTo>
                  <a:lnTo>
                    <a:pt x="1212373" y="141837"/>
                  </a:lnTo>
                  <a:lnTo>
                    <a:pt x="1225910" y="185429"/>
                  </a:lnTo>
                  <a:lnTo>
                    <a:pt x="1230629" y="232232"/>
                  </a:lnTo>
                  <a:lnTo>
                    <a:pt x="1225910" y="279034"/>
                  </a:lnTo>
                  <a:lnTo>
                    <a:pt x="1212373" y="322627"/>
                  </a:lnTo>
                  <a:lnTo>
                    <a:pt x="1190955" y="362074"/>
                  </a:lnTo>
                  <a:lnTo>
                    <a:pt x="1162589" y="396444"/>
                  </a:lnTo>
                  <a:lnTo>
                    <a:pt x="1128211" y="424802"/>
                  </a:lnTo>
                  <a:lnTo>
                    <a:pt x="1088755" y="446214"/>
                  </a:lnTo>
                  <a:lnTo>
                    <a:pt x="1045155" y="459746"/>
                  </a:lnTo>
                  <a:lnTo>
                    <a:pt x="998347" y="464464"/>
                  </a:lnTo>
                  <a:lnTo>
                    <a:pt x="951544" y="459746"/>
                  </a:lnTo>
                  <a:lnTo>
                    <a:pt x="907958" y="446214"/>
                  </a:lnTo>
                  <a:lnTo>
                    <a:pt x="868522" y="424802"/>
                  </a:lnTo>
                  <a:lnTo>
                    <a:pt x="834167" y="396444"/>
                  </a:lnTo>
                  <a:lnTo>
                    <a:pt x="805825" y="362074"/>
                  </a:lnTo>
                  <a:lnTo>
                    <a:pt x="784427" y="322627"/>
                  </a:lnTo>
                  <a:lnTo>
                    <a:pt x="770905" y="279034"/>
                  </a:lnTo>
                  <a:lnTo>
                    <a:pt x="766190" y="232232"/>
                  </a:lnTo>
                  <a:close/>
                </a:path>
                <a:path w="1230629" h="464820">
                  <a:moveTo>
                    <a:pt x="0" y="215709"/>
                  </a:moveTo>
                  <a:lnTo>
                    <a:pt x="766190" y="23223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xfrm>
            <a:off x="5045191" y="4870562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77" name="object 77"/>
          <p:cNvSpPr txBox="1">
            <a:spLocks noGrp="1"/>
          </p:cNvSpPr>
          <p:nvPr>
            <p:ph type="dt" sz="half" idx="6"/>
          </p:nvPr>
        </p:nvSpPr>
        <p:spPr>
          <a:xfrm>
            <a:off x="4456293" y="4883669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267070" y="5860110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697093" y="605937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39008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4. </a:t>
            </a:r>
            <a:r>
              <a:rPr sz="3200" spc="-45" dirty="0">
                <a:latin typeface="Carlito"/>
                <a:cs typeface="Carlito"/>
              </a:rPr>
              <a:t>Transfira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25" dirty="0">
                <a:latin typeface="Carlito"/>
                <a:cs typeface="Carlito"/>
              </a:rPr>
              <a:t>para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64353" y="2350008"/>
            <a:ext cx="847725" cy="847725"/>
            <a:chOff x="4340352" y="2350007"/>
            <a:chExt cx="847725" cy="847725"/>
          </a:xfrm>
        </p:grpSpPr>
        <p:sp>
          <p:nvSpPr>
            <p:cNvPr id="29" name="object 29"/>
            <p:cNvSpPr/>
            <p:nvPr/>
          </p:nvSpPr>
          <p:spPr>
            <a:xfrm>
              <a:off x="4340352" y="2350007"/>
              <a:ext cx="847344" cy="8473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2" y="2523743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83024" y="2374391"/>
              <a:ext cx="762000" cy="7589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8" y="2521711"/>
              <a:ext cx="464566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1868" y="2521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6" name="object 36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2" name="object 42"/>
            <p:cNvSpPr/>
            <p:nvPr/>
          </p:nvSpPr>
          <p:spPr>
            <a:xfrm>
              <a:off x="2664205" y="2753867"/>
              <a:ext cx="1944370" cy="1008380"/>
            </a:xfrm>
            <a:custGeom>
              <a:avLst/>
              <a:gdLst/>
              <a:ahLst/>
              <a:cxnLst/>
              <a:rect l="l" t="t" r="r" b="b"/>
              <a:pathLst>
                <a:path w="1944370" h="1008379">
                  <a:moveTo>
                    <a:pt x="0" y="339852"/>
                  </a:moveTo>
                  <a:lnTo>
                    <a:pt x="684403" y="0"/>
                  </a:lnTo>
                </a:path>
                <a:path w="1944370" h="1008379">
                  <a:moveTo>
                    <a:pt x="0" y="668274"/>
                  </a:moveTo>
                  <a:lnTo>
                    <a:pt x="684403" y="1008126"/>
                  </a:lnTo>
                </a:path>
                <a:path w="1944370" h="1008379">
                  <a:moveTo>
                    <a:pt x="1080896" y="164211"/>
                  </a:moveTo>
                  <a:lnTo>
                    <a:pt x="1944243" y="84543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6433" y="2753867"/>
              <a:ext cx="508634" cy="1009650"/>
            </a:xfrm>
            <a:custGeom>
              <a:avLst/>
              <a:gdLst/>
              <a:ahLst/>
              <a:cxnLst/>
              <a:rect l="l" t="t" r="r" b="b"/>
              <a:pathLst>
                <a:path w="508635" h="1009650">
                  <a:moveTo>
                    <a:pt x="8381" y="1009650"/>
                  </a:moveTo>
                  <a:lnTo>
                    <a:pt x="508507" y="668274"/>
                  </a:lnTo>
                </a:path>
                <a:path w="508635" h="1009650">
                  <a:moveTo>
                    <a:pt x="508507" y="33985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0891" y="2986150"/>
              <a:ext cx="959485" cy="777875"/>
            </a:xfrm>
            <a:custGeom>
              <a:avLst/>
              <a:gdLst/>
              <a:ahLst/>
              <a:cxnLst/>
              <a:rect l="l" t="t" r="r" b="b"/>
              <a:pathLst>
                <a:path w="959485" h="777875">
                  <a:moveTo>
                    <a:pt x="232156" y="775843"/>
                  </a:moveTo>
                  <a:lnTo>
                    <a:pt x="959485" y="777367"/>
                  </a:lnTo>
                </a:path>
                <a:path w="959485" h="777875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14672" y="2843783"/>
              <a:ext cx="304800" cy="8321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3739896" y="4553711"/>
            <a:ext cx="3011805" cy="1752600"/>
            <a:chOff x="2215895" y="4553711"/>
            <a:chExt cx="3011805" cy="1752600"/>
          </a:xfrm>
        </p:grpSpPr>
        <p:sp>
          <p:nvSpPr>
            <p:cNvPr id="60" name="object 60"/>
            <p:cNvSpPr/>
            <p:nvPr/>
          </p:nvSpPr>
          <p:spPr>
            <a:xfrm>
              <a:off x="3297935" y="4693919"/>
              <a:ext cx="566927" cy="5669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0607" y="4727447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4725161"/>
              <a:ext cx="464565" cy="46443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472516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97935" y="5687567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0607" y="5718047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8608" y="5716739"/>
              <a:ext cx="464438" cy="46445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48608" y="5189600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15895" y="5239511"/>
              <a:ext cx="566928" cy="5638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58567" y="5269991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67711" y="5268848"/>
              <a:ext cx="464438" cy="46441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67711" y="4957317"/>
              <a:ext cx="1081405" cy="775970"/>
            </a:xfrm>
            <a:custGeom>
              <a:avLst/>
              <a:gdLst/>
              <a:ahLst/>
              <a:cxnLst/>
              <a:rect l="l" t="t" r="r" b="b"/>
              <a:pathLst>
                <a:path w="1081404" h="775970">
                  <a:moveTo>
                    <a:pt x="0" y="543686"/>
                  </a:moveTo>
                  <a:lnTo>
                    <a:pt x="4719" y="496884"/>
                  </a:lnTo>
                  <a:lnTo>
                    <a:pt x="18256" y="453298"/>
                  </a:lnTo>
                  <a:lnTo>
                    <a:pt x="39674" y="413862"/>
                  </a:lnTo>
                  <a:lnTo>
                    <a:pt x="68040" y="379507"/>
                  </a:lnTo>
                  <a:lnTo>
                    <a:pt x="102418" y="351165"/>
                  </a:lnTo>
                  <a:lnTo>
                    <a:pt x="141874" y="329767"/>
                  </a:lnTo>
                  <a:lnTo>
                    <a:pt x="185474" y="316245"/>
                  </a:lnTo>
                  <a:lnTo>
                    <a:pt x="232282" y="311530"/>
                  </a:lnTo>
                  <a:lnTo>
                    <a:pt x="279085" y="316245"/>
                  </a:lnTo>
                  <a:lnTo>
                    <a:pt x="322671" y="329767"/>
                  </a:lnTo>
                  <a:lnTo>
                    <a:pt x="362107" y="351165"/>
                  </a:lnTo>
                  <a:lnTo>
                    <a:pt x="396462" y="379507"/>
                  </a:lnTo>
                  <a:lnTo>
                    <a:pt x="424804" y="413862"/>
                  </a:lnTo>
                  <a:lnTo>
                    <a:pt x="446202" y="453298"/>
                  </a:lnTo>
                  <a:lnTo>
                    <a:pt x="459724" y="496884"/>
                  </a:lnTo>
                  <a:lnTo>
                    <a:pt x="464438" y="543686"/>
                  </a:lnTo>
                  <a:lnTo>
                    <a:pt x="459724" y="590497"/>
                  </a:lnTo>
                  <a:lnTo>
                    <a:pt x="446202" y="634096"/>
                  </a:lnTo>
                  <a:lnTo>
                    <a:pt x="424804" y="673548"/>
                  </a:lnTo>
                  <a:lnTo>
                    <a:pt x="396462" y="707921"/>
                  </a:lnTo>
                  <a:lnTo>
                    <a:pt x="362107" y="736281"/>
                  </a:lnTo>
                  <a:lnTo>
                    <a:pt x="322671" y="757694"/>
                  </a:lnTo>
                  <a:lnTo>
                    <a:pt x="279085" y="771226"/>
                  </a:lnTo>
                  <a:lnTo>
                    <a:pt x="232282" y="775944"/>
                  </a:lnTo>
                  <a:lnTo>
                    <a:pt x="185474" y="771226"/>
                  </a:lnTo>
                  <a:lnTo>
                    <a:pt x="141874" y="757694"/>
                  </a:lnTo>
                  <a:lnTo>
                    <a:pt x="102418" y="736281"/>
                  </a:lnTo>
                  <a:lnTo>
                    <a:pt x="68040" y="707921"/>
                  </a:lnTo>
                  <a:lnTo>
                    <a:pt x="39674" y="673548"/>
                  </a:lnTo>
                  <a:lnTo>
                    <a:pt x="18256" y="634096"/>
                  </a:lnTo>
                  <a:lnTo>
                    <a:pt x="4719" y="590497"/>
                  </a:lnTo>
                  <a:lnTo>
                    <a:pt x="0" y="543686"/>
                  </a:lnTo>
                  <a:close/>
                </a:path>
                <a:path w="1081404" h="775970">
                  <a:moveTo>
                    <a:pt x="396494" y="379475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29327" y="5702808"/>
              <a:ext cx="563879" cy="56388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72000" y="5736336"/>
              <a:ext cx="533400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79238" y="5733249"/>
              <a:ext cx="464438" cy="46446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13047" y="5733249"/>
              <a:ext cx="1230630" cy="464820"/>
            </a:xfrm>
            <a:custGeom>
              <a:avLst/>
              <a:gdLst/>
              <a:ahLst/>
              <a:cxnLst/>
              <a:rect l="l" t="t" r="r" b="b"/>
              <a:pathLst>
                <a:path w="1230629" h="464820">
                  <a:moveTo>
                    <a:pt x="766190" y="232232"/>
                  </a:moveTo>
                  <a:lnTo>
                    <a:pt x="770905" y="185429"/>
                  </a:lnTo>
                  <a:lnTo>
                    <a:pt x="784427" y="141837"/>
                  </a:lnTo>
                  <a:lnTo>
                    <a:pt x="805825" y="102389"/>
                  </a:lnTo>
                  <a:lnTo>
                    <a:pt x="834167" y="68019"/>
                  </a:lnTo>
                  <a:lnTo>
                    <a:pt x="868522" y="39661"/>
                  </a:lnTo>
                  <a:lnTo>
                    <a:pt x="907958" y="18250"/>
                  </a:lnTo>
                  <a:lnTo>
                    <a:pt x="951544" y="4718"/>
                  </a:lnTo>
                  <a:lnTo>
                    <a:pt x="998347" y="0"/>
                  </a:lnTo>
                  <a:lnTo>
                    <a:pt x="1045155" y="4718"/>
                  </a:lnTo>
                  <a:lnTo>
                    <a:pt x="1088755" y="18250"/>
                  </a:lnTo>
                  <a:lnTo>
                    <a:pt x="1128211" y="39661"/>
                  </a:lnTo>
                  <a:lnTo>
                    <a:pt x="1162589" y="68019"/>
                  </a:lnTo>
                  <a:lnTo>
                    <a:pt x="1190955" y="102389"/>
                  </a:lnTo>
                  <a:lnTo>
                    <a:pt x="1212373" y="141837"/>
                  </a:lnTo>
                  <a:lnTo>
                    <a:pt x="1225910" y="185429"/>
                  </a:lnTo>
                  <a:lnTo>
                    <a:pt x="1230629" y="232232"/>
                  </a:lnTo>
                  <a:lnTo>
                    <a:pt x="1225910" y="279034"/>
                  </a:lnTo>
                  <a:lnTo>
                    <a:pt x="1212373" y="322627"/>
                  </a:lnTo>
                  <a:lnTo>
                    <a:pt x="1190955" y="362074"/>
                  </a:lnTo>
                  <a:lnTo>
                    <a:pt x="1162589" y="396444"/>
                  </a:lnTo>
                  <a:lnTo>
                    <a:pt x="1128211" y="424802"/>
                  </a:lnTo>
                  <a:lnTo>
                    <a:pt x="1088755" y="446214"/>
                  </a:lnTo>
                  <a:lnTo>
                    <a:pt x="1045155" y="459746"/>
                  </a:lnTo>
                  <a:lnTo>
                    <a:pt x="998347" y="464464"/>
                  </a:lnTo>
                  <a:lnTo>
                    <a:pt x="951544" y="459746"/>
                  </a:lnTo>
                  <a:lnTo>
                    <a:pt x="907958" y="446214"/>
                  </a:lnTo>
                  <a:lnTo>
                    <a:pt x="868522" y="424802"/>
                  </a:lnTo>
                  <a:lnTo>
                    <a:pt x="834167" y="396444"/>
                  </a:lnTo>
                  <a:lnTo>
                    <a:pt x="805825" y="362074"/>
                  </a:lnTo>
                  <a:lnTo>
                    <a:pt x="784427" y="322627"/>
                  </a:lnTo>
                  <a:lnTo>
                    <a:pt x="770905" y="279034"/>
                  </a:lnTo>
                  <a:lnTo>
                    <a:pt x="766190" y="232232"/>
                  </a:lnTo>
                  <a:close/>
                </a:path>
                <a:path w="1230629" h="464820">
                  <a:moveTo>
                    <a:pt x="0" y="215709"/>
                  </a:moveTo>
                  <a:lnTo>
                    <a:pt x="766190" y="23223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379975" y="4553711"/>
              <a:ext cx="847344" cy="84429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62855" y="4724399"/>
              <a:ext cx="533400" cy="5699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22647" y="4575047"/>
              <a:ext cx="762000" cy="76199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72000" y="4723637"/>
              <a:ext cx="464438" cy="46443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72000" y="4723637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657344" y="5044439"/>
              <a:ext cx="301751" cy="83210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04282" y="5188076"/>
              <a:ext cx="7620" cy="545465"/>
            </a:xfrm>
            <a:custGeom>
              <a:avLst/>
              <a:gdLst/>
              <a:ahLst/>
              <a:cxnLst/>
              <a:rect l="l" t="t" r="r" b="b"/>
              <a:pathLst>
                <a:path w="7620" h="545464">
                  <a:moveTo>
                    <a:pt x="0" y="0"/>
                  </a:moveTo>
                  <a:lnTo>
                    <a:pt x="7112" y="54517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xfrm>
            <a:off x="5059282" y="4852083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84" name="object 84"/>
          <p:cNvSpPr txBox="1"/>
          <p:nvPr/>
        </p:nvSpPr>
        <p:spPr>
          <a:xfrm>
            <a:off x="6260085" y="4850028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dt" sz="half" idx="6"/>
          </p:nvPr>
        </p:nvSpPr>
        <p:spPr>
          <a:xfrm>
            <a:off x="4470384" y="4865190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86" name="object 86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432551" y="53388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267070" y="5860110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697093" y="605937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solidFill>
                  <a:srgbClr val="000000"/>
                </a:solidFill>
                <a:latin typeface="Carlito"/>
                <a:cs typeface="Carlito"/>
              </a:rPr>
              <a:t>Grafos </a:t>
            </a:r>
            <a:r>
              <a:rPr spc="-5" dirty="0">
                <a:solidFill>
                  <a:srgbClr val="000000"/>
                </a:solidFill>
                <a:latin typeface="Carlito"/>
                <a:cs typeface="Carlito"/>
              </a:rPr>
              <a:t>x</a:t>
            </a:r>
            <a:r>
              <a:rPr spc="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pc="-35" dirty="0">
                <a:solidFill>
                  <a:srgbClr val="000000"/>
                </a:solidFill>
                <a:latin typeface="Carlito"/>
                <a:cs typeface="Carlito"/>
              </a:rPr>
              <a:t>Digrafos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6680" y="1331637"/>
            <a:ext cx="3423920" cy="11264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Um </a:t>
            </a:r>
            <a:r>
              <a:rPr sz="3200" spc="-40" dirty="0">
                <a:latin typeface="Carlito"/>
                <a:cs typeface="Carlito"/>
              </a:rPr>
              <a:t>grafo </a:t>
            </a:r>
            <a:r>
              <a:rPr sz="3200" spc="-10" dirty="0">
                <a:latin typeface="Carlito"/>
                <a:cs typeface="Carlito"/>
              </a:rPr>
              <a:t>pode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ser</a:t>
            </a:r>
            <a:endParaRPr sz="3200">
              <a:latin typeface="Carlito"/>
              <a:cs typeface="Carlito"/>
            </a:endParaRPr>
          </a:p>
          <a:p>
            <a:pPr marL="469900"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5" dirty="0">
                <a:latin typeface="Carlito"/>
                <a:cs typeface="Carlito"/>
              </a:rPr>
              <a:t>Não</a:t>
            </a:r>
            <a:r>
              <a:rPr sz="2800" spc="-1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direcionado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36976" y="4828032"/>
            <a:ext cx="6596380" cy="1911350"/>
            <a:chOff x="1712976" y="4828032"/>
            <a:chExt cx="6596380" cy="1911350"/>
          </a:xfrm>
        </p:grpSpPr>
        <p:sp>
          <p:nvSpPr>
            <p:cNvPr id="5" name="object 5"/>
            <p:cNvSpPr/>
            <p:nvPr/>
          </p:nvSpPr>
          <p:spPr>
            <a:xfrm>
              <a:off x="1712976" y="5486400"/>
              <a:ext cx="563880" cy="566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5648" y="5519928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2887" y="5518023"/>
              <a:ext cx="464438" cy="464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2887" y="551802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57"/>
                  </a:moveTo>
                  <a:lnTo>
                    <a:pt x="4719" y="185453"/>
                  </a:lnTo>
                  <a:lnTo>
                    <a:pt x="18256" y="141858"/>
                  </a:lnTo>
                  <a:lnTo>
                    <a:pt x="39674" y="102406"/>
                  </a:lnTo>
                  <a:lnTo>
                    <a:pt x="68040" y="68032"/>
                  </a:lnTo>
                  <a:lnTo>
                    <a:pt x="102418" y="39669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9"/>
                  </a:lnTo>
                  <a:lnTo>
                    <a:pt x="396462" y="68032"/>
                  </a:lnTo>
                  <a:lnTo>
                    <a:pt x="424804" y="102406"/>
                  </a:lnTo>
                  <a:lnTo>
                    <a:pt x="446202" y="141858"/>
                  </a:lnTo>
                  <a:lnTo>
                    <a:pt x="459724" y="185453"/>
                  </a:lnTo>
                  <a:lnTo>
                    <a:pt x="464438" y="232257"/>
                  </a:lnTo>
                  <a:lnTo>
                    <a:pt x="459724" y="279060"/>
                  </a:lnTo>
                  <a:lnTo>
                    <a:pt x="446202" y="322652"/>
                  </a:lnTo>
                  <a:lnTo>
                    <a:pt x="424804" y="362100"/>
                  </a:lnTo>
                  <a:lnTo>
                    <a:pt x="396462" y="396470"/>
                  </a:lnTo>
                  <a:lnTo>
                    <a:pt x="362107" y="424827"/>
                  </a:lnTo>
                  <a:lnTo>
                    <a:pt x="322671" y="446239"/>
                  </a:lnTo>
                  <a:lnTo>
                    <a:pt x="279085" y="459771"/>
                  </a:lnTo>
                  <a:lnTo>
                    <a:pt x="232282" y="464489"/>
                  </a:lnTo>
                  <a:lnTo>
                    <a:pt x="185474" y="459771"/>
                  </a:lnTo>
                  <a:lnTo>
                    <a:pt x="141874" y="446239"/>
                  </a:lnTo>
                  <a:lnTo>
                    <a:pt x="102418" y="424827"/>
                  </a:lnTo>
                  <a:lnTo>
                    <a:pt x="68040" y="396470"/>
                  </a:lnTo>
                  <a:lnTo>
                    <a:pt x="39674" y="362100"/>
                  </a:lnTo>
                  <a:lnTo>
                    <a:pt x="18256" y="322652"/>
                  </a:lnTo>
                  <a:lnTo>
                    <a:pt x="4719" y="279060"/>
                  </a:lnTo>
                  <a:lnTo>
                    <a:pt x="0" y="232257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62527" y="4828032"/>
              <a:ext cx="563879" cy="5638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05200" y="4858512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1930" y="4857623"/>
              <a:ext cx="464439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1930" y="485762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9" y="232282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7730" y="5072507"/>
              <a:ext cx="1354455" cy="518159"/>
            </a:xfrm>
            <a:custGeom>
              <a:avLst/>
              <a:gdLst/>
              <a:ahLst/>
              <a:cxnLst/>
              <a:rect l="l" t="t" r="r" b="b"/>
              <a:pathLst>
                <a:path w="1354454" h="518160">
                  <a:moveTo>
                    <a:pt x="1327139" y="22190"/>
                  </a:moveTo>
                  <a:lnTo>
                    <a:pt x="0" y="509143"/>
                  </a:lnTo>
                  <a:lnTo>
                    <a:pt x="3301" y="518033"/>
                  </a:lnTo>
                  <a:lnTo>
                    <a:pt x="1330389" y="31225"/>
                  </a:lnTo>
                  <a:lnTo>
                    <a:pt x="1336489" y="23858"/>
                  </a:lnTo>
                  <a:lnTo>
                    <a:pt x="1327139" y="22190"/>
                  </a:lnTo>
                  <a:close/>
                </a:path>
                <a:path w="1354454" h="518160">
                  <a:moveTo>
                    <a:pt x="1347067" y="16129"/>
                  </a:moveTo>
                  <a:lnTo>
                    <a:pt x="1343659" y="16129"/>
                  </a:lnTo>
                  <a:lnTo>
                    <a:pt x="1346961" y="25146"/>
                  </a:lnTo>
                  <a:lnTo>
                    <a:pt x="1330389" y="31225"/>
                  </a:lnTo>
                  <a:lnTo>
                    <a:pt x="1285367" y="85598"/>
                  </a:lnTo>
                  <a:lnTo>
                    <a:pt x="1283716" y="87630"/>
                  </a:lnTo>
                  <a:lnTo>
                    <a:pt x="1283970" y="90551"/>
                  </a:lnTo>
                  <a:lnTo>
                    <a:pt x="1286002" y="92329"/>
                  </a:lnTo>
                  <a:lnTo>
                    <a:pt x="1288033" y="93980"/>
                  </a:lnTo>
                  <a:lnTo>
                    <a:pt x="1291082" y="93726"/>
                  </a:lnTo>
                  <a:lnTo>
                    <a:pt x="1292733" y="91694"/>
                  </a:lnTo>
                  <a:lnTo>
                    <a:pt x="1354200" y="17399"/>
                  </a:lnTo>
                  <a:lnTo>
                    <a:pt x="1347067" y="16129"/>
                  </a:lnTo>
                  <a:close/>
                </a:path>
                <a:path w="1354454" h="518160">
                  <a:moveTo>
                    <a:pt x="1336489" y="23858"/>
                  </a:moveTo>
                  <a:lnTo>
                    <a:pt x="1330389" y="31225"/>
                  </a:lnTo>
                  <a:lnTo>
                    <a:pt x="1346615" y="25273"/>
                  </a:lnTo>
                  <a:lnTo>
                    <a:pt x="1344421" y="25273"/>
                  </a:lnTo>
                  <a:lnTo>
                    <a:pt x="1336489" y="23858"/>
                  </a:lnTo>
                  <a:close/>
                </a:path>
                <a:path w="1354454" h="518160">
                  <a:moveTo>
                    <a:pt x="1341628" y="17653"/>
                  </a:moveTo>
                  <a:lnTo>
                    <a:pt x="1336489" y="23858"/>
                  </a:lnTo>
                  <a:lnTo>
                    <a:pt x="1344421" y="25273"/>
                  </a:lnTo>
                  <a:lnTo>
                    <a:pt x="1341628" y="17653"/>
                  </a:lnTo>
                  <a:close/>
                </a:path>
                <a:path w="1354454" h="518160">
                  <a:moveTo>
                    <a:pt x="1344218" y="17653"/>
                  </a:moveTo>
                  <a:lnTo>
                    <a:pt x="1341628" y="17653"/>
                  </a:lnTo>
                  <a:lnTo>
                    <a:pt x="1344421" y="25273"/>
                  </a:lnTo>
                  <a:lnTo>
                    <a:pt x="1346615" y="25273"/>
                  </a:lnTo>
                  <a:lnTo>
                    <a:pt x="1346961" y="25146"/>
                  </a:lnTo>
                  <a:lnTo>
                    <a:pt x="1344218" y="17653"/>
                  </a:lnTo>
                  <a:close/>
                </a:path>
                <a:path w="1354454" h="518160">
                  <a:moveTo>
                    <a:pt x="1343659" y="16129"/>
                  </a:moveTo>
                  <a:lnTo>
                    <a:pt x="1327139" y="22190"/>
                  </a:lnTo>
                  <a:lnTo>
                    <a:pt x="1336489" y="23858"/>
                  </a:lnTo>
                  <a:lnTo>
                    <a:pt x="1341628" y="17653"/>
                  </a:lnTo>
                  <a:lnTo>
                    <a:pt x="1344218" y="17653"/>
                  </a:lnTo>
                  <a:lnTo>
                    <a:pt x="1343659" y="16129"/>
                  </a:lnTo>
                  <a:close/>
                </a:path>
                <a:path w="1354454" h="518160">
                  <a:moveTo>
                    <a:pt x="1256665" y="0"/>
                  </a:moveTo>
                  <a:lnTo>
                    <a:pt x="1254252" y="1778"/>
                  </a:lnTo>
                  <a:lnTo>
                    <a:pt x="1253235" y="6858"/>
                  </a:lnTo>
                  <a:lnTo>
                    <a:pt x="1255014" y="9398"/>
                  </a:lnTo>
                  <a:lnTo>
                    <a:pt x="1257554" y="9779"/>
                  </a:lnTo>
                  <a:lnTo>
                    <a:pt x="1327139" y="22190"/>
                  </a:lnTo>
                  <a:lnTo>
                    <a:pt x="1343659" y="16129"/>
                  </a:lnTo>
                  <a:lnTo>
                    <a:pt x="1347067" y="16129"/>
                  </a:lnTo>
                  <a:lnTo>
                    <a:pt x="1259332" y="508"/>
                  </a:lnTo>
                  <a:lnTo>
                    <a:pt x="125666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62527" y="6135624"/>
              <a:ext cx="563879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05200" y="6166102"/>
              <a:ext cx="533400" cy="5699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11804" y="6165303"/>
              <a:ext cx="464566" cy="4644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1804" y="616530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91" y="4718"/>
                  </a:lnTo>
                  <a:lnTo>
                    <a:pt x="322691" y="18250"/>
                  </a:lnTo>
                  <a:lnTo>
                    <a:pt x="362147" y="39661"/>
                  </a:lnTo>
                  <a:lnTo>
                    <a:pt x="396525" y="68019"/>
                  </a:lnTo>
                  <a:lnTo>
                    <a:pt x="424891" y="102389"/>
                  </a:lnTo>
                  <a:lnTo>
                    <a:pt x="446309" y="141837"/>
                  </a:lnTo>
                  <a:lnTo>
                    <a:pt x="459846" y="185429"/>
                  </a:lnTo>
                  <a:lnTo>
                    <a:pt x="464566" y="232232"/>
                  </a:lnTo>
                  <a:lnTo>
                    <a:pt x="459846" y="279034"/>
                  </a:lnTo>
                  <a:lnTo>
                    <a:pt x="446309" y="322627"/>
                  </a:lnTo>
                  <a:lnTo>
                    <a:pt x="424891" y="362074"/>
                  </a:lnTo>
                  <a:lnTo>
                    <a:pt x="396525" y="396444"/>
                  </a:lnTo>
                  <a:lnTo>
                    <a:pt x="362147" y="424802"/>
                  </a:lnTo>
                  <a:lnTo>
                    <a:pt x="322691" y="446214"/>
                  </a:lnTo>
                  <a:lnTo>
                    <a:pt x="279091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57730" y="5322061"/>
              <a:ext cx="1636395" cy="1094105"/>
            </a:xfrm>
            <a:custGeom>
              <a:avLst/>
              <a:gdLst/>
              <a:ahLst/>
              <a:cxnLst/>
              <a:rect l="l" t="t" r="r" b="b"/>
              <a:pathLst>
                <a:path w="1636395" h="1094104">
                  <a:moveTo>
                    <a:pt x="1354201" y="1075474"/>
                  </a:moveTo>
                  <a:lnTo>
                    <a:pt x="1292098" y="1001737"/>
                  </a:lnTo>
                  <a:lnTo>
                    <a:pt x="1290447" y="999731"/>
                  </a:lnTo>
                  <a:lnTo>
                    <a:pt x="1287399" y="999477"/>
                  </a:lnTo>
                  <a:lnTo>
                    <a:pt x="1283335" y="1002855"/>
                  </a:lnTo>
                  <a:lnTo>
                    <a:pt x="1283081" y="1005865"/>
                  </a:lnTo>
                  <a:lnTo>
                    <a:pt x="1284859" y="1007872"/>
                  </a:lnTo>
                  <a:lnTo>
                    <a:pt x="1330325" y="1061948"/>
                  </a:lnTo>
                  <a:lnTo>
                    <a:pt x="3175" y="587946"/>
                  </a:lnTo>
                  <a:lnTo>
                    <a:pt x="0" y="596912"/>
                  </a:lnTo>
                  <a:lnTo>
                    <a:pt x="1327048" y="1070864"/>
                  </a:lnTo>
                  <a:lnTo>
                    <a:pt x="1255141" y="1084338"/>
                  </a:lnTo>
                  <a:lnTo>
                    <a:pt x="1253363" y="1086815"/>
                  </a:lnTo>
                  <a:lnTo>
                    <a:pt x="1254379" y="1091996"/>
                  </a:lnTo>
                  <a:lnTo>
                    <a:pt x="1256792" y="1093698"/>
                  </a:lnTo>
                  <a:lnTo>
                    <a:pt x="1347139" y="1076794"/>
                  </a:lnTo>
                  <a:lnTo>
                    <a:pt x="1354201" y="1075474"/>
                  </a:lnTo>
                  <a:close/>
                </a:path>
                <a:path w="1636395" h="1094104">
                  <a:moveTo>
                    <a:pt x="1636268" y="757732"/>
                  </a:moveTo>
                  <a:lnTo>
                    <a:pt x="1635506" y="754824"/>
                  </a:lnTo>
                  <a:lnTo>
                    <a:pt x="1630934" y="752170"/>
                  </a:lnTo>
                  <a:lnTo>
                    <a:pt x="1628013" y="752932"/>
                  </a:lnTo>
                  <a:lnTo>
                    <a:pt x="1626743" y="755205"/>
                  </a:lnTo>
                  <a:lnTo>
                    <a:pt x="1591183" y="816178"/>
                  </a:lnTo>
                  <a:lnTo>
                    <a:pt x="1591056" y="816394"/>
                  </a:lnTo>
                  <a:lnTo>
                    <a:pt x="1591183" y="0"/>
                  </a:lnTo>
                  <a:lnTo>
                    <a:pt x="1581658" y="0"/>
                  </a:lnTo>
                  <a:lnTo>
                    <a:pt x="1581658" y="816394"/>
                  </a:lnTo>
                  <a:lnTo>
                    <a:pt x="1581658" y="833805"/>
                  </a:lnTo>
                  <a:lnTo>
                    <a:pt x="1581531" y="816178"/>
                  </a:lnTo>
                  <a:lnTo>
                    <a:pt x="1545971" y="755205"/>
                  </a:lnTo>
                  <a:lnTo>
                    <a:pt x="1544701" y="752932"/>
                  </a:lnTo>
                  <a:lnTo>
                    <a:pt x="1541780" y="752170"/>
                  </a:lnTo>
                  <a:lnTo>
                    <a:pt x="1537208" y="754824"/>
                  </a:lnTo>
                  <a:lnTo>
                    <a:pt x="1536446" y="757732"/>
                  </a:lnTo>
                  <a:lnTo>
                    <a:pt x="1537843" y="760006"/>
                  </a:lnTo>
                  <a:lnTo>
                    <a:pt x="1586357" y="843267"/>
                  </a:lnTo>
                  <a:lnTo>
                    <a:pt x="1591868" y="833805"/>
                  </a:lnTo>
                  <a:lnTo>
                    <a:pt x="1634871" y="760006"/>
                  </a:lnTo>
                  <a:lnTo>
                    <a:pt x="1636268" y="757732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02808" y="6135624"/>
              <a:ext cx="566927" cy="5669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45479" y="6169150"/>
              <a:ext cx="533400" cy="5699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54370" y="6166853"/>
              <a:ext cx="464438" cy="4644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54370" y="616685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4" y="185429"/>
                  </a:lnTo>
                  <a:lnTo>
                    <a:pt x="18236" y="141837"/>
                  </a:lnTo>
                  <a:lnTo>
                    <a:pt x="39634" y="102389"/>
                  </a:lnTo>
                  <a:lnTo>
                    <a:pt x="67976" y="68019"/>
                  </a:lnTo>
                  <a:lnTo>
                    <a:pt x="102331" y="39661"/>
                  </a:lnTo>
                  <a:lnTo>
                    <a:pt x="141767" y="18250"/>
                  </a:lnTo>
                  <a:lnTo>
                    <a:pt x="185353" y="4718"/>
                  </a:lnTo>
                  <a:lnTo>
                    <a:pt x="232155" y="0"/>
                  </a:lnTo>
                  <a:lnTo>
                    <a:pt x="278964" y="4718"/>
                  </a:lnTo>
                  <a:lnTo>
                    <a:pt x="322564" y="18250"/>
                  </a:lnTo>
                  <a:lnTo>
                    <a:pt x="362020" y="39661"/>
                  </a:lnTo>
                  <a:lnTo>
                    <a:pt x="396398" y="68019"/>
                  </a:lnTo>
                  <a:lnTo>
                    <a:pt x="424764" y="102389"/>
                  </a:lnTo>
                  <a:lnTo>
                    <a:pt x="446182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2" y="322625"/>
                  </a:lnTo>
                  <a:lnTo>
                    <a:pt x="424764" y="362070"/>
                  </a:lnTo>
                  <a:lnTo>
                    <a:pt x="396398" y="396438"/>
                  </a:lnTo>
                  <a:lnTo>
                    <a:pt x="362020" y="424793"/>
                  </a:lnTo>
                  <a:lnTo>
                    <a:pt x="322564" y="446203"/>
                  </a:lnTo>
                  <a:lnTo>
                    <a:pt x="278964" y="459734"/>
                  </a:lnTo>
                  <a:lnTo>
                    <a:pt x="232155" y="464451"/>
                  </a:lnTo>
                  <a:lnTo>
                    <a:pt x="185353" y="459734"/>
                  </a:lnTo>
                  <a:lnTo>
                    <a:pt x="141767" y="446203"/>
                  </a:lnTo>
                  <a:lnTo>
                    <a:pt x="102331" y="424793"/>
                  </a:lnTo>
                  <a:lnTo>
                    <a:pt x="67976" y="396438"/>
                  </a:lnTo>
                  <a:lnTo>
                    <a:pt x="39634" y="362070"/>
                  </a:lnTo>
                  <a:lnTo>
                    <a:pt x="18236" y="322625"/>
                  </a:lnTo>
                  <a:lnTo>
                    <a:pt x="4714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76370" y="6349111"/>
              <a:ext cx="1778000" cy="100330"/>
            </a:xfrm>
            <a:custGeom>
              <a:avLst/>
              <a:gdLst/>
              <a:ahLst/>
              <a:cxnLst/>
              <a:rect l="l" t="t" r="r" b="b"/>
              <a:pathLst>
                <a:path w="1778000" h="100329">
                  <a:moveTo>
                    <a:pt x="1692528" y="0"/>
                  </a:moveTo>
                  <a:lnTo>
                    <a:pt x="1689607" y="774"/>
                  </a:lnTo>
                  <a:lnTo>
                    <a:pt x="1688210" y="3035"/>
                  </a:lnTo>
                  <a:lnTo>
                    <a:pt x="1686940" y="5308"/>
                  </a:lnTo>
                  <a:lnTo>
                    <a:pt x="1687702" y="8229"/>
                  </a:lnTo>
                  <a:lnTo>
                    <a:pt x="1750868" y="45183"/>
                  </a:lnTo>
                  <a:lnTo>
                    <a:pt x="1768602" y="45199"/>
                  </a:lnTo>
                  <a:lnTo>
                    <a:pt x="1768602" y="54724"/>
                  </a:lnTo>
                  <a:lnTo>
                    <a:pt x="1750920" y="54724"/>
                  </a:lnTo>
                  <a:lnTo>
                    <a:pt x="1687576" y="91554"/>
                  </a:lnTo>
                  <a:lnTo>
                    <a:pt x="1686814" y="94462"/>
                  </a:lnTo>
                  <a:lnTo>
                    <a:pt x="1688210" y="96735"/>
                  </a:lnTo>
                  <a:lnTo>
                    <a:pt x="1689480" y="99009"/>
                  </a:lnTo>
                  <a:lnTo>
                    <a:pt x="1692402" y="99783"/>
                  </a:lnTo>
                  <a:lnTo>
                    <a:pt x="1769817" y="54724"/>
                  </a:lnTo>
                  <a:lnTo>
                    <a:pt x="1768602" y="54724"/>
                  </a:lnTo>
                  <a:lnTo>
                    <a:pt x="1769844" y="54708"/>
                  </a:lnTo>
                  <a:lnTo>
                    <a:pt x="1778000" y="49961"/>
                  </a:lnTo>
                  <a:lnTo>
                    <a:pt x="1692528" y="0"/>
                  </a:lnTo>
                  <a:close/>
                </a:path>
                <a:path w="1778000" h="100329">
                  <a:moveTo>
                    <a:pt x="1759071" y="49985"/>
                  </a:moveTo>
                  <a:lnTo>
                    <a:pt x="1750947" y="54708"/>
                  </a:lnTo>
                  <a:lnTo>
                    <a:pt x="1768602" y="54724"/>
                  </a:lnTo>
                  <a:lnTo>
                    <a:pt x="1768602" y="54076"/>
                  </a:lnTo>
                  <a:lnTo>
                    <a:pt x="1766062" y="54076"/>
                  </a:lnTo>
                  <a:lnTo>
                    <a:pt x="1759071" y="49985"/>
                  </a:lnTo>
                  <a:close/>
                </a:path>
                <a:path w="1778000" h="100329">
                  <a:moveTo>
                    <a:pt x="0" y="43662"/>
                  </a:moveTo>
                  <a:lnTo>
                    <a:pt x="0" y="53187"/>
                  </a:lnTo>
                  <a:lnTo>
                    <a:pt x="1750947" y="54708"/>
                  </a:lnTo>
                  <a:lnTo>
                    <a:pt x="1759071" y="49985"/>
                  </a:lnTo>
                  <a:lnTo>
                    <a:pt x="1750868" y="45183"/>
                  </a:lnTo>
                  <a:lnTo>
                    <a:pt x="0" y="43662"/>
                  </a:lnTo>
                  <a:close/>
                </a:path>
                <a:path w="1778000" h="100329">
                  <a:moveTo>
                    <a:pt x="1766189" y="45846"/>
                  </a:moveTo>
                  <a:lnTo>
                    <a:pt x="1759071" y="49985"/>
                  </a:lnTo>
                  <a:lnTo>
                    <a:pt x="1766062" y="54076"/>
                  </a:lnTo>
                  <a:lnTo>
                    <a:pt x="1766189" y="45846"/>
                  </a:lnTo>
                  <a:close/>
                </a:path>
                <a:path w="1778000" h="100329">
                  <a:moveTo>
                    <a:pt x="1768602" y="45846"/>
                  </a:moveTo>
                  <a:lnTo>
                    <a:pt x="1766189" y="45846"/>
                  </a:lnTo>
                  <a:lnTo>
                    <a:pt x="1766062" y="54076"/>
                  </a:lnTo>
                  <a:lnTo>
                    <a:pt x="1768602" y="54076"/>
                  </a:lnTo>
                  <a:lnTo>
                    <a:pt x="1768602" y="45846"/>
                  </a:lnTo>
                  <a:close/>
                </a:path>
                <a:path w="1778000" h="100329">
                  <a:moveTo>
                    <a:pt x="1750868" y="45183"/>
                  </a:moveTo>
                  <a:lnTo>
                    <a:pt x="1759071" y="49985"/>
                  </a:lnTo>
                  <a:lnTo>
                    <a:pt x="1766189" y="45846"/>
                  </a:lnTo>
                  <a:lnTo>
                    <a:pt x="1768602" y="45846"/>
                  </a:lnTo>
                  <a:lnTo>
                    <a:pt x="1768602" y="45199"/>
                  </a:lnTo>
                  <a:lnTo>
                    <a:pt x="1750868" y="45183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96711" y="4828032"/>
              <a:ext cx="563879" cy="5638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39384" y="4858512"/>
              <a:ext cx="533400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45860" y="4857623"/>
              <a:ext cx="464438" cy="46443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45860" y="485762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73830" y="5085841"/>
              <a:ext cx="2055495" cy="1149350"/>
            </a:xfrm>
            <a:custGeom>
              <a:avLst/>
              <a:gdLst/>
              <a:ahLst/>
              <a:cxnLst/>
              <a:rect l="l" t="t" r="r" b="b"/>
              <a:pathLst>
                <a:path w="2055495" h="1149350">
                  <a:moveTo>
                    <a:pt x="1848485" y="1149032"/>
                  </a:moveTo>
                  <a:lnTo>
                    <a:pt x="1848002" y="1148130"/>
                  </a:lnTo>
                  <a:lnTo>
                    <a:pt x="1803400" y="1063891"/>
                  </a:lnTo>
                  <a:lnTo>
                    <a:pt x="1802130" y="1061567"/>
                  </a:lnTo>
                  <a:lnTo>
                    <a:pt x="1799209" y="1060678"/>
                  </a:lnTo>
                  <a:lnTo>
                    <a:pt x="1794637" y="1063142"/>
                  </a:lnTo>
                  <a:lnTo>
                    <a:pt x="1793748" y="1066025"/>
                  </a:lnTo>
                  <a:lnTo>
                    <a:pt x="1795018" y="1068349"/>
                  </a:lnTo>
                  <a:lnTo>
                    <a:pt x="1828063" y="1130769"/>
                  </a:lnTo>
                  <a:lnTo>
                    <a:pt x="4953" y="0"/>
                  </a:lnTo>
                  <a:lnTo>
                    <a:pt x="0" y="8128"/>
                  </a:lnTo>
                  <a:lnTo>
                    <a:pt x="1823046" y="1138821"/>
                  </a:lnTo>
                  <a:lnTo>
                    <a:pt x="1749806" y="1136827"/>
                  </a:lnTo>
                  <a:lnTo>
                    <a:pt x="1747647" y="1138910"/>
                  </a:lnTo>
                  <a:lnTo>
                    <a:pt x="1747520" y="1144168"/>
                  </a:lnTo>
                  <a:lnTo>
                    <a:pt x="1749552" y="1146352"/>
                  </a:lnTo>
                  <a:lnTo>
                    <a:pt x="1848485" y="1149032"/>
                  </a:lnTo>
                  <a:close/>
                </a:path>
                <a:path w="2055495" h="1149350">
                  <a:moveTo>
                    <a:pt x="2054987" y="321310"/>
                  </a:moveTo>
                  <a:lnTo>
                    <a:pt x="2053717" y="319024"/>
                  </a:lnTo>
                  <a:lnTo>
                    <a:pt x="2009914" y="245618"/>
                  </a:lnTo>
                  <a:lnTo>
                    <a:pt x="2004314" y="236220"/>
                  </a:lnTo>
                  <a:lnTo>
                    <a:pt x="1956562" y="320040"/>
                  </a:lnTo>
                  <a:lnTo>
                    <a:pt x="1955292" y="322326"/>
                  </a:lnTo>
                  <a:lnTo>
                    <a:pt x="1956054" y="325120"/>
                  </a:lnTo>
                  <a:lnTo>
                    <a:pt x="1958340" y="326517"/>
                  </a:lnTo>
                  <a:lnTo>
                    <a:pt x="1960626" y="327787"/>
                  </a:lnTo>
                  <a:lnTo>
                    <a:pt x="1963547" y="327025"/>
                  </a:lnTo>
                  <a:lnTo>
                    <a:pt x="1964817" y="324739"/>
                  </a:lnTo>
                  <a:lnTo>
                    <a:pt x="1999780" y="263347"/>
                  </a:lnTo>
                  <a:lnTo>
                    <a:pt x="1999615" y="245745"/>
                  </a:lnTo>
                  <a:lnTo>
                    <a:pt x="1999780" y="263334"/>
                  </a:lnTo>
                  <a:lnTo>
                    <a:pt x="2007997" y="1081062"/>
                  </a:lnTo>
                  <a:lnTo>
                    <a:pt x="2017522" y="1080960"/>
                  </a:lnTo>
                  <a:lnTo>
                    <a:pt x="2009305" y="263334"/>
                  </a:lnTo>
                  <a:lnTo>
                    <a:pt x="2045462" y="323850"/>
                  </a:lnTo>
                  <a:lnTo>
                    <a:pt x="2046859" y="326136"/>
                  </a:lnTo>
                  <a:lnTo>
                    <a:pt x="2049780" y="326898"/>
                  </a:lnTo>
                  <a:lnTo>
                    <a:pt x="2052066" y="325501"/>
                  </a:lnTo>
                  <a:lnTo>
                    <a:pt x="2054225" y="324231"/>
                  </a:lnTo>
                  <a:lnTo>
                    <a:pt x="2054987" y="32131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32776" y="5486400"/>
              <a:ext cx="563879" cy="5669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75447" y="5519928"/>
              <a:ext cx="533400" cy="5699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82686" y="5518023"/>
              <a:ext cx="464439" cy="4644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82686" y="551802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57"/>
                  </a:moveTo>
                  <a:lnTo>
                    <a:pt x="4714" y="185453"/>
                  </a:lnTo>
                  <a:lnTo>
                    <a:pt x="18236" y="141858"/>
                  </a:lnTo>
                  <a:lnTo>
                    <a:pt x="39634" y="102406"/>
                  </a:lnTo>
                  <a:lnTo>
                    <a:pt x="67976" y="68032"/>
                  </a:lnTo>
                  <a:lnTo>
                    <a:pt x="102331" y="39669"/>
                  </a:lnTo>
                  <a:lnTo>
                    <a:pt x="141767" y="18254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9"/>
                  </a:lnTo>
                  <a:lnTo>
                    <a:pt x="396398" y="68032"/>
                  </a:lnTo>
                  <a:lnTo>
                    <a:pt x="424764" y="102406"/>
                  </a:lnTo>
                  <a:lnTo>
                    <a:pt x="446182" y="141858"/>
                  </a:lnTo>
                  <a:lnTo>
                    <a:pt x="459719" y="185453"/>
                  </a:lnTo>
                  <a:lnTo>
                    <a:pt x="464439" y="232257"/>
                  </a:lnTo>
                  <a:lnTo>
                    <a:pt x="459719" y="279060"/>
                  </a:lnTo>
                  <a:lnTo>
                    <a:pt x="446182" y="322652"/>
                  </a:lnTo>
                  <a:lnTo>
                    <a:pt x="424764" y="362100"/>
                  </a:lnTo>
                  <a:lnTo>
                    <a:pt x="396398" y="396470"/>
                  </a:lnTo>
                  <a:lnTo>
                    <a:pt x="362020" y="424827"/>
                  </a:lnTo>
                  <a:lnTo>
                    <a:pt x="322564" y="446239"/>
                  </a:lnTo>
                  <a:lnTo>
                    <a:pt x="278964" y="459771"/>
                  </a:lnTo>
                  <a:lnTo>
                    <a:pt x="232156" y="464489"/>
                  </a:lnTo>
                  <a:lnTo>
                    <a:pt x="185353" y="459771"/>
                  </a:lnTo>
                  <a:lnTo>
                    <a:pt x="141767" y="446239"/>
                  </a:lnTo>
                  <a:lnTo>
                    <a:pt x="102331" y="424827"/>
                  </a:lnTo>
                  <a:lnTo>
                    <a:pt x="67976" y="396470"/>
                  </a:lnTo>
                  <a:lnTo>
                    <a:pt x="39634" y="362100"/>
                  </a:lnTo>
                  <a:lnTo>
                    <a:pt x="18236" y="322652"/>
                  </a:lnTo>
                  <a:lnTo>
                    <a:pt x="4714" y="279060"/>
                  </a:lnTo>
                  <a:lnTo>
                    <a:pt x="0" y="232257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76370" y="5039994"/>
              <a:ext cx="3874770" cy="1363980"/>
            </a:xfrm>
            <a:custGeom>
              <a:avLst/>
              <a:gdLst/>
              <a:ahLst/>
              <a:cxnLst/>
              <a:rect l="l" t="t" r="r" b="b"/>
              <a:pathLst>
                <a:path w="3874770" h="1363979">
                  <a:moveTo>
                    <a:pt x="1769491" y="49911"/>
                  </a:moveTo>
                  <a:lnTo>
                    <a:pt x="1761236" y="45085"/>
                  </a:lnTo>
                  <a:lnTo>
                    <a:pt x="1686306" y="1270"/>
                  </a:lnTo>
                  <a:lnTo>
                    <a:pt x="1684020" y="0"/>
                  </a:lnTo>
                  <a:lnTo>
                    <a:pt x="1681099" y="762"/>
                  </a:lnTo>
                  <a:lnTo>
                    <a:pt x="1679702" y="3048"/>
                  </a:lnTo>
                  <a:lnTo>
                    <a:pt x="1678432" y="5334"/>
                  </a:lnTo>
                  <a:lnTo>
                    <a:pt x="1679194" y="8255"/>
                  </a:lnTo>
                  <a:lnTo>
                    <a:pt x="1681480" y="9525"/>
                  </a:lnTo>
                  <a:lnTo>
                    <a:pt x="1742427" y="45085"/>
                  </a:lnTo>
                  <a:lnTo>
                    <a:pt x="0" y="45085"/>
                  </a:lnTo>
                  <a:lnTo>
                    <a:pt x="0" y="54610"/>
                  </a:lnTo>
                  <a:lnTo>
                    <a:pt x="1742427" y="54610"/>
                  </a:lnTo>
                  <a:lnTo>
                    <a:pt x="1681480" y="90170"/>
                  </a:lnTo>
                  <a:lnTo>
                    <a:pt x="1679194" y="91567"/>
                  </a:lnTo>
                  <a:lnTo>
                    <a:pt x="1678432" y="94488"/>
                  </a:lnTo>
                  <a:lnTo>
                    <a:pt x="1679702" y="96774"/>
                  </a:lnTo>
                  <a:lnTo>
                    <a:pt x="1681099" y="99060"/>
                  </a:lnTo>
                  <a:lnTo>
                    <a:pt x="1684020" y="99822"/>
                  </a:lnTo>
                  <a:lnTo>
                    <a:pt x="1686306" y="98425"/>
                  </a:lnTo>
                  <a:lnTo>
                    <a:pt x="1761426" y="54610"/>
                  </a:lnTo>
                  <a:lnTo>
                    <a:pt x="1769491" y="49911"/>
                  </a:lnTo>
                  <a:close/>
                </a:path>
                <a:path w="3874770" h="1363979">
                  <a:moveTo>
                    <a:pt x="3874389" y="874496"/>
                  </a:moveTo>
                  <a:lnTo>
                    <a:pt x="3866680" y="872617"/>
                  </a:lnTo>
                  <a:lnTo>
                    <a:pt x="3778123" y="851014"/>
                  </a:lnTo>
                  <a:lnTo>
                    <a:pt x="3775583" y="852576"/>
                  </a:lnTo>
                  <a:lnTo>
                    <a:pt x="3774313" y="857694"/>
                  </a:lnTo>
                  <a:lnTo>
                    <a:pt x="3775837" y="860272"/>
                  </a:lnTo>
                  <a:lnTo>
                    <a:pt x="3847033" y="877658"/>
                  </a:lnTo>
                  <a:lnTo>
                    <a:pt x="2241042" y="1354518"/>
                  </a:lnTo>
                  <a:lnTo>
                    <a:pt x="2243709" y="1363649"/>
                  </a:lnTo>
                  <a:lnTo>
                    <a:pt x="3849738" y="886777"/>
                  </a:lnTo>
                  <a:lnTo>
                    <a:pt x="3801364" y="938225"/>
                  </a:lnTo>
                  <a:lnTo>
                    <a:pt x="3799586" y="940142"/>
                  </a:lnTo>
                  <a:lnTo>
                    <a:pt x="3799713" y="943152"/>
                  </a:lnTo>
                  <a:lnTo>
                    <a:pt x="3803523" y="946759"/>
                  </a:lnTo>
                  <a:lnTo>
                    <a:pt x="3806571" y="946670"/>
                  </a:lnTo>
                  <a:lnTo>
                    <a:pt x="3808349" y="944753"/>
                  </a:lnTo>
                  <a:lnTo>
                    <a:pt x="3874389" y="874496"/>
                  </a:lnTo>
                  <a:close/>
                </a:path>
                <a:path w="3874770" h="1363979">
                  <a:moveTo>
                    <a:pt x="3874389" y="546100"/>
                  </a:moveTo>
                  <a:lnTo>
                    <a:pt x="3806952" y="473583"/>
                  </a:lnTo>
                  <a:lnTo>
                    <a:pt x="3803904" y="473456"/>
                  </a:lnTo>
                  <a:lnTo>
                    <a:pt x="3800094" y="477012"/>
                  </a:lnTo>
                  <a:lnTo>
                    <a:pt x="3799967" y="480060"/>
                  </a:lnTo>
                  <a:lnTo>
                    <a:pt x="3849738" y="533628"/>
                  </a:lnTo>
                  <a:lnTo>
                    <a:pt x="2235327" y="45339"/>
                  </a:lnTo>
                  <a:lnTo>
                    <a:pt x="2232533" y="54483"/>
                  </a:lnTo>
                  <a:lnTo>
                    <a:pt x="3847173" y="542798"/>
                  </a:lnTo>
                  <a:lnTo>
                    <a:pt x="3775837" y="559816"/>
                  </a:lnTo>
                  <a:lnTo>
                    <a:pt x="3774186" y="562381"/>
                  </a:lnTo>
                  <a:lnTo>
                    <a:pt x="3775456" y="567499"/>
                  </a:lnTo>
                  <a:lnTo>
                    <a:pt x="3777996" y="569074"/>
                  </a:lnTo>
                  <a:lnTo>
                    <a:pt x="3866921" y="547878"/>
                  </a:lnTo>
                  <a:lnTo>
                    <a:pt x="3874389" y="5461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236976" y="3124200"/>
            <a:ext cx="576580" cy="600710"/>
            <a:chOff x="1712976" y="3124200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1712976" y="3124200"/>
              <a:ext cx="563880" cy="56388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55648" y="3154680"/>
              <a:ext cx="533400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62887" y="3153282"/>
              <a:ext cx="464438" cy="46443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62887" y="315328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2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449828" y="322181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86528" y="2462784"/>
            <a:ext cx="576580" cy="603885"/>
            <a:chOff x="3462528" y="2462783"/>
            <a:chExt cx="576580" cy="603885"/>
          </a:xfrm>
        </p:grpSpPr>
        <p:sp>
          <p:nvSpPr>
            <p:cNvPr id="41" name="object 41"/>
            <p:cNvSpPr/>
            <p:nvPr/>
          </p:nvSpPr>
          <p:spPr>
            <a:xfrm>
              <a:off x="3462528" y="2462783"/>
              <a:ext cx="563879" cy="5638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05200" y="2496311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11931" y="2492882"/>
              <a:ext cx="464439" cy="4644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11931" y="249288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2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9" y="232282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199380" y="25613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986528" y="3779521"/>
            <a:ext cx="2816860" cy="603885"/>
            <a:chOff x="3462528" y="3779520"/>
            <a:chExt cx="2816860" cy="603885"/>
          </a:xfrm>
        </p:grpSpPr>
        <p:sp>
          <p:nvSpPr>
            <p:cNvPr id="47" name="object 47"/>
            <p:cNvSpPr/>
            <p:nvPr/>
          </p:nvSpPr>
          <p:spPr>
            <a:xfrm>
              <a:off x="3462528" y="3779520"/>
              <a:ext cx="563879" cy="56388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05200" y="3810000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11804" y="3808984"/>
              <a:ext cx="464566" cy="46443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11804" y="380898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85"/>
                  </a:lnTo>
                  <a:lnTo>
                    <a:pt x="446309" y="322671"/>
                  </a:lnTo>
                  <a:lnTo>
                    <a:pt x="424891" y="362107"/>
                  </a:lnTo>
                  <a:lnTo>
                    <a:pt x="396525" y="396462"/>
                  </a:lnTo>
                  <a:lnTo>
                    <a:pt x="362147" y="424804"/>
                  </a:lnTo>
                  <a:lnTo>
                    <a:pt x="322691" y="446202"/>
                  </a:lnTo>
                  <a:lnTo>
                    <a:pt x="279091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02808" y="3779520"/>
              <a:ext cx="566927" cy="56692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45480" y="3813048"/>
              <a:ext cx="533400" cy="5699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54370" y="3810508"/>
              <a:ext cx="464438" cy="46443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54370" y="381050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9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104133" y="3815018"/>
            <a:ext cx="6534150" cy="27222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1275" algn="ctr">
              <a:spcBef>
                <a:spcPts val="605"/>
              </a:spcBef>
              <a:tabLst>
                <a:tab pos="2284730" algn="l"/>
              </a:tabLst>
            </a:pPr>
            <a:r>
              <a:rPr dirty="0">
                <a:latin typeface="Carlito"/>
                <a:cs typeface="Carlito"/>
              </a:rPr>
              <a:t>3	4</a:t>
            </a:r>
            <a:endParaRPr>
              <a:latin typeface="Carlito"/>
              <a:cs typeface="Carlito"/>
            </a:endParaRPr>
          </a:p>
          <a:p>
            <a:pPr marL="12700">
              <a:spcBef>
                <a:spcPts val="800"/>
              </a:spcBef>
            </a:pPr>
            <a:r>
              <a:rPr sz="2800" spc="5" dirty="0">
                <a:latin typeface="Arial"/>
                <a:cs typeface="Arial"/>
              </a:rPr>
              <a:t>– </a:t>
            </a:r>
            <a:r>
              <a:rPr sz="2800" spc="-5" dirty="0">
                <a:latin typeface="Carlito"/>
                <a:cs typeface="Carlito"/>
              </a:rPr>
              <a:t>Direcionado </a:t>
            </a:r>
            <a:r>
              <a:rPr sz="2800" spc="-10" dirty="0">
                <a:latin typeface="Carlito"/>
                <a:cs typeface="Carlito"/>
              </a:rPr>
              <a:t>(também </a:t>
            </a:r>
            <a:r>
              <a:rPr sz="2800" spc="-5" dirty="0">
                <a:latin typeface="Carlito"/>
                <a:cs typeface="Carlito"/>
              </a:rPr>
              <a:t>chamado de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digrafo)</a:t>
            </a:r>
            <a:endParaRPr sz="2800">
              <a:latin typeface="Carlito"/>
              <a:cs typeface="Carlito"/>
            </a:endParaRPr>
          </a:p>
          <a:p>
            <a:pPr marL="33020" algn="ctr">
              <a:spcBef>
                <a:spcPts val="1930"/>
              </a:spcBef>
              <a:tabLst>
                <a:tab pos="226758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  <a:p>
            <a:pPr>
              <a:spcBef>
                <a:spcPts val="50"/>
              </a:spcBef>
            </a:pPr>
            <a:endParaRPr sz="2450">
              <a:latin typeface="Carlito"/>
              <a:cs typeface="Carlito"/>
            </a:endParaRPr>
          </a:p>
          <a:p>
            <a:pPr marL="358140">
              <a:tabLst>
                <a:tab pos="6379845" algn="l"/>
              </a:tabLst>
            </a:pPr>
            <a:r>
              <a:rPr dirty="0">
                <a:latin typeface="Carlito"/>
                <a:cs typeface="Carlito"/>
              </a:rPr>
              <a:t>1	6</a:t>
            </a:r>
            <a:endParaRPr>
              <a:latin typeface="Carlito"/>
              <a:cs typeface="Carlito"/>
            </a:endParaRPr>
          </a:p>
          <a:p>
            <a:pPr>
              <a:spcBef>
                <a:spcPts val="20"/>
              </a:spcBef>
            </a:pPr>
            <a:endParaRPr sz="2400">
              <a:latin typeface="Carlito"/>
              <a:cs typeface="Carlito"/>
            </a:endParaRPr>
          </a:p>
          <a:p>
            <a:pPr marL="41275" algn="ctr">
              <a:spcBef>
                <a:spcPts val="5"/>
              </a:spcBef>
              <a:tabLst>
                <a:tab pos="2284730" algn="l"/>
              </a:tabLst>
            </a:pPr>
            <a:r>
              <a:rPr dirty="0">
                <a:latin typeface="Carlito"/>
                <a:cs typeface="Carlito"/>
              </a:rPr>
              <a:t>3	4</a:t>
            </a:r>
            <a:endParaRPr>
              <a:latin typeface="Carlito"/>
              <a:cs typeface="Carlito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220711" y="2462784"/>
            <a:ext cx="576580" cy="603885"/>
            <a:chOff x="5696711" y="2462783"/>
            <a:chExt cx="576580" cy="603885"/>
          </a:xfrm>
        </p:grpSpPr>
        <p:sp>
          <p:nvSpPr>
            <p:cNvPr id="57" name="object 57"/>
            <p:cNvSpPr/>
            <p:nvPr/>
          </p:nvSpPr>
          <p:spPr>
            <a:xfrm>
              <a:off x="5696711" y="2462783"/>
              <a:ext cx="563879" cy="5638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739383" y="2496311"/>
              <a:ext cx="533400" cy="56997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745860" y="2492882"/>
              <a:ext cx="464438" cy="46443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45860" y="249288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434199" y="25613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256776" y="3124200"/>
            <a:ext cx="576580" cy="600710"/>
            <a:chOff x="7732776" y="3124200"/>
            <a:chExt cx="576580" cy="600710"/>
          </a:xfrm>
        </p:grpSpPr>
        <p:sp>
          <p:nvSpPr>
            <p:cNvPr id="63" name="object 63"/>
            <p:cNvSpPr/>
            <p:nvPr/>
          </p:nvSpPr>
          <p:spPr>
            <a:xfrm>
              <a:off x="7732776" y="3124200"/>
              <a:ext cx="563879" cy="56388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775448" y="3154680"/>
              <a:ext cx="533400" cy="56997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82687" y="3153282"/>
              <a:ext cx="464439" cy="4644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82687" y="315328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9" y="232282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471787" y="322181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683381" y="2725167"/>
            <a:ext cx="5691505" cy="1317625"/>
          </a:xfrm>
          <a:custGeom>
            <a:avLst/>
            <a:gdLst/>
            <a:ahLst/>
            <a:cxnLst/>
            <a:rect l="l" t="t" r="r" b="b"/>
            <a:pathLst>
              <a:path w="5691505" h="1317625">
                <a:moveTo>
                  <a:pt x="0" y="496188"/>
                </a:moveTo>
                <a:lnTo>
                  <a:pt x="1352549" y="0"/>
                </a:lnTo>
              </a:path>
              <a:path w="5691505" h="1317625">
                <a:moveTo>
                  <a:pt x="0" y="824611"/>
                </a:moveTo>
                <a:lnTo>
                  <a:pt x="1352549" y="1316101"/>
                </a:lnTo>
              </a:path>
              <a:path w="5691505" h="1317625">
                <a:moveTo>
                  <a:pt x="1584706" y="232156"/>
                </a:moveTo>
                <a:lnTo>
                  <a:pt x="1584706" y="1083818"/>
                </a:lnTo>
              </a:path>
              <a:path w="5691505" h="1317625">
                <a:moveTo>
                  <a:pt x="1816989" y="1316101"/>
                </a:moveTo>
                <a:lnTo>
                  <a:pt x="3594989" y="1317625"/>
                </a:lnTo>
              </a:path>
              <a:path w="5691505" h="1317625">
                <a:moveTo>
                  <a:pt x="1816989" y="0"/>
                </a:moveTo>
                <a:lnTo>
                  <a:pt x="3662933" y="1153414"/>
                </a:lnTo>
              </a:path>
              <a:path w="5691505" h="1317625">
                <a:moveTo>
                  <a:pt x="3827145" y="1085342"/>
                </a:moveTo>
                <a:lnTo>
                  <a:pt x="3818763" y="232156"/>
                </a:lnTo>
              </a:path>
              <a:path w="5691505" h="1317625">
                <a:moveTo>
                  <a:pt x="4050919" y="0"/>
                </a:moveTo>
                <a:lnTo>
                  <a:pt x="5691251" y="496188"/>
                </a:lnTo>
              </a:path>
              <a:path w="5691505" h="1317625">
                <a:moveTo>
                  <a:pt x="4059428" y="1317625"/>
                </a:moveTo>
                <a:lnTo>
                  <a:pt x="5691251" y="824611"/>
                </a:lnTo>
              </a:path>
              <a:path w="5691505" h="1317625">
                <a:moveTo>
                  <a:pt x="1816989" y="0"/>
                </a:moveTo>
                <a:lnTo>
                  <a:pt x="3586479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7487284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5. Se </a:t>
            </a:r>
            <a:r>
              <a:rPr sz="3200" spc="-5" dirty="0">
                <a:latin typeface="Carlito"/>
                <a:cs typeface="Carlito"/>
              </a:rPr>
              <a:t>ainda </a:t>
            </a:r>
            <a:r>
              <a:rPr sz="3200" spc="-10" dirty="0">
                <a:latin typeface="Carlito"/>
                <a:cs typeface="Carlito"/>
              </a:rPr>
              <a:t>há </a:t>
            </a:r>
            <a:r>
              <a:rPr sz="3200" spc="-10" dirty="0">
                <a:solidFill>
                  <a:srgbClr val="006FC0"/>
                </a:solidFill>
                <a:latin typeface="Carlito"/>
                <a:cs typeface="Carlito"/>
              </a:rPr>
              <a:t>nós </a:t>
            </a:r>
            <a:r>
              <a:rPr sz="3200" spc="-5" dirty="0">
                <a:latin typeface="Carlito"/>
                <a:cs typeface="Carlito"/>
              </a:rPr>
              <a:t>em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O </a:t>
            </a:r>
            <a:r>
              <a:rPr sz="3200" spc="-10" dirty="0">
                <a:latin typeface="Carlito"/>
                <a:cs typeface="Carlito"/>
              </a:rPr>
              <a:t>que não </a:t>
            </a:r>
            <a:r>
              <a:rPr sz="3200" spc="-25" dirty="0">
                <a:latin typeface="Carlito"/>
                <a:cs typeface="Carlito"/>
              </a:rPr>
              <a:t>estão </a:t>
            </a:r>
            <a:r>
              <a:rPr sz="3200" spc="-5" dirty="0">
                <a:latin typeface="Carlito"/>
                <a:cs typeface="Carlito"/>
              </a:rPr>
              <a:t>em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3200" spc="-5" dirty="0">
                <a:latin typeface="Carlito"/>
                <a:cs typeface="Carlito"/>
              </a:rPr>
              <a:t>,  </a:t>
            </a:r>
            <a:r>
              <a:rPr sz="3200" spc="-15" dirty="0">
                <a:latin typeface="Carlito"/>
                <a:cs typeface="Carlito"/>
              </a:rPr>
              <a:t>volte </a:t>
            </a:r>
            <a:r>
              <a:rPr sz="3200" spc="-5" dirty="0">
                <a:latin typeface="Carlito"/>
                <a:cs typeface="Carlito"/>
              </a:rPr>
              <a:t>ao </a:t>
            </a:r>
            <a:r>
              <a:rPr sz="3200" spc="-10" dirty="0">
                <a:latin typeface="Carlito"/>
                <a:cs typeface="Carlito"/>
              </a:rPr>
              <a:t>passo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3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6"/>
            <a:ext cx="576580" cy="1612900"/>
            <a:chOff x="3297935" y="2490216"/>
            <a:chExt cx="576580" cy="1612900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7935" y="3499104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607" y="353263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608" y="3529711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1" name="object 21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7" name="object 27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3" name="object 33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39" name="object 39"/>
            <p:cNvSpPr/>
            <p:nvPr/>
          </p:nvSpPr>
          <p:spPr>
            <a:xfrm>
              <a:off x="2664205" y="2753867"/>
              <a:ext cx="1944370" cy="1008380"/>
            </a:xfrm>
            <a:custGeom>
              <a:avLst/>
              <a:gdLst/>
              <a:ahLst/>
              <a:cxnLst/>
              <a:rect l="l" t="t" r="r" b="b"/>
              <a:pathLst>
                <a:path w="1944370" h="1008379">
                  <a:moveTo>
                    <a:pt x="0" y="339852"/>
                  </a:moveTo>
                  <a:lnTo>
                    <a:pt x="684403" y="0"/>
                  </a:lnTo>
                </a:path>
                <a:path w="1944370" h="1008379">
                  <a:moveTo>
                    <a:pt x="0" y="668274"/>
                  </a:moveTo>
                  <a:lnTo>
                    <a:pt x="684403" y="1008126"/>
                  </a:lnTo>
                </a:path>
                <a:path w="1944370" h="1008379">
                  <a:moveTo>
                    <a:pt x="1080896" y="164211"/>
                  </a:moveTo>
                  <a:lnTo>
                    <a:pt x="1944243" y="84543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96433" y="2753867"/>
              <a:ext cx="508634" cy="1009650"/>
            </a:xfrm>
            <a:custGeom>
              <a:avLst/>
              <a:gdLst/>
              <a:ahLst/>
              <a:cxnLst/>
              <a:rect l="l" t="t" r="r" b="b"/>
              <a:pathLst>
                <a:path w="508635" h="1009650">
                  <a:moveTo>
                    <a:pt x="8381" y="1009650"/>
                  </a:moveTo>
                  <a:lnTo>
                    <a:pt x="508507" y="668274"/>
                  </a:lnTo>
                </a:path>
                <a:path w="508635" h="1009650">
                  <a:moveTo>
                    <a:pt x="508507" y="33985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80891" y="2986150"/>
              <a:ext cx="1191895" cy="777875"/>
            </a:xfrm>
            <a:custGeom>
              <a:avLst/>
              <a:gdLst/>
              <a:ahLst/>
              <a:cxnLst/>
              <a:rect l="l" t="t" r="r" b="b"/>
              <a:pathLst>
                <a:path w="1191895" h="777875">
                  <a:moveTo>
                    <a:pt x="232156" y="775843"/>
                  </a:moveTo>
                  <a:lnTo>
                    <a:pt x="959485" y="777367"/>
                  </a:lnTo>
                </a:path>
                <a:path w="1191895" h="777875">
                  <a:moveTo>
                    <a:pt x="0" y="0"/>
                  </a:moveTo>
                  <a:lnTo>
                    <a:pt x="0" y="543560"/>
                  </a:lnTo>
                </a:path>
                <a:path w="1191895" h="777875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solidFill>
                  <a:srgbClr val="A6A6A6"/>
                </a:solidFill>
                <a:uFill>
                  <a:solidFill>
                    <a:srgbClr val="BEBEBE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solidFill>
                  <a:srgbClr val="A6A6A6"/>
                </a:solidFill>
                <a:uFill>
                  <a:solidFill>
                    <a:srgbClr val="BEBEBE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3739896" y="4693920"/>
            <a:ext cx="2889885" cy="1612900"/>
            <a:chOff x="2215895" y="4693920"/>
            <a:chExt cx="2889885" cy="1612900"/>
          </a:xfrm>
        </p:grpSpPr>
        <p:sp>
          <p:nvSpPr>
            <p:cNvPr id="55" name="object 55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15895" y="5239512"/>
              <a:ext cx="566928" cy="5638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58567" y="5269992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67711" y="5268849"/>
              <a:ext cx="464438" cy="46441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67711" y="4957318"/>
              <a:ext cx="1081405" cy="775970"/>
            </a:xfrm>
            <a:custGeom>
              <a:avLst/>
              <a:gdLst/>
              <a:ahLst/>
              <a:cxnLst/>
              <a:rect l="l" t="t" r="r" b="b"/>
              <a:pathLst>
                <a:path w="1081404" h="775970">
                  <a:moveTo>
                    <a:pt x="0" y="543686"/>
                  </a:moveTo>
                  <a:lnTo>
                    <a:pt x="4719" y="496884"/>
                  </a:lnTo>
                  <a:lnTo>
                    <a:pt x="18256" y="453298"/>
                  </a:lnTo>
                  <a:lnTo>
                    <a:pt x="39674" y="413862"/>
                  </a:lnTo>
                  <a:lnTo>
                    <a:pt x="68040" y="379507"/>
                  </a:lnTo>
                  <a:lnTo>
                    <a:pt x="102418" y="351165"/>
                  </a:lnTo>
                  <a:lnTo>
                    <a:pt x="141874" y="329767"/>
                  </a:lnTo>
                  <a:lnTo>
                    <a:pt x="185474" y="316245"/>
                  </a:lnTo>
                  <a:lnTo>
                    <a:pt x="232282" y="311530"/>
                  </a:lnTo>
                  <a:lnTo>
                    <a:pt x="279085" y="316245"/>
                  </a:lnTo>
                  <a:lnTo>
                    <a:pt x="322671" y="329767"/>
                  </a:lnTo>
                  <a:lnTo>
                    <a:pt x="362107" y="351165"/>
                  </a:lnTo>
                  <a:lnTo>
                    <a:pt x="396462" y="379507"/>
                  </a:lnTo>
                  <a:lnTo>
                    <a:pt x="424804" y="413862"/>
                  </a:lnTo>
                  <a:lnTo>
                    <a:pt x="446202" y="453298"/>
                  </a:lnTo>
                  <a:lnTo>
                    <a:pt x="459724" y="496884"/>
                  </a:lnTo>
                  <a:lnTo>
                    <a:pt x="464438" y="543686"/>
                  </a:lnTo>
                  <a:lnTo>
                    <a:pt x="459724" y="590497"/>
                  </a:lnTo>
                  <a:lnTo>
                    <a:pt x="446202" y="634096"/>
                  </a:lnTo>
                  <a:lnTo>
                    <a:pt x="424804" y="673548"/>
                  </a:lnTo>
                  <a:lnTo>
                    <a:pt x="396462" y="707921"/>
                  </a:lnTo>
                  <a:lnTo>
                    <a:pt x="362107" y="736281"/>
                  </a:lnTo>
                  <a:lnTo>
                    <a:pt x="322671" y="757694"/>
                  </a:lnTo>
                  <a:lnTo>
                    <a:pt x="279085" y="771226"/>
                  </a:lnTo>
                  <a:lnTo>
                    <a:pt x="232282" y="775944"/>
                  </a:lnTo>
                  <a:lnTo>
                    <a:pt x="185474" y="771226"/>
                  </a:lnTo>
                  <a:lnTo>
                    <a:pt x="141874" y="757694"/>
                  </a:lnTo>
                  <a:lnTo>
                    <a:pt x="102418" y="736281"/>
                  </a:lnTo>
                  <a:lnTo>
                    <a:pt x="68040" y="707921"/>
                  </a:lnTo>
                  <a:lnTo>
                    <a:pt x="39674" y="673548"/>
                  </a:lnTo>
                  <a:lnTo>
                    <a:pt x="18256" y="634096"/>
                  </a:lnTo>
                  <a:lnTo>
                    <a:pt x="4719" y="590497"/>
                  </a:lnTo>
                  <a:lnTo>
                    <a:pt x="0" y="543686"/>
                  </a:lnTo>
                  <a:close/>
                </a:path>
                <a:path w="1081404" h="775970">
                  <a:moveTo>
                    <a:pt x="396494" y="379475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29327" y="5702808"/>
              <a:ext cx="563879" cy="56388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72000" y="5736336"/>
              <a:ext cx="533400" cy="5699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79238" y="5733249"/>
              <a:ext cx="464438" cy="46446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13047" y="5733249"/>
              <a:ext cx="1230630" cy="464820"/>
            </a:xfrm>
            <a:custGeom>
              <a:avLst/>
              <a:gdLst/>
              <a:ahLst/>
              <a:cxnLst/>
              <a:rect l="l" t="t" r="r" b="b"/>
              <a:pathLst>
                <a:path w="1230629" h="464820">
                  <a:moveTo>
                    <a:pt x="766190" y="232232"/>
                  </a:moveTo>
                  <a:lnTo>
                    <a:pt x="770905" y="185429"/>
                  </a:lnTo>
                  <a:lnTo>
                    <a:pt x="784427" y="141837"/>
                  </a:lnTo>
                  <a:lnTo>
                    <a:pt x="805825" y="102389"/>
                  </a:lnTo>
                  <a:lnTo>
                    <a:pt x="834167" y="68019"/>
                  </a:lnTo>
                  <a:lnTo>
                    <a:pt x="868522" y="39661"/>
                  </a:lnTo>
                  <a:lnTo>
                    <a:pt x="907958" y="18250"/>
                  </a:lnTo>
                  <a:lnTo>
                    <a:pt x="951544" y="4718"/>
                  </a:lnTo>
                  <a:lnTo>
                    <a:pt x="998347" y="0"/>
                  </a:lnTo>
                  <a:lnTo>
                    <a:pt x="1045155" y="4718"/>
                  </a:lnTo>
                  <a:lnTo>
                    <a:pt x="1088755" y="18250"/>
                  </a:lnTo>
                  <a:lnTo>
                    <a:pt x="1128211" y="39661"/>
                  </a:lnTo>
                  <a:lnTo>
                    <a:pt x="1162589" y="68019"/>
                  </a:lnTo>
                  <a:lnTo>
                    <a:pt x="1190955" y="102389"/>
                  </a:lnTo>
                  <a:lnTo>
                    <a:pt x="1212373" y="141837"/>
                  </a:lnTo>
                  <a:lnTo>
                    <a:pt x="1225910" y="185429"/>
                  </a:lnTo>
                  <a:lnTo>
                    <a:pt x="1230629" y="232232"/>
                  </a:lnTo>
                  <a:lnTo>
                    <a:pt x="1225910" y="279034"/>
                  </a:lnTo>
                  <a:lnTo>
                    <a:pt x="1212373" y="322627"/>
                  </a:lnTo>
                  <a:lnTo>
                    <a:pt x="1190955" y="362074"/>
                  </a:lnTo>
                  <a:lnTo>
                    <a:pt x="1162589" y="396444"/>
                  </a:lnTo>
                  <a:lnTo>
                    <a:pt x="1128211" y="424802"/>
                  </a:lnTo>
                  <a:lnTo>
                    <a:pt x="1088755" y="446214"/>
                  </a:lnTo>
                  <a:lnTo>
                    <a:pt x="1045155" y="459746"/>
                  </a:lnTo>
                  <a:lnTo>
                    <a:pt x="998347" y="464464"/>
                  </a:lnTo>
                  <a:lnTo>
                    <a:pt x="951544" y="459746"/>
                  </a:lnTo>
                  <a:lnTo>
                    <a:pt x="907958" y="446214"/>
                  </a:lnTo>
                  <a:lnTo>
                    <a:pt x="868522" y="424802"/>
                  </a:lnTo>
                  <a:lnTo>
                    <a:pt x="834167" y="396444"/>
                  </a:lnTo>
                  <a:lnTo>
                    <a:pt x="805825" y="362074"/>
                  </a:lnTo>
                  <a:lnTo>
                    <a:pt x="784427" y="322627"/>
                  </a:lnTo>
                  <a:lnTo>
                    <a:pt x="770905" y="279034"/>
                  </a:lnTo>
                  <a:lnTo>
                    <a:pt x="766190" y="232232"/>
                  </a:lnTo>
                  <a:close/>
                </a:path>
                <a:path w="1230629" h="464820">
                  <a:moveTo>
                    <a:pt x="0" y="215709"/>
                  </a:moveTo>
                  <a:lnTo>
                    <a:pt x="766190" y="23223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0183" y="4693920"/>
              <a:ext cx="566927" cy="56388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62855" y="4724400"/>
              <a:ext cx="533400" cy="56997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72000" y="4723638"/>
              <a:ext cx="464438" cy="46443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72000" y="4723638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39395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xfrm>
            <a:off x="5041330" y="4850624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76" name="object 76"/>
          <p:cNvSpPr txBox="1"/>
          <p:nvPr/>
        </p:nvSpPr>
        <p:spPr>
          <a:xfrm>
            <a:off x="6260085" y="4850028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dt" sz="half" idx="6"/>
          </p:nvPr>
        </p:nvSpPr>
        <p:spPr>
          <a:xfrm>
            <a:off x="4452432" y="4863731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432551" y="53388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267070" y="5860110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697093" y="605937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776859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3. Em </a:t>
            </a: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3200" spc="-10" dirty="0">
                <a:latin typeface="Carlito"/>
                <a:cs typeface="Carlito"/>
              </a:rPr>
              <a:t>, </a:t>
            </a:r>
            <a:r>
              <a:rPr sz="3200" spc="-20" dirty="0">
                <a:latin typeface="Carlito"/>
                <a:cs typeface="Carlito"/>
              </a:rPr>
              <a:t>encontre </a:t>
            </a:r>
            <a:r>
              <a:rPr sz="3200" spc="-5" dirty="0">
                <a:latin typeface="Carlito"/>
                <a:cs typeface="Carlito"/>
              </a:rPr>
              <a:t>o </a:t>
            </a:r>
            <a:r>
              <a:rPr sz="3200" spc="-25" dirty="0">
                <a:latin typeface="Carlito"/>
                <a:cs typeface="Carlito"/>
              </a:rPr>
              <a:t>arco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10" dirty="0">
                <a:latin typeface="Carlito"/>
                <a:cs typeface="Carlito"/>
              </a:rPr>
              <a:t>de menor </a:t>
            </a:r>
            <a:r>
              <a:rPr sz="3200" spc="-20" dirty="0">
                <a:latin typeface="Carlito"/>
                <a:cs typeface="Carlito"/>
              </a:rPr>
              <a:t>custo </a:t>
            </a:r>
            <a:r>
              <a:rPr sz="3200" spc="-10" dirty="0">
                <a:latin typeface="Carlito"/>
                <a:cs typeface="Carlito"/>
              </a:rPr>
              <a:t>que  </a:t>
            </a:r>
            <a:r>
              <a:rPr sz="3200" spc="-30" dirty="0">
                <a:latin typeface="Carlito"/>
                <a:cs typeface="Carlito"/>
              </a:rPr>
              <a:t>está </a:t>
            </a:r>
            <a:r>
              <a:rPr sz="3200" spc="-10" dirty="0">
                <a:latin typeface="Carlito"/>
                <a:cs typeface="Carlito"/>
              </a:rPr>
              <a:t>ligado </a:t>
            </a:r>
            <a:r>
              <a:rPr sz="3200" spc="-5" dirty="0">
                <a:latin typeface="Carlito"/>
                <a:cs typeface="Carlito"/>
              </a:rPr>
              <a:t>a qualquer </a:t>
            </a:r>
            <a:r>
              <a:rPr sz="3200" spc="-5" dirty="0">
                <a:solidFill>
                  <a:srgbClr val="006FC0"/>
                </a:solidFill>
                <a:latin typeface="Carlito"/>
                <a:cs typeface="Carlito"/>
              </a:rPr>
              <a:t>nó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 </a:t>
            </a:r>
            <a:r>
              <a:rPr sz="3200" spc="-10" dirty="0">
                <a:latin typeface="Carlito"/>
                <a:cs typeface="Carlito"/>
              </a:rPr>
              <a:t>por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spc="-10" dirty="0">
                <a:latin typeface="Carlito"/>
                <a:cs typeface="Carlito"/>
              </a:rPr>
              <a:t>seu nó</a:t>
            </a:r>
            <a:r>
              <a:rPr sz="3200" spc="22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6"/>
            <a:ext cx="576580" cy="1612900"/>
            <a:chOff x="3297935" y="2490216"/>
            <a:chExt cx="576580" cy="1612900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7935" y="3499104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607" y="353263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608" y="3529711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1" name="object 21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7" name="object 27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3" name="object 33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39" name="object 39"/>
            <p:cNvSpPr/>
            <p:nvPr/>
          </p:nvSpPr>
          <p:spPr>
            <a:xfrm>
              <a:off x="2664205" y="2753867"/>
              <a:ext cx="1944370" cy="1008380"/>
            </a:xfrm>
            <a:custGeom>
              <a:avLst/>
              <a:gdLst/>
              <a:ahLst/>
              <a:cxnLst/>
              <a:rect l="l" t="t" r="r" b="b"/>
              <a:pathLst>
                <a:path w="1944370" h="1008379">
                  <a:moveTo>
                    <a:pt x="0" y="339852"/>
                  </a:moveTo>
                  <a:lnTo>
                    <a:pt x="684403" y="0"/>
                  </a:lnTo>
                </a:path>
                <a:path w="1944370" h="1008379">
                  <a:moveTo>
                    <a:pt x="0" y="668274"/>
                  </a:moveTo>
                  <a:lnTo>
                    <a:pt x="684403" y="1008126"/>
                  </a:lnTo>
                </a:path>
                <a:path w="1944370" h="1008379">
                  <a:moveTo>
                    <a:pt x="1080896" y="164211"/>
                  </a:moveTo>
                  <a:lnTo>
                    <a:pt x="1944243" y="84543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96433" y="2753867"/>
              <a:ext cx="508634" cy="1009650"/>
            </a:xfrm>
            <a:custGeom>
              <a:avLst/>
              <a:gdLst/>
              <a:ahLst/>
              <a:cxnLst/>
              <a:rect l="l" t="t" r="r" b="b"/>
              <a:pathLst>
                <a:path w="508635" h="1009650">
                  <a:moveTo>
                    <a:pt x="8381" y="1009650"/>
                  </a:moveTo>
                  <a:lnTo>
                    <a:pt x="508507" y="668274"/>
                  </a:lnTo>
                </a:path>
                <a:path w="508635" h="1009650">
                  <a:moveTo>
                    <a:pt x="508507" y="33985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80891" y="2986150"/>
              <a:ext cx="1191895" cy="777875"/>
            </a:xfrm>
            <a:custGeom>
              <a:avLst/>
              <a:gdLst/>
              <a:ahLst/>
              <a:cxnLst/>
              <a:rect l="l" t="t" r="r" b="b"/>
              <a:pathLst>
                <a:path w="1191895" h="777875">
                  <a:moveTo>
                    <a:pt x="232156" y="775843"/>
                  </a:moveTo>
                  <a:lnTo>
                    <a:pt x="959485" y="777367"/>
                  </a:lnTo>
                </a:path>
                <a:path w="1191895" h="777875">
                  <a:moveTo>
                    <a:pt x="0" y="0"/>
                  </a:moveTo>
                  <a:lnTo>
                    <a:pt x="0" y="543560"/>
                  </a:lnTo>
                </a:path>
                <a:path w="1191895" h="777875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solidFill>
                  <a:srgbClr val="A6A6A6"/>
                </a:solidFill>
                <a:uFill>
                  <a:solidFill>
                    <a:srgbClr val="BEBEBE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solidFill>
                  <a:srgbClr val="A6A6A6"/>
                </a:solidFill>
                <a:uFill>
                  <a:solidFill>
                    <a:srgbClr val="BEBEBE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3739896" y="4693920"/>
            <a:ext cx="2889885" cy="1612900"/>
            <a:chOff x="2215895" y="4693920"/>
            <a:chExt cx="2889885" cy="1612900"/>
          </a:xfrm>
        </p:grpSpPr>
        <p:sp>
          <p:nvSpPr>
            <p:cNvPr id="55" name="object 55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15895" y="5239512"/>
              <a:ext cx="566928" cy="5638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58567" y="5269992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67711" y="5268849"/>
              <a:ext cx="464438" cy="46441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67711" y="4957318"/>
              <a:ext cx="1081405" cy="775970"/>
            </a:xfrm>
            <a:custGeom>
              <a:avLst/>
              <a:gdLst/>
              <a:ahLst/>
              <a:cxnLst/>
              <a:rect l="l" t="t" r="r" b="b"/>
              <a:pathLst>
                <a:path w="1081404" h="775970">
                  <a:moveTo>
                    <a:pt x="0" y="543686"/>
                  </a:moveTo>
                  <a:lnTo>
                    <a:pt x="4719" y="496884"/>
                  </a:lnTo>
                  <a:lnTo>
                    <a:pt x="18256" y="453298"/>
                  </a:lnTo>
                  <a:lnTo>
                    <a:pt x="39674" y="413862"/>
                  </a:lnTo>
                  <a:lnTo>
                    <a:pt x="68040" y="379507"/>
                  </a:lnTo>
                  <a:lnTo>
                    <a:pt x="102418" y="351165"/>
                  </a:lnTo>
                  <a:lnTo>
                    <a:pt x="141874" y="329767"/>
                  </a:lnTo>
                  <a:lnTo>
                    <a:pt x="185474" y="316245"/>
                  </a:lnTo>
                  <a:lnTo>
                    <a:pt x="232282" y="311530"/>
                  </a:lnTo>
                  <a:lnTo>
                    <a:pt x="279085" y="316245"/>
                  </a:lnTo>
                  <a:lnTo>
                    <a:pt x="322671" y="329767"/>
                  </a:lnTo>
                  <a:lnTo>
                    <a:pt x="362107" y="351165"/>
                  </a:lnTo>
                  <a:lnTo>
                    <a:pt x="396462" y="379507"/>
                  </a:lnTo>
                  <a:lnTo>
                    <a:pt x="424804" y="413862"/>
                  </a:lnTo>
                  <a:lnTo>
                    <a:pt x="446202" y="453298"/>
                  </a:lnTo>
                  <a:lnTo>
                    <a:pt x="459724" y="496884"/>
                  </a:lnTo>
                  <a:lnTo>
                    <a:pt x="464438" y="543686"/>
                  </a:lnTo>
                  <a:lnTo>
                    <a:pt x="459724" y="590497"/>
                  </a:lnTo>
                  <a:lnTo>
                    <a:pt x="446202" y="634096"/>
                  </a:lnTo>
                  <a:lnTo>
                    <a:pt x="424804" y="673548"/>
                  </a:lnTo>
                  <a:lnTo>
                    <a:pt x="396462" y="707921"/>
                  </a:lnTo>
                  <a:lnTo>
                    <a:pt x="362107" y="736281"/>
                  </a:lnTo>
                  <a:lnTo>
                    <a:pt x="322671" y="757694"/>
                  </a:lnTo>
                  <a:lnTo>
                    <a:pt x="279085" y="771226"/>
                  </a:lnTo>
                  <a:lnTo>
                    <a:pt x="232282" y="775944"/>
                  </a:lnTo>
                  <a:lnTo>
                    <a:pt x="185474" y="771226"/>
                  </a:lnTo>
                  <a:lnTo>
                    <a:pt x="141874" y="757694"/>
                  </a:lnTo>
                  <a:lnTo>
                    <a:pt x="102418" y="736281"/>
                  </a:lnTo>
                  <a:lnTo>
                    <a:pt x="68040" y="707921"/>
                  </a:lnTo>
                  <a:lnTo>
                    <a:pt x="39674" y="673548"/>
                  </a:lnTo>
                  <a:lnTo>
                    <a:pt x="18256" y="634096"/>
                  </a:lnTo>
                  <a:lnTo>
                    <a:pt x="4719" y="590497"/>
                  </a:lnTo>
                  <a:lnTo>
                    <a:pt x="0" y="543686"/>
                  </a:lnTo>
                  <a:close/>
                </a:path>
                <a:path w="1081404" h="775970">
                  <a:moveTo>
                    <a:pt x="396494" y="379475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29327" y="5702808"/>
              <a:ext cx="563879" cy="56388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72000" y="5736336"/>
              <a:ext cx="533400" cy="5699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79238" y="5733249"/>
              <a:ext cx="464438" cy="46446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13047" y="5733249"/>
              <a:ext cx="1230630" cy="464820"/>
            </a:xfrm>
            <a:custGeom>
              <a:avLst/>
              <a:gdLst/>
              <a:ahLst/>
              <a:cxnLst/>
              <a:rect l="l" t="t" r="r" b="b"/>
              <a:pathLst>
                <a:path w="1230629" h="464820">
                  <a:moveTo>
                    <a:pt x="766190" y="232232"/>
                  </a:moveTo>
                  <a:lnTo>
                    <a:pt x="770905" y="185429"/>
                  </a:lnTo>
                  <a:lnTo>
                    <a:pt x="784427" y="141837"/>
                  </a:lnTo>
                  <a:lnTo>
                    <a:pt x="805825" y="102389"/>
                  </a:lnTo>
                  <a:lnTo>
                    <a:pt x="834167" y="68019"/>
                  </a:lnTo>
                  <a:lnTo>
                    <a:pt x="868522" y="39661"/>
                  </a:lnTo>
                  <a:lnTo>
                    <a:pt x="907958" y="18250"/>
                  </a:lnTo>
                  <a:lnTo>
                    <a:pt x="951544" y="4718"/>
                  </a:lnTo>
                  <a:lnTo>
                    <a:pt x="998347" y="0"/>
                  </a:lnTo>
                  <a:lnTo>
                    <a:pt x="1045155" y="4718"/>
                  </a:lnTo>
                  <a:lnTo>
                    <a:pt x="1088755" y="18250"/>
                  </a:lnTo>
                  <a:lnTo>
                    <a:pt x="1128211" y="39661"/>
                  </a:lnTo>
                  <a:lnTo>
                    <a:pt x="1162589" y="68019"/>
                  </a:lnTo>
                  <a:lnTo>
                    <a:pt x="1190955" y="102389"/>
                  </a:lnTo>
                  <a:lnTo>
                    <a:pt x="1212373" y="141837"/>
                  </a:lnTo>
                  <a:lnTo>
                    <a:pt x="1225910" y="185429"/>
                  </a:lnTo>
                  <a:lnTo>
                    <a:pt x="1230629" y="232232"/>
                  </a:lnTo>
                  <a:lnTo>
                    <a:pt x="1225910" y="279034"/>
                  </a:lnTo>
                  <a:lnTo>
                    <a:pt x="1212373" y="322627"/>
                  </a:lnTo>
                  <a:lnTo>
                    <a:pt x="1190955" y="362074"/>
                  </a:lnTo>
                  <a:lnTo>
                    <a:pt x="1162589" y="396444"/>
                  </a:lnTo>
                  <a:lnTo>
                    <a:pt x="1128211" y="424802"/>
                  </a:lnTo>
                  <a:lnTo>
                    <a:pt x="1088755" y="446214"/>
                  </a:lnTo>
                  <a:lnTo>
                    <a:pt x="1045155" y="459746"/>
                  </a:lnTo>
                  <a:lnTo>
                    <a:pt x="998347" y="464464"/>
                  </a:lnTo>
                  <a:lnTo>
                    <a:pt x="951544" y="459746"/>
                  </a:lnTo>
                  <a:lnTo>
                    <a:pt x="907958" y="446214"/>
                  </a:lnTo>
                  <a:lnTo>
                    <a:pt x="868522" y="424802"/>
                  </a:lnTo>
                  <a:lnTo>
                    <a:pt x="834167" y="396444"/>
                  </a:lnTo>
                  <a:lnTo>
                    <a:pt x="805825" y="362074"/>
                  </a:lnTo>
                  <a:lnTo>
                    <a:pt x="784427" y="322627"/>
                  </a:lnTo>
                  <a:lnTo>
                    <a:pt x="770905" y="279034"/>
                  </a:lnTo>
                  <a:lnTo>
                    <a:pt x="766190" y="232232"/>
                  </a:lnTo>
                  <a:close/>
                </a:path>
                <a:path w="1230629" h="464820">
                  <a:moveTo>
                    <a:pt x="0" y="215709"/>
                  </a:moveTo>
                  <a:lnTo>
                    <a:pt x="766190" y="23223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0183" y="4693920"/>
              <a:ext cx="566927" cy="56388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62855" y="4724400"/>
              <a:ext cx="533400" cy="56997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72000" y="4723638"/>
              <a:ext cx="464438" cy="46443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72000" y="4723638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39395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xfrm>
            <a:off x="5044878" y="4845939"/>
            <a:ext cx="189677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76" name="object 76"/>
          <p:cNvSpPr txBox="1"/>
          <p:nvPr/>
        </p:nvSpPr>
        <p:spPr>
          <a:xfrm>
            <a:off x="6260085" y="4850028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dt" sz="half" idx="6"/>
          </p:nvPr>
        </p:nvSpPr>
        <p:spPr>
          <a:xfrm>
            <a:off x="4455981" y="4859168"/>
            <a:ext cx="189678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432551" y="53388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267070" y="5860110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697093" y="605937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776859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3. Em </a:t>
            </a: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3200" spc="-10" dirty="0">
                <a:latin typeface="Carlito"/>
                <a:cs typeface="Carlito"/>
              </a:rPr>
              <a:t>, </a:t>
            </a:r>
            <a:r>
              <a:rPr sz="3200" spc="-20" dirty="0">
                <a:latin typeface="Carlito"/>
                <a:cs typeface="Carlito"/>
              </a:rPr>
              <a:t>encontre </a:t>
            </a:r>
            <a:r>
              <a:rPr sz="3200" spc="-5" dirty="0">
                <a:latin typeface="Carlito"/>
                <a:cs typeface="Carlito"/>
              </a:rPr>
              <a:t>o </a:t>
            </a:r>
            <a:r>
              <a:rPr sz="3200" spc="-25" dirty="0">
                <a:latin typeface="Carlito"/>
                <a:cs typeface="Carlito"/>
              </a:rPr>
              <a:t>arco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10" dirty="0">
                <a:latin typeface="Carlito"/>
                <a:cs typeface="Carlito"/>
              </a:rPr>
              <a:t>de menor </a:t>
            </a:r>
            <a:r>
              <a:rPr sz="3200" spc="-20" dirty="0">
                <a:latin typeface="Carlito"/>
                <a:cs typeface="Carlito"/>
              </a:rPr>
              <a:t>custo </a:t>
            </a:r>
            <a:r>
              <a:rPr sz="3200" spc="-10" dirty="0">
                <a:latin typeface="Carlito"/>
                <a:cs typeface="Carlito"/>
              </a:rPr>
              <a:t>que  </a:t>
            </a:r>
            <a:r>
              <a:rPr sz="3200" spc="-30" dirty="0">
                <a:latin typeface="Carlito"/>
                <a:cs typeface="Carlito"/>
              </a:rPr>
              <a:t>está </a:t>
            </a:r>
            <a:r>
              <a:rPr sz="3200" spc="-10" dirty="0">
                <a:latin typeface="Carlito"/>
                <a:cs typeface="Carlito"/>
              </a:rPr>
              <a:t>ligado </a:t>
            </a:r>
            <a:r>
              <a:rPr sz="3200" spc="-5" dirty="0">
                <a:latin typeface="Carlito"/>
                <a:cs typeface="Carlito"/>
              </a:rPr>
              <a:t>a qualquer </a:t>
            </a:r>
            <a:r>
              <a:rPr sz="3200" spc="-5" dirty="0">
                <a:solidFill>
                  <a:srgbClr val="006FC0"/>
                </a:solidFill>
                <a:latin typeface="Carlito"/>
                <a:cs typeface="Carlito"/>
              </a:rPr>
              <a:t>nó </a:t>
            </a:r>
            <a:r>
              <a:rPr sz="3200" spc="-10" dirty="0">
                <a:latin typeface="Carlito"/>
                <a:cs typeface="Carlito"/>
              </a:rPr>
              <a:t>de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 </a:t>
            </a:r>
            <a:r>
              <a:rPr sz="3200" spc="-10" dirty="0">
                <a:latin typeface="Carlito"/>
                <a:cs typeface="Carlito"/>
              </a:rPr>
              <a:t>por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spc="-10" dirty="0">
                <a:latin typeface="Carlito"/>
                <a:cs typeface="Carlito"/>
              </a:rPr>
              <a:t>seu nó</a:t>
            </a:r>
            <a:r>
              <a:rPr sz="3200" spc="22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6"/>
            <a:ext cx="576580" cy="1612900"/>
            <a:chOff x="3297935" y="2490216"/>
            <a:chExt cx="576580" cy="1612900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7935" y="3499104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607" y="353263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608" y="3529711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1" name="object 21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7" name="object 27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69609" y="2855976"/>
            <a:ext cx="847725" cy="844550"/>
            <a:chOff x="5245608" y="2855976"/>
            <a:chExt cx="847725" cy="844550"/>
          </a:xfrm>
        </p:grpSpPr>
        <p:sp>
          <p:nvSpPr>
            <p:cNvPr id="33" name="object 33"/>
            <p:cNvSpPr/>
            <p:nvPr/>
          </p:nvSpPr>
          <p:spPr>
            <a:xfrm>
              <a:off x="5245608" y="2855976"/>
              <a:ext cx="847343" cy="8442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8488" y="3026664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88280" y="2877312"/>
              <a:ext cx="762000" cy="7620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70" y="3025775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70" y="302577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83443" y="2749105"/>
            <a:ext cx="2992120" cy="1162050"/>
            <a:chOff x="2659443" y="2749105"/>
            <a:chExt cx="2992120" cy="1162050"/>
          </a:xfrm>
        </p:grpSpPr>
        <p:sp>
          <p:nvSpPr>
            <p:cNvPr id="40" name="object 40"/>
            <p:cNvSpPr/>
            <p:nvPr/>
          </p:nvSpPr>
          <p:spPr>
            <a:xfrm>
              <a:off x="2664205" y="2753867"/>
              <a:ext cx="1944370" cy="1008380"/>
            </a:xfrm>
            <a:custGeom>
              <a:avLst/>
              <a:gdLst/>
              <a:ahLst/>
              <a:cxnLst/>
              <a:rect l="l" t="t" r="r" b="b"/>
              <a:pathLst>
                <a:path w="1944370" h="1008379">
                  <a:moveTo>
                    <a:pt x="0" y="339852"/>
                  </a:moveTo>
                  <a:lnTo>
                    <a:pt x="684403" y="0"/>
                  </a:lnTo>
                </a:path>
                <a:path w="1944370" h="1008379">
                  <a:moveTo>
                    <a:pt x="0" y="668274"/>
                  </a:moveTo>
                  <a:lnTo>
                    <a:pt x="684403" y="1008126"/>
                  </a:lnTo>
                </a:path>
                <a:path w="1944370" h="1008379">
                  <a:moveTo>
                    <a:pt x="1080896" y="164211"/>
                  </a:moveTo>
                  <a:lnTo>
                    <a:pt x="1944243" y="84543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58511" y="3273551"/>
              <a:ext cx="792479" cy="63703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6433" y="2753867"/>
              <a:ext cx="508634" cy="1009650"/>
            </a:xfrm>
            <a:custGeom>
              <a:avLst/>
              <a:gdLst/>
              <a:ahLst/>
              <a:cxnLst/>
              <a:rect l="l" t="t" r="r" b="b"/>
              <a:pathLst>
                <a:path w="508635" h="1009650">
                  <a:moveTo>
                    <a:pt x="8381" y="1009650"/>
                  </a:moveTo>
                  <a:lnTo>
                    <a:pt x="508507" y="668274"/>
                  </a:lnTo>
                </a:path>
                <a:path w="508635" h="1009650">
                  <a:moveTo>
                    <a:pt x="508507" y="33985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80891" y="2986150"/>
              <a:ext cx="1191895" cy="777875"/>
            </a:xfrm>
            <a:custGeom>
              <a:avLst/>
              <a:gdLst/>
              <a:ahLst/>
              <a:cxnLst/>
              <a:rect l="l" t="t" r="r" b="b"/>
              <a:pathLst>
                <a:path w="1191895" h="777875">
                  <a:moveTo>
                    <a:pt x="232156" y="775843"/>
                  </a:moveTo>
                  <a:lnTo>
                    <a:pt x="959485" y="777367"/>
                  </a:lnTo>
                </a:path>
                <a:path w="1191895" h="777875">
                  <a:moveTo>
                    <a:pt x="0" y="0"/>
                  </a:moveTo>
                  <a:lnTo>
                    <a:pt x="0" y="543560"/>
                  </a:lnTo>
                </a:path>
                <a:path w="1191895" h="777875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solidFill>
                  <a:srgbClr val="A6A6A6"/>
                </a:solidFill>
                <a:uFill>
                  <a:solidFill>
                    <a:srgbClr val="BEBEBE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solidFill>
                  <a:srgbClr val="A6A6A6"/>
                </a:solidFill>
                <a:uFill>
                  <a:solidFill>
                    <a:srgbClr val="BEBEBE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3739896" y="4693920"/>
            <a:ext cx="2889885" cy="1612900"/>
            <a:chOff x="2215895" y="4693920"/>
            <a:chExt cx="2889885" cy="1612900"/>
          </a:xfrm>
        </p:grpSpPr>
        <p:sp>
          <p:nvSpPr>
            <p:cNvPr id="57" name="object 57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15895" y="5239512"/>
              <a:ext cx="566928" cy="5638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58567" y="5269992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67711" y="5268849"/>
              <a:ext cx="464438" cy="46441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67711" y="4957318"/>
              <a:ext cx="1081405" cy="775970"/>
            </a:xfrm>
            <a:custGeom>
              <a:avLst/>
              <a:gdLst/>
              <a:ahLst/>
              <a:cxnLst/>
              <a:rect l="l" t="t" r="r" b="b"/>
              <a:pathLst>
                <a:path w="1081404" h="775970">
                  <a:moveTo>
                    <a:pt x="0" y="543686"/>
                  </a:moveTo>
                  <a:lnTo>
                    <a:pt x="4719" y="496884"/>
                  </a:lnTo>
                  <a:lnTo>
                    <a:pt x="18256" y="453298"/>
                  </a:lnTo>
                  <a:lnTo>
                    <a:pt x="39674" y="413862"/>
                  </a:lnTo>
                  <a:lnTo>
                    <a:pt x="68040" y="379507"/>
                  </a:lnTo>
                  <a:lnTo>
                    <a:pt x="102418" y="351165"/>
                  </a:lnTo>
                  <a:lnTo>
                    <a:pt x="141874" y="329767"/>
                  </a:lnTo>
                  <a:lnTo>
                    <a:pt x="185474" y="316245"/>
                  </a:lnTo>
                  <a:lnTo>
                    <a:pt x="232282" y="311530"/>
                  </a:lnTo>
                  <a:lnTo>
                    <a:pt x="279085" y="316245"/>
                  </a:lnTo>
                  <a:lnTo>
                    <a:pt x="322671" y="329767"/>
                  </a:lnTo>
                  <a:lnTo>
                    <a:pt x="362107" y="351165"/>
                  </a:lnTo>
                  <a:lnTo>
                    <a:pt x="396462" y="379507"/>
                  </a:lnTo>
                  <a:lnTo>
                    <a:pt x="424804" y="413862"/>
                  </a:lnTo>
                  <a:lnTo>
                    <a:pt x="446202" y="453298"/>
                  </a:lnTo>
                  <a:lnTo>
                    <a:pt x="459724" y="496884"/>
                  </a:lnTo>
                  <a:lnTo>
                    <a:pt x="464438" y="543686"/>
                  </a:lnTo>
                  <a:lnTo>
                    <a:pt x="459724" y="590497"/>
                  </a:lnTo>
                  <a:lnTo>
                    <a:pt x="446202" y="634096"/>
                  </a:lnTo>
                  <a:lnTo>
                    <a:pt x="424804" y="673548"/>
                  </a:lnTo>
                  <a:lnTo>
                    <a:pt x="396462" y="707921"/>
                  </a:lnTo>
                  <a:lnTo>
                    <a:pt x="362107" y="736281"/>
                  </a:lnTo>
                  <a:lnTo>
                    <a:pt x="322671" y="757694"/>
                  </a:lnTo>
                  <a:lnTo>
                    <a:pt x="279085" y="771226"/>
                  </a:lnTo>
                  <a:lnTo>
                    <a:pt x="232282" y="775944"/>
                  </a:lnTo>
                  <a:lnTo>
                    <a:pt x="185474" y="771226"/>
                  </a:lnTo>
                  <a:lnTo>
                    <a:pt x="141874" y="757694"/>
                  </a:lnTo>
                  <a:lnTo>
                    <a:pt x="102418" y="736281"/>
                  </a:lnTo>
                  <a:lnTo>
                    <a:pt x="68040" y="707921"/>
                  </a:lnTo>
                  <a:lnTo>
                    <a:pt x="39674" y="673548"/>
                  </a:lnTo>
                  <a:lnTo>
                    <a:pt x="18256" y="634096"/>
                  </a:lnTo>
                  <a:lnTo>
                    <a:pt x="4719" y="590497"/>
                  </a:lnTo>
                  <a:lnTo>
                    <a:pt x="0" y="543686"/>
                  </a:lnTo>
                  <a:close/>
                </a:path>
                <a:path w="1081404" h="775970">
                  <a:moveTo>
                    <a:pt x="396494" y="379475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29327" y="5702808"/>
              <a:ext cx="563879" cy="56388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72000" y="5736336"/>
              <a:ext cx="533400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79238" y="5733249"/>
              <a:ext cx="464438" cy="46446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13047" y="5733249"/>
              <a:ext cx="1230630" cy="464820"/>
            </a:xfrm>
            <a:custGeom>
              <a:avLst/>
              <a:gdLst/>
              <a:ahLst/>
              <a:cxnLst/>
              <a:rect l="l" t="t" r="r" b="b"/>
              <a:pathLst>
                <a:path w="1230629" h="464820">
                  <a:moveTo>
                    <a:pt x="766190" y="232232"/>
                  </a:moveTo>
                  <a:lnTo>
                    <a:pt x="770905" y="185429"/>
                  </a:lnTo>
                  <a:lnTo>
                    <a:pt x="784427" y="141837"/>
                  </a:lnTo>
                  <a:lnTo>
                    <a:pt x="805825" y="102389"/>
                  </a:lnTo>
                  <a:lnTo>
                    <a:pt x="834167" y="68019"/>
                  </a:lnTo>
                  <a:lnTo>
                    <a:pt x="868522" y="39661"/>
                  </a:lnTo>
                  <a:lnTo>
                    <a:pt x="907958" y="18250"/>
                  </a:lnTo>
                  <a:lnTo>
                    <a:pt x="951544" y="4718"/>
                  </a:lnTo>
                  <a:lnTo>
                    <a:pt x="998347" y="0"/>
                  </a:lnTo>
                  <a:lnTo>
                    <a:pt x="1045155" y="4718"/>
                  </a:lnTo>
                  <a:lnTo>
                    <a:pt x="1088755" y="18250"/>
                  </a:lnTo>
                  <a:lnTo>
                    <a:pt x="1128211" y="39661"/>
                  </a:lnTo>
                  <a:lnTo>
                    <a:pt x="1162589" y="68019"/>
                  </a:lnTo>
                  <a:lnTo>
                    <a:pt x="1190955" y="102389"/>
                  </a:lnTo>
                  <a:lnTo>
                    <a:pt x="1212373" y="141837"/>
                  </a:lnTo>
                  <a:lnTo>
                    <a:pt x="1225910" y="185429"/>
                  </a:lnTo>
                  <a:lnTo>
                    <a:pt x="1230629" y="232232"/>
                  </a:lnTo>
                  <a:lnTo>
                    <a:pt x="1225910" y="279034"/>
                  </a:lnTo>
                  <a:lnTo>
                    <a:pt x="1212373" y="322627"/>
                  </a:lnTo>
                  <a:lnTo>
                    <a:pt x="1190955" y="362074"/>
                  </a:lnTo>
                  <a:lnTo>
                    <a:pt x="1162589" y="396444"/>
                  </a:lnTo>
                  <a:lnTo>
                    <a:pt x="1128211" y="424802"/>
                  </a:lnTo>
                  <a:lnTo>
                    <a:pt x="1088755" y="446214"/>
                  </a:lnTo>
                  <a:lnTo>
                    <a:pt x="1045155" y="459746"/>
                  </a:lnTo>
                  <a:lnTo>
                    <a:pt x="998347" y="464464"/>
                  </a:lnTo>
                  <a:lnTo>
                    <a:pt x="951544" y="459746"/>
                  </a:lnTo>
                  <a:lnTo>
                    <a:pt x="907958" y="446214"/>
                  </a:lnTo>
                  <a:lnTo>
                    <a:pt x="868522" y="424802"/>
                  </a:lnTo>
                  <a:lnTo>
                    <a:pt x="834167" y="396444"/>
                  </a:lnTo>
                  <a:lnTo>
                    <a:pt x="805825" y="362074"/>
                  </a:lnTo>
                  <a:lnTo>
                    <a:pt x="784427" y="322627"/>
                  </a:lnTo>
                  <a:lnTo>
                    <a:pt x="770905" y="279034"/>
                  </a:lnTo>
                  <a:lnTo>
                    <a:pt x="766190" y="232232"/>
                  </a:lnTo>
                  <a:close/>
                </a:path>
                <a:path w="1230629" h="464820">
                  <a:moveTo>
                    <a:pt x="0" y="215709"/>
                  </a:moveTo>
                  <a:lnTo>
                    <a:pt x="766190" y="23223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20183" y="4693920"/>
              <a:ext cx="566927" cy="56388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62855" y="4724400"/>
              <a:ext cx="533400" cy="5699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72000" y="4723638"/>
              <a:ext cx="464438" cy="46443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72000" y="4723638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39395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xfrm>
            <a:off x="5064743" y="4834837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6260085" y="4850028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dt" sz="half" idx="6"/>
          </p:nvPr>
        </p:nvSpPr>
        <p:spPr>
          <a:xfrm>
            <a:off x="4475845" y="4847944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80" name="object 80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432551" y="53388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267070" y="5860110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97093" y="605937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39008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4. </a:t>
            </a:r>
            <a:r>
              <a:rPr sz="3200" spc="-45" dirty="0">
                <a:latin typeface="Carlito"/>
                <a:cs typeface="Carlito"/>
              </a:rPr>
              <a:t>Transfira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25" dirty="0">
                <a:latin typeface="Carlito"/>
                <a:cs typeface="Carlito"/>
              </a:rPr>
              <a:t>para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69609" y="2855976"/>
            <a:ext cx="847725" cy="844550"/>
            <a:chOff x="5245608" y="2855976"/>
            <a:chExt cx="847725" cy="844550"/>
          </a:xfrm>
        </p:grpSpPr>
        <p:sp>
          <p:nvSpPr>
            <p:cNvPr id="35" name="object 35"/>
            <p:cNvSpPr/>
            <p:nvPr/>
          </p:nvSpPr>
          <p:spPr>
            <a:xfrm>
              <a:off x="5245608" y="2855976"/>
              <a:ext cx="847343" cy="8442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8" y="3026664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88280" y="2877312"/>
              <a:ext cx="762000" cy="7620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70" y="3025775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70" y="302577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183443" y="2749105"/>
            <a:ext cx="2992120" cy="1162050"/>
            <a:chOff x="2659443" y="2749105"/>
            <a:chExt cx="2992120" cy="1162050"/>
          </a:xfrm>
        </p:grpSpPr>
        <p:sp>
          <p:nvSpPr>
            <p:cNvPr id="42" name="object 42"/>
            <p:cNvSpPr/>
            <p:nvPr/>
          </p:nvSpPr>
          <p:spPr>
            <a:xfrm>
              <a:off x="2664205" y="2753867"/>
              <a:ext cx="1944370" cy="1008380"/>
            </a:xfrm>
            <a:custGeom>
              <a:avLst/>
              <a:gdLst/>
              <a:ahLst/>
              <a:cxnLst/>
              <a:rect l="l" t="t" r="r" b="b"/>
              <a:pathLst>
                <a:path w="1944370" h="1008379">
                  <a:moveTo>
                    <a:pt x="0" y="339852"/>
                  </a:moveTo>
                  <a:lnTo>
                    <a:pt x="684403" y="0"/>
                  </a:lnTo>
                </a:path>
                <a:path w="1944370" h="1008379">
                  <a:moveTo>
                    <a:pt x="0" y="668274"/>
                  </a:moveTo>
                  <a:lnTo>
                    <a:pt x="684403" y="1008126"/>
                  </a:lnTo>
                </a:path>
                <a:path w="1944370" h="1008379">
                  <a:moveTo>
                    <a:pt x="1080896" y="164211"/>
                  </a:moveTo>
                  <a:lnTo>
                    <a:pt x="1944243" y="84543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58511" y="3273551"/>
              <a:ext cx="792479" cy="63703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96433" y="2753867"/>
              <a:ext cx="508634" cy="1009650"/>
            </a:xfrm>
            <a:custGeom>
              <a:avLst/>
              <a:gdLst/>
              <a:ahLst/>
              <a:cxnLst/>
              <a:rect l="l" t="t" r="r" b="b"/>
              <a:pathLst>
                <a:path w="508635" h="1009650">
                  <a:moveTo>
                    <a:pt x="8381" y="1009650"/>
                  </a:moveTo>
                  <a:lnTo>
                    <a:pt x="508507" y="668274"/>
                  </a:lnTo>
                </a:path>
                <a:path w="508635" h="1009650">
                  <a:moveTo>
                    <a:pt x="508507" y="33985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80891" y="2986150"/>
              <a:ext cx="1191895" cy="777875"/>
            </a:xfrm>
            <a:custGeom>
              <a:avLst/>
              <a:gdLst/>
              <a:ahLst/>
              <a:cxnLst/>
              <a:rect l="l" t="t" r="r" b="b"/>
              <a:pathLst>
                <a:path w="1191895" h="777875">
                  <a:moveTo>
                    <a:pt x="232156" y="775843"/>
                  </a:moveTo>
                  <a:lnTo>
                    <a:pt x="959485" y="777367"/>
                  </a:lnTo>
                </a:path>
                <a:path w="1191895" h="777875">
                  <a:moveTo>
                    <a:pt x="0" y="0"/>
                  </a:moveTo>
                  <a:lnTo>
                    <a:pt x="0" y="543560"/>
                  </a:lnTo>
                </a:path>
                <a:path w="1191895" h="777875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solidFill>
                  <a:srgbClr val="A6A6A6"/>
                </a:solidFill>
                <a:uFill>
                  <a:solidFill>
                    <a:srgbClr val="BEBEBE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solidFill>
                  <a:srgbClr val="A6A6A6"/>
                </a:solidFill>
                <a:uFill>
                  <a:solidFill>
                    <a:srgbClr val="BEBEBE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3739896" y="4693920"/>
            <a:ext cx="2889885" cy="1612900"/>
            <a:chOff x="2215895" y="4693920"/>
            <a:chExt cx="2889885" cy="1612900"/>
          </a:xfrm>
        </p:grpSpPr>
        <p:sp>
          <p:nvSpPr>
            <p:cNvPr id="59" name="object 59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15895" y="5239512"/>
              <a:ext cx="566928" cy="5638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58567" y="5269992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67711" y="5268849"/>
              <a:ext cx="464438" cy="46441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67711" y="4957318"/>
              <a:ext cx="1081405" cy="775970"/>
            </a:xfrm>
            <a:custGeom>
              <a:avLst/>
              <a:gdLst/>
              <a:ahLst/>
              <a:cxnLst/>
              <a:rect l="l" t="t" r="r" b="b"/>
              <a:pathLst>
                <a:path w="1081404" h="775970">
                  <a:moveTo>
                    <a:pt x="0" y="543686"/>
                  </a:moveTo>
                  <a:lnTo>
                    <a:pt x="4719" y="496884"/>
                  </a:lnTo>
                  <a:lnTo>
                    <a:pt x="18256" y="453298"/>
                  </a:lnTo>
                  <a:lnTo>
                    <a:pt x="39674" y="413862"/>
                  </a:lnTo>
                  <a:lnTo>
                    <a:pt x="68040" y="379507"/>
                  </a:lnTo>
                  <a:lnTo>
                    <a:pt x="102418" y="351165"/>
                  </a:lnTo>
                  <a:lnTo>
                    <a:pt x="141874" y="329767"/>
                  </a:lnTo>
                  <a:lnTo>
                    <a:pt x="185474" y="316245"/>
                  </a:lnTo>
                  <a:lnTo>
                    <a:pt x="232282" y="311530"/>
                  </a:lnTo>
                  <a:lnTo>
                    <a:pt x="279085" y="316245"/>
                  </a:lnTo>
                  <a:lnTo>
                    <a:pt x="322671" y="329767"/>
                  </a:lnTo>
                  <a:lnTo>
                    <a:pt x="362107" y="351165"/>
                  </a:lnTo>
                  <a:lnTo>
                    <a:pt x="396462" y="379507"/>
                  </a:lnTo>
                  <a:lnTo>
                    <a:pt x="424804" y="413862"/>
                  </a:lnTo>
                  <a:lnTo>
                    <a:pt x="446202" y="453298"/>
                  </a:lnTo>
                  <a:lnTo>
                    <a:pt x="459724" y="496884"/>
                  </a:lnTo>
                  <a:lnTo>
                    <a:pt x="464438" y="543686"/>
                  </a:lnTo>
                  <a:lnTo>
                    <a:pt x="459724" y="590497"/>
                  </a:lnTo>
                  <a:lnTo>
                    <a:pt x="446202" y="634096"/>
                  </a:lnTo>
                  <a:lnTo>
                    <a:pt x="424804" y="673548"/>
                  </a:lnTo>
                  <a:lnTo>
                    <a:pt x="396462" y="707921"/>
                  </a:lnTo>
                  <a:lnTo>
                    <a:pt x="362107" y="736281"/>
                  </a:lnTo>
                  <a:lnTo>
                    <a:pt x="322671" y="757694"/>
                  </a:lnTo>
                  <a:lnTo>
                    <a:pt x="279085" y="771226"/>
                  </a:lnTo>
                  <a:lnTo>
                    <a:pt x="232282" y="775944"/>
                  </a:lnTo>
                  <a:lnTo>
                    <a:pt x="185474" y="771226"/>
                  </a:lnTo>
                  <a:lnTo>
                    <a:pt x="141874" y="757694"/>
                  </a:lnTo>
                  <a:lnTo>
                    <a:pt x="102418" y="736281"/>
                  </a:lnTo>
                  <a:lnTo>
                    <a:pt x="68040" y="707921"/>
                  </a:lnTo>
                  <a:lnTo>
                    <a:pt x="39674" y="673548"/>
                  </a:lnTo>
                  <a:lnTo>
                    <a:pt x="18256" y="634096"/>
                  </a:lnTo>
                  <a:lnTo>
                    <a:pt x="4719" y="590497"/>
                  </a:lnTo>
                  <a:lnTo>
                    <a:pt x="0" y="543686"/>
                  </a:lnTo>
                  <a:close/>
                </a:path>
                <a:path w="1081404" h="775970">
                  <a:moveTo>
                    <a:pt x="396494" y="379475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9327" y="5702808"/>
              <a:ext cx="563879" cy="56388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72000" y="5736336"/>
              <a:ext cx="533400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79238" y="5733249"/>
              <a:ext cx="464438" cy="46446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13047" y="5733249"/>
              <a:ext cx="1230630" cy="464820"/>
            </a:xfrm>
            <a:custGeom>
              <a:avLst/>
              <a:gdLst/>
              <a:ahLst/>
              <a:cxnLst/>
              <a:rect l="l" t="t" r="r" b="b"/>
              <a:pathLst>
                <a:path w="1230629" h="464820">
                  <a:moveTo>
                    <a:pt x="766190" y="232232"/>
                  </a:moveTo>
                  <a:lnTo>
                    <a:pt x="770905" y="185429"/>
                  </a:lnTo>
                  <a:lnTo>
                    <a:pt x="784427" y="141837"/>
                  </a:lnTo>
                  <a:lnTo>
                    <a:pt x="805825" y="102389"/>
                  </a:lnTo>
                  <a:lnTo>
                    <a:pt x="834167" y="68019"/>
                  </a:lnTo>
                  <a:lnTo>
                    <a:pt x="868522" y="39661"/>
                  </a:lnTo>
                  <a:lnTo>
                    <a:pt x="907958" y="18250"/>
                  </a:lnTo>
                  <a:lnTo>
                    <a:pt x="951544" y="4718"/>
                  </a:lnTo>
                  <a:lnTo>
                    <a:pt x="998347" y="0"/>
                  </a:lnTo>
                  <a:lnTo>
                    <a:pt x="1045155" y="4718"/>
                  </a:lnTo>
                  <a:lnTo>
                    <a:pt x="1088755" y="18250"/>
                  </a:lnTo>
                  <a:lnTo>
                    <a:pt x="1128211" y="39661"/>
                  </a:lnTo>
                  <a:lnTo>
                    <a:pt x="1162589" y="68019"/>
                  </a:lnTo>
                  <a:lnTo>
                    <a:pt x="1190955" y="102389"/>
                  </a:lnTo>
                  <a:lnTo>
                    <a:pt x="1212373" y="141837"/>
                  </a:lnTo>
                  <a:lnTo>
                    <a:pt x="1225910" y="185429"/>
                  </a:lnTo>
                  <a:lnTo>
                    <a:pt x="1230629" y="232232"/>
                  </a:lnTo>
                  <a:lnTo>
                    <a:pt x="1225910" y="279034"/>
                  </a:lnTo>
                  <a:lnTo>
                    <a:pt x="1212373" y="322627"/>
                  </a:lnTo>
                  <a:lnTo>
                    <a:pt x="1190955" y="362074"/>
                  </a:lnTo>
                  <a:lnTo>
                    <a:pt x="1162589" y="396444"/>
                  </a:lnTo>
                  <a:lnTo>
                    <a:pt x="1128211" y="424802"/>
                  </a:lnTo>
                  <a:lnTo>
                    <a:pt x="1088755" y="446214"/>
                  </a:lnTo>
                  <a:lnTo>
                    <a:pt x="1045155" y="459746"/>
                  </a:lnTo>
                  <a:lnTo>
                    <a:pt x="998347" y="464464"/>
                  </a:lnTo>
                  <a:lnTo>
                    <a:pt x="951544" y="459746"/>
                  </a:lnTo>
                  <a:lnTo>
                    <a:pt x="907958" y="446214"/>
                  </a:lnTo>
                  <a:lnTo>
                    <a:pt x="868522" y="424802"/>
                  </a:lnTo>
                  <a:lnTo>
                    <a:pt x="834167" y="396444"/>
                  </a:lnTo>
                  <a:lnTo>
                    <a:pt x="805825" y="362074"/>
                  </a:lnTo>
                  <a:lnTo>
                    <a:pt x="784427" y="322627"/>
                  </a:lnTo>
                  <a:lnTo>
                    <a:pt x="770905" y="279034"/>
                  </a:lnTo>
                  <a:lnTo>
                    <a:pt x="766190" y="232232"/>
                  </a:lnTo>
                  <a:close/>
                </a:path>
                <a:path w="1230629" h="464820">
                  <a:moveTo>
                    <a:pt x="0" y="215709"/>
                  </a:moveTo>
                  <a:lnTo>
                    <a:pt x="766190" y="23223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20183" y="4693920"/>
              <a:ext cx="566927" cy="56388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62855" y="4724400"/>
              <a:ext cx="533400" cy="5699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72000" y="4723638"/>
              <a:ext cx="464438" cy="46443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72000" y="4723638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39395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xfrm>
            <a:off x="5048757" y="4860658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80" name="object 80"/>
          <p:cNvSpPr txBox="1"/>
          <p:nvPr/>
        </p:nvSpPr>
        <p:spPr>
          <a:xfrm>
            <a:off x="6260085" y="4850028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dt" sz="half" idx="6"/>
          </p:nvPr>
        </p:nvSpPr>
        <p:spPr>
          <a:xfrm>
            <a:off x="4459859" y="4873765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82" name="object 82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432551" y="53388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267070" y="5860110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97093" y="605937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39008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4. </a:t>
            </a:r>
            <a:r>
              <a:rPr sz="3200" spc="-45" dirty="0">
                <a:latin typeface="Carlito"/>
                <a:cs typeface="Carlito"/>
              </a:rPr>
              <a:t>Transfira </a:t>
            </a:r>
            <a:r>
              <a:rPr sz="3200" b="1" spc="-5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3200" spc="-5" dirty="0">
                <a:latin typeface="Carlito"/>
                <a:cs typeface="Carlito"/>
              </a:rPr>
              <a:t>e </a:t>
            </a:r>
            <a:r>
              <a:rPr sz="3200" b="1" spc="-5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3200" spc="-25" dirty="0">
                <a:latin typeface="Carlito"/>
                <a:cs typeface="Carlito"/>
              </a:rPr>
              <a:t>para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69609" y="2855976"/>
            <a:ext cx="847725" cy="844550"/>
            <a:chOff x="5245608" y="2855976"/>
            <a:chExt cx="847725" cy="844550"/>
          </a:xfrm>
        </p:grpSpPr>
        <p:sp>
          <p:nvSpPr>
            <p:cNvPr id="35" name="object 35"/>
            <p:cNvSpPr/>
            <p:nvPr/>
          </p:nvSpPr>
          <p:spPr>
            <a:xfrm>
              <a:off x="5245608" y="2855976"/>
              <a:ext cx="847343" cy="8442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8" y="3026664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88280" y="2877312"/>
              <a:ext cx="762000" cy="7620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70" y="3025775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70" y="302577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183443" y="2749105"/>
            <a:ext cx="2992120" cy="1162050"/>
            <a:chOff x="2659443" y="2749105"/>
            <a:chExt cx="2992120" cy="1162050"/>
          </a:xfrm>
        </p:grpSpPr>
        <p:sp>
          <p:nvSpPr>
            <p:cNvPr id="42" name="object 42"/>
            <p:cNvSpPr/>
            <p:nvPr/>
          </p:nvSpPr>
          <p:spPr>
            <a:xfrm>
              <a:off x="2664205" y="2753867"/>
              <a:ext cx="1944370" cy="1008380"/>
            </a:xfrm>
            <a:custGeom>
              <a:avLst/>
              <a:gdLst/>
              <a:ahLst/>
              <a:cxnLst/>
              <a:rect l="l" t="t" r="r" b="b"/>
              <a:pathLst>
                <a:path w="1944370" h="1008379">
                  <a:moveTo>
                    <a:pt x="0" y="339852"/>
                  </a:moveTo>
                  <a:lnTo>
                    <a:pt x="684403" y="0"/>
                  </a:lnTo>
                </a:path>
                <a:path w="1944370" h="1008379">
                  <a:moveTo>
                    <a:pt x="0" y="668274"/>
                  </a:moveTo>
                  <a:lnTo>
                    <a:pt x="684403" y="1008126"/>
                  </a:lnTo>
                </a:path>
                <a:path w="1944370" h="1008379">
                  <a:moveTo>
                    <a:pt x="1080896" y="164211"/>
                  </a:moveTo>
                  <a:lnTo>
                    <a:pt x="1944243" y="84543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58511" y="3273551"/>
              <a:ext cx="792479" cy="63703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96433" y="2753867"/>
              <a:ext cx="508634" cy="1009650"/>
            </a:xfrm>
            <a:custGeom>
              <a:avLst/>
              <a:gdLst/>
              <a:ahLst/>
              <a:cxnLst/>
              <a:rect l="l" t="t" r="r" b="b"/>
              <a:pathLst>
                <a:path w="508635" h="1009650">
                  <a:moveTo>
                    <a:pt x="8381" y="1009650"/>
                  </a:moveTo>
                  <a:lnTo>
                    <a:pt x="508507" y="668274"/>
                  </a:lnTo>
                </a:path>
                <a:path w="508635" h="1009650">
                  <a:moveTo>
                    <a:pt x="508507" y="33985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80891" y="2986150"/>
              <a:ext cx="1191895" cy="777875"/>
            </a:xfrm>
            <a:custGeom>
              <a:avLst/>
              <a:gdLst/>
              <a:ahLst/>
              <a:cxnLst/>
              <a:rect l="l" t="t" r="r" b="b"/>
              <a:pathLst>
                <a:path w="1191895" h="777875">
                  <a:moveTo>
                    <a:pt x="232156" y="775843"/>
                  </a:moveTo>
                  <a:lnTo>
                    <a:pt x="959485" y="777367"/>
                  </a:lnTo>
                </a:path>
                <a:path w="1191895" h="777875">
                  <a:moveTo>
                    <a:pt x="0" y="0"/>
                  </a:moveTo>
                  <a:lnTo>
                    <a:pt x="0" y="543560"/>
                  </a:lnTo>
                </a:path>
                <a:path w="1191895" h="777875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solidFill>
                  <a:srgbClr val="A6A6A6"/>
                </a:solidFill>
                <a:uFill>
                  <a:solidFill>
                    <a:srgbClr val="BEBEBE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solidFill>
                  <a:srgbClr val="A6A6A6"/>
                </a:solidFill>
                <a:uFill>
                  <a:solidFill>
                    <a:srgbClr val="BEBEBE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3739895" y="4693920"/>
            <a:ext cx="3914140" cy="1612900"/>
            <a:chOff x="2215895" y="4693920"/>
            <a:chExt cx="3914140" cy="1612900"/>
          </a:xfrm>
        </p:grpSpPr>
        <p:sp>
          <p:nvSpPr>
            <p:cNvPr id="59" name="object 59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15895" y="5239512"/>
              <a:ext cx="566928" cy="5638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58567" y="5269992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67711" y="5268849"/>
              <a:ext cx="464438" cy="46441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67711" y="4957318"/>
              <a:ext cx="1081405" cy="775970"/>
            </a:xfrm>
            <a:custGeom>
              <a:avLst/>
              <a:gdLst/>
              <a:ahLst/>
              <a:cxnLst/>
              <a:rect l="l" t="t" r="r" b="b"/>
              <a:pathLst>
                <a:path w="1081404" h="775970">
                  <a:moveTo>
                    <a:pt x="0" y="543686"/>
                  </a:moveTo>
                  <a:lnTo>
                    <a:pt x="4719" y="496884"/>
                  </a:lnTo>
                  <a:lnTo>
                    <a:pt x="18256" y="453298"/>
                  </a:lnTo>
                  <a:lnTo>
                    <a:pt x="39674" y="413862"/>
                  </a:lnTo>
                  <a:lnTo>
                    <a:pt x="68040" y="379507"/>
                  </a:lnTo>
                  <a:lnTo>
                    <a:pt x="102418" y="351165"/>
                  </a:lnTo>
                  <a:lnTo>
                    <a:pt x="141874" y="329767"/>
                  </a:lnTo>
                  <a:lnTo>
                    <a:pt x="185474" y="316245"/>
                  </a:lnTo>
                  <a:lnTo>
                    <a:pt x="232282" y="311530"/>
                  </a:lnTo>
                  <a:lnTo>
                    <a:pt x="279085" y="316245"/>
                  </a:lnTo>
                  <a:lnTo>
                    <a:pt x="322671" y="329767"/>
                  </a:lnTo>
                  <a:lnTo>
                    <a:pt x="362107" y="351165"/>
                  </a:lnTo>
                  <a:lnTo>
                    <a:pt x="396462" y="379507"/>
                  </a:lnTo>
                  <a:lnTo>
                    <a:pt x="424804" y="413862"/>
                  </a:lnTo>
                  <a:lnTo>
                    <a:pt x="446202" y="453298"/>
                  </a:lnTo>
                  <a:lnTo>
                    <a:pt x="459724" y="496884"/>
                  </a:lnTo>
                  <a:lnTo>
                    <a:pt x="464438" y="543686"/>
                  </a:lnTo>
                  <a:lnTo>
                    <a:pt x="459724" y="590497"/>
                  </a:lnTo>
                  <a:lnTo>
                    <a:pt x="446202" y="634096"/>
                  </a:lnTo>
                  <a:lnTo>
                    <a:pt x="424804" y="673548"/>
                  </a:lnTo>
                  <a:lnTo>
                    <a:pt x="396462" y="707921"/>
                  </a:lnTo>
                  <a:lnTo>
                    <a:pt x="362107" y="736281"/>
                  </a:lnTo>
                  <a:lnTo>
                    <a:pt x="322671" y="757694"/>
                  </a:lnTo>
                  <a:lnTo>
                    <a:pt x="279085" y="771226"/>
                  </a:lnTo>
                  <a:lnTo>
                    <a:pt x="232282" y="775944"/>
                  </a:lnTo>
                  <a:lnTo>
                    <a:pt x="185474" y="771226"/>
                  </a:lnTo>
                  <a:lnTo>
                    <a:pt x="141874" y="757694"/>
                  </a:lnTo>
                  <a:lnTo>
                    <a:pt x="102418" y="736281"/>
                  </a:lnTo>
                  <a:lnTo>
                    <a:pt x="68040" y="707921"/>
                  </a:lnTo>
                  <a:lnTo>
                    <a:pt x="39674" y="673548"/>
                  </a:lnTo>
                  <a:lnTo>
                    <a:pt x="18256" y="634096"/>
                  </a:lnTo>
                  <a:lnTo>
                    <a:pt x="4719" y="590497"/>
                  </a:lnTo>
                  <a:lnTo>
                    <a:pt x="0" y="543686"/>
                  </a:lnTo>
                  <a:close/>
                </a:path>
                <a:path w="1081404" h="775970">
                  <a:moveTo>
                    <a:pt x="396494" y="379475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9327" y="5702808"/>
              <a:ext cx="563879" cy="56388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72000" y="5736336"/>
              <a:ext cx="533400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79238" y="5733249"/>
              <a:ext cx="464438" cy="46446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13047" y="5733249"/>
              <a:ext cx="1230630" cy="464820"/>
            </a:xfrm>
            <a:custGeom>
              <a:avLst/>
              <a:gdLst/>
              <a:ahLst/>
              <a:cxnLst/>
              <a:rect l="l" t="t" r="r" b="b"/>
              <a:pathLst>
                <a:path w="1230629" h="464820">
                  <a:moveTo>
                    <a:pt x="766190" y="232232"/>
                  </a:moveTo>
                  <a:lnTo>
                    <a:pt x="770905" y="185429"/>
                  </a:lnTo>
                  <a:lnTo>
                    <a:pt x="784427" y="141837"/>
                  </a:lnTo>
                  <a:lnTo>
                    <a:pt x="805825" y="102389"/>
                  </a:lnTo>
                  <a:lnTo>
                    <a:pt x="834167" y="68019"/>
                  </a:lnTo>
                  <a:lnTo>
                    <a:pt x="868522" y="39661"/>
                  </a:lnTo>
                  <a:lnTo>
                    <a:pt x="907958" y="18250"/>
                  </a:lnTo>
                  <a:lnTo>
                    <a:pt x="951544" y="4718"/>
                  </a:lnTo>
                  <a:lnTo>
                    <a:pt x="998347" y="0"/>
                  </a:lnTo>
                  <a:lnTo>
                    <a:pt x="1045155" y="4718"/>
                  </a:lnTo>
                  <a:lnTo>
                    <a:pt x="1088755" y="18250"/>
                  </a:lnTo>
                  <a:lnTo>
                    <a:pt x="1128211" y="39661"/>
                  </a:lnTo>
                  <a:lnTo>
                    <a:pt x="1162589" y="68019"/>
                  </a:lnTo>
                  <a:lnTo>
                    <a:pt x="1190955" y="102389"/>
                  </a:lnTo>
                  <a:lnTo>
                    <a:pt x="1212373" y="141837"/>
                  </a:lnTo>
                  <a:lnTo>
                    <a:pt x="1225910" y="185429"/>
                  </a:lnTo>
                  <a:lnTo>
                    <a:pt x="1230629" y="232232"/>
                  </a:lnTo>
                  <a:lnTo>
                    <a:pt x="1225910" y="279034"/>
                  </a:lnTo>
                  <a:lnTo>
                    <a:pt x="1212373" y="322627"/>
                  </a:lnTo>
                  <a:lnTo>
                    <a:pt x="1190955" y="362074"/>
                  </a:lnTo>
                  <a:lnTo>
                    <a:pt x="1162589" y="396444"/>
                  </a:lnTo>
                  <a:lnTo>
                    <a:pt x="1128211" y="424802"/>
                  </a:lnTo>
                  <a:lnTo>
                    <a:pt x="1088755" y="446214"/>
                  </a:lnTo>
                  <a:lnTo>
                    <a:pt x="1045155" y="459746"/>
                  </a:lnTo>
                  <a:lnTo>
                    <a:pt x="998347" y="464464"/>
                  </a:lnTo>
                  <a:lnTo>
                    <a:pt x="951544" y="459746"/>
                  </a:lnTo>
                  <a:lnTo>
                    <a:pt x="907958" y="446214"/>
                  </a:lnTo>
                  <a:lnTo>
                    <a:pt x="868522" y="424802"/>
                  </a:lnTo>
                  <a:lnTo>
                    <a:pt x="834167" y="396444"/>
                  </a:lnTo>
                  <a:lnTo>
                    <a:pt x="805825" y="362074"/>
                  </a:lnTo>
                  <a:lnTo>
                    <a:pt x="784427" y="322627"/>
                  </a:lnTo>
                  <a:lnTo>
                    <a:pt x="770905" y="279034"/>
                  </a:lnTo>
                  <a:lnTo>
                    <a:pt x="766190" y="232232"/>
                  </a:lnTo>
                  <a:close/>
                </a:path>
                <a:path w="1230629" h="464820">
                  <a:moveTo>
                    <a:pt x="0" y="215709"/>
                  </a:moveTo>
                  <a:lnTo>
                    <a:pt x="766190" y="23223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20183" y="4693920"/>
              <a:ext cx="566927" cy="56388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62855" y="4724400"/>
              <a:ext cx="533400" cy="5699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72000" y="4723638"/>
              <a:ext cx="464438" cy="46443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72000" y="4723638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39395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285231" y="5059680"/>
              <a:ext cx="844296" cy="84429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68111" y="5230368"/>
              <a:ext cx="533400" cy="56997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27903" y="5081016"/>
              <a:ext cx="758951" cy="76200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75731" y="5229225"/>
              <a:ext cx="464438" cy="46443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75731" y="522922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75"/>
                  </a:lnTo>
                  <a:lnTo>
                    <a:pt x="446182" y="322580"/>
                  </a:lnTo>
                  <a:lnTo>
                    <a:pt x="424764" y="362037"/>
                  </a:lnTo>
                  <a:lnTo>
                    <a:pt x="396398" y="396413"/>
                  </a:lnTo>
                  <a:lnTo>
                    <a:pt x="362020" y="424774"/>
                  </a:lnTo>
                  <a:lnTo>
                    <a:pt x="322564" y="446188"/>
                  </a:lnTo>
                  <a:lnTo>
                    <a:pt x="278964" y="459720"/>
                  </a:lnTo>
                  <a:lnTo>
                    <a:pt x="232155" y="464438"/>
                  </a:lnTo>
                  <a:lnTo>
                    <a:pt x="185353" y="459720"/>
                  </a:lnTo>
                  <a:lnTo>
                    <a:pt x="141767" y="446188"/>
                  </a:lnTo>
                  <a:lnTo>
                    <a:pt x="102331" y="424774"/>
                  </a:lnTo>
                  <a:lnTo>
                    <a:pt x="67976" y="396413"/>
                  </a:lnTo>
                  <a:lnTo>
                    <a:pt x="39634" y="362037"/>
                  </a:lnTo>
                  <a:lnTo>
                    <a:pt x="18236" y="322580"/>
                  </a:lnTo>
                  <a:lnTo>
                    <a:pt x="4714" y="278975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98135" y="5477256"/>
              <a:ext cx="792479" cy="63398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043677" y="5625642"/>
              <a:ext cx="500380" cy="340360"/>
            </a:xfrm>
            <a:custGeom>
              <a:avLst/>
              <a:gdLst/>
              <a:ahLst/>
              <a:cxnLst/>
              <a:rect l="l" t="t" r="r" b="b"/>
              <a:pathLst>
                <a:path w="500379" h="340360">
                  <a:moveTo>
                    <a:pt x="0" y="339839"/>
                  </a:moveTo>
                  <a:lnTo>
                    <a:pt x="499999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>
            <a:spLocks noGrp="1"/>
          </p:cNvSpPr>
          <p:nvPr>
            <p:ph type="ftr" sz="quarter" idx="5"/>
          </p:nvPr>
        </p:nvSpPr>
        <p:spPr>
          <a:xfrm>
            <a:off x="5057901" y="4851605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87" name="object 87"/>
          <p:cNvSpPr txBox="1"/>
          <p:nvPr/>
        </p:nvSpPr>
        <p:spPr>
          <a:xfrm>
            <a:off x="6260085" y="4850028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dt" sz="half" idx="6"/>
          </p:nvPr>
        </p:nvSpPr>
        <p:spPr>
          <a:xfrm>
            <a:off x="4469003" y="4864712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89" name="object 89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432551" y="53388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163816" y="535584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863335" y="577286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267070" y="5860110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697093" y="605937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078"/>
            <a:ext cx="7487284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5. Se </a:t>
            </a:r>
            <a:r>
              <a:rPr sz="3200" spc="-5" dirty="0">
                <a:latin typeface="Carlito"/>
                <a:cs typeface="Carlito"/>
              </a:rPr>
              <a:t>ainda </a:t>
            </a:r>
            <a:r>
              <a:rPr sz="3200" spc="-10" dirty="0">
                <a:latin typeface="Carlito"/>
                <a:cs typeface="Carlito"/>
              </a:rPr>
              <a:t>há </a:t>
            </a:r>
            <a:r>
              <a:rPr sz="3200" spc="-10" dirty="0">
                <a:solidFill>
                  <a:srgbClr val="006FC0"/>
                </a:solidFill>
                <a:latin typeface="Carlito"/>
                <a:cs typeface="Carlito"/>
              </a:rPr>
              <a:t>nós </a:t>
            </a:r>
            <a:r>
              <a:rPr sz="3200" spc="-5" dirty="0">
                <a:latin typeface="Carlito"/>
                <a:cs typeface="Carlito"/>
              </a:rPr>
              <a:t>em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O </a:t>
            </a:r>
            <a:r>
              <a:rPr sz="3200" spc="-10" dirty="0">
                <a:latin typeface="Carlito"/>
                <a:cs typeface="Carlito"/>
              </a:rPr>
              <a:t>que não </a:t>
            </a:r>
            <a:r>
              <a:rPr sz="3200" spc="-25" dirty="0">
                <a:latin typeface="Carlito"/>
                <a:cs typeface="Carlito"/>
              </a:rPr>
              <a:t>estão </a:t>
            </a:r>
            <a:r>
              <a:rPr sz="3200" spc="-5" dirty="0">
                <a:latin typeface="Carlito"/>
                <a:cs typeface="Carlito"/>
              </a:rPr>
              <a:t>em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3200" spc="-5" dirty="0">
                <a:latin typeface="Carlito"/>
                <a:cs typeface="Carlito"/>
              </a:rPr>
              <a:t>,  </a:t>
            </a:r>
            <a:r>
              <a:rPr sz="3200" spc="-15" dirty="0">
                <a:latin typeface="Carlito"/>
                <a:cs typeface="Carlito"/>
              </a:rPr>
              <a:t>volte </a:t>
            </a:r>
            <a:r>
              <a:rPr sz="3200" spc="-5" dirty="0">
                <a:latin typeface="Carlito"/>
                <a:cs typeface="Carlito"/>
              </a:rPr>
              <a:t>ao </a:t>
            </a:r>
            <a:r>
              <a:rPr sz="3200" spc="-10" dirty="0">
                <a:latin typeface="Carlito"/>
                <a:cs typeface="Carlito"/>
              </a:rPr>
              <a:t>passo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3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6"/>
            <a:ext cx="576580" cy="1612900"/>
            <a:chOff x="3297935" y="2490216"/>
            <a:chExt cx="576580" cy="1612900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7935" y="3499104"/>
              <a:ext cx="566927" cy="5669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607" y="3532632"/>
              <a:ext cx="533400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608" y="3529711"/>
              <a:ext cx="464565" cy="4645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8608" y="3529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1" name="object 21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7" name="object 27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36312" y="2590038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3" name="object 33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88205" y="2753867"/>
            <a:ext cx="2840990" cy="1009650"/>
          </a:xfrm>
          <a:custGeom>
            <a:avLst/>
            <a:gdLst/>
            <a:ahLst/>
            <a:cxnLst/>
            <a:rect l="l" t="t" r="r" b="b"/>
            <a:pathLst>
              <a:path w="2840990" h="1009650">
                <a:moveTo>
                  <a:pt x="0" y="339852"/>
                </a:moveTo>
                <a:lnTo>
                  <a:pt x="684403" y="0"/>
                </a:lnTo>
              </a:path>
              <a:path w="2840990" h="1009650">
                <a:moveTo>
                  <a:pt x="0" y="668274"/>
                </a:moveTo>
                <a:lnTo>
                  <a:pt x="684403" y="1008126"/>
                </a:lnTo>
              </a:path>
              <a:path w="2840990" h="1009650">
                <a:moveTo>
                  <a:pt x="1080896" y="164211"/>
                </a:moveTo>
                <a:lnTo>
                  <a:pt x="1944243" y="845439"/>
                </a:lnTo>
              </a:path>
              <a:path w="2840990" h="1009650">
                <a:moveTo>
                  <a:pt x="2340610" y="1009650"/>
                </a:moveTo>
                <a:lnTo>
                  <a:pt x="2840735" y="668274"/>
                </a:lnTo>
              </a:path>
              <a:path w="2840990" h="1009650">
                <a:moveTo>
                  <a:pt x="2840735" y="339852"/>
                </a:moveTo>
                <a:lnTo>
                  <a:pt x="2332228" y="0"/>
                </a:lnTo>
              </a:path>
              <a:path w="2840990" h="1009650">
                <a:moveTo>
                  <a:pt x="1148842" y="1008126"/>
                </a:moveTo>
                <a:lnTo>
                  <a:pt x="1876170" y="1009650"/>
                </a:lnTo>
              </a:path>
              <a:path w="2840990" h="1009650">
                <a:moveTo>
                  <a:pt x="916685" y="232283"/>
                </a:moveTo>
                <a:lnTo>
                  <a:pt x="916685" y="775843"/>
                </a:lnTo>
              </a:path>
              <a:path w="2840990" h="1009650">
                <a:moveTo>
                  <a:pt x="2099945" y="232283"/>
                </a:moveTo>
                <a:lnTo>
                  <a:pt x="2108454" y="777494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solidFill>
                  <a:srgbClr val="A6A6A6"/>
                </a:solidFill>
                <a:uFill>
                  <a:solidFill>
                    <a:srgbClr val="BEBEBE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solidFill>
                  <a:srgbClr val="A6A6A6"/>
                </a:solidFill>
                <a:uFill>
                  <a:solidFill>
                    <a:srgbClr val="BEBEBE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A6A6A6"/>
                </a:solidFill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3739895" y="4693920"/>
            <a:ext cx="3785870" cy="1612900"/>
            <a:chOff x="2215895" y="4693920"/>
            <a:chExt cx="3785870" cy="1612900"/>
          </a:xfrm>
        </p:grpSpPr>
        <p:sp>
          <p:nvSpPr>
            <p:cNvPr id="52" name="object 52"/>
            <p:cNvSpPr/>
            <p:nvPr/>
          </p:nvSpPr>
          <p:spPr>
            <a:xfrm>
              <a:off x="3297935" y="4693920"/>
              <a:ext cx="566927" cy="56692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40607" y="4727448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48608" y="4725162"/>
              <a:ext cx="464565" cy="46443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48608" y="47251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97935" y="5687568"/>
              <a:ext cx="566927" cy="5638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40607" y="5718048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8608" y="5716740"/>
              <a:ext cx="464438" cy="46445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8608" y="5189601"/>
              <a:ext cx="464820" cy="991869"/>
            </a:xfrm>
            <a:custGeom>
              <a:avLst/>
              <a:gdLst/>
              <a:ahLst/>
              <a:cxnLst/>
              <a:rect l="l" t="t" r="r" b="b"/>
              <a:pathLst>
                <a:path w="464820" h="991870">
                  <a:moveTo>
                    <a:pt x="0" y="759358"/>
                  </a:moveTo>
                  <a:lnTo>
                    <a:pt x="4719" y="712556"/>
                  </a:lnTo>
                  <a:lnTo>
                    <a:pt x="18256" y="668965"/>
                  </a:lnTo>
                  <a:lnTo>
                    <a:pt x="39674" y="629519"/>
                  </a:lnTo>
                  <a:lnTo>
                    <a:pt x="68040" y="595152"/>
                  </a:lnTo>
                  <a:lnTo>
                    <a:pt x="102418" y="566796"/>
                  </a:lnTo>
                  <a:lnTo>
                    <a:pt x="141874" y="545387"/>
                  </a:lnTo>
                  <a:lnTo>
                    <a:pt x="185474" y="531856"/>
                  </a:lnTo>
                  <a:lnTo>
                    <a:pt x="232282" y="527138"/>
                  </a:lnTo>
                  <a:lnTo>
                    <a:pt x="279085" y="531856"/>
                  </a:lnTo>
                  <a:lnTo>
                    <a:pt x="322671" y="545387"/>
                  </a:lnTo>
                  <a:lnTo>
                    <a:pt x="362107" y="566796"/>
                  </a:lnTo>
                  <a:lnTo>
                    <a:pt x="396462" y="595152"/>
                  </a:lnTo>
                  <a:lnTo>
                    <a:pt x="424804" y="629519"/>
                  </a:lnTo>
                  <a:lnTo>
                    <a:pt x="446202" y="668965"/>
                  </a:lnTo>
                  <a:lnTo>
                    <a:pt x="459724" y="712556"/>
                  </a:lnTo>
                  <a:lnTo>
                    <a:pt x="464438" y="759358"/>
                  </a:lnTo>
                  <a:lnTo>
                    <a:pt x="459724" y="806161"/>
                  </a:lnTo>
                  <a:lnTo>
                    <a:pt x="446202" y="849753"/>
                  </a:lnTo>
                  <a:lnTo>
                    <a:pt x="424804" y="889201"/>
                  </a:lnTo>
                  <a:lnTo>
                    <a:pt x="396462" y="923570"/>
                  </a:lnTo>
                  <a:lnTo>
                    <a:pt x="362107" y="951928"/>
                  </a:lnTo>
                  <a:lnTo>
                    <a:pt x="322671" y="973340"/>
                  </a:lnTo>
                  <a:lnTo>
                    <a:pt x="279085" y="986872"/>
                  </a:lnTo>
                  <a:lnTo>
                    <a:pt x="232282" y="991590"/>
                  </a:lnTo>
                  <a:lnTo>
                    <a:pt x="185474" y="986872"/>
                  </a:lnTo>
                  <a:lnTo>
                    <a:pt x="141874" y="973340"/>
                  </a:lnTo>
                  <a:lnTo>
                    <a:pt x="102418" y="951928"/>
                  </a:lnTo>
                  <a:lnTo>
                    <a:pt x="68040" y="923570"/>
                  </a:lnTo>
                  <a:lnTo>
                    <a:pt x="39674" y="889201"/>
                  </a:lnTo>
                  <a:lnTo>
                    <a:pt x="18256" y="849753"/>
                  </a:lnTo>
                  <a:lnTo>
                    <a:pt x="4719" y="806161"/>
                  </a:lnTo>
                  <a:lnTo>
                    <a:pt x="0" y="759358"/>
                  </a:lnTo>
                  <a:close/>
                </a:path>
                <a:path w="464820" h="991870">
                  <a:moveTo>
                    <a:pt x="232282" y="0"/>
                  </a:moveTo>
                  <a:lnTo>
                    <a:pt x="232282" y="5271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15895" y="5239512"/>
              <a:ext cx="566928" cy="56387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58567" y="5269992"/>
              <a:ext cx="533400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67711" y="5268849"/>
              <a:ext cx="464438" cy="46441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67711" y="4957318"/>
              <a:ext cx="1081405" cy="775970"/>
            </a:xfrm>
            <a:custGeom>
              <a:avLst/>
              <a:gdLst/>
              <a:ahLst/>
              <a:cxnLst/>
              <a:rect l="l" t="t" r="r" b="b"/>
              <a:pathLst>
                <a:path w="1081404" h="775970">
                  <a:moveTo>
                    <a:pt x="0" y="543686"/>
                  </a:moveTo>
                  <a:lnTo>
                    <a:pt x="4719" y="496884"/>
                  </a:lnTo>
                  <a:lnTo>
                    <a:pt x="18256" y="453298"/>
                  </a:lnTo>
                  <a:lnTo>
                    <a:pt x="39674" y="413862"/>
                  </a:lnTo>
                  <a:lnTo>
                    <a:pt x="68040" y="379507"/>
                  </a:lnTo>
                  <a:lnTo>
                    <a:pt x="102418" y="351165"/>
                  </a:lnTo>
                  <a:lnTo>
                    <a:pt x="141874" y="329767"/>
                  </a:lnTo>
                  <a:lnTo>
                    <a:pt x="185474" y="316245"/>
                  </a:lnTo>
                  <a:lnTo>
                    <a:pt x="232282" y="311530"/>
                  </a:lnTo>
                  <a:lnTo>
                    <a:pt x="279085" y="316245"/>
                  </a:lnTo>
                  <a:lnTo>
                    <a:pt x="322671" y="329767"/>
                  </a:lnTo>
                  <a:lnTo>
                    <a:pt x="362107" y="351165"/>
                  </a:lnTo>
                  <a:lnTo>
                    <a:pt x="396462" y="379507"/>
                  </a:lnTo>
                  <a:lnTo>
                    <a:pt x="424804" y="413862"/>
                  </a:lnTo>
                  <a:lnTo>
                    <a:pt x="446202" y="453298"/>
                  </a:lnTo>
                  <a:lnTo>
                    <a:pt x="459724" y="496884"/>
                  </a:lnTo>
                  <a:lnTo>
                    <a:pt x="464438" y="543686"/>
                  </a:lnTo>
                  <a:lnTo>
                    <a:pt x="459724" y="590497"/>
                  </a:lnTo>
                  <a:lnTo>
                    <a:pt x="446202" y="634096"/>
                  </a:lnTo>
                  <a:lnTo>
                    <a:pt x="424804" y="673548"/>
                  </a:lnTo>
                  <a:lnTo>
                    <a:pt x="396462" y="707921"/>
                  </a:lnTo>
                  <a:lnTo>
                    <a:pt x="362107" y="736281"/>
                  </a:lnTo>
                  <a:lnTo>
                    <a:pt x="322671" y="757694"/>
                  </a:lnTo>
                  <a:lnTo>
                    <a:pt x="279085" y="771226"/>
                  </a:lnTo>
                  <a:lnTo>
                    <a:pt x="232282" y="775944"/>
                  </a:lnTo>
                  <a:lnTo>
                    <a:pt x="185474" y="771226"/>
                  </a:lnTo>
                  <a:lnTo>
                    <a:pt x="141874" y="757694"/>
                  </a:lnTo>
                  <a:lnTo>
                    <a:pt x="102418" y="736281"/>
                  </a:lnTo>
                  <a:lnTo>
                    <a:pt x="68040" y="707921"/>
                  </a:lnTo>
                  <a:lnTo>
                    <a:pt x="39674" y="673548"/>
                  </a:lnTo>
                  <a:lnTo>
                    <a:pt x="18256" y="634096"/>
                  </a:lnTo>
                  <a:lnTo>
                    <a:pt x="4719" y="590497"/>
                  </a:lnTo>
                  <a:lnTo>
                    <a:pt x="0" y="543686"/>
                  </a:lnTo>
                  <a:close/>
                </a:path>
                <a:path w="1081404" h="775970">
                  <a:moveTo>
                    <a:pt x="396494" y="379475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29327" y="5702808"/>
              <a:ext cx="563879" cy="56388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72000" y="5736336"/>
              <a:ext cx="533400" cy="56997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79238" y="5733249"/>
              <a:ext cx="464438" cy="4644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13047" y="5733249"/>
              <a:ext cx="1230630" cy="464820"/>
            </a:xfrm>
            <a:custGeom>
              <a:avLst/>
              <a:gdLst/>
              <a:ahLst/>
              <a:cxnLst/>
              <a:rect l="l" t="t" r="r" b="b"/>
              <a:pathLst>
                <a:path w="1230629" h="464820">
                  <a:moveTo>
                    <a:pt x="766190" y="232232"/>
                  </a:moveTo>
                  <a:lnTo>
                    <a:pt x="770905" y="185429"/>
                  </a:lnTo>
                  <a:lnTo>
                    <a:pt x="784427" y="141837"/>
                  </a:lnTo>
                  <a:lnTo>
                    <a:pt x="805825" y="102389"/>
                  </a:lnTo>
                  <a:lnTo>
                    <a:pt x="834167" y="68019"/>
                  </a:lnTo>
                  <a:lnTo>
                    <a:pt x="868522" y="39661"/>
                  </a:lnTo>
                  <a:lnTo>
                    <a:pt x="907958" y="18250"/>
                  </a:lnTo>
                  <a:lnTo>
                    <a:pt x="951544" y="4718"/>
                  </a:lnTo>
                  <a:lnTo>
                    <a:pt x="998347" y="0"/>
                  </a:lnTo>
                  <a:lnTo>
                    <a:pt x="1045155" y="4718"/>
                  </a:lnTo>
                  <a:lnTo>
                    <a:pt x="1088755" y="18250"/>
                  </a:lnTo>
                  <a:lnTo>
                    <a:pt x="1128211" y="39661"/>
                  </a:lnTo>
                  <a:lnTo>
                    <a:pt x="1162589" y="68019"/>
                  </a:lnTo>
                  <a:lnTo>
                    <a:pt x="1190955" y="102389"/>
                  </a:lnTo>
                  <a:lnTo>
                    <a:pt x="1212373" y="141837"/>
                  </a:lnTo>
                  <a:lnTo>
                    <a:pt x="1225910" y="185429"/>
                  </a:lnTo>
                  <a:lnTo>
                    <a:pt x="1230629" y="232232"/>
                  </a:lnTo>
                  <a:lnTo>
                    <a:pt x="1225910" y="279034"/>
                  </a:lnTo>
                  <a:lnTo>
                    <a:pt x="1212373" y="322627"/>
                  </a:lnTo>
                  <a:lnTo>
                    <a:pt x="1190955" y="362074"/>
                  </a:lnTo>
                  <a:lnTo>
                    <a:pt x="1162589" y="396444"/>
                  </a:lnTo>
                  <a:lnTo>
                    <a:pt x="1128211" y="424802"/>
                  </a:lnTo>
                  <a:lnTo>
                    <a:pt x="1088755" y="446214"/>
                  </a:lnTo>
                  <a:lnTo>
                    <a:pt x="1045155" y="459746"/>
                  </a:lnTo>
                  <a:lnTo>
                    <a:pt x="998347" y="464464"/>
                  </a:lnTo>
                  <a:lnTo>
                    <a:pt x="951544" y="459746"/>
                  </a:lnTo>
                  <a:lnTo>
                    <a:pt x="907958" y="446214"/>
                  </a:lnTo>
                  <a:lnTo>
                    <a:pt x="868522" y="424802"/>
                  </a:lnTo>
                  <a:lnTo>
                    <a:pt x="834167" y="396444"/>
                  </a:lnTo>
                  <a:lnTo>
                    <a:pt x="805825" y="362074"/>
                  </a:lnTo>
                  <a:lnTo>
                    <a:pt x="784427" y="322627"/>
                  </a:lnTo>
                  <a:lnTo>
                    <a:pt x="770905" y="279034"/>
                  </a:lnTo>
                  <a:lnTo>
                    <a:pt x="766190" y="232232"/>
                  </a:lnTo>
                  <a:close/>
                </a:path>
                <a:path w="1230629" h="464820">
                  <a:moveTo>
                    <a:pt x="0" y="215709"/>
                  </a:moveTo>
                  <a:lnTo>
                    <a:pt x="766190" y="23223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20183" y="4693920"/>
              <a:ext cx="566927" cy="56388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62855" y="4724400"/>
              <a:ext cx="533400" cy="56997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72000" y="4723638"/>
              <a:ext cx="464438" cy="46443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72000" y="4723638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39395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25439" y="5199888"/>
              <a:ext cx="563879" cy="56388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468111" y="5230368"/>
              <a:ext cx="533400" cy="56997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475731" y="5229225"/>
              <a:ext cx="464438" cy="46443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43677" y="5229225"/>
              <a:ext cx="896619" cy="736600"/>
            </a:xfrm>
            <a:custGeom>
              <a:avLst/>
              <a:gdLst/>
              <a:ahLst/>
              <a:cxnLst/>
              <a:rect l="l" t="t" r="r" b="b"/>
              <a:pathLst>
                <a:path w="896620" h="736600">
                  <a:moveTo>
                    <a:pt x="432054" y="232156"/>
                  </a:moveTo>
                  <a:lnTo>
                    <a:pt x="436768" y="185353"/>
                  </a:lnTo>
                  <a:lnTo>
                    <a:pt x="450290" y="141767"/>
                  </a:lnTo>
                  <a:lnTo>
                    <a:pt x="471688" y="102331"/>
                  </a:lnTo>
                  <a:lnTo>
                    <a:pt x="500030" y="67976"/>
                  </a:lnTo>
                  <a:lnTo>
                    <a:pt x="534385" y="39634"/>
                  </a:lnTo>
                  <a:lnTo>
                    <a:pt x="573821" y="18236"/>
                  </a:lnTo>
                  <a:lnTo>
                    <a:pt x="617407" y="4714"/>
                  </a:lnTo>
                  <a:lnTo>
                    <a:pt x="664210" y="0"/>
                  </a:lnTo>
                  <a:lnTo>
                    <a:pt x="711018" y="4714"/>
                  </a:lnTo>
                  <a:lnTo>
                    <a:pt x="754618" y="18236"/>
                  </a:lnTo>
                  <a:lnTo>
                    <a:pt x="794074" y="39634"/>
                  </a:lnTo>
                  <a:lnTo>
                    <a:pt x="828452" y="67976"/>
                  </a:lnTo>
                  <a:lnTo>
                    <a:pt x="856818" y="102331"/>
                  </a:lnTo>
                  <a:lnTo>
                    <a:pt x="878236" y="141767"/>
                  </a:lnTo>
                  <a:lnTo>
                    <a:pt x="891773" y="185353"/>
                  </a:lnTo>
                  <a:lnTo>
                    <a:pt x="896493" y="232156"/>
                  </a:lnTo>
                  <a:lnTo>
                    <a:pt x="891773" y="278975"/>
                  </a:lnTo>
                  <a:lnTo>
                    <a:pt x="878236" y="322580"/>
                  </a:lnTo>
                  <a:lnTo>
                    <a:pt x="856818" y="362037"/>
                  </a:lnTo>
                  <a:lnTo>
                    <a:pt x="828452" y="396413"/>
                  </a:lnTo>
                  <a:lnTo>
                    <a:pt x="794074" y="424774"/>
                  </a:lnTo>
                  <a:lnTo>
                    <a:pt x="754618" y="446188"/>
                  </a:lnTo>
                  <a:lnTo>
                    <a:pt x="711018" y="459720"/>
                  </a:lnTo>
                  <a:lnTo>
                    <a:pt x="664210" y="464438"/>
                  </a:lnTo>
                  <a:lnTo>
                    <a:pt x="617407" y="459720"/>
                  </a:lnTo>
                  <a:lnTo>
                    <a:pt x="573821" y="446188"/>
                  </a:lnTo>
                  <a:lnTo>
                    <a:pt x="534385" y="424774"/>
                  </a:lnTo>
                  <a:lnTo>
                    <a:pt x="500030" y="396413"/>
                  </a:lnTo>
                  <a:lnTo>
                    <a:pt x="471688" y="362037"/>
                  </a:lnTo>
                  <a:lnTo>
                    <a:pt x="450290" y="322580"/>
                  </a:lnTo>
                  <a:lnTo>
                    <a:pt x="436768" y="278975"/>
                  </a:lnTo>
                  <a:lnTo>
                    <a:pt x="432054" y="232156"/>
                  </a:lnTo>
                  <a:close/>
                </a:path>
                <a:path w="896620" h="736600">
                  <a:moveTo>
                    <a:pt x="0" y="736257"/>
                  </a:moveTo>
                  <a:lnTo>
                    <a:pt x="499999" y="396417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/>
          <p:nvPr/>
        </p:nvSpPr>
        <p:spPr>
          <a:xfrm>
            <a:off x="7306056" y="2694432"/>
            <a:ext cx="3361943" cy="157276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08392" y="4928615"/>
            <a:ext cx="2855975" cy="117957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xfrm>
            <a:off x="5040758" y="4850624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79" name="object 79"/>
          <p:cNvSpPr txBox="1"/>
          <p:nvPr/>
        </p:nvSpPr>
        <p:spPr>
          <a:xfrm>
            <a:off x="6260085" y="4850028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dt" sz="half" idx="6"/>
          </p:nvPr>
        </p:nvSpPr>
        <p:spPr>
          <a:xfrm>
            <a:off x="4451860" y="4863731"/>
            <a:ext cx="141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81" name="object 81"/>
          <p:cNvSpPr txBox="1"/>
          <p:nvPr/>
        </p:nvSpPr>
        <p:spPr>
          <a:xfrm>
            <a:off x="4899153" y="53065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432551" y="53388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163816" y="535584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54908" y="539546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863335" y="577286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036312" y="584365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267070" y="5860110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97093" y="605937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Resumo do Algoritmo de </a:t>
            </a:r>
            <a:r>
              <a:rPr lang="pt-BR" dirty="0" err="1"/>
              <a:t>Prim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3A010E4-FC55-4C89-9B96-7AB92FB3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84885" marR="179705" indent="-515620">
              <a:spcBef>
                <a:spcPts val="9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lang="pt-BR" sz="2800" spc="-10" dirty="0">
                <a:cs typeface="Carlito"/>
              </a:rPr>
              <a:t>Escolher </a:t>
            </a:r>
            <a:r>
              <a:rPr lang="pt-BR" sz="2800" spc="-5" dirty="0">
                <a:cs typeface="Carlito"/>
              </a:rPr>
              <a:t>o </a:t>
            </a:r>
            <a:r>
              <a:rPr lang="pt-BR" sz="2800" spc="-10" dirty="0">
                <a:cs typeface="Carlito"/>
              </a:rPr>
              <a:t>nó ligado </a:t>
            </a:r>
            <a:r>
              <a:rPr lang="pt-BR" sz="2800" spc="-5" dirty="0">
                <a:cs typeface="Carlito"/>
              </a:rPr>
              <a:t>ao menor </a:t>
            </a:r>
            <a:r>
              <a:rPr lang="pt-BR" sz="2800" spc="-20" dirty="0">
                <a:cs typeface="Carlito"/>
              </a:rPr>
              <a:t>arco </a:t>
            </a:r>
            <a:r>
              <a:rPr lang="pt-BR" sz="2800" spc="-5" dirty="0">
                <a:cs typeface="Carlito"/>
              </a:rPr>
              <a:t>e </a:t>
            </a:r>
            <a:r>
              <a:rPr lang="pt-BR" sz="2800" spc="-15" dirty="0">
                <a:cs typeface="Carlito"/>
              </a:rPr>
              <a:t>colocar </a:t>
            </a:r>
            <a:r>
              <a:rPr lang="pt-BR" sz="2800" spc="-10" dirty="0">
                <a:cs typeface="Carlito"/>
              </a:rPr>
              <a:t>na  árvore</a:t>
            </a:r>
            <a:r>
              <a:rPr lang="pt-BR" sz="2800" spc="-5" dirty="0">
                <a:cs typeface="Carlito"/>
              </a:rPr>
              <a:t> </a:t>
            </a:r>
            <a:r>
              <a:rPr lang="pt-BR" sz="2800" spc="-10" dirty="0">
                <a:cs typeface="Carlito"/>
              </a:rPr>
              <a:t>destino</a:t>
            </a:r>
            <a:endParaRPr lang="pt-BR" sz="2800" dirty="0">
              <a:cs typeface="Carlito"/>
            </a:endParaRPr>
          </a:p>
          <a:p>
            <a:pPr marL="984885" marR="99060" indent="-515620">
              <a:spcBef>
                <a:spcPts val="63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lang="pt-BR" sz="2800" spc="-5" dirty="0">
                <a:cs typeface="Carlito"/>
              </a:rPr>
              <a:t>A partir </a:t>
            </a:r>
            <a:r>
              <a:rPr lang="pt-BR" sz="2800" spc="-10" dirty="0">
                <a:cs typeface="Carlito"/>
              </a:rPr>
              <a:t>de um dos nós presentes na </a:t>
            </a:r>
            <a:r>
              <a:rPr lang="pt-BR" sz="2800" spc="-5" dirty="0">
                <a:cs typeface="Carlito"/>
              </a:rPr>
              <a:t>árvore  </a:t>
            </a:r>
            <a:r>
              <a:rPr lang="pt-BR" sz="2800" spc="-15" dirty="0">
                <a:cs typeface="Carlito"/>
              </a:rPr>
              <a:t>destino, </a:t>
            </a:r>
            <a:r>
              <a:rPr lang="pt-BR" sz="2800" spc="-10" dirty="0">
                <a:cs typeface="Carlito"/>
              </a:rPr>
              <a:t>escolher </a:t>
            </a:r>
            <a:r>
              <a:rPr lang="pt-BR" sz="2800" spc="-5" dirty="0">
                <a:cs typeface="Carlito"/>
              </a:rPr>
              <a:t>o </a:t>
            </a:r>
            <a:r>
              <a:rPr lang="pt-BR" sz="2800" spc="-10" dirty="0">
                <a:cs typeface="Carlito"/>
              </a:rPr>
              <a:t>nó </a:t>
            </a:r>
            <a:r>
              <a:rPr lang="pt-BR" sz="2800" spc="-5" dirty="0">
                <a:cs typeface="Carlito"/>
              </a:rPr>
              <a:t>mais </a:t>
            </a:r>
            <a:r>
              <a:rPr lang="pt-BR" sz="2800" spc="-20" dirty="0">
                <a:cs typeface="Carlito"/>
              </a:rPr>
              <a:t>próximo </a:t>
            </a:r>
            <a:r>
              <a:rPr lang="pt-BR" sz="2800" spc="-10" dirty="0">
                <a:cs typeface="Carlito"/>
              </a:rPr>
              <a:t>no </a:t>
            </a:r>
            <a:r>
              <a:rPr lang="pt-BR" sz="2800" spc="-30" dirty="0">
                <a:cs typeface="Carlito"/>
              </a:rPr>
              <a:t>grafo  </a:t>
            </a:r>
            <a:r>
              <a:rPr lang="pt-BR" sz="2800" spc="-10" dirty="0">
                <a:cs typeface="Carlito"/>
              </a:rPr>
              <a:t>origem </a:t>
            </a:r>
            <a:r>
              <a:rPr lang="pt-BR" sz="2800" spc="-155" dirty="0">
                <a:cs typeface="Arial"/>
              </a:rPr>
              <a:t>– </a:t>
            </a:r>
            <a:r>
              <a:rPr lang="pt-BR" sz="2800" spc="-5" dirty="0">
                <a:cs typeface="Carlito"/>
              </a:rPr>
              <a:t>e </a:t>
            </a:r>
            <a:r>
              <a:rPr lang="pt-BR" sz="2800" spc="-10" dirty="0">
                <a:cs typeface="Carlito"/>
              </a:rPr>
              <a:t>que </a:t>
            </a:r>
            <a:r>
              <a:rPr lang="pt-BR" sz="2800" spc="-5" dirty="0">
                <a:cs typeface="Carlito"/>
              </a:rPr>
              <a:t>não </a:t>
            </a:r>
            <a:r>
              <a:rPr lang="pt-BR" sz="2800" spc="-15" dirty="0">
                <a:cs typeface="Carlito"/>
              </a:rPr>
              <a:t>esteja </a:t>
            </a:r>
            <a:r>
              <a:rPr lang="pt-BR" sz="2800" spc="-10" dirty="0">
                <a:cs typeface="Carlito"/>
              </a:rPr>
              <a:t>no destino </a:t>
            </a:r>
            <a:r>
              <a:rPr lang="pt-BR" sz="2800" spc="-155" dirty="0">
                <a:cs typeface="Arial"/>
              </a:rPr>
              <a:t>– </a:t>
            </a:r>
            <a:r>
              <a:rPr lang="pt-BR" sz="2800" spc="-5" dirty="0">
                <a:cs typeface="Carlito"/>
              </a:rPr>
              <a:t>e </a:t>
            </a:r>
            <a:r>
              <a:rPr lang="pt-BR" sz="2800" spc="-15" dirty="0">
                <a:cs typeface="Carlito"/>
              </a:rPr>
              <a:t>colocar  </a:t>
            </a:r>
            <a:r>
              <a:rPr lang="pt-BR" sz="2800" spc="-5" dirty="0">
                <a:cs typeface="Carlito"/>
              </a:rPr>
              <a:t>ele e o </a:t>
            </a:r>
            <a:r>
              <a:rPr lang="pt-BR" sz="2800" spc="-20" dirty="0">
                <a:cs typeface="Carlito"/>
              </a:rPr>
              <a:t>arco </a:t>
            </a:r>
            <a:r>
              <a:rPr lang="pt-BR" sz="2800" spc="-5" dirty="0">
                <a:cs typeface="Carlito"/>
              </a:rPr>
              <a:t>que </a:t>
            </a:r>
            <a:r>
              <a:rPr lang="pt-BR" sz="2800" spc="-15" dirty="0">
                <a:cs typeface="Carlito"/>
              </a:rPr>
              <a:t>ligam </a:t>
            </a:r>
            <a:r>
              <a:rPr lang="pt-BR" sz="2800" spc="-10" dirty="0">
                <a:cs typeface="Carlito"/>
              </a:rPr>
              <a:t>os nós na </a:t>
            </a:r>
            <a:r>
              <a:rPr lang="pt-BR" sz="2800" spc="-5" dirty="0">
                <a:cs typeface="Carlito"/>
              </a:rPr>
              <a:t>árvore</a:t>
            </a:r>
            <a:r>
              <a:rPr lang="pt-BR" sz="2800" spc="75" dirty="0">
                <a:cs typeface="Carlito"/>
              </a:rPr>
              <a:t> </a:t>
            </a:r>
            <a:r>
              <a:rPr lang="pt-BR" sz="2800" spc="-10" dirty="0">
                <a:cs typeface="Carlito"/>
              </a:rPr>
              <a:t>destino</a:t>
            </a:r>
            <a:endParaRPr lang="pt-BR" sz="2800" dirty="0">
              <a:cs typeface="Carlito"/>
            </a:endParaRPr>
          </a:p>
          <a:p>
            <a:pPr marL="984885" marR="392430" indent="-515620">
              <a:spcBef>
                <a:spcPts val="63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lang="pt-BR" sz="2800" spc="-15" dirty="0">
                <a:cs typeface="Carlito"/>
              </a:rPr>
              <a:t>Repita </a:t>
            </a:r>
            <a:r>
              <a:rPr lang="pt-BR" sz="2800" spc="-25" dirty="0">
                <a:cs typeface="Carlito"/>
              </a:rPr>
              <a:t>até </a:t>
            </a:r>
            <a:r>
              <a:rPr lang="pt-BR" sz="2800" spc="-5" dirty="0">
                <a:cs typeface="Carlito"/>
              </a:rPr>
              <a:t>que </a:t>
            </a:r>
            <a:r>
              <a:rPr lang="pt-BR" sz="2800" spc="-15" dirty="0">
                <a:cs typeface="Carlito"/>
              </a:rPr>
              <a:t>todos </a:t>
            </a:r>
            <a:r>
              <a:rPr lang="pt-BR" sz="2800" spc="-10" dirty="0">
                <a:cs typeface="Carlito"/>
              </a:rPr>
              <a:t>os </a:t>
            </a:r>
            <a:r>
              <a:rPr lang="pt-BR" sz="2800" spc="-5" dirty="0">
                <a:cs typeface="Carlito"/>
              </a:rPr>
              <a:t>nós </a:t>
            </a:r>
            <a:r>
              <a:rPr lang="pt-BR" sz="2800" spc="-15" dirty="0">
                <a:cs typeface="Carlito"/>
              </a:rPr>
              <a:t>estejam </a:t>
            </a:r>
            <a:r>
              <a:rPr lang="pt-BR" sz="2800" spc="-10" dirty="0">
                <a:cs typeface="Carlito"/>
              </a:rPr>
              <a:t>na árvore  destino</a:t>
            </a:r>
            <a:endParaRPr lang="pt-BR" sz="2800" dirty="0">
              <a:cs typeface="Carlito"/>
            </a:endParaRPr>
          </a:p>
          <a:p>
            <a:pPr marL="356870" marR="5080" indent="-344805">
              <a:spcBef>
                <a:spcPts val="2290"/>
              </a:spcBef>
              <a:buChar char="•"/>
              <a:tabLst>
                <a:tab pos="356870" algn="l"/>
                <a:tab pos="357505" algn="l"/>
              </a:tabLst>
            </a:pPr>
            <a:r>
              <a:rPr lang="pt-BR" sz="3200" spc="-155" dirty="0">
                <a:cs typeface="Arial"/>
              </a:rPr>
              <a:t>“Escolhe </a:t>
            </a:r>
            <a:r>
              <a:rPr lang="pt-BR" sz="3200" spc="-100" dirty="0">
                <a:cs typeface="Arial"/>
              </a:rPr>
              <a:t>um </a:t>
            </a:r>
            <a:r>
              <a:rPr lang="pt-BR" sz="3200" spc="-90" dirty="0">
                <a:cs typeface="Arial"/>
              </a:rPr>
              <a:t>nó </a:t>
            </a:r>
            <a:r>
              <a:rPr lang="pt-BR" sz="3200" spc="-65" dirty="0">
                <a:cs typeface="Arial"/>
              </a:rPr>
              <a:t>inicial </a:t>
            </a:r>
            <a:r>
              <a:rPr lang="pt-BR" sz="3200" spc="-175" dirty="0">
                <a:cs typeface="Arial"/>
              </a:rPr>
              <a:t>e </a:t>
            </a:r>
            <a:r>
              <a:rPr lang="pt-BR" sz="3200" spc="-140" dirty="0">
                <a:cs typeface="Arial"/>
              </a:rPr>
              <a:t>vai </a:t>
            </a:r>
            <a:r>
              <a:rPr lang="pt-BR" sz="3200" spc="-160" dirty="0">
                <a:cs typeface="Arial"/>
              </a:rPr>
              <a:t>crescendo </a:t>
            </a:r>
            <a:r>
              <a:rPr lang="pt-BR" sz="3200" spc="-235" dirty="0">
                <a:cs typeface="Arial"/>
              </a:rPr>
              <a:t>a</a:t>
            </a:r>
            <a:r>
              <a:rPr lang="pt-BR" sz="3200" spc="-505" dirty="0">
                <a:cs typeface="Arial"/>
              </a:rPr>
              <a:t> </a:t>
            </a:r>
            <a:r>
              <a:rPr lang="pt-BR" sz="3200" spc="-100" dirty="0">
                <a:cs typeface="Arial"/>
              </a:rPr>
              <a:t>árvore  </a:t>
            </a:r>
            <a:r>
              <a:rPr lang="pt-BR" sz="3200" spc="-20" dirty="0">
                <a:cs typeface="Carlito"/>
              </a:rPr>
              <a:t>geradora </a:t>
            </a:r>
            <a:r>
              <a:rPr lang="pt-BR" sz="3200" spc="-5" dirty="0">
                <a:cs typeface="Carlito"/>
              </a:rPr>
              <a:t>pelas distâncias </a:t>
            </a:r>
            <a:r>
              <a:rPr lang="pt-BR" sz="3200" dirty="0">
                <a:cs typeface="Carlito"/>
              </a:rPr>
              <a:t>mais </a:t>
            </a:r>
            <a:r>
              <a:rPr lang="pt-BR" sz="3200" spc="-5" dirty="0">
                <a:cs typeface="Carlito"/>
              </a:rPr>
              <a:t>curtas, </a:t>
            </a:r>
            <a:r>
              <a:rPr lang="pt-BR" sz="3200" spc="-20" dirty="0">
                <a:cs typeface="Carlito"/>
              </a:rPr>
              <a:t>até </a:t>
            </a:r>
            <a:r>
              <a:rPr lang="pt-BR" sz="3200" dirty="0">
                <a:cs typeface="Carlito"/>
              </a:rPr>
              <a:t>que  </a:t>
            </a:r>
            <a:r>
              <a:rPr lang="pt-BR" sz="3200" spc="-95" dirty="0">
                <a:cs typeface="Arial"/>
              </a:rPr>
              <a:t>todos </a:t>
            </a:r>
            <a:r>
              <a:rPr lang="pt-BR" sz="3200" spc="-210" dirty="0">
                <a:cs typeface="Arial"/>
              </a:rPr>
              <a:t>os </a:t>
            </a:r>
            <a:r>
              <a:rPr lang="pt-BR" sz="3200" spc="-175" dirty="0">
                <a:cs typeface="Arial"/>
              </a:rPr>
              <a:t>nós </a:t>
            </a:r>
            <a:r>
              <a:rPr lang="pt-BR" sz="3200" spc="-125" dirty="0">
                <a:cs typeface="Arial"/>
              </a:rPr>
              <a:t>estejam </a:t>
            </a:r>
            <a:r>
              <a:rPr lang="pt-BR" sz="3200" spc="-165" dirty="0">
                <a:cs typeface="Arial"/>
              </a:rPr>
              <a:t>na </a:t>
            </a:r>
            <a:r>
              <a:rPr lang="pt-BR" sz="3200" spc="-100" dirty="0">
                <a:cs typeface="Arial"/>
              </a:rPr>
              <a:t>árvore</a:t>
            </a:r>
            <a:r>
              <a:rPr lang="pt-BR" sz="3200" spc="-250" dirty="0">
                <a:cs typeface="Arial"/>
              </a:rPr>
              <a:t> </a:t>
            </a:r>
            <a:r>
              <a:rPr lang="pt-BR" sz="3200" spc="-100" dirty="0">
                <a:cs typeface="Arial"/>
              </a:rPr>
              <a:t>geradora”</a:t>
            </a:r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490918"/>
            <a:ext cx="51060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5" dirty="0" err="1">
                <a:latin typeface="Carlito"/>
                <a:cs typeface="Carlito"/>
              </a:rPr>
              <a:t>Aplique</a:t>
            </a:r>
            <a:r>
              <a:rPr sz="3200" spc="-5" dirty="0">
                <a:latin typeface="Carlito"/>
                <a:cs typeface="Carlito"/>
              </a:rPr>
              <a:t> o Algoritmo </a:t>
            </a:r>
            <a:r>
              <a:rPr sz="3200" spc="-10" dirty="0">
                <a:latin typeface="Carlito"/>
                <a:cs typeface="Carlito"/>
              </a:rPr>
              <a:t>de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Prim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61831" y="2328673"/>
            <a:ext cx="576580" cy="603885"/>
            <a:chOff x="7037831" y="2328672"/>
            <a:chExt cx="576580" cy="603885"/>
          </a:xfrm>
        </p:grpSpPr>
        <p:sp>
          <p:nvSpPr>
            <p:cNvPr id="5" name="object 5"/>
            <p:cNvSpPr/>
            <p:nvPr/>
          </p:nvSpPr>
          <p:spPr>
            <a:xfrm>
              <a:off x="7037831" y="2328672"/>
              <a:ext cx="563879" cy="566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80503" y="2362200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8250" y="2359914"/>
              <a:ext cx="464439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8250" y="235991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77097" y="24281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02607" y="2313433"/>
            <a:ext cx="576580" cy="603885"/>
            <a:chOff x="2578607" y="2313432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2578607" y="2313432"/>
              <a:ext cx="563880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1279" y="2346960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7756" y="2344166"/>
              <a:ext cx="464438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756" y="234416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15206" y="241231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02607" y="4727448"/>
            <a:ext cx="576580" cy="603885"/>
            <a:chOff x="2578607" y="4727447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2578607" y="4727447"/>
              <a:ext cx="563880" cy="5638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21279" y="4760975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7756" y="4757546"/>
              <a:ext cx="464438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7756" y="475754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15206" y="482688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69152" y="4885945"/>
            <a:ext cx="576580" cy="603885"/>
            <a:chOff x="4645152" y="4885944"/>
            <a:chExt cx="576580" cy="603885"/>
          </a:xfrm>
        </p:grpSpPr>
        <p:sp>
          <p:nvSpPr>
            <p:cNvPr id="23" name="object 23"/>
            <p:cNvSpPr/>
            <p:nvPr/>
          </p:nvSpPr>
          <p:spPr>
            <a:xfrm>
              <a:off x="4645152" y="4885944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87824" y="491947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95825" y="49156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95825" y="49156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83783" y="49851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02607" y="3425953"/>
            <a:ext cx="576580" cy="603885"/>
            <a:chOff x="2578607" y="3425952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2578607" y="3425952"/>
              <a:ext cx="563880" cy="56388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21279" y="3459480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7756" y="3455670"/>
              <a:ext cx="464438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7756" y="34556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2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2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315206" y="352450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60008" y="3493009"/>
            <a:ext cx="576580" cy="603885"/>
            <a:chOff x="4636008" y="3493008"/>
            <a:chExt cx="576580" cy="603885"/>
          </a:xfrm>
        </p:grpSpPr>
        <p:sp>
          <p:nvSpPr>
            <p:cNvPr id="35" name="object 35"/>
            <p:cNvSpPr/>
            <p:nvPr/>
          </p:nvSpPr>
          <p:spPr>
            <a:xfrm>
              <a:off x="4636008" y="3493008"/>
              <a:ext cx="563879" cy="56692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78680" y="3526536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86300" y="3523742"/>
              <a:ext cx="464438" cy="4644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86300" y="352374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4" y="141767"/>
                  </a:lnTo>
                  <a:lnTo>
                    <a:pt x="39667" y="102331"/>
                  </a:lnTo>
                  <a:lnTo>
                    <a:pt x="68024" y="67976"/>
                  </a:lnTo>
                  <a:lnTo>
                    <a:pt x="102387" y="39634"/>
                  </a:lnTo>
                  <a:lnTo>
                    <a:pt x="141821" y="18236"/>
                  </a:lnTo>
                  <a:lnTo>
                    <a:pt x="185389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9"/>
                  </a:lnTo>
                  <a:lnTo>
                    <a:pt x="185389" y="459719"/>
                  </a:lnTo>
                  <a:lnTo>
                    <a:pt x="141821" y="446182"/>
                  </a:lnTo>
                  <a:lnTo>
                    <a:pt x="102387" y="424764"/>
                  </a:lnTo>
                  <a:lnTo>
                    <a:pt x="68024" y="396398"/>
                  </a:lnTo>
                  <a:lnTo>
                    <a:pt x="39667" y="362020"/>
                  </a:lnTo>
                  <a:lnTo>
                    <a:pt x="18254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374385" y="359244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27142" y="3088082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60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64301" y="417367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00830" y="425297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</a:t>
            </a: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24602" y="4132579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40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89727" y="307886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03496" y="2286380"/>
            <a:ext cx="402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97230" algn="l"/>
                <a:tab pos="1610995" algn="l"/>
                <a:tab pos="2070735" algn="l"/>
                <a:tab pos="2923540" algn="l"/>
                <a:tab pos="4013200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29	</a:t>
            </a:r>
            <a:r>
              <a:rPr spc="-5" dirty="0">
                <a:latin typeface="Carlito"/>
                <a:cs typeface="Carlito"/>
              </a:rPr>
              <a:t>	</a:t>
            </a:r>
            <a:r>
              <a:rPr u="heavy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32	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66183" y="512109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34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23227" y="440931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163055" y="2313433"/>
            <a:ext cx="579120" cy="603885"/>
            <a:chOff x="4639055" y="2313432"/>
            <a:chExt cx="579120" cy="603885"/>
          </a:xfrm>
        </p:grpSpPr>
        <p:sp>
          <p:nvSpPr>
            <p:cNvPr id="49" name="object 49"/>
            <p:cNvSpPr/>
            <p:nvPr/>
          </p:nvSpPr>
          <p:spPr>
            <a:xfrm>
              <a:off x="4639055" y="2313432"/>
              <a:ext cx="566927" cy="56692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84775" y="2346960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90998" y="2344166"/>
              <a:ext cx="464565" cy="4644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90998" y="234416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378956" y="241231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561831" y="3493009"/>
            <a:ext cx="576580" cy="603885"/>
            <a:chOff x="7037831" y="3493008"/>
            <a:chExt cx="576580" cy="603885"/>
          </a:xfrm>
        </p:grpSpPr>
        <p:sp>
          <p:nvSpPr>
            <p:cNvPr id="55" name="object 55"/>
            <p:cNvSpPr/>
            <p:nvPr/>
          </p:nvSpPr>
          <p:spPr>
            <a:xfrm>
              <a:off x="7037831" y="3493008"/>
              <a:ext cx="563879" cy="56692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80503" y="3526536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88250" y="3523615"/>
              <a:ext cx="464439" cy="46443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88250" y="352361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777097" y="359244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384040" y="2740533"/>
            <a:ext cx="4460875" cy="2413635"/>
          </a:xfrm>
          <a:custGeom>
            <a:avLst/>
            <a:gdLst/>
            <a:ahLst/>
            <a:cxnLst/>
            <a:rect l="l" t="t" r="r" b="b"/>
            <a:pathLst>
              <a:path w="4460875" h="2413635">
                <a:moveTo>
                  <a:pt x="164211" y="783208"/>
                </a:moveTo>
                <a:lnTo>
                  <a:pt x="1899031" y="0"/>
                </a:lnTo>
              </a:path>
              <a:path w="4460875" h="2413635">
                <a:moveTo>
                  <a:pt x="2058415" y="783208"/>
                </a:moveTo>
                <a:lnTo>
                  <a:pt x="2063242" y="68071"/>
                </a:lnTo>
              </a:path>
              <a:path w="4460875" h="2413635">
                <a:moveTo>
                  <a:pt x="4296283" y="851026"/>
                </a:moveTo>
                <a:lnTo>
                  <a:pt x="2227453" y="0"/>
                </a:lnTo>
              </a:path>
              <a:path w="4460875" h="2413635">
                <a:moveTo>
                  <a:pt x="0" y="1179575"/>
                </a:moveTo>
                <a:lnTo>
                  <a:pt x="0" y="2017014"/>
                </a:lnTo>
              </a:path>
              <a:path w="4460875" h="2413635">
                <a:moveTo>
                  <a:pt x="1835785" y="2407411"/>
                </a:moveTo>
                <a:lnTo>
                  <a:pt x="164211" y="2413380"/>
                </a:lnTo>
              </a:path>
              <a:path w="4460875" h="2413635">
                <a:moveTo>
                  <a:pt x="2232279" y="2243200"/>
                </a:moveTo>
                <a:lnTo>
                  <a:pt x="4296283" y="1179448"/>
                </a:lnTo>
              </a:path>
              <a:path w="4460875" h="2413635">
                <a:moveTo>
                  <a:pt x="1903857" y="2243200"/>
                </a:moveTo>
                <a:lnTo>
                  <a:pt x="164211" y="1111630"/>
                </a:lnTo>
              </a:path>
              <a:path w="4460875" h="2413635">
                <a:moveTo>
                  <a:pt x="2068068" y="2175129"/>
                </a:moveTo>
                <a:lnTo>
                  <a:pt x="2058415" y="1247647"/>
                </a:lnTo>
              </a:path>
              <a:path w="4460875" h="2413635">
                <a:moveTo>
                  <a:pt x="4460494" y="783081"/>
                </a:moveTo>
                <a:lnTo>
                  <a:pt x="4460494" y="8381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700899" y="2903297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31</a:t>
            </a:r>
            <a:endParaRPr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854821" y="29667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21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57277" y="3475101"/>
            <a:ext cx="197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12800" algn="l"/>
                <a:tab pos="1959610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25	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1386269"/>
            <a:ext cx="51060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5" dirty="0" err="1">
                <a:latin typeface="Carlito"/>
                <a:cs typeface="Carlito"/>
              </a:rPr>
              <a:t>Aplique</a:t>
            </a:r>
            <a:r>
              <a:rPr sz="3200" spc="-5" dirty="0">
                <a:latin typeface="Carlito"/>
                <a:cs typeface="Carlito"/>
              </a:rPr>
              <a:t> o Algoritmo </a:t>
            </a:r>
            <a:r>
              <a:rPr sz="3200" spc="-10" dirty="0">
                <a:latin typeface="Carlito"/>
                <a:cs typeface="Carlito"/>
              </a:rPr>
              <a:t>de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Prim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94776" y="2261616"/>
            <a:ext cx="698500" cy="701040"/>
            <a:chOff x="6970776" y="2261616"/>
            <a:chExt cx="698500" cy="701040"/>
          </a:xfrm>
        </p:grpSpPr>
        <p:sp>
          <p:nvSpPr>
            <p:cNvPr id="6" name="object 6"/>
            <p:cNvSpPr/>
            <p:nvPr/>
          </p:nvSpPr>
          <p:spPr>
            <a:xfrm>
              <a:off x="6970776" y="2261616"/>
              <a:ext cx="697992" cy="7010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0504" y="2362200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13448" y="2286000"/>
              <a:ext cx="612648" cy="61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8251" y="2359914"/>
              <a:ext cx="464439" cy="4644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88251" y="235991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77097" y="24281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35551" y="2246376"/>
            <a:ext cx="698500" cy="701040"/>
            <a:chOff x="2511551" y="2246376"/>
            <a:chExt cx="698500" cy="701040"/>
          </a:xfrm>
        </p:grpSpPr>
        <p:sp>
          <p:nvSpPr>
            <p:cNvPr id="13" name="object 13"/>
            <p:cNvSpPr/>
            <p:nvPr/>
          </p:nvSpPr>
          <p:spPr>
            <a:xfrm>
              <a:off x="2511551" y="2246376"/>
              <a:ext cx="697992" cy="7010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1279" y="2346960"/>
              <a:ext cx="533400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54223" y="2270760"/>
              <a:ext cx="612648" cy="6126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27756" y="2344166"/>
              <a:ext cx="464438" cy="46443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27756" y="234416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15206" y="241231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35551" y="4660391"/>
            <a:ext cx="698500" cy="698500"/>
            <a:chOff x="2511551" y="4660391"/>
            <a:chExt cx="698500" cy="698500"/>
          </a:xfrm>
        </p:grpSpPr>
        <p:sp>
          <p:nvSpPr>
            <p:cNvPr id="20" name="object 20"/>
            <p:cNvSpPr/>
            <p:nvPr/>
          </p:nvSpPr>
          <p:spPr>
            <a:xfrm>
              <a:off x="2511551" y="4660391"/>
              <a:ext cx="697992" cy="6979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1279" y="4760975"/>
              <a:ext cx="533400" cy="5699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54223" y="4681727"/>
              <a:ext cx="612648" cy="61569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27756" y="4757546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27756" y="475754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15206" y="482688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02096" y="4818888"/>
            <a:ext cx="701040" cy="698500"/>
            <a:chOff x="4578096" y="4818888"/>
            <a:chExt cx="701040" cy="698500"/>
          </a:xfrm>
        </p:grpSpPr>
        <p:sp>
          <p:nvSpPr>
            <p:cNvPr id="27" name="object 27"/>
            <p:cNvSpPr/>
            <p:nvPr/>
          </p:nvSpPr>
          <p:spPr>
            <a:xfrm>
              <a:off x="4578096" y="4818888"/>
              <a:ext cx="701039" cy="6979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87824" y="4919472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20768" y="4840224"/>
              <a:ext cx="615696" cy="61569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95825" y="4915662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95825" y="49156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83783" y="49851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035551" y="3358896"/>
            <a:ext cx="698500" cy="698500"/>
            <a:chOff x="2511551" y="3358896"/>
            <a:chExt cx="698500" cy="698500"/>
          </a:xfrm>
        </p:grpSpPr>
        <p:sp>
          <p:nvSpPr>
            <p:cNvPr id="34" name="object 34"/>
            <p:cNvSpPr/>
            <p:nvPr/>
          </p:nvSpPr>
          <p:spPr>
            <a:xfrm>
              <a:off x="2511551" y="3358896"/>
              <a:ext cx="697992" cy="69799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21279" y="3459480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54223" y="3380232"/>
              <a:ext cx="612648" cy="61569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27756" y="3455670"/>
              <a:ext cx="464438" cy="46443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27756" y="34556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2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2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315206" y="352450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092952" y="3425952"/>
            <a:ext cx="698500" cy="701040"/>
            <a:chOff x="4568952" y="3425952"/>
            <a:chExt cx="698500" cy="701040"/>
          </a:xfrm>
        </p:grpSpPr>
        <p:sp>
          <p:nvSpPr>
            <p:cNvPr id="41" name="object 41"/>
            <p:cNvSpPr/>
            <p:nvPr/>
          </p:nvSpPr>
          <p:spPr>
            <a:xfrm>
              <a:off x="4568952" y="3425952"/>
              <a:ext cx="697991" cy="70104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78680" y="3526536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11624" y="3450336"/>
              <a:ext cx="612648" cy="61264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86300" y="3523742"/>
              <a:ext cx="464438" cy="46443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86300" y="352374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4" y="141767"/>
                  </a:lnTo>
                  <a:lnTo>
                    <a:pt x="39667" y="102331"/>
                  </a:lnTo>
                  <a:lnTo>
                    <a:pt x="68024" y="67976"/>
                  </a:lnTo>
                  <a:lnTo>
                    <a:pt x="102387" y="39634"/>
                  </a:lnTo>
                  <a:lnTo>
                    <a:pt x="141821" y="18236"/>
                  </a:lnTo>
                  <a:lnTo>
                    <a:pt x="185389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9"/>
                  </a:lnTo>
                  <a:lnTo>
                    <a:pt x="185389" y="459719"/>
                  </a:lnTo>
                  <a:lnTo>
                    <a:pt x="141821" y="446182"/>
                  </a:lnTo>
                  <a:lnTo>
                    <a:pt x="102387" y="424764"/>
                  </a:lnTo>
                  <a:lnTo>
                    <a:pt x="68024" y="396398"/>
                  </a:lnTo>
                  <a:lnTo>
                    <a:pt x="39667" y="362020"/>
                  </a:lnTo>
                  <a:lnTo>
                    <a:pt x="18254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374385" y="359244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00830" y="425297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</a:t>
            </a: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03495" y="2286380"/>
            <a:ext cx="162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97230" algn="l"/>
                <a:tab pos="161099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29	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66183" y="512109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34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23227" y="440931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096000" y="2246376"/>
            <a:ext cx="701040" cy="701040"/>
            <a:chOff x="4572000" y="2246376"/>
            <a:chExt cx="701040" cy="701040"/>
          </a:xfrm>
        </p:grpSpPr>
        <p:sp>
          <p:nvSpPr>
            <p:cNvPr id="52" name="object 52"/>
            <p:cNvSpPr/>
            <p:nvPr/>
          </p:nvSpPr>
          <p:spPr>
            <a:xfrm>
              <a:off x="4572000" y="2246376"/>
              <a:ext cx="701039" cy="70103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84776" y="2346960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14671" y="2270760"/>
              <a:ext cx="615696" cy="612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90998" y="2344166"/>
              <a:ext cx="464565" cy="46443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690998" y="234416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378956" y="241231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494776" y="3425952"/>
            <a:ext cx="698500" cy="701040"/>
            <a:chOff x="6970776" y="3425952"/>
            <a:chExt cx="698500" cy="701040"/>
          </a:xfrm>
        </p:grpSpPr>
        <p:sp>
          <p:nvSpPr>
            <p:cNvPr id="59" name="object 59"/>
            <p:cNvSpPr/>
            <p:nvPr/>
          </p:nvSpPr>
          <p:spPr>
            <a:xfrm>
              <a:off x="6970776" y="3425952"/>
              <a:ext cx="697992" cy="70104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80504" y="3526536"/>
              <a:ext cx="533400" cy="56997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13448" y="3447288"/>
              <a:ext cx="612648" cy="61569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88251" y="3523615"/>
              <a:ext cx="464439" cy="46443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88251" y="352361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777097" y="359244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309872" y="2502407"/>
            <a:ext cx="4608830" cy="2725420"/>
            <a:chOff x="2785872" y="2502407"/>
            <a:chExt cx="4608830" cy="2725420"/>
          </a:xfrm>
        </p:grpSpPr>
        <p:sp>
          <p:nvSpPr>
            <p:cNvPr id="66" name="object 66"/>
            <p:cNvSpPr/>
            <p:nvPr/>
          </p:nvSpPr>
          <p:spPr>
            <a:xfrm>
              <a:off x="3023615" y="2502407"/>
              <a:ext cx="1737359" cy="14935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17007" y="2666999"/>
              <a:ext cx="2209799" cy="99974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87492" y="2740532"/>
              <a:ext cx="2068830" cy="851535"/>
            </a:xfrm>
            <a:custGeom>
              <a:avLst/>
              <a:gdLst/>
              <a:ahLst/>
              <a:cxnLst/>
              <a:rect l="l" t="t" r="r" b="b"/>
              <a:pathLst>
                <a:path w="2068829" h="851535">
                  <a:moveTo>
                    <a:pt x="2068830" y="85102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785872" y="3849623"/>
              <a:ext cx="149351" cy="97840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60040" y="3920108"/>
              <a:ext cx="0" cy="837565"/>
            </a:xfrm>
            <a:custGeom>
              <a:avLst/>
              <a:gdLst/>
              <a:ahLst/>
              <a:cxnLst/>
              <a:rect l="l" t="t" r="r" b="b"/>
              <a:pathLst>
                <a:path h="837564">
                  <a:moveTo>
                    <a:pt x="0" y="0"/>
                  </a:moveTo>
                  <a:lnTo>
                    <a:pt x="0" y="8374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53512" y="5071872"/>
              <a:ext cx="1813560" cy="15544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24251" y="5147944"/>
              <a:ext cx="1671955" cy="6350"/>
            </a:xfrm>
            <a:custGeom>
              <a:avLst/>
              <a:gdLst/>
              <a:ahLst/>
              <a:cxnLst/>
              <a:rect l="l" t="t" r="r" b="b"/>
              <a:pathLst>
                <a:path w="1671954" h="6350">
                  <a:moveTo>
                    <a:pt x="1671574" y="0"/>
                  </a:moveTo>
                  <a:lnTo>
                    <a:pt x="0" y="596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20055" y="3846575"/>
              <a:ext cx="2209800" cy="121005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92319" y="3919981"/>
              <a:ext cx="2064385" cy="1064260"/>
            </a:xfrm>
            <a:custGeom>
              <a:avLst/>
              <a:gdLst/>
              <a:ahLst/>
              <a:cxnLst/>
              <a:rect l="l" t="t" r="r" b="b"/>
              <a:pathLst>
                <a:path w="2064384" h="1064260">
                  <a:moveTo>
                    <a:pt x="0" y="1063752"/>
                  </a:moveTo>
                  <a:lnTo>
                    <a:pt x="2064003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81016" y="3681983"/>
              <a:ext cx="2078736" cy="14935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245095" y="2755391"/>
              <a:ext cx="149351" cy="83820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320533" y="2824352"/>
              <a:ext cx="0" cy="699770"/>
            </a:xfrm>
            <a:custGeom>
              <a:avLst/>
              <a:gdLst/>
              <a:ahLst/>
              <a:cxnLst/>
              <a:rect l="l" t="t" r="r" b="b"/>
              <a:pathLst>
                <a:path h="699770">
                  <a:moveTo>
                    <a:pt x="0" y="69926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700899" y="2903297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31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854821" y="29667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21</a:t>
            </a:r>
            <a:endParaRPr>
              <a:latin typeface="Carlito"/>
              <a:cs typeface="Carlito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657277" y="3475101"/>
            <a:ext cx="197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12800" algn="l"/>
                <a:tab pos="1959610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25	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Limitação Computacional (Prim)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199" y="1424559"/>
            <a:ext cx="10515599" cy="2686633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69570" indent="-344805">
              <a:spcBef>
                <a:spcPts val="870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lang="pt-BR" sz="3200" spc="-10" dirty="0">
                <a:latin typeface="Carlito"/>
                <a:cs typeface="Carlito"/>
              </a:rPr>
              <a:t>Complexidade</a:t>
            </a:r>
            <a:r>
              <a:rPr lang="pt-BR" sz="3200" spc="30" dirty="0">
                <a:latin typeface="Carlito"/>
                <a:cs typeface="Carlito"/>
              </a:rPr>
              <a:t> </a:t>
            </a:r>
            <a:r>
              <a:rPr lang="pt-BR" sz="3200" spc="-10" dirty="0">
                <a:latin typeface="Carlito"/>
                <a:cs typeface="Carlito"/>
              </a:rPr>
              <a:t>Computacional</a:t>
            </a:r>
            <a:endParaRPr lang="pt-BR" sz="3200" dirty="0">
              <a:latin typeface="Carlito"/>
              <a:cs typeface="Carlito"/>
            </a:endParaRPr>
          </a:p>
          <a:p>
            <a:pPr marL="768985" marR="17780" indent="-287020">
              <a:spcBef>
                <a:spcPts val="685"/>
              </a:spcBef>
            </a:pPr>
            <a:r>
              <a:rPr lang="pt-BR" sz="2800" dirty="0">
                <a:latin typeface="Arial"/>
                <a:cs typeface="Arial"/>
              </a:rPr>
              <a:t>– </a:t>
            </a:r>
            <a:r>
              <a:rPr lang="pt-BR" sz="2800" spc="5" dirty="0">
                <a:latin typeface="Carlito"/>
                <a:cs typeface="Carlito"/>
              </a:rPr>
              <a:t>O </a:t>
            </a:r>
            <a:r>
              <a:rPr lang="pt-BR" sz="2800" spc="-15" dirty="0">
                <a:latin typeface="Carlito"/>
                <a:cs typeface="Carlito"/>
              </a:rPr>
              <a:t>quanto </a:t>
            </a:r>
            <a:r>
              <a:rPr lang="pt-BR" sz="2800" dirty="0">
                <a:latin typeface="Carlito"/>
                <a:cs typeface="Carlito"/>
              </a:rPr>
              <a:t>o </a:t>
            </a:r>
            <a:r>
              <a:rPr lang="pt-BR" sz="2800" spc="-10" dirty="0">
                <a:latin typeface="Carlito"/>
                <a:cs typeface="Carlito"/>
              </a:rPr>
              <a:t>tempo </a:t>
            </a:r>
            <a:r>
              <a:rPr lang="pt-BR" sz="2800" spc="-5" dirty="0">
                <a:latin typeface="Carlito"/>
                <a:cs typeface="Carlito"/>
              </a:rPr>
              <a:t>de </a:t>
            </a:r>
            <a:r>
              <a:rPr lang="pt-BR" sz="2800" spc="-10" dirty="0">
                <a:latin typeface="Carlito"/>
                <a:cs typeface="Carlito"/>
              </a:rPr>
              <a:t>processamento cresce </a:t>
            </a:r>
            <a:r>
              <a:rPr lang="pt-BR" sz="2800" spc="5" dirty="0">
                <a:latin typeface="Carlito"/>
                <a:cs typeface="Carlito"/>
              </a:rPr>
              <a:t>em  </a:t>
            </a:r>
            <a:r>
              <a:rPr lang="pt-BR" sz="2800" spc="-110" dirty="0">
                <a:latin typeface="Arial"/>
                <a:cs typeface="Arial"/>
              </a:rPr>
              <a:t>função </a:t>
            </a:r>
            <a:r>
              <a:rPr lang="pt-BR" sz="2800" spc="-90" dirty="0">
                <a:latin typeface="Arial"/>
                <a:cs typeface="Arial"/>
              </a:rPr>
              <a:t>do </a:t>
            </a:r>
            <a:r>
              <a:rPr lang="pt-BR" sz="2800" spc="-114" dirty="0">
                <a:latin typeface="Arial"/>
                <a:cs typeface="Arial"/>
              </a:rPr>
              <a:t>crescimento </a:t>
            </a:r>
            <a:r>
              <a:rPr lang="pt-BR" sz="2800" spc="-90" dirty="0">
                <a:latin typeface="Arial"/>
                <a:cs typeface="Arial"/>
              </a:rPr>
              <a:t>do </a:t>
            </a:r>
            <a:r>
              <a:rPr lang="pt-BR" sz="2800" spc="-25" dirty="0">
                <a:latin typeface="Arial"/>
                <a:cs typeface="Arial"/>
              </a:rPr>
              <a:t>“tamanho” </a:t>
            </a:r>
            <a:r>
              <a:rPr lang="pt-BR" sz="2800" spc="-90" dirty="0">
                <a:latin typeface="Arial"/>
                <a:cs typeface="Arial"/>
              </a:rPr>
              <a:t>do  </a:t>
            </a:r>
            <a:r>
              <a:rPr lang="pt-BR" sz="2800" spc="-10" dirty="0">
                <a:latin typeface="Carlito"/>
                <a:cs typeface="Carlito"/>
              </a:rPr>
              <a:t>problema</a:t>
            </a:r>
            <a:endParaRPr lang="pt-BR" sz="2800" dirty="0">
              <a:latin typeface="Carlito"/>
              <a:cs typeface="Carlito"/>
            </a:endParaRPr>
          </a:p>
          <a:p>
            <a:pPr marL="369570" indent="-344805">
              <a:spcBef>
                <a:spcPts val="760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lang="pt-BR" sz="3200" spc="-10" dirty="0">
                <a:latin typeface="Carlito"/>
                <a:cs typeface="Carlito"/>
              </a:rPr>
              <a:t>Complexidade do algoritmo de</a:t>
            </a:r>
            <a:r>
              <a:rPr lang="pt-BR" sz="3200" spc="155" dirty="0">
                <a:latin typeface="Carlito"/>
                <a:cs typeface="Carlito"/>
              </a:rPr>
              <a:t> </a:t>
            </a:r>
            <a:r>
              <a:rPr lang="pt-BR" sz="3200" spc="-5" dirty="0" err="1">
                <a:latin typeface="Carlito"/>
                <a:cs typeface="Carlito"/>
              </a:rPr>
              <a:t>Prim</a:t>
            </a:r>
            <a:endParaRPr lang="pt-BR" sz="3200" dirty="0">
              <a:latin typeface="Carlito"/>
              <a:cs typeface="Carlito"/>
            </a:endParaRPr>
          </a:p>
          <a:p>
            <a:pPr marR="20320" algn="ctr">
              <a:spcBef>
                <a:spcPts val="1270"/>
              </a:spcBef>
            </a:pPr>
            <a:r>
              <a:rPr sz="2400" spc="-969" dirty="0">
                <a:latin typeface="Georgia"/>
                <a:cs typeface="Georgia"/>
              </a:rPr>
              <a:t>𝐶</a:t>
            </a:r>
            <a:r>
              <a:rPr sz="2400" spc="190" dirty="0">
                <a:latin typeface="Georgia"/>
                <a:cs typeface="Georgia"/>
              </a:rPr>
              <a:t> </a:t>
            </a:r>
            <a:r>
              <a:rPr sz="2400" spc="250" dirty="0">
                <a:latin typeface="Georgia"/>
                <a:cs typeface="Georgia"/>
              </a:rPr>
              <a:t>=</a:t>
            </a:r>
            <a:r>
              <a:rPr sz="2400" spc="75" dirty="0">
                <a:latin typeface="Georgia"/>
                <a:cs typeface="Georgia"/>
              </a:rPr>
              <a:t> </a:t>
            </a:r>
            <a:r>
              <a:rPr sz="2400" spc="-275" dirty="0">
                <a:latin typeface="Georgia"/>
                <a:cs typeface="Georgia"/>
              </a:rPr>
              <a:t>𝑂(𝑣</a:t>
            </a:r>
            <a:r>
              <a:rPr sz="2625" spc="-412" baseline="28571" dirty="0">
                <a:latin typeface="Georgia"/>
                <a:cs typeface="Georgia"/>
              </a:rPr>
              <a:t>2</a:t>
            </a:r>
            <a:r>
              <a:rPr sz="2400" spc="-275" dirty="0">
                <a:latin typeface="Georgia"/>
                <a:cs typeface="Georgia"/>
              </a:rPr>
              <a:t>)</a:t>
            </a:r>
            <a:endParaRPr sz="24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53307" y="4514469"/>
          <a:ext cx="6096000" cy="2219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Vértices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Propoção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Tempo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milissegundos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10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segundos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1.000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17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minutos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10.000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28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horas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100.000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116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dias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638899" y="3522452"/>
            <a:ext cx="1984248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solidFill>
                  <a:srgbClr val="000000"/>
                </a:solidFill>
                <a:latin typeface="Carlito"/>
                <a:cs typeface="Carlito"/>
              </a:rPr>
              <a:t>Grafos </a:t>
            </a:r>
            <a:r>
              <a:rPr spc="-5" dirty="0">
                <a:solidFill>
                  <a:srgbClr val="000000"/>
                </a:solidFill>
                <a:latin typeface="Carlito"/>
                <a:cs typeface="Carlito"/>
              </a:rPr>
              <a:t>x</a:t>
            </a:r>
            <a:r>
              <a:rPr spc="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pc="-35" dirty="0">
                <a:solidFill>
                  <a:srgbClr val="000000"/>
                </a:solidFill>
                <a:latin typeface="Carlito"/>
                <a:cs typeface="Carlito"/>
              </a:rPr>
              <a:t>Digrafos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6681" y="1331637"/>
            <a:ext cx="6186805" cy="11264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rlito"/>
                <a:cs typeface="Carlito"/>
              </a:rPr>
              <a:t>Não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direcionados</a:t>
            </a:r>
            <a:endParaRPr sz="3200" dirty="0">
              <a:latin typeface="Carlito"/>
              <a:cs typeface="Carlito"/>
            </a:endParaRPr>
          </a:p>
          <a:p>
            <a:pPr marL="469900"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10" dirty="0">
                <a:latin typeface="Carlito"/>
                <a:cs typeface="Carlito"/>
              </a:rPr>
              <a:t>Compostos </a:t>
            </a:r>
            <a:r>
              <a:rPr sz="2800" spc="-5" dirty="0">
                <a:latin typeface="Carlito"/>
                <a:cs typeface="Carlito"/>
              </a:rPr>
              <a:t>por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pares</a:t>
            </a:r>
            <a:r>
              <a:rPr sz="2800" b="1" spc="-1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não-ordenados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49440" y="2462784"/>
            <a:ext cx="1853564" cy="603885"/>
            <a:chOff x="5425440" y="2462783"/>
            <a:chExt cx="1853564" cy="603885"/>
          </a:xfrm>
        </p:grpSpPr>
        <p:sp>
          <p:nvSpPr>
            <p:cNvPr id="5" name="object 5"/>
            <p:cNvSpPr/>
            <p:nvPr/>
          </p:nvSpPr>
          <p:spPr>
            <a:xfrm>
              <a:off x="5425440" y="2462783"/>
              <a:ext cx="563879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68112" y="2496311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75732" y="2492882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75732" y="249288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2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2552" y="2462783"/>
              <a:ext cx="566927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45224" y="2496311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52971" y="249288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52971" y="249288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85"/>
                  </a:lnTo>
                  <a:lnTo>
                    <a:pt x="446309" y="322671"/>
                  </a:lnTo>
                  <a:lnTo>
                    <a:pt x="424891" y="362107"/>
                  </a:lnTo>
                  <a:lnTo>
                    <a:pt x="396525" y="396462"/>
                  </a:lnTo>
                  <a:lnTo>
                    <a:pt x="362147" y="424804"/>
                  </a:lnTo>
                  <a:lnTo>
                    <a:pt x="322691" y="446202"/>
                  </a:lnTo>
                  <a:lnTo>
                    <a:pt x="279091" y="459724"/>
                  </a:lnTo>
                  <a:lnTo>
                    <a:pt x="232282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63815" y="2561335"/>
            <a:ext cx="141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90320" algn="l"/>
              </a:tabLst>
            </a:pPr>
            <a:r>
              <a:rPr dirty="0">
                <a:latin typeface="Carlito"/>
                <a:cs typeface="Carlito"/>
              </a:rPr>
              <a:t>1	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26552" y="3255265"/>
            <a:ext cx="576580" cy="603885"/>
            <a:chOff x="6702552" y="3255264"/>
            <a:chExt cx="576580" cy="603885"/>
          </a:xfrm>
        </p:grpSpPr>
        <p:sp>
          <p:nvSpPr>
            <p:cNvPr id="15" name="object 15"/>
            <p:cNvSpPr/>
            <p:nvPr/>
          </p:nvSpPr>
          <p:spPr>
            <a:xfrm>
              <a:off x="6702552" y="3255264"/>
              <a:ext cx="566927" cy="5638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45224" y="328879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52971" y="3284982"/>
              <a:ext cx="464565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52971" y="328498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49"/>
                  </a:lnTo>
                  <a:lnTo>
                    <a:pt x="446309" y="322617"/>
                  </a:lnTo>
                  <a:lnTo>
                    <a:pt x="424891" y="362051"/>
                  </a:lnTo>
                  <a:lnTo>
                    <a:pt x="396525" y="396414"/>
                  </a:lnTo>
                  <a:lnTo>
                    <a:pt x="362147" y="424771"/>
                  </a:lnTo>
                  <a:lnTo>
                    <a:pt x="322691" y="446184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4"/>
                  </a:lnTo>
                  <a:lnTo>
                    <a:pt x="102418" y="424771"/>
                  </a:lnTo>
                  <a:lnTo>
                    <a:pt x="68040" y="396414"/>
                  </a:lnTo>
                  <a:lnTo>
                    <a:pt x="39674" y="362051"/>
                  </a:lnTo>
                  <a:lnTo>
                    <a:pt x="18256" y="322617"/>
                  </a:lnTo>
                  <a:lnTo>
                    <a:pt x="4719" y="279049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41818" y="335351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00616" y="2462784"/>
            <a:ext cx="576580" cy="603885"/>
            <a:chOff x="7976616" y="2462783"/>
            <a:chExt cx="576580" cy="603885"/>
          </a:xfrm>
        </p:grpSpPr>
        <p:sp>
          <p:nvSpPr>
            <p:cNvPr id="21" name="object 21"/>
            <p:cNvSpPr/>
            <p:nvPr/>
          </p:nvSpPr>
          <p:spPr>
            <a:xfrm>
              <a:off x="7976616" y="2462783"/>
              <a:ext cx="566927" cy="5638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19288" y="2496311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28432" y="2492882"/>
              <a:ext cx="464439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28432" y="249288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2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9" y="232282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717406" y="25613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96099" y="2725166"/>
            <a:ext cx="2224405" cy="792480"/>
          </a:xfrm>
          <a:custGeom>
            <a:avLst/>
            <a:gdLst/>
            <a:ahLst/>
            <a:cxnLst/>
            <a:rect l="l" t="t" r="r" b="b"/>
            <a:pathLst>
              <a:path w="2224404" h="792479">
                <a:moveTo>
                  <a:pt x="68072" y="0"/>
                </a:moveTo>
                <a:lnTo>
                  <a:pt x="880872" y="0"/>
                </a:lnTo>
              </a:path>
              <a:path w="2224404" h="792479">
                <a:moveTo>
                  <a:pt x="0" y="164211"/>
                </a:moveTo>
                <a:lnTo>
                  <a:pt x="880872" y="792099"/>
                </a:lnTo>
              </a:path>
              <a:path w="2224404" h="792479">
                <a:moveTo>
                  <a:pt x="1113154" y="232156"/>
                </a:moveTo>
                <a:lnTo>
                  <a:pt x="1113154" y="559816"/>
                </a:lnTo>
              </a:path>
              <a:path w="2224404" h="792479">
                <a:moveTo>
                  <a:pt x="1345437" y="792099"/>
                </a:moveTo>
                <a:lnTo>
                  <a:pt x="2224278" y="164211"/>
                </a:lnTo>
              </a:path>
              <a:path w="2224404" h="792479">
                <a:moveTo>
                  <a:pt x="1345437" y="0"/>
                </a:moveTo>
                <a:lnTo>
                  <a:pt x="2156332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46680" y="3429860"/>
            <a:ext cx="5519420" cy="1863725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51435" algn="ctr">
              <a:spcBef>
                <a:spcPts val="1689"/>
              </a:spcBef>
            </a:pPr>
            <a:r>
              <a:rPr sz="2400" dirty="0">
                <a:latin typeface="Carlito"/>
                <a:cs typeface="Carlito"/>
              </a:rPr>
              <a:t>A = { [1,2], [1,3], [2,3], [2,4], [3,4]</a:t>
            </a:r>
            <a:r>
              <a:rPr sz="2400" spc="-229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 marL="356870" indent="-344805">
              <a:spcBef>
                <a:spcPts val="2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Direcionados</a:t>
            </a:r>
            <a:endParaRPr sz="3200">
              <a:latin typeface="Carlito"/>
              <a:cs typeface="Carlito"/>
            </a:endParaRPr>
          </a:p>
          <a:p>
            <a:pPr marL="469900">
              <a:spcBef>
                <a:spcPts val="690"/>
              </a:spcBef>
            </a:pPr>
            <a:r>
              <a:rPr sz="2800" spc="5" dirty="0">
                <a:latin typeface="Arial"/>
                <a:cs typeface="Arial"/>
              </a:rPr>
              <a:t>– </a:t>
            </a:r>
            <a:r>
              <a:rPr sz="2800" spc="-10" dirty="0">
                <a:latin typeface="Carlito"/>
                <a:cs typeface="Carlito"/>
              </a:rPr>
              <a:t>Compostos </a:t>
            </a:r>
            <a:r>
              <a:rPr sz="2800" spc="-5" dirty="0">
                <a:latin typeface="Carlito"/>
                <a:cs typeface="Carlito"/>
              </a:rPr>
              <a:t>por </a:t>
            </a:r>
            <a:r>
              <a:rPr sz="2800" b="1" dirty="0">
                <a:solidFill>
                  <a:srgbClr val="CC00CC"/>
                </a:solidFill>
                <a:latin typeface="Carlito"/>
                <a:cs typeface="Carlito"/>
              </a:rPr>
              <a:t>pares</a:t>
            </a:r>
            <a:r>
              <a:rPr sz="2800" b="1" spc="-145" dirty="0">
                <a:solidFill>
                  <a:srgbClr val="CC00CC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CC00CC"/>
                </a:solidFill>
                <a:latin typeface="Carlito"/>
                <a:cs typeface="Carlito"/>
              </a:rPr>
              <a:t>ordenados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21177" y="2539680"/>
            <a:ext cx="1889125" cy="99758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5875">
              <a:spcBef>
                <a:spcPts val="1045"/>
              </a:spcBef>
            </a:pPr>
            <a:r>
              <a:rPr sz="2400" b="1" dirty="0">
                <a:latin typeface="Carlito"/>
                <a:cs typeface="Carlito"/>
              </a:rPr>
              <a:t>G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(N,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A)</a:t>
            </a:r>
            <a:endParaRPr sz="2400">
              <a:latin typeface="Carlito"/>
              <a:cs typeface="Carlito"/>
            </a:endParaRPr>
          </a:p>
          <a:p>
            <a:pPr marL="12700">
              <a:spcBef>
                <a:spcPts val="944"/>
              </a:spcBef>
            </a:pPr>
            <a:r>
              <a:rPr sz="2400" dirty="0">
                <a:latin typeface="Carlito"/>
                <a:cs typeface="Carlito"/>
              </a:rPr>
              <a:t>N = { 1, 2, 3, 4</a:t>
            </a:r>
            <a:r>
              <a:rPr sz="2400" spc="-1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78201" y="5205232"/>
            <a:ext cx="4228465" cy="148399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0480">
              <a:spcBef>
                <a:spcPts val="1045"/>
              </a:spcBef>
            </a:pPr>
            <a:r>
              <a:rPr sz="2400" b="1" dirty="0">
                <a:latin typeface="Carlito"/>
                <a:cs typeface="Carlito"/>
              </a:rPr>
              <a:t>D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(N,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B)</a:t>
            </a:r>
            <a:endParaRPr sz="2400">
              <a:latin typeface="Carlito"/>
              <a:cs typeface="Carlito"/>
            </a:endParaRPr>
          </a:p>
          <a:p>
            <a:pPr marL="27305">
              <a:spcBef>
                <a:spcPts val="944"/>
              </a:spcBef>
            </a:pPr>
            <a:r>
              <a:rPr sz="2400" dirty="0">
                <a:latin typeface="Carlito"/>
                <a:cs typeface="Carlito"/>
              </a:rPr>
              <a:t>N = { 1, 2, 3, 4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 marL="12700">
              <a:spcBef>
                <a:spcPts val="950"/>
              </a:spcBef>
            </a:pPr>
            <a:r>
              <a:rPr sz="2400" dirty="0">
                <a:latin typeface="Carlito"/>
                <a:cs typeface="Carlito"/>
              </a:rPr>
              <a:t>B = { </a:t>
            </a:r>
            <a:r>
              <a:rPr sz="2400" spc="-5" dirty="0">
                <a:latin typeface="Carlito"/>
                <a:cs typeface="Carlito"/>
              </a:rPr>
              <a:t>(1,2), (1,3), (2,4), (3,2), </a:t>
            </a:r>
            <a:r>
              <a:rPr sz="2400" dirty="0">
                <a:latin typeface="Carlito"/>
                <a:cs typeface="Carlito"/>
              </a:rPr>
              <a:t>(3,4)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982967" y="5343145"/>
            <a:ext cx="576580" cy="603885"/>
            <a:chOff x="5458967" y="5343144"/>
            <a:chExt cx="576580" cy="603885"/>
          </a:xfrm>
        </p:grpSpPr>
        <p:sp>
          <p:nvSpPr>
            <p:cNvPr id="31" name="object 31"/>
            <p:cNvSpPr/>
            <p:nvPr/>
          </p:nvSpPr>
          <p:spPr>
            <a:xfrm>
              <a:off x="5458967" y="5343144"/>
              <a:ext cx="563879" cy="56388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01639" y="5376672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08116" y="5373243"/>
              <a:ext cx="464438" cy="46442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08116" y="537324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06"/>
                  </a:moveTo>
                  <a:lnTo>
                    <a:pt x="4719" y="185387"/>
                  </a:lnTo>
                  <a:lnTo>
                    <a:pt x="18254" y="141789"/>
                  </a:lnTo>
                  <a:lnTo>
                    <a:pt x="39667" y="102344"/>
                  </a:lnTo>
                  <a:lnTo>
                    <a:pt x="68024" y="67983"/>
                  </a:lnTo>
                  <a:lnTo>
                    <a:pt x="102387" y="39637"/>
                  </a:lnTo>
                  <a:lnTo>
                    <a:pt x="141821" y="18237"/>
                  </a:lnTo>
                  <a:lnTo>
                    <a:pt x="185389" y="4714"/>
                  </a:lnTo>
                  <a:lnTo>
                    <a:pt x="232156" y="0"/>
                  </a:lnTo>
                  <a:lnTo>
                    <a:pt x="278964" y="4714"/>
                  </a:lnTo>
                  <a:lnTo>
                    <a:pt x="322564" y="18237"/>
                  </a:lnTo>
                  <a:lnTo>
                    <a:pt x="362020" y="39637"/>
                  </a:lnTo>
                  <a:lnTo>
                    <a:pt x="396398" y="67983"/>
                  </a:lnTo>
                  <a:lnTo>
                    <a:pt x="424764" y="102344"/>
                  </a:lnTo>
                  <a:lnTo>
                    <a:pt x="446182" y="141789"/>
                  </a:lnTo>
                  <a:lnTo>
                    <a:pt x="459719" y="185387"/>
                  </a:lnTo>
                  <a:lnTo>
                    <a:pt x="464438" y="232206"/>
                  </a:lnTo>
                  <a:lnTo>
                    <a:pt x="459719" y="279008"/>
                  </a:lnTo>
                  <a:lnTo>
                    <a:pt x="446182" y="322599"/>
                  </a:lnTo>
                  <a:lnTo>
                    <a:pt x="424764" y="362045"/>
                  </a:lnTo>
                  <a:lnTo>
                    <a:pt x="396398" y="396413"/>
                  </a:lnTo>
                  <a:lnTo>
                    <a:pt x="362020" y="424768"/>
                  </a:lnTo>
                  <a:lnTo>
                    <a:pt x="322564" y="446178"/>
                  </a:lnTo>
                  <a:lnTo>
                    <a:pt x="278964" y="459708"/>
                  </a:lnTo>
                  <a:lnTo>
                    <a:pt x="232156" y="464426"/>
                  </a:lnTo>
                  <a:lnTo>
                    <a:pt x="185389" y="459708"/>
                  </a:lnTo>
                  <a:lnTo>
                    <a:pt x="141821" y="446178"/>
                  </a:lnTo>
                  <a:lnTo>
                    <a:pt x="102387" y="424768"/>
                  </a:lnTo>
                  <a:lnTo>
                    <a:pt x="68024" y="396413"/>
                  </a:lnTo>
                  <a:lnTo>
                    <a:pt x="39667" y="362045"/>
                  </a:lnTo>
                  <a:lnTo>
                    <a:pt x="18254" y="322599"/>
                  </a:lnTo>
                  <a:lnTo>
                    <a:pt x="4719" y="279008"/>
                  </a:lnTo>
                  <a:lnTo>
                    <a:pt x="0" y="23220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96455" y="54429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260080" y="5343145"/>
            <a:ext cx="576580" cy="603885"/>
            <a:chOff x="6736080" y="5343144"/>
            <a:chExt cx="576580" cy="603885"/>
          </a:xfrm>
        </p:grpSpPr>
        <p:sp>
          <p:nvSpPr>
            <p:cNvPr id="37" name="object 37"/>
            <p:cNvSpPr/>
            <p:nvPr/>
          </p:nvSpPr>
          <p:spPr>
            <a:xfrm>
              <a:off x="6736080" y="5343144"/>
              <a:ext cx="563879" cy="5638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78752" y="5376672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85483" y="5373243"/>
              <a:ext cx="464439" cy="46442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85483" y="537324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06"/>
                  </a:moveTo>
                  <a:lnTo>
                    <a:pt x="4714" y="185387"/>
                  </a:lnTo>
                  <a:lnTo>
                    <a:pt x="18236" y="141789"/>
                  </a:lnTo>
                  <a:lnTo>
                    <a:pt x="39634" y="102344"/>
                  </a:lnTo>
                  <a:lnTo>
                    <a:pt x="67976" y="67983"/>
                  </a:lnTo>
                  <a:lnTo>
                    <a:pt x="102331" y="39637"/>
                  </a:lnTo>
                  <a:lnTo>
                    <a:pt x="141767" y="18237"/>
                  </a:lnTo>
                  <a:lnTo>
                    <a:pt x="185353" y="4714"/>
                  </a:lnTo>
                  <a:lnTo>
                    <a:pt x="232156" y="0"/>
                  </a:lnTo>
                  <a:lnTo>
                    <a:pt x="278964" y="4714"/>
                  </a:lnTo>
                  <a:lnTo>
                    <a:pt x="322564" y="18237"/>
                  </a:lnTo>
                  <a:lnTo>
                    <a:pt x="362020" y="39637"/>
                  </a:lnTo>
                  <a:lnTo>
                    <a:pt x="396398" y="67983"/>
                  </a:lnTo>
                  <a:lnTo>
                    <a:pt x="424764" y="102344"/>
                  </a:lnTo>
                  <a:lnTo>
                    <a:pt x="446182" y="141789"/>
                  </a:lnTo>
                  <a:lnTo>
                    <a:pt x="459719" y="185387"/>
                  </a:lnTo>
                  <a:lnTo>
                    <a:pt x="464439" y="232206"/>
                  </a:lnTo>
                  <a:lnTo>
                    <a:pt x="459719" y="279008"/>
                  </a:lnTo>
                  <a:lnTo>
                    <a:pt x="446182" y="322599"/>
                  </a:lnTo>
                  <a:lnTo>
                    <a:pt x="424764" y="362045"/>
                  </a:lnTo>
                  <a:lnTo>
                    <a:pt x="396398" y="396413"/>
                  </a:lnTo>
                  <a:lnTo>
                    <a:pt x="362020" y="424768"/>
                  </a:lnTo>
                  <a:lnTo>
                    <a:pt x="322564" y="446178"/>
                  </a:lnTo>
                  <a:lnTo>
                    <a:pt x="278964" y="459708"/>
                  </a:lnTo>
                  <a:lnTo>
                    <a:pt x="232156" y="464426"/>
                  </a:lnTo>
                  <a:lnTo>
                    <a:pt x="185353" y="459708"/>
                  </a:lnTo>
                  <a:lnTo>
                    <a:pt x="141767" y="446178"/>
                  </a:lnTo>
                  <a:lnTo>
                    <a:pt x="102331" y="424768"/>
                  </a:lnTo>
                  <a:lnTo>
                    <a:pt x="67976" y="396413"/>
                  </a:lnTo>
                  <a:lnTo>
                    <a:pt x="39634" y="362045"/>
                  </a:lnTo>
                  <a:lnTo>
                    <a:pt x="18236" y="322599"/>
                  </a:lnTo>
                  <a:lnTo>
                    <a:pt x="4714" y="279008"/>
                  </a:lnTo>
                  <a:lnTo>
                    <a:pt x="0" y="23220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474203" y="54429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260080" y="6135623"/>
            <a:ext cx="576580" cy="600710"/>
            <a:chOff x="6736080" y="6135623"/>
            <a:chExt cx="576580" cy="600710"/>
          </a:xfrm>
        </p:grpSpPr>
        <p:sp>
          <p:nvSpPr>
            <p:cNvPr id="43" name="object 43"/>
            <p:cNvSpPr/>
            <p:nvPr/>
          </p:nvSpPr>
          <p:spPr>
            <a:xfrm>
              <a:off x="6736080" y="6135623"/>
              <a:ext cx="563879" cy="5638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78752" y="6166102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85483" y="6165303"/>
              <a:ext cx="464439" cy="46446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85483" y="616530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4" y="185429"/>
                  </a:lnTo>
                  <a:lnTo>
                    <a:pt x="18236" y="141837"/>
                  </a:lnTo>
                  <a:lnTo>
                    <a:pt x="39634" y="102389"/>
                  </a:lnTo>
                  <a:lnTo>
                    <a:pt x="67976" y="68019"/>
                  </a:lnTo>
                  <a:lnTo>
                    <a:pt x="102331" y="39661"/>
                  </a:lnTo>
                  <a:lnTo>
                    <a:pt x="141767" y="18250"/>
                  </a:lnTo>
                  <a:lnTo>
                    <a:pt x="185353" y="4718"/>
                  </a:lnTo>
                  <a:lnTo>
                    <a:pt x="232156" y="0"/>
                  </a:lnTo>
                  <a:lnTo>
                    <a:pt x="278964" y="4718"/>
                  </a:lnTo>
                  <a:lnTo>
                    <a:pt x="322564" y="18250"/>
                  </a:lnTo>
                  <a:lnTo>
                    <a:pt x="362020" y="39661"/>
                  </a:lnTo>
                  <a:lnTo>
                    <a:pt x="396398" y="68019"/>
                  </a:lnTo>
                  <a:lnTo>
                    <a:pt x="424764" y="102389"/>
                  </a:lnTo>
                  <a:lnTo>
                    <a:pt x="446182" y="141837"/>
                  </a:lnTo>
                  <a:lnTo>
                    <a:pt x="459719" y="185429"/>
                  </a:lnTo>
                  <a:lnTo>
                    <a:pt x="464439" y="232232"/>
                  </a:lnTo>
                  <a:lnTo>
                    <a:pt x="459719" y="279034"/>
                  </a:lnTo>
                  <a:lnTo>
                    <a:pt x="446182" y="322627"/>
                  </a:lnTo>
                  <a:lnTo>
                    <a:pt x="424764" y="362074"/>
                  </a:lnTo>
                  <a:lnTo>
                    <a:pt x="396398" y="396444"/>
                  </a:lnTo>
                  <a:lnTo>
                    <a:pt x="362020" y="424802"/>
                  </a:lnTo>
                  <a:lnTo>
                    <a:pt x="322564" y="446214"/>
                  </a:lnTo>
                  <a:lnTo>
                    <a:pt x="278964" y="459746"/>
                  </a:lnTo>
                  <a:lnTo>
                    <a:pt x="232156" y="464464"/>
                  </a:lnTo>
                  <a:lnTo>
                    <a:pt x="185353" y="459746"/>
                  </a:lnTo>
                  <a:lnTo>
                    <a:pt x="141767" y="446214"/>
                  </a:lnTo>
                  <a:lnTo>
                    <a:pt x="102331" y="424802"/>
                  </a:lnTo>
                  <a:lnTo>
                    <a:pt x="67976" y="396444"/>
                  </a:lnTo>
                  <a:lnTo>
                    <a:pt x="39634" y="362074"/>
                  </a:lnTo>
                  <a:lnTo>
                    <a:pt x="18236" y="322627"/>
                  </a:lnTo>
                  <a:lnTo>
                    <a:pt x="4714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474203" y="62353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534143" y="5343145"/>
            <a:ext cx="576580" cy="603885"/>
            <a:chOff x="8010143" y="5343144"/>
            <a:chExt cx="576580" cy="603885"/>
          </a:xfrm>
        </p:grpSpPr>
        <p:sp>
          <p:nvSpPr>
            <p:cNvPr id="49" name="object 49"/>
            <p:cNvSpPr/>
            <p:nvPr/>
          </p:nvSpPr>
          <p:spPr>
            <a:xfrm>
              <a:off x="8010143" y="5343144"/>
              <a:ext cx="566927" cy="5638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52815" y="5376672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60816" y="5373243"/>
              <a:ext cx="464438" cy="46442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060816" y="537324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06"/>
                  </a:moveTo>
                  <a:lnTo>
                    <a:pt x="4714" y="185387"/>
                  </a:lnTo>
                  <a:lnTo>
                    <a:pt x="18236" y="141789"/>
                  </a:lnTo>
                  <a:lnTo>
                    <a:pt x="39634" y="102344"/>
                  </a:lnTo>
                  <a:lnTo>
                    <a:pt x="67976" y="67983"/>
                  </a:lnTo>
                  <a:lnTo>
                    <a:pt x="102331" y="39637"/>
                  </a:lnTo>
                  <a:lnTo>
                    <a:pt x="141767" y="18237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7"/>
                  </a:lnTo>
                  <a:lnTo>
                    <a:pt x="362020" y="39637"/>
                  </a:lnTo>
                  <a:lnTo>
                    <a:pt x="396398" y="67983"/>
                  </a:lnTo>
                  <a:lnTo>
                    <a:pt x="424764" y="102344"/>
                  </a:lnTo>
                  <a:lnTo>
                    <a:pt x="446182" y="141789"/>
                  </a:lnTo>
                  <a:lnTo>
                    <a:pt x="459719" y="185387"/>
                  </a:lnTo>
                  <a:lnTo>
                    <a:pt x="464438" y="232206"/>
                  </a:lnTo>
                  <a:lnTo>
                    <a:pt x="459719" y="279008"/>
                  </a:lnTo>
                  <a:lnTo>
                    <a:pt x="446182" y="322599"/>
                  </a:lnTo>
                  <a:lnTo>
                    <a:pt x="424764" y="362045"/>
                  </a:lnTo>
                  <a:lnTo>
                    <a:pt x="396398" y="396413"/>
                  </a:lnTo>
                  <a:lnTo>
                    <a:pt x="362020" y="424768"/>
                  </a:lnTo>
                  <a:lnTo>
                    <a:pt x="322564" y="446178"/>
                  </a:lnTo>
                  <a:lnTo>
                    <a:pt x="278964" y="459708"/>
                  </a:lnTo>
                  <a:lnTo>
                    <a:pt x="232155" y="464426"/>
                  </a:lnTo>
                  <a:lnTo>
                    <a:pt x="185353" y="459708"/>
                  </a:lnTo>
                  <a:lnTo>
                    <a:pt x="141767" y="446178"/>
                  </a:lnTo>
                  <a:lnTo>
                    <a:pt x="102331" y="424768"/>
                  </a:lnTo>
                  <a:lnTo>
                    <a:pt x="67976" y="396413"/>
                  </a:lnTo>
                  <a:lnTo>
                    <a:pt x="39634" y="362045"/>
                  </a:lnTo>
                  <a:lnTo>
                    <a:pt x="18236" y="322599"/>
                  </a:lnTo>
                  <a:lnTo>
                    <a:pt x="4714" y="279008"/>
                  </a:lnTo>
                  <a:lnTo>
                    <a:pt x="0" y="23220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750044" y="54429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425817" y="5555615"/>
            <a:ext cx="2227580" cy="845819"/>
          </a:xfrm>
          <a:custGeom>
            <a:avLst/>
            <a:gdLst/>
            <a:ahLst/>
            <a:cxnLst/>
            <a:rect l="l" t="t" r="r" b="b"/>
            <a:pathLst>
              <a:path w="2227579" h="845820">
                <a:moveTo>
                  <a:pt x="883666" y="841933"/>
                </a:moveTo>
                <a:lnTo>
                  <a:pt x="882929" y="840320"/>
                </a:lnTo>
                <a:lnTo>
                  <a:pt x="844042" y="754062"/>
                </a:lnTo>
                <a:lnTo>
                  <a:pt x="842899" y="751662"/>
                </a:lnTo>
                <a:lnTo>
                  <a:pt x="840105" y="750595"/>
                </a:lnTo>
                <a:lnTo>
                  <a:pt x="835279" y="752754"/>
                </a:lnTo>
                <a:lnTo>
                  <a:pt x="834263" y="755573"/>
                </a:lnTo>
                <a:lnTo>
                  <a:pt x="835279" y="757974"/>
                </a:lnTo>
                <a:lnTo>
                  <a:pt x="864323" y="822325"/>
                </a:lnTo>
                <a:lnTo>
                  <a:pt x="5461" y="210159"/>
                </a:lnTo>
                <a:lnTo>
                  <a:pt x="0" y="217919"/>
                </a:lnTo>
                <a:lnTo>
                  <a:pt x="858774" y="830097"/>
                </a:lnTo>
                <a:lnTo>
                  <a:pt x="785876" y="823429"/>
                </a:lnTo>
                <a:lnTo>
                  <a:pt x="783590" y="825360"/>
                </a:lnTo>
                <a:lnTo>
                  <a:pt x="783082" y="830592"/>
                </a:lnTo>
                <a:lnTo>
                  <a:pt x="784987" y="832916"/>
                </a:lnTo>
                <a:lnTo>
                  <a:pt x="883666" y="841933"/>
                </a:lnTo>
                <a:close/>
              </a:path>
              <a:path w="2227579" h="845820">
                <a:moveTo>
                  <a:pt x="883666" y="49834"/>
                </a:moveTo>
                <a:lnTo>
                  <a:pt x="875487" y="45072"/>
                </a:lnTo>
                <a:lnTo>
                  <a:pt x="800354" y="1270"/>
                </a:lnTo>
                <a:lnTo>
                  <a:pt x="798068" y="0"/>
                </a:lnTo>
                <a:lnTo>
                  <a:pt x="795147" y="762"/>
                </a:lnTo>
                <a:lnTo>
                  <a:pt x="793877" y="2921"/>
                </a:lnTo>
                <a:lnTo>
                  <a:pt x="792480" y="5207"/>
                </a:lnTo>
                <a:lnTo>
                  <a:pt x="793369" y="8128"/>
                </a:lnTo>
                <a:lnTo>
                  <a:pt x="795528" y="9525"/>
                </a:lnTo>
                <a:lnTo>
                  <a:pt x="856500" y="45072"/>
                </a:lnTo>
                <a:lnTo>
                  <a:pt x="70739" y="45072"/>
                </a:lnTo>
                <a:lnTo>
                  <a:pt x="70739" y="54597"/>
                </a:lnTo>
                <a:lnTo>
                  <a:pt x="856500" y="54597"/>
                </a:lnTo>
                <a:lnTo>
                  <a:pt x="864679" y="49834"/>
                </a:lnTo>
                <a:lnTo>
                  <a:pt x="795528" y="90170"/>
                </a:lnTo>
                <a:lnTo>
                  <a:pt x="793369" y="91490"/>
                </a:lnTo>
                <a:lnTo>
                  <a:pt x="792480" y="94411"/>
                </a:lnTo>
                <a:lnTo>
                  <a:pt x="793877" y="96672"/>
                </a:lnTo>
                <a:lnTo>
                  <a:pt x="795147" y="98945"/>
                </a:lnTo>
                <a:lnTo>
                  <a:pt x="798068" y="99720"/>
                </a:lnTo>
                <a:lnTo>
                  <a:pt x="875487" y="54597"/>
                </a:lnTo>
                <a:lnTo>
                  <a:pt x="883666" y="49834"/>
                </a:lnTo>
                <a:close/>
              </a:path>
              <a:path w="2227579" h="845820">
                <a:moveTo>
                  <a:pt x="1165733" y="367563"/>
                </a:moveTo>
                <a:lnTo>
                  <a:pt x="1164463" y="365290"/>
                </a:lnTo>
                <a:lnTo>
                  <a:pt x="1121346" y="291490"/>
                </a:lnTo>
                <a:lnTo>
                  <a:pt x="1115822" y="282028"/>
                </a:lnTo>
                <a:lnTo>
                  <a:pt x="1067308" y="365290"/>
                </a:lnTo>
                <a:lnTo>
                  <a:pt x="1065911" y="367563"/>
                </a:lnTo>
                <a:lnTo>
                  <a:pt x="1066673" y="370471"/>
                </a:lnTo>
                <a:lnTo>
                  <a:pt x="1071245" y="373126"/>
                </a:lnTo>
                <a:lnTo>
                  <a:pt x="1074166" y="372364"/>
                </a:lnTo>
                <a:lnTo>
                  <a:pt x="1075563" y="370090"/>
                </a:lnTo>
                <a:lnTo>
                  <a:pt x="1111110" y="309143"/>
                </a:lnTo>
                <a:lnTo>
                  <a:pt x="1111123" y="291490"/>
                </a:lnTo>
                <a:lnTo>
                  <a:pt x="1111123" y="309143"/>
                </a:lnTo>
                <a:lnTo>
                  <a:pt x="1111123" y="609688"/>
                </a:lnTo>
                <a:lnTo>
                  <a:pt x="1120648" y="609688"/>
                </a:lnTo>
                <a:lnTo>
                  <a:pt x="1120648" y="309143"/>
                </a:lnTo>
                <a:lnTo>
                  <a:pt x="1156208" y="370090"/>
                </a:lnTo>
                <a:lnTo>
                  <a:pt x="1157478" y="372364"/>
                </a:lnTo>
                <a:lnTo>
                  <a:pt x="1160399" y="373126"/>
                </a:lnTo>
                <a:lnTo>
                  <a:pt x="1164971" y="370471"/>
                </a:lnTo>
                <a:lnTo>
                  <a:pt x="1165733" y="367563"/>
                </a:lnTo>
                <a:close/>
              </a:path>
              <a:path w="2227579" h="845820">
                <a:moveTo>
                  <a:pt x="2159000" y="49834"/>
                </a:moveTo>
                <a:lnTo>
                  <a:pt x="2150821" y="45072"/>
                </a:lnTo>
                <a:lnTo>
                  <a:pt x="2073529" y="0"/>
                </a:lnTo>
                <a:lnTo>
                  <a:pt x="2070608" y="762"/>
                </a:lnTo>
                <a:lnTo>
                  <a:pt x="2069211" y="2921"/>
                </a:lnTo>
                <a:lnTo>
                  <a:pt x="2067941" y="5207"/>
                </a:lnTo>
                <a:lnTo>
                  <a:pt x="2068703" y="8128"/>
                </a:lnTo>
                <a:lnTo>
                  <a:pt x="2070989" y="9525"/>
                </a:lnTo>
                <a:lnTo>
                  <a:pt x="2131949" y="45072"/>
                </a:lnTo>
                <a:lnTo>
                  <a:pt x="1348105" y="45072"/>
                </a:lnTo>
                <a:lnTo>
                  <a:pt x="1348105" y="54597"/>
                </a:lnTo>
                <a:lnTo>
                  <a:pt x="2131961" y="54597"/>
                </a:lnTo>
                <a:lnTo>
                  <a:pt x="2140127" y="49847"/>
                </a:lnTo>
                <a:lnTo>
                  <a:pt x="2132787" y="45567"/>
                </a:lnTo>
                <a:lnTo>
                  <a:pt x="2140127" y="49834"/>
                </a:lnTo>
                <a:lnTo>
                  <a:pt x="2147189" y="45720"/>
                </a:lnTo>
                <a:lnTo>
                  <a:pt x="2140127" y="49847"/>
                </a:lnTo>
                <a:lnTo>
                  <a:pt x="2068703" y="91490"/>
                </a:lnTo>
                <a:lnTo>
                  <a:pt x="2067941" y="94411"/>
                </a:lnTo>
                <a:lnTo>
                  <a:pt x="2069211" y="96685"/>
                </a:lnTo>
                <a:lnTo>
                  <a:pt x="2070608" y="98945"/>
                </a:lnTo>
                <a:lnTo>
                  <a:pt x="2073529" y="99720"/>
                </a:lnTo>
                <a:lnTo>
                  <a:pt x="2075688" y="98399"/>
                </a:lnTo>
                <a:lnTo>
                  <a:pt x="2150821" y="54597"/>
                </a:lnTo>
                <a:lnTo>
                  <a:pt x="2159000" y="49834"/>
                </a:lnTo>
                <a:close/>
              </a:path>
              <a:path w="2227579" h="845820">
                <a:moveTo>
                  <a:pt x="2227072" y="214033"/>
                </a:moveTo>
                <a:lnTo>
                  <a:pt x="2128393" y="223151"/>
                </a:lnTo>
                <a:lnTo>
                  <a:pt x="2126488" y="225463"/>
                </a:lnTo>
                <a:lnTo>
                  <a:pt x="2126996" y="230708"/>
                </a:lnTo>
                <a:lnTo>
                  <a:pt x="2129282" y="232625"/>
                </a:lnTo>
                <a:lnTo>
                  <a:pt x="2202192" y="225894"/>
                </a:lnTo>
                <a:lnTo>
                  <a:pt x="1345311" y="838047"/>
                </a:lnTo>
                <a:lnTo>
                  <a:pt x="1350772" y="845794"/>
                </a:lnTo>
                <a:lnTo>
                  <a:pt x="2207768" y="233641"/>
                </a:lnTo>
                <a:lnTo>
                  <a:pt x="2178812" y="298030"/>
                </a:lnTo>
                <a:lnTo>
                  <a:pt x="2177669" y="300431"/>
                </a:lnTo>
                <a:lnTo>
                  <a:pt x="2178812" y="303250"/>
                </a:lnTo>
                <a:lnTo>
                  <a:pt x="2183638" y="305409"/>
                </a:lnTo>
                <a:lnTo>
                  <a:pt x="2186432" y="304330"/>
                </a:lnTo>
                <a:lnTo>
                  <a:pt x="2187448" y="301942"/>
                </a:lnTo>
                <a:lnTo>
                  <a:pt x="2226335" y="215646"/>
                </a:lnTo>
                <a:lnTo>
                  <a:pt x="2227072" y="21403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Limitação Prática (Prim)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D2BE1F0-8986-456A-9AFF-B2CD2BEC8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6870" indent="-344805"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pt-BR" sz="2800" spc="-5" dirty="0" err="1">
                <a:latin typeface="Carlito"/>
                <a:cs typeface="Carlito"/>
              </a:rPr>
              <a:t>Prim</a:t>
            </a:r>
            <a:r>
              <a:rPr lang="pt-BR" sz="2800" spc="-5" dirty="0">
                <a:latin typeface="Carlito"/>
                <a:cs typeface="Carlito"/>
              </a:rPr>
              <a:t> </a:t>
            </a:r>
            <a:r>
              <a:rPr lang="pt-BR" sz="2800" spc="-10" dirty="0">
                <a:latin typeface="Carlito"/>
                <a:cs typeface="Carlito"/>
              </a:rPr>
              <a:t>só funciona </a:t>
            </a:r>
            <a:r>
              <a:rPr lang="pt-BR" sz="2800" spc="-5" dirty="0">
                <a:latin typeface="Carlito"/>
                <a:cs typeface="Carlito"/>
              </a:rPr>
              <a:t>em </a:t>
            </a:r>
            <a:r>
              <a:rPr lang="pt-BR" sz="2800" spc="-35" dirty="0">
                <a:latin typeface="Carlito"/>
                <a:cs typeface="Carlito"/>
              </a:rPr>
              <a:t>grafos</a:t>
            </a:r>
            <a:r>
              <a:rPr lang="pt-BR" sz="2800" spc="90" dirty="0">
                <a:latin typeface="Carlito"/>
                <a:cs typeface="Carlito"/>
              </a:rPr>
              <a:t> </a:t>
            </a:r>
            <a:r>
              <a:rPr lang="pt-BR" sz="2800" spc="-35" dirty="0">
                <a:latin typeface="Carlito"/>
                <a:cs typeface="Carlito"/>
              </a:rPr>
              <a:t>conexos</a:t>
            </a:r>
            <a:endParaRPr lang="pt-BR" sz="2800" dirty="0">
              <a:latin typeface="Carlito"/>
              <a:cs typeface="Carlito"/>
            </a:endParaRPr>
          </a:p>
          <a:p>
            <a:pPr marL="756285" marR="307340" indent="-287020">
              <a:spcBef>
                <a:spcPts val="685"/>
              </a:spcBef>
            </a:pPr>
            <a:r>
              <a:rPr lang="pt-BR" sz="2400" dirty="0">
                <a:latin typeface="Arial"/>
                <a:cs typeface="Arial"/>
              </a:rPr>
              <a:t>– </a:t>
            </a:r>
            <a:r>
              <a:rPr lang="pt-BR" sz="2400" spc="-50" dirty="0">
                <a:latin typeface="Carlito"/>
                <a:cs typeface="Carlito"/>
              </a:rPr>
              <a:t>Todos </a:t>
            </a:r>
            <a:r>
              <a:rPr lang="pt-BR" sz="2400" dirty="0">
                <a:latin typeface="Carlito"/>
                <a:cs typeface="Carlito"/>
              </a:rPr>
              <a:t>os </a:t>
            </a:r>
            <a:r>
              <a:rPr lang="pt-BR" sz="2400" spc="-15" dirty="0">
                <a:latin typeface="Carlito"/>
                <a:cs typeface="Carlito"/>
              </a:rPr>
              <a:t>pontos </a:t>
            </a:r>
            <a:r>
              <a:rPr lang="pt-BR" sz="2400" spc="-10" dirty="0">
                <a:latin typeface="Carlito"/>
                <a:cs typeface="Carlito"/>
              </a:rPr>
              <a:t>precisam estar interligados </a:t>
            </a:r>
            <a:r>
              <a:rPr lang="pt-BR" sz="2400" spc="-5" dirty="0">
                <a:latin typeface="Carlito"/>
                <a:cs typeface="Carlito"/>
              </a:rPr>
              <a:t>no  </a:t>
            </a:r>
            <a:r>
              <a:rPr lang="pt-BR" sz="2400" spc="-25" dirty="0">
                <a:latin typeface="Carlito"/>
                <a:cs typeface="Carlito"/>
              </a:rPr>
              <a:t>grafo</a:t>
            </a:r>
            <a:r>
              <a:rPr lang="pt-BR" sz="2400" spc="-60" dirty="0">
                <a:latin typeface="Carlito"/>
                <a:cs typeface="Carlito"/>
              </a:rPr>
              <a:t> </a:t>
            </a:r>
            <a:r>
              <a:rPr lang="pt-BR" sz="2400" dirty="0">
                <a:latin typeface="Carlito"/>
                <a:cs typeface="Carlito"/>
              </a:rPr>
              <a:t>original</a:t>
            </a:r>
          </a:p>
          <a:p>
            <a:pPr marL="356870" marR="5080" indent="-344805">
              <a:spcBef>
                <a:spcPts val="7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pt-BR" sz="2800" spc="-25" dirty="0">
                <a:latin typeface="Carlito"/>
                <a:cs typeface="Carlito"/>
              </a:rPr>
              <a:t>Embora </a:t>
            </a:r>
            <a:r>
              <a:rPr lang="pt-BR" sz="2800" spc="-10" dirty="0">
                <a:latin typeface="Carlito"/>
                <a:cs typeface="Carlito"/>
              </a:rPr>
              <a:t>não seja nosso </a:t>
            </a:r>
            <a:r>
              <a:rPr lang="pt-BR" sz="2800" spc="-40" dirty="0">
                <a:latin typeface="Carlito"/>
                <a:cs typeface="Carlito"/>
              </a:rPr>
              <a:t>foco, </a:t>
            </a:r>
            <a:r>
              <a:rPr lang="pt-BR" sz="2800" spc="-5" dirty="0">
                <a:latin typeface="Carlito"/>
                <a:cs typeface="Carlito"/>
              </a:rPr>
              <a:t>em alguns </a:t>
            </a:r>
            <a:r>
              <a:rPr lang="pt-BR" sz="2800" spc="-10" dirty="0">
                <a:latin typeface="Carlito"/>
                <a:cs typeface="Carlito"/>
              </a:rPr>
              <a:t>casos  </a:t>
            </a:r>
            <a:r>
              <a:rPr lang="pt-BR" sz="2800" spc="-5" dirty="0">
                <a:latin typeface="Carlito"/>
                <a:cs typeface="Carlito"/>
              </a:rPr>
              <a:t>pode-se </a:t>
            </a:r>
            <a:r>
              <a:rPr lang="pt-BR" sz="2800" spc="-20" dirty="0">
                <a:latin typeface="Carlito"/>
                <a:cs typeface="Carlito"/>
              </a:rPr>
              <a:t>querer encontrar </a:t>
            </a:r>
            <a:r>
              <a:rPr lang="pt-BR" sz="2800" spc="-10" dirty="0">
                <a:latin typeface="Carlito"/>
                <a:cs typeface="Carlito"/>
              </a:rPr>
              <a:t>várias </a:t>
            </a:r>
            <a:r>
              <a:rPr lang="pt-BR" sz="2800" spc="-15" dirty="0">
                <a:latin typeface="Carlito"/>
                <a:cs typeface="Carlito"/>
              </a:rPr>
              <a:t>árvores  </a:t>
            </a:r>
            <a:r>
              <a:rPr lang="pt-BR" sz="2800" spc="-5" dirty="0">
                <a:latin typeface="Carlito"/>
                <a:cs typeface="Carlito"/>
              </a:rPr>
              <a:t>mínimas</a:t>
            </a:r>
            <a:r>
              <a:rPr lang="pt-BR" sz="2800" spc="35" dirty="0">
                <a:latin typeface="Carlito"/>
                <a:cs typeface="Carlito"/>
              </a:rPr>
              <a:t> </a:t>
            </a:r>
            <a:r>
              <a:rPr lang="pt-BR" sz="2800" spc="-10" dirty="0">
                <a:latin typeface="Carlito"/>
                <a:cs typeface="Carlito"/>
              </a:rPr>
              <a:t>simultaneamente</a:t>
            </a:r>
            <a:endParaRPr lang="pt-BR" sz="2800" dirty="0">
              <a:latin typeface="Carlito"/>
              <a:cs typeface="Carlito"/>
            </a:endParaRPr>
          </a:p>
          <a:p>
            <a:pPr>
              <a:spcBef>
                <a:spcPts val="10"/>
              </a:spcBef>
              <a:buFont typeface="Arial"/>
              <a:buChar char="•"/>
            </a:pPr>
            <a:endParaRPr lang="pt-BR" sz="4000" dirty="0">
              <a:latin typeface="Carlito"/>
              <a:cs typeface="Carlito"/>
            </a:endParaRPr>
          </a:p>
          <a:p>
            <a:pPr marL="356870" marR="706755" indent="-344805"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pt-BR" sz="2800" spc="-10" dirty="0">
                <a:latin typeface="Carlito"/>
                <a:cs typeface="Carlito"/>
              </a:rPr>
              <a:t>Em </a:t>
            </a:r>
            <a:r>
              <a:rPr lang="pt-BR" sz="2800" spc="-5" dirty="0">
                <a:latin typeface="Carlito"/>
                <a:cs typeface="Carlito"/>
              </a:rPr>
              <a:t>ambos </a:t>
            </a:r>
            <a:r>
              <a:rPr lang="pt-BR" sz="2800" spc="-10" dirty="0">
                <a:latin typeface="Carlito"/>
                <a:cs typeface="Carlito"/>
              </a:rPr>
              <a:t>os casos, </a:t>
            </a:r>
            <a:r>
              <a:rPr lang="pt-BR" sz="2800" spc="-5" dirty="0">
                <a:latin typeface="Carlito"/>
                <a:cs typeface="Carlito"/>
              </a:rPr>
              <a:t>a </a:t>
            </a:r>
            <a:r>
              <a:rPr lang="pt-BR" sz="2800" spc="-10" dirty="0">
                <a:latin typeface="Carlito"/>
                <a:cs typeface="Carlito"/>
              </a:rPr>
              <a:t>solução pode ser </a:t>
            </a:r>
            <a:r>
              <a:rPr lang="pt-BR" sz="2800" spc="-5" dirty="0">
                <a:latin typeface="Carlito"/>
                <a:cs typeface="Carlito"/>
              </a:rPr>
              <a:t>o  algoritmo </a:t>
            </a:r>
            <a:r>
              <a:rPr lang="pt-BR" sz="2800" spc="-10" dirty="0">
                <a:latin typeface="Carlito"/>
                <a:cs typeface="Carlito"/>
              </a:rPr>
              <a:t>de</a:t>
            </a:r>
            <a:r>
              <a:rPr lang="pt-BR" sz="2800" spc="40" dirty="0">
                <a:latin typeface="Carlito"/>
                <a:cs typeface="Carlito"/>
              </a:rPr>
              <a:t> </a:t>
            </a:r>
            <a:r>
              <a:rPr lang="pt-BR" sz="2800" spc="-25" dirty="0" err="1">
                <a:latin typeface="Carlito"/>
                <a:cs typeface="Carlito"/>
              </a:rPr>
              <a:t>Kruskal</a:t>
            </a:r>
            <a:endParaRPr lang="pt-BR" sz="2800" dirty="0">
              <a:latin typeface="Carlito"/>
              <a:cs typeface="Carlito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Algoritmo de </a:t>
            </a:r>
            <a:r>
              <a:rPr lang="pt-BR" dirty="0" err="1"/>
              <a:t>Kuskal</a:t>
            </a:r>
            <a:endParaRPr lang="pt-BR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wrap="square" lIns="0" tIns="110490" rIns="0" bIns="0" rtlCol="0">
            <a:spAutoFit/>
          </a:bodyPr>
          <a:lstStyle/>
          <a:p>
            <a:r>
              <a:rPr lang="pt-BR" dirty="0"/>
              <a:t>O algoritmo de </a:t>
            </a:r>
            <a:r>
              <a:rPr lang="pt-BR" dirty="0" err="1"/>
              <a:t>Kruskal</a:t>
            </a:r>
            <a:r>
              <a:rPr lang="pt-BR" dirty="0"/>
              <a:t> é como se segue: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No grafo original </a:t>
            </a:r>
            <a:r>
              <a:rPr lang="pt-BR" b="1" dirty="0">
                <a:solidFill>
                  <a:srgbClr val="FF0000"/>
                </a:solidFill>
              </a:rPr>
              <a:t>O</a:t>
            </a:r>
            <a:r>
              <a:rPr lang="pt-BR" dirty="0"/>
              <a:t>, escolha o arco </a:t>
            </a:r>
            <a:r>
              <a:rPr lang="pt-BR" b="1" dirty="0">
                <a:solidFill>
                  <a:schemeClr val="accent6"/>
                </a:solidFill>
              </a:rPr>
              <a:t>L</a:t>
            </a:r>
            <a:r>
              <a:rPr lang="pt-BR" dirty="0"/>
              <a:t> de menor  custo que ainda não esteja na árvore destino </a:t>
            </a:r>
            <a:r>
              <a:rPr lang="pt-BR" b="1" dirty="0">
                <a:solidFill>
                  <a:srgbClr val="FF0000"/>
                </a:solidFill>
              </a:rPr>
              <a:t>D</a:t>
            </a:r>
            <a:r>
              <a:rPr lang="pt-BR" dirty="0"/>
              <a:t> e nem feche um ciclo na mesma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Transfira o arco </a:t>
            </a:r>
            <a:r>
              <a:rPr lang="pt-BR" b="1" dirty="0">
                <a:solidFill>
                  <a:schemeClr val="accent6"/>
                </a:solidFill>
              </a:rPr>
              <a:t>L</a:t>
            </a:r>
            <a:r>
              <a:rPr lang="pt-BR" dirty="0"/>
              <a:t> e os vértices </a:t>
            </a:r>
            <a:r>
              <a:rPr lang="pt-BR" b="1" dirty="0">
                <a:solidFill>
                  <a:schemeClr val="accent1"/>
                </a:solidFill>
              </a:rPr>
              <a:t>A</a:t>
            </a:r>
            <a:r>
              <a:rPr lang="pt-BR" dirty="0"/>
              <a:t> e </a:t>
            </a:r>
            <a:r>
              <a:rPr lang="pt-BR" b="1" dirty="0">
                <a:solidFill>
                  <a:schemeClr val="accent1"/>
                </a:solidFill>
              </a:rPr>
              <a:t>B</a:t>
            </a:r>
            <a:r>
              <a:rPr lang="pt-BR" dirty="0"/>
              <a:t> de seus  extremos para a árvore destino </a:t>
            </a:r>
            <a:r>
              <a:rPr lang="pt-BR" b="1" dirty="0">
                <a:solidFill>
                  <a:srgbClr val="FF0000"/>
                </a:solidFill>
              </a:rPr>
              <a:t>D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Se ainda há </a:t>
            </a:r>
            <a:r>
              <a:rPr lang="pt-BR" dirty="0">
                <a:solidFill>
                  <a:schemeClr val="accent1"/>
                </a:solidFill>
              </a:rPr>
              <a:t>nós</a:t>
            </a:r>
            <a:r>
              <a:rPr lang="pt-BR" dirty="0"/>
              <a:t> em </a:t>
            </a:r>
            <a:r>
              <a:rPr lang="pt-BR" b="1" dirty="0">
                <a:solidFill>
                  <a:srgbClr val="FF0000"/>
                </a:solidFill>
              </a:rPr>
              <a:t>O</a:t>
            </a:r>
            <a:r>
              <a:rPr lang="pt-BR" dirty="0"/>
              <a:t> que não estão em </a:t>
            </a:r>
            <a:r>
              <a:rPr lang="pt-BR" b="1" dirty="0">
                <a:solidFill>
                  <a:srgbClr val="FF0000"/>
                </a:solidFill>
              </a:rPr>
              <a:t>D</a:t>
            </a:r>
            <a:r>
              <a:rPr lang="pt-BR" dirty="0"/>
              <a:t>, ou  há nós desconectados em </a:t>
            </a:r>
            <a:r>
              <a:rPr lang="pt-BR" b="1" dirty="0">
                <a:solidFill>
                  <a:srgbClr val="FF0000"/>
                </a:solidFill>
              </a:rPr>
              <a:t>D</a:t>
            </a:r>
            <a:r>
              <a:rPr lang="pt-BR" dirty="0"/>
              <a:t>, volte ao passo 1.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7" y="1278127"/>
            <a:ext cx="704532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1. </a:t>
            </a:r>
            <a:r>
              <a:rPr sz="2800" spc="5" dirty="0">
                <a:latin typeface="Carlito"/>
                <a:cs typeface="Carlito"/>
              </a:rPr>
              <a:t>No </a:t>
            </a:r>
            <a:r>
              <a:rPr sz="2800" spc="-25" dirty="0">
                <a:latin typeface="Carlito"/>
                <a:cs typeface="Carlito"/>
              </a:rPr>
              <a:t>grafo </a:t>
            </a:r>
            <a:r>
              <a:rPr sz="2800" dirty="0">
                <a:latin typeface="Carlito"/>
                <a:cs typeface="Carlito"/>
              </a:rPr>
              <a:t>original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escolha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spc="-5" dirty="0">
                <a:latin typeface="Carlito"/>
                <a:cs typeface="Carlito"/>
              </a:rPr>
              <a:t>de menor  </a:t>
            </a:r>
            <a:r>
              <a:rPr sz="2800" spc="-15" dirty="0">
                <a:latin typeface="Carlito"/>
                <a:cs typeface="Carlito"/>
              </a:rPr>
              <a:t>custo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65" dirty="0">
                <a:latin typeface="Arial"/>
                <a:cs typeface="Arial"/>
              </a:rPr>
              <a:t>“seguro”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88205" y="2753867"/>
            <a:ext cx="2840990" cy="1009650"/>
          </a:xfrm>
          <a:custGeom>
            <a:avLst/>
            <a:gdLst/>
            <a:ahLst/>
            <a:cxnLst/>
            <a:rect l="l" t="t" r="r" b="b"/>
            <a:pathLst>
              <a:path w="2840990" h="1009650">
                <a:moveTo>
                  <a:pt x="0" y="339852"/>
                </a:moveTo>
                <a:lnTo>
                  <a:pt x="684403" y="0"/>
                </a:lnTo>
              </a:path>
              <a:path w="2840990" h="1009650">
                <a:moveTo>
                  <a:pt x="0" y="668274"/>
                </a:moveTo>
                <a:lnTo>
                  <a:pt x="684403" y="1008126"/>
                </a:lnTo>
              </a:path>
              <a:path w="2840990" h="1009650">
                <a:moveTo>
                  <a:pt x="1080896" y="164211"/>
                </a:moveTo>
                <a:lnTo>
                  <a:pt x="1944243" y="845439"/>
                </a:lnTo>
              </a:path>
              <a:path w="2840990" h="1009650">
                <a:moveTo>
                  <a:pt x="2340610" y="1009650"/>
                </a:moveTo>
                <a:lnTo>
                  <a:pt x="2840735" y="668274"/>
                </a:lnTo>
              </a:path>
              <a:path w="2840990" h="1009650">
                <a:moveTo>
                  <a:pt x="2840735" y="339852"/>
                </a:moveTo>
                <a:lnTo>
                  <a:pt x="2332228" y="0"/>
                </a:lnTo>
              </a:path>
              <a:path w="2840990" h="1009650">
                <a:moveTo>
                  <a:pt x="1148842" y="1008126"/>
                </a:moveTo>
                <a:lnTo>
                  <a:pt x="1876170" y="1009650"/>
                </a:lnTo>
              </a:path>
              <a:path w="2840990" h="1009650">
                <a:moveTo>
                  <a:pt x="916685" y="232283"/>
                </a:moveTo>
                <a:lnTo>
                  <a:pt x="916685" y="775843"/>
                </a:lnTo>
              </a:path>
              <a:path w="2840990" h="1009650">
                <a:moveTo>
                  <a:pt x="2099945" y="232283"/>
                </a:moveTo>
                <a:lnTo>
                  <a:pt x="2108454" y="77749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7" y="1278127"/>
            <a:ext cx="704532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1. </a:t>
            </a:r>
            <a:r>
              <a:rPr sz="2800" spc="5" dirty="0">
                <a:latin typeface="Carlito"/>
                <a:cs typeface="Carlito"/>
              </a:rPr>
              <a:t>No </a:t>
            </a:r>
            <a:r>
              <a:rPr sz="2800" spc="-25" dirty="0">
                <a:latin typeface="Carlito"/>
                <a:cs typeface="Carlito"/>
              </a:rPr>
              <a:t>grafo </a:t>
            </a:r>
            <a:r>
              <a:rPr sz="2800" dirty="0">
                <a:latin typeface="Carlito"/>
                <a:cs typeface="Carlito"/>
              </a:rPr>
              <a:t>original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escolha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spc="-5" dirty="0">
                <a:latin typeface="Carlito"/>
                <a:cs typeface="Carlito"/>
              </a:rPr>
              <a:t>de menor  </a:t>
            </a:r>
            <a:r>
              <a:rPr sz="2800" spc="-15" dirty="0">
                <a:latin typeface="Carlito"/>
                <a:cs typeface="Carlito"/>
              </a:rPr>
              <a:t>custo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65" dirty="0">
                <a:latin typeface="Arial"/>
                <a:cs typeface="Arial"/>
              </a:rPr>
              <a:t>“seguro”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68623" y="2880359"/>
              <a:ext cx="222503" cy="7559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127"/>
            <a:ext cx="669290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2. </a:t>
            </a:r>
            <a:r>
              <a:rPr sz="2800" spc="-30" dirty="0">
                <a:latin typeface="Carlito"/>
                <a:cs typeface="Carlito"/>
              </a:rPr>
              <a:t>Transfira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dirty="0">
                <a:latin typeface="Carlito"/>
                <a:cs typeface="Carlito"/>
              </a:rPr>
              <a:t>e os </a:t>
            </a:r>
            <a:r>
              <a:rPr sz="2800" spc="-5" dirty="0">
                <a:latin typeface="Carlito"/>
                <a:cs typeface="Carlito"/>
              </a:rPr>
              <a:t>vértices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dirty="0">
                <a:latin typeface="Carlito"/>
                <a:cs typeface="Carlito"/>
              </a:rPr>
              <a:t>seus  </a:t>
            </a:r>
            <a:r>
              <a:rPr sz="2800" spc="-15" dirty="0">
                <a:latin typeface="Carlito"/>
                <a:cs typeface="Carlito"/>
              </a:rPr>
              <a:t>extremos para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árvore destino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18304" y="2386583"/>
            <a:ext cx="774700" cy="774700"/>
            <a:chOff x="3194304" y="2386583"/>
            <a:chExt cx="774700" cy="774700"/>
          </a:xfrm>
        </p:grpSpPr>
        <p:sp>
          <p:nvSpPr>
            <p:cNvPr id="11" name="object 11"/>
            <p:cNvSpPr/>
            <p:nvPr/>
          </p:nvSpPr>
          <p:spPr>
            <a:xfrm>
              <a:off x="3194304" y="2386583"/>
              <a:ext cx="774192" cy="7741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8" y="2523743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36976" y="2410967"/>
              <a:ext cx="688848" cy="685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9" y="2521711"/>
              <a:ext cx="464565" cy="46443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609" y="2521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18304" y="3395471"/>
            <a:ext cx="774700" cy="774700"/>
            <a:chOff x="3194304" y="3395471"/>
            <a:chExt cx="774700" cy="774700"/>
          </a:xfrm>
        </p:grpSpPr>
        <p:sp>
          <p:nvSpPr>
            <p:cNvPr id="18" name="object 18"/>
            <p:cNvSpPr/>
            <p:nvPr/>
          </p:nvSpPr>
          <p:spPr>
            <a:xfrm>
              <a:off x="3194304" y="3395471"/>
              <a:ext cx="774192" cy="7741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0608" y="3532631"/>
              <a:ext cx="533400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36976" y="3416807"/>
              <a:ext cx="688848" cy="6888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8609" y="3529710"/>
              <a:ext cx="464565" cy="46456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48609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5" name="object 25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31" name="object 31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7" name="object 37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3" name="object 43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68623" y="2880359"/>
              <a:ext cx="222503" cy="7559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127"/>
            <a:ext cx="669290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2. </a:t>
            </a:r>
            <a:r>
              <a:rPr sz="2800" spc="-30" dirty="0">
                <a:latin typeface="Carlito"/>
                <a:cs typeface="Carlito"/>
              </a:rPr>
              <a:t>Transfira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dirty="0">
                <a:latin typeface="Carlito"/>
                <a:cs typeface="Carlito"/>
              </a:rPr>
              <a:t>e os </a:t>
            </a:r>
            <a:r>
              <a:rPr sz="2800" spc="-5" dirty="0">
                <a:latin typeface="Carlito"/>
                <a:cs typeface="Carlito"/>
              </a:rPr>
              <a:t>vértices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dirty="0">
                <a:latin typeface="Carlito"/>
                <a:cs typeface="Carlito"/>
              </a:rPr>
              <a:t>seus  </a:t>
            </a:r>
            <a:r>
              <a:rPr sz="2800" spc="-15" dirty="0">
                <a:latin typeface="Carlito"/>
                <a:cs typeface="Carlito"/>
              </a:rPr>
              <a:t>extremos para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árvore destino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18304" y="2386583"/>
            <a:ext cx="774700" cy="774700"/>
            <a:chOff x="3194304" y="2386583"/>
            <a:chExt cx="774700" cy="774700"/>
          </a:xfrm>
        </p:grpSpPr>
        <p:sp>
          <p:nvSpPr>
            <p:cNvPr id="11" name="object 11"/>
            <p:cNvSpPr/>
            <p:nvPr/>
          </p:nvSpPr>
          <p:spPr>
            <a:xfrm>
              <a:off x="3194304" y="2386583"/>
              <a:ext cx="774192" cy="7741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8" y="2523743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36976" y="2410967"/>
              <a:ext cx="688848" cy="685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9" y="2521711"/>
              <a:ext cx="464565" cy="46443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609" y="2521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18304" y="3395471"/>
            <a:ext cx="774700" cy="774700"/>
            <a:chOff x="3194304" y="3395471"/>
            <a:chExt cx="774700" cy="774700"/>
          </a:xfrm>
        </p:grpSpPr>
        <p:sp>
          <p:nvSpPr>
            <p:cNvPr id="18" name="object 18"/>
            <p:cNvSpPr/>
            <p:nvPr/>
          </p:nvSpPr>
          <p:spPr>
            <a:xfrm>
              <a:off x="3194304" y="3395471"/>
              <a:ext cx="774192" cy="7741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0608" y="3532631"/>
              <a:ext cx="533400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36976" y="3416807"/>
              <a:ext cx="688848" cy="6888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8609" y="3529710"/>
              <a:ext cx="464565" cy="46456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48609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5" name="object 25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31" name="object 31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7" name="object 37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3" name="object 43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68623" y="2880359"/>
              <a:ext cx="222503" cy="7559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4718304" y="4663441"/>
            <a:ext cx="774700" cy="1780539"/>
            <a:chOff x="3194304" y="4663440"/>
            <a:chExt cx="774700" cy="1780539"/>
          </a:xfrm>
        </p:grpSpPr>
        <p:sp>
          <p:nvSpPr>
            <p:cNvPr id="59" name="object 59"/>
            <p:cNvSpPr/>
            <p:nvPr/>
          </p:nvSpPr>
          <p:spPr>
            <a:xfrm>
              <a:off x="3194304" y="4663440"/>
              <a:ext cx="774192" cy="77114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0608" y="4800600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36976" y="4684776"/>
              <a:ext cx="688848" cy="68884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9" y="4797171"/>
              <a:ext cx="464565" cy="46443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9" y="479717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94304" y="5672328"/>
              <a:ext cx="774192" cy="77114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0608" y="5806440"/>
              <a:ext cx="533400" cy="5699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36976" y="5693664"/>
              <a:ext cx="688848" cy="68884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48609" y="5805259"/>
              <a:ext cx="464565" cy="4644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48609" y="580525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2" y="0"/>
                  </a:lnTo>
                  <a:lnTo>
                    <a:pt x="279091" y="4718"/>
                  </a:lnTo>
                  <a:lnTo>
                    <a:pt x="322691" y="18250"/>
                  </a:lnTo>
                  <a:lnTo>
                    <a:pt x="362147" y="39661"/>
                  </a:lnTo>
                  <a:lnTo>
                    <a:pt x="396525" y="68019"/>
                  </a:lnTo>
                  <a:lnTo>
                    <a:pt x="424891" y="102389"/>
                  </a:lnTo>
                  <a:lnTo>
                    <a:pt x="446309" y="141837"/>
                  </a:lnTo>
                  <a:lnTo>
                    <a:pt x="459846" y="185429"/>
                  </a:lnTo>
                  <a:lnTo>
                    <a:pt x="464565" y="232232"/>
                  </a:lnTo>
                  <a:lnTo>
                    <a:pt x="459846" y="279034"/>
                  </a:lnTo>
                  <a:lnTo>
                    <a:pt x="446309" y="322627"/>
                  </a:lnTo>
                  <a:lnTo>
                    <a:pt x="424891" y="362074"/>
                  </a:lnTo>
                  <a:lnTo>
                    <a:pt x="396525" y="396444"/>
                  </a:lnTo>
                  <a:lnTo>
                    <a:pt x="362147" y="424802"/>
                  </a:lnTo>
                  <a:lnTo>
                    <a:pt x="322691" y="446214"/>
                  </a:lnTo>
                  <a:lnTo>
                    <a:pt x="279091" y="459746"/>
                  </a:lnTo>
                  <a:lnTo>
                    <a:pt x="232282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468624" y="5154168"/>
              <a:ext cx="222503" cy="75895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80892" y="5261610"/>
              <a:ext cx="0" cy="544195"/>
            </a:xfrm>
            <a:custGeom>
              <a:avLst/>
              <a:gdLst/>
              <a:ahLst/>
              <a:cxnLst/>
              <a:rect l="l" t="t" r="r" b="b"/>
              <a:pathLst>
                <a:path h="544195">
                  <a:moveTo>
                    <a:pt x="0" y="0"/>
                  </a:moveTo>
                  <a:lnTo>
                    <a:pt x="0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>
            <a:spLocks noGrp="1"/>
          </p:cNvSpPr>
          <p:nvPr>
            <p:ph type="dt" sz="half" idx="6"/>
          </p:nvPr>
        </p:nvSpPr>
        <p:spPr>
          <a:xfrm>
            <a:off x="5036312" y="4922013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72" name="object 72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127"/>
            <a:ext cx="7442834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3. Se </a:t>
            </a:r>
            <a:r>
              <a:rPr sz="2800" spc="-5" dirty="0">
                <a:latin typeface="Carlito"/>
                <a:cs typeface="Carlito"/>
              </a:rPr>
              <a:t>ainda há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nós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dirty="0">
                <a:latin typeface="Carlito"/>
                <a:cs typeface="Carlito"/>
              </a:rPr>
              <a:t>não </a:t>
            </a:r>
            <a:r>
              <a:rPr sz="2800" spc="-10" dirty="0">
                <a:latin typeface="Carlito"/>
                <a:cs typeface="Carlito"/>
              </a:rPr>
              <a:t>estão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2800" spc="5" dirty="0">
                <a:latin typeface="Carlito"/>
                <a:cs typeface="Carlito"/>
              </a:rPr>
              <a:t>, </a:t>
            </a:r>
            <a:r>
              <a:rPr sz="2800" dirty="0">
                <a:latin typeface="Carlito"/>
                <a:cs typeface="Carlito"/>
              </a:rPr>
              <a:t>ou </a:t>
            </a:r>
            <a:r>
              <a:rPr sz="2800" spc="-5" dirty="0">
                <a:latin typeface="Carlito"/>
                <a:cs typeface="Carlito"/>
              </a:rPr>
              <a:t>há  nós </a:t>
            </a:r>
            <a:r>
              <a:rPr sz="2800" spc="-10" dirty="0">
                <a:latin typeface="Carlito"/>
                <a:cs typeface="Carlito"/>
              </a:rPr>
              <a:t>desconectados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2800" spc="5" dirty="0">
                <a:latin typeface="Carlito"/>
                <a:cs typeface="Carlito"/>
              </a:rPr>
              <a:t>, </a:t>
            </a:r>
            <a:r>
              <a:rPr sz="2800" spc="-10" dirty="0">
                <a:latin typeface="Carlito"/>
                <a:cs typeface="Carlito"/>
              </a:rPr>
              <a:t>volte </a:t>
            </a:r>
            <a:r>
              <a:rPr sz="2800" dirty="0">
                <a:latin typeface="Carlito"/>
                <a:cs typeface="Carlito"/>
              </a:rPr>
              <a:t>ao passo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80891" y="29861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4821935" y="4767072"/>
            <a:ext cx="576580" cy="1609725"/>
            <a:chOff x="3297935" y="4767071"/>
            <a:chExt cx="576580" cy="1609725"/>
          </a:xfrm>
        </p:grpSpPr>
        <p:sp>
          <p:nvSpPr>
            <p:cNvPr id="57" name="object 57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>
            <a:spLocks noGrp="1"/>
          </p:cNvSpPr>
          <p:nvPr>
            <p:ph type="dt" sz="half" idx="6"/>
          </p:nvPr>
        </p:nvSpPr>
        <p:spPr>
          <a:xfrm>
            <a:off x="5034088" y="4915090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66" name="object 66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7" y="1278127"/>
            <a:ext cx="704532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1. </a:t>
            </a:r>
            <a:r>
              <a:rPr sz="2800" spc="5" dirty="0">
                <a:latin typeface="Carlito"/>
                <a:cs typeface="Carlito"/>
              </a:rPr>
              <a:t>No </a:t>
            </a:r>
            <a:r>
              <a:rPr sz="2800" spc="-25" dirty="0">
                <a:latin typeface="Carlito"/>
                <a:cs typeface="Carlito"/>
              </a:rPr>
              <a:t>grafo </a:t>
            </a:r>
            <a:r>
              <a:rPr sz="2800" dirty="0">
                <a:latin typeface="Carlito"/>
                <a:cs typeface="Carlito"/>
              </a:rPr>
              <a:t>original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escolha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spc="-5" dirty="0">
                <a:latin typeface="Carlito"/>
                <a:cs typeface="Carlito"/>
              </a:rPr>
              <a:t>de menor  </a:t>
            </a:r>
            <a:r>
              <a:rPr sz="2800" spc="-120" dirty="0">
                <a:latin typeface="Arial"/>
                <a:cs typeface="Arial"/>
              </a:rPr>
              <a:t>custo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“seguro”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80891" y="29861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4821935" y="4767072"/>
            <a:ext cx="576580" cy="1609725"/>
            <a:chOff x="3297935" y="4767071"/>
            <a:chExt cx="576580" cy="1609725"/>
          </a:xfrm>
        </p:grpSpPr>
        <p:sp>
          <p:nvSpPr>
            <p:cNvPr id="57" name="object 57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>
            <a:spLocks noGrp="1"/>
          </p:cNvSpPr>
          <p:nvPr>
            <p:ph type="dt" sz="half" idx="6"/>
          </p:nvPr>
        </p:nvSpPr>
        <p:spPr>
          <a:xfrm>
            <a:off x="5036313" y="4922011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66" name="object 66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7" y="1278127"/>
            <a:ext cx="704532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1. </a:t>
            </a:r>
            <a:r>
              <a:rPr sz="2800" spc="5" dirty="0">
                <a:latin typeface="Carlito"/>
                <a:cs typeface="Carlito"/>
              </a:rPr>
              <a:t>No </a:t>
            </a:r>
            <a:r>
              <a:rPr sz="2800" spc="-25" dirty="0">
                <a:latin typeface="Carlito"/>
                <a:cs typeface="Carlito"/>
              </a:rPr>
              <a:t>grafo </a:t>
            </a:r>
            <a:r>
              <a:rPr sz="2800" dirty="0">
                <a:latin typeface="Carlito"/>
                <a:cs typeface="Carlito"/>
              </a:rPr>
              <a:t>original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escolha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spc="-5" dirty="0">
                <a:latin typeface="Carlito"/>
                <a:cs typeface="Carlito"/>
              </a:rPr>
              <a:t>de menor  </a:t>
            </a:r>
            <a:r>
              <a:rPr sz="2800" spc="-120" dirty="0">
                <a:latin typeface="Arial"/>
                <a:cs typeface="Arial"/>
              </a:rPr>
              <a:t>custo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“seguro”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80891" y="29861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51248" y="2880359"/>
              <a:ext cx="231648" cy="75895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4821935" y="4767072"/>
            <a:ext cx="576580" cy="1609725"/>
            <a:chOff x="3297935" y="4767071"/>
            <a:chExt cx="576580" cy="1609725"/>
          </a:xfrm>
        </p:grpSpPr>
        <p:sp>
          <p:nvSpPr>
            <p:cNvPr id="58" name="object 58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2" name="object 62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>
            <a:spLocks noGrp="1"/>
          </p:cNvSpPr>
          <p:nvPr>
            <p:ph type="dt" sz="half" idx="6"/>
          </p:nvPr>
        </p:nvSpPr>
        <p:spPr>
          <a:xfrm>
            <a:off x="5060505" y="4922011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127"/>
            <a:ext cx="669290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2. </a:t>
            </a:r>
            <a:r>
              <a:rPr sz="2800" spc="-30" dirty="0">
                <a:latin typeface="Carlito"/>
                <a:cs typeface="Carlito"/>
              </a:rPr>
              <a:t>Transfira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dirty="0">
                <a:latin typeface="Carlito"/>
                <a:cs typeface="Carlito"/>
              </a:rPr>
              <a:t>e os </a:t>
            </a:r>
            <a:r>
              <a:rPr sz="2800" spc="-5" dirty="0">
                <a:latin typeface="Carlito"/>
                <a:cs typeface="Carlito"/>
              </a:rPr>
              <a:t>vértices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dirty="0">
                <a:latin typeface="Carlito"/>
                <a:cs typeface="Carlito"/>
              </a:rPr>
              <a:t>seus  </a:t>
            </a:r>
            <a:r>
              <a:rPr sz="2800" spc="-15" dirty="0">
                <a:latin typeface="Carlito"/>
                <a:cs typeface="Carlito"/>
              </a:rPr>
              <a:t>extremos para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árvore destino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10071" y="3398521"/>
            <a:ext cx="774700" cy="771525"/>
            <a:chOff x="4386071" y="3398520"/>
            <a:chExt cx="774700" cy="771525"/>
          </a:xfrm>
        </p:grpSpPr>
        <p:sp>
          <p:nvSpPr>
            <p:cNvPr id="23" name="object 23"/>
            <p:cNvSpPr/>
            <p:nvPr/>
          </p:nvSpPr>
          <p:spPr>
            <a:xfrm>
              <a:off x="4386071" y="3398520"/>
              <a:ext cx="774191" cy="7711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28743" y="3419856"/>
              <a:ext cx="688848" cy="68884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00928" y="2386583"/>
            <a:ext cx="774700" cy="774700"/>
            <a:chOff x="4376928" y="2386583"/>
            <a:chExt cx="774700" cy="774700"/>
          </a:xfrm>
        </p:grpSpPr>
        <p:sp>
          <p:nvSpPr>
            <p:cNvPr id="30" name="object 30"/>
            <p:cNvSpPr/>
            <p:nvPr/>
          </p:nvSpPr>
          <p:spPr>
            <a:xfrm>
              <a:off x="4376928" y="2386583"/>
              <a:ext cx="774191" cy="77419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3232" y="2523743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19600" y="2410967"/>
              <a:ext cx="688848" cy="6858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1868" y="2521711"/>
              <a:ext cx="464566" cy="46443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31868" y="2521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7" name="object 37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3" name="object 43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0891" y="29861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51248" y="2880359"/>
              <a:ext cx="231648" cy="75895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4821935" y="4767072"/>
            <a:ext cx="576580" cy="1609725"/>
            <a:chOff x="3297935" y="4767071"/>
            <a:chExt cx="576580" cy="1609725"/>
          </a:xfrm>
        </p:grpSpPr>
        <p:sp>
          <p:nvSpPr>
            <p:cNvPr id="60" name="object 60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>
            <a:spLocks noGrp="1"/>
          </p:cNvSpPr>
          <p:nvPr>
            <p:ph type="dt" sz="half" idx="6"/>
          </p:nvPr>
        </p:nvSpPr>
        <p:spPr>
          <a:xfrm>
            <a:off x="5038709" y="4924158"/>
            <a:ext cx="141604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69" name="object 69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solidFill>
                  <a:srgbClr val="000000"/>
                </a:solidFill>
                <a:latin typeface="Carlito"/>
                <a:cs typeface="Carlito"/>
              </a:rPr>
              <a:t>Grafos </a:t>
            </a:r>
            <a:r>
              <a:rPr spc="-5" dirty="0">
                <a:solidFill>
                  <a:srgbClr val="000000"/>
                </a:solidFill>
                <a:latin typeface="Carlito"/>
                <a:cs typeface="Carlito"/>
              </a:rPr>
              <a:t>x</a:t>
            </a:r>
            <a:r>
              <a:rPr spc="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pc="-35" dirty="0">
                <a:solidFill>
                  <a:srgbClr val="000000"/>
                </a:solidFill>
                <a:latin typeface="Carlito"/>
                <a:cs typeface="Carlito"/>
              </a:rPr>
              <a:t>Digrafos</a:t>
            </a:r>
            <a:endParaRPr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6681" y="1331637"/>
            <a:ext cx="6186805" cy="11264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rlito"/>
                <a:cs typeface="Carlito"/>
              </a:rPr>
              <a:t>Não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direcionados</a:t>
            </a:r>
            <a:endParaRPr sz="3200">
              <a:latin typeface="Carlito"/>
              <a:cs typeface="Carlito"/>
            </a:endParaRPr>
          </a:p>
          <a:p>
            <a:pPr marL="469900"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10" dirty="0">
                <a:latin typeface="Carlito"/>
                <a:cs typeface="Carlito"/>
              </a:rPr>
              <a:t>Compostos </a:t>
            </a:r>
            <a:r>
              <a:rPr sz="2800" spc="-5" dirty="0">
                <a:latin typeface="Carlito"/>
                <a:cs typeface="Carlito"/>
              </a:rPr>
              <a:t>por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pares</a:t>
            </a:r>
            <a:r>
              <a:rPr sz="2800" b="1" spc="-1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não-ordenados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49440" y="2462784"/>
            <a:ext cx="1853564" cy="603885"/>
            <a:chOff x="5425440" y="2462783"/>
            <a:chExt cx="1853564" cy="603885"/>
          </a:xfrm>
        </p:grpSpPr>
        <p:sp>
          <p:nvSpPr>
            <p:cNvPr id="5" name="object 5"/>
            <p:cNvSpPr/>
            <p:nvPr/>
          </p:nvSpPr>
          <p:spPr>
            <a:xfrm>
              <a:off x="5425440" y="2462783"/>
              <a:ext cx="563879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68112" y="2496311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75732" y="2492882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75732" y="249288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2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2552" y="2462783"/>
              <a:ext cx="566927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45224" y="2496311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52971" y="249288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52971" y="249288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85"/>
                  </a:lnTo>
                  <a:lnTo>
                    <a:pt x="446309" y="322671"/>
                  </a:lnTo>
                  <a:lnTo>
                    <a:pt x="424891" y="362107"/>
                  </a:lnTo>
                  <a:lnTo>
                    <a:pt x="396525" y="396462"/>
                  </a:lnTo>
                  <a:lnTo>
                    <a:pt x="362147" y="424804"/>
                  </a:lnTo>
                  <a:lnTo>
                    <a:pt x="322691" y="446202"/>
                  </a:lnTo>
                  <a:lnTo>
                    <a:pt x="279091" y="459724"/>
                  </a:lnTo>
                  <a:lnTo>
                    <a:pt x="232282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63815" y="2561335"/>
            <a:ext cx="141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90320" algn="l"/>
              </a:tabLst>
            </a:pPr>
            <a:r>
              <a:rPr dirty="0">
                <a:latin typeface="Carlito"/>
                <a:cs typeface="Carlito"/>
              </a:rPr>
              <a:t>1	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26552" y="3255265"/>
            <a:ext cx="576580" cy="603885"/>
            <a:chOff x="6702552" y="3255264"/>
            <a:chExt cx="576580" cy="603885"/>
          </a:xfrm>
        </p:grpSpPr>
        <p:sp>
          <p:nvSpPr>
            <p:cNvPr id="15" name="object 15"/>
            <p:cNvSpPr/>
            <p:nvPr/>
          </p:nvSpPr>
          <p:spPr>
            <a:xfrm>
              <a:off x="6702552" y="3255264"/>
              <a:ext cx="566927" cy="5638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45224" y="3288792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52971" y="3284982"/>
              <a:ext cx="464565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52971" y="328498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49"/>
                  </a:lnTo>
                  <a:lnTo>
                    <a:pt x="446309" y="322617"/>
                  </a:lnTo>
                  <a:lnTo>
                    <a:pt x="424891" y="362051"/>
                  </a:lnTo>
                  <a:lnTo>
                    <a:pt x="396525" y="396414"/>
                  </a:lnTo>
                  <a:lnTo>
                    <a:pt x="362147" y="424771"/>
                  </a:lnTo>
                  <a:lnTo>
                    <a:pt x="322691" y="446184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4"/>
                  </a:lnTo>
                  <a:lnTo>
                    <a:pt x="102418" y="424771"/>
                  </a:lnTo>
                  <a:lnTo>
                    <a:pt x="68040" y="396414"/>
                  </a:lnTo>
                  <a:lnTo>
                    <a:pt x="39674" y="362051"/>
                  </a:lnTo>
                  <a:lnTo>
                    <a:pt x="18256" y="322617"/>
                  </a:lnTo>
                  <a:lnTo>
                    <a:pt x="4719" y="279049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41818" y="335351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00616" y="2462784"/>
            <a:ext cx="576580" cy="603885"/>
            <a:chOff x="7976616" y="2462783"/>
            <a:chExt cx="576580" cy="603885"/>
          </a:xfrm>
        </p:grpSpPr>
        <p:sp>
          <p:nvSpPr>
            <p:cNvPr id="21" name="object 21"/>
            <p:cNvSpPr/>
            <p:nvPr/>
          </p:nvSpPr>
          <p:spPr>
            <a:xfrm>
              <a:off x="7976616" y="2462783"/>
              <a:ext cx="566927" cy="5638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19288" y="2496311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28432" y="2492882"/>
              <a:ext cx="464439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28432" y="249288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2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9" y="232282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717406" y="25613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96099" y="2725166"/>
            <a:ext cx="2224405" cy="792480"/>
          </a:xfrm>
          <a:custGeom>
            <a:avLst/>
            <a:gdLst/>
            <a:ahLst/>
            <a:cxnLst/>
            <a:rect l="l" t="t" r="r" b="b"/>
            <a:pathLst>
              <a:path w="2224404" h="792479">
                <a:moveTo>
                  <a:pt x="68072" y="0"/>
                </a:moveTo>
                <a:lnTo>
                  <a:pt x="880872" y="0"/>
                </a:lnTo>
              </a:path>
              <a:path w="2224404" h="792479">
                <a:moveTo>
                  <a:pt x="0" y="164211"/>
                </a:moveTo>
                <a:lnTo>
                  <a:pt x="880872" y="792099"/>
                </a:lnTo>
              </a:path>
              <a:path w="2224404" h="792479">
                <a:moveTo>
                  <a:pt x="1113154" y="232156"/>
                </a:moveTo>
                <a:lnTo>
                  <a:pt x="1113154" y="559816"/>
                </a:lnTo>
              </a:path>
              <a:path w="2224404" h="792479">
                <a:moveTo>
                  <a:pt x="1345437" y="792099"/>
                </a:moveTo>
                <a:lnTo>
                  <a:pt x="2224278" y="164211"/>
                </a:lnTo>
              </a:path>
              <a:path w="2224404" h="792479">
                <a:moveTo>
                  <a:pt x="1345437" y="0"/>
                </a:moveTo>
                <a:lnTo>
                  <a:pt x="2156332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46680" y="3429860"/>
            <a:ext cx="5519420" cy="1863725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54610" algn="ctr">
              <a:spcBef>
                <a:spcPts val="1689"/>
              </a:spcBef>
            </a:pPr>
            <a:r>
              <a:rPr sz="2400" dirty="0">
                <a:latin typeface="Carlito"/>
                <a:cs typeface="Carlito"/>
              </a:rPr>
              <a:t>A = { 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[</a:t>
            </a:r>
            <a:r>
              <a:rPr sz="2400" spc="5" dirty="0">
                <a:latin typeface="Carlito"/>
                <a:cs typeface="Carlito"/>
              </a:rPr>
              <a:t>1,2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]</a:t>
            </a:r>
            <a:r>
              <a:rPr sz="2400" spc="5" dirty="0">
                <a:latin typeface="Carlito"/>
                <a:cs typeface="Carlito"/>
              </a:rPr>
              <a:t>,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[</a:t>
            </a:r>
            <a:r>
              <a:rPr sz="2400" dirty="0">
                <a:latin typeface="Carlito"/>
                <a:cs typeface="Carlito"/>
              </a:rPr>
              <a:t>1,3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]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[</a:t>
            </a:r>
            <a:r>
              <a:rPr sz="2400" spc="5" dirty="0">
                <a:solidFill>
                  <a:srgbClr val="00AF50"/>
                </a:solidFill>
                <a:latin typeface="Carlito"/>
                <a:cs typeface="Carlito"/>
              </a:rPr>
              <a:t>2,3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]</a:t>
            </a:r>
            <a:r>
              <a:rPr sz="2400" spc="5" dirty="0">
                <a:latin typeface="Carlito"/>
                <a:cs typeface="Carlito"/>
              </a:rPr>
              <a:t>,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[</a:t>
            </a:r>
            <a:r>
              <a:rPr sz="2400" dirty="0">
                <a:latin typeface="Carlito"/>
                <a:cs typeface="Carlito"/>
              </a:rPr>
              <a:t>2,4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]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[</a:t>
            </a:r>
            <a:r>
              <a:rPr sz="2400" dirty="0">
                <a:latin typeface="Carlito"/>
                <a:cs typeface="Carlito"/>
              </a:rPr>
              <a:t>3,4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]</a:t>
            </a:r>
            <a:r>
              <a:rPr sz="2400" spc="-2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 marL="356870" indent="-344805">
              <a:spcBef>
                <a:spcPts val="2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Direcionados</a:t>
            </a:r>
            <a:endParaRPr sz="3200">
              <a:latin typeface="Carlito"/>
              <a:cs typeface="Carlito"/>
            </a:endParaRPr>
          </a:p>
          <a:p>
            <a:pPr marL="469900">
              <a:spcBef>
                <a:spcPts val="690"/>
              </a:spcBef>
            </a:pPr>
            <a:r>
              <a:rPr sz="2800" spc="5" dirty="0">
                <a:latin typeface="Arial"/>
                <a:cs typeface="Arial"/>
              </a:rPr>
              <a:t>– </a:t>
            </a:r>
            <a:r>
              <a:rPr sz="2800" spc="-10" dirty="0">
                <a:latin typeface="Carlito"/>
                <a:cs typeface="Carlito"/>
              </a:rPr>
              <a:t>Compostos </a:t>
            </a:r>
            <a:r>
              <a:rPr sz="2800" spc="-5" dirty="0">
                <a:latin typeface="Carlito"/>
                <a:cs typeface="Carlito"/>
              </a:rPr>
              <a:t>por </a:t>
            </a:r>
            <a:r>
              <a:rPr sz="2800" b="1" dirty="0">
                <a:solidFill>
                  <a:srgbClr val="CC00CC"/>
                </a:solidFill>
                <a:latin typeface="Carlito"/>
                <a:cs typeface="Carlito"/>
              </a:rPr>
              <a:t>pares</a:t>
            </a:r>
            <a:r>
              <a:rPr sz="2800" b="1" spc="-145" dirty="0">
                <a:solidFill>
                  <a:srgbClr val="CC00CC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CC00CC"/>
                </a:solidFill>
                <a:latin typeface="Carlito"/>
                <a:cs typeface="Carlito"/>
              </a:rPr>
              <a:t>ordenados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21177" y="2539680"/>
            <a:ext cx="1889125" cy="99758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5875">
              <a:spcBef>
                <a:spcPts val="1045"/>
              </a:spcBef>
            </a:pPr>
            <a:r>
              <a:rPr sz="2400" b="1" dirty="0">
                <a:latin typeface="Carlito"/>
                <a:cs typeface="Carlito"/>
              </a:rPr>
              <a:t>G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(N,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A)</a:t>
            </a:r>
            <a:endParaRPr sz="2400">
              <a:latin typeface="Carlito"/>
              <a:cs typeface="Carlito"/>
            </a:endParaRPr>
          </a:p>
          <a:p>
            <a:pPr marL="12700">
              <a:spcBef>
                <a:spcPts val="944"/>
              </a:spcBef>
            </a:pPr>
            <a:r>
              <a:rPr sz="2400" dirty="0">
                <a:latin typeface="Carlito"/>
                <a:cs typeface="Carlito"/>
              </a:rPr>
              <a:t>N = { 1, 2, 3, 4</a:t>
            </a:r>
            <a:r>
              <a:rPr sz="2400" spc="-1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78201" y="5205232"/>
            <a:ext cx="4228465" cy="148399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0480">
              <a:spcBef>
                <a:spcPts val="1045"/>
              </a:spcBef>
            </a:pPr>
            <a:r>
              <a:rPr sz="2400" b="1" dirty="0">
                <a:latin typeface="Carlito"/>
                <a:cs typeface="Carlito"/>
              </a:rPr>
              <a:t>D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(N,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B)</a:t>
            </a:r>
            <a:endParaRPr sz="2400">
              <a:latin typeface="Carlito"/>
              <a:cs typeface="Carlito"/>
            </a:endParaRPr>
          </a:p>
          <a:p>
            <a:pPr marL="27305">
              <a:spcBef>
                <a:spcPts val="944"/>
              </a:spcBef>
            </a:pPr>
            <a:r>
              <a:rPr sz="2400" dirty="0">
                <a:latin typeface="Carlito"/>
                <a:cs typeface="Carlito"/>
              </a:rPr>
              <a:t>N = { 1, 2, 3, 4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 marL="12700">
              <a:spcBef>
                <a:spcPts val="950"/>
              </a:spcBef>
            </a:pPr>
            <a:r>
              <a:rPr sz="2400" dirty="0">
                <a:latin typeface="Carlito"/>
                <a:cs typeface="Carlito"/>
              </a:rPr>
              <a:t>B = { </a:t>
            </a:r>
            <a:r>
              <a:rPr sz="2400" spc="-5" dirty="0">
                <a:solidFill>
                  <a:srgbClr val="CC00CC"/>
                </a:solidFill>
                <a:latin typeface="Carlito"/>
                <a:cs typeface="Carlito"/>
              </a:rPr>
              <a:t>(</a:t>
            </a:r>
            <a:r>
              <a:rPr sz="2400" spc="-5" dirty="0">
                <a:latin typeface="Carlito"/>
                <a:cs typeface="Carlito"/>
              </a:rPr>
              <a:t>1,2</a:t>
            </a:r>
            <a:r>
              <a:rPr sz="2400" spc="-5" dirty="0">
                <a:solidFill>
                  <a:srgbClr val="CC00CC"/>
                </a:solidFill>
                <a:latin typeface="Carlito"/>
                <a:cs typeface="Carlito"/>
              </a:rPr>
              <a:t>)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dirty="0">
                <a:solidFill>
                  <a:srgbClr val="CC00CC"/>
                </a:solidFill>
                <a:latin typeface="Carlito"/>
                <a:cs typeface="Carlito"/>
              </a:rPr>
              <a:t>(</a:t>
            </a:r>
            <a:r>
              <a:rPr sz="2400" dirty="0">
                <a:latin typeface="Carlito"/>
                <a:cs typeface="Carlito"/>
              </a:rPr>
              <a:t>1,3</a:t>
            </a:r>
            <a:r>
              <a:rPr sz="2400" dirty="0">
                <a:solidFill>
                  <a:srgbClr val="CC00CC"/>
                </a:solidFill>
                <a:latin typeface="Carlito"/>
                <a:cs typeface="Carlito"/>
              </a:rPr>
              <a:t>)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5" dirty="0">
                <a:solidFill>
                  <a:srgbClr val="CC00CC"/>
                </a:solidFill>
                <a:latin typeface="Carlito"/>
                <a:cs typeface="Carlito"/>
              </a:rPr>
              <a:t>(</a:t>
            </a:r>
            <a:r>
              <a:rPr sz="2400" spc="-5" dirty="0">
                <a:latin typeface="Carlito"/>
                <a:cs typeface="Carlito"/>
              </a:rPr>
              <a:t>2,4</a:t>
            </a:r>
            <a:r>
              <a:rPr sz="2400" spc="-5" dirty="0">
                <a:solidFill>
                  <a:srgbClr val="CC00CC"/>
                </a:solidFill>
                <a:latin typeface="Carlito"/>
                <a:cs typeface="Carlito"/>
              </a:rPr>
              <a:t>)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spc="-5" dirty="0">
                <a:solidFill>
                  <a:srgbClr val="CC00CC"/>
                </a:solidFill>
                <a:latin typeface="Carlito"/>
                <a:cs typeface="Carlito"/>
              </a:rPr>
              <a:t>(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3,2</a:t>
            </a:r>
            <a:r>
              <a:rPr sz="2400" spc="-5" dirty="0">
                <a:solidFill>
                  <a:srgbClr val="CC00CC"/>
                </a:solidFill>
                <a:latin typeface="Carlito"/>
                <a:cs typeface="Carlito"/>
              </a:rPr>
              <a:t>)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dirty="0">
                <a:solidFill>
                  <a:srgbClr val="CC00CC"/>
                </a:solidFill>
                <a:latin typeface="Carlito"/>
                <a:cs typeface="Carlito"/>
              </a:rPr>
              <a:t>(</a:t>
            </a:r>
            <a:r>
              <a:rPr sz="2400" dirty="0">
                <a:latin typeface="Carlito"/>
                <a:cs typeface="Carlito"/>
              </a:rPr>
              <a:t>3,4</a:t>
            </a:r>
            <a:r>
              <a:rPr sz="2400" dirty="0">
                <a:solidFill>
                  <a:srgbClr val="CC00CC"/>
                </a:solidFill>
                <a:latin typeface="Carlito"/>
                <a:cs typeface="Carlito"/>
              </a:rPr>
              <a:t>)</a:t>
            </a:r>
            <a:r>
              <a:rPr sz="2400" spc="-130" dirty="0">
                <a:solidFill>
                  <a:srgbClr val="CC00CC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982967" y="5343145"/>
            <a:ext cx="576580" cy="603885"/>
            <a:chOff x="5458967" y="5343144"/>
            <a:chExt cx="576580" cy="603885"/>
          </a:xfrm>
        </p:grpSpPr>
        <p:sp>
          <p:nvSpPr>
            <p:cNvPr id="31" name="object 31"/>
            <p:cNvSpPr/>
            <p:nvPr/>
          </p:nvSpPr>
          <p:spPr>
            <a:xfrm>
              <a:off x="5458967" y="5343144"/>
              <a:ext cx="563879" cy="56388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01639" y="5376672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08116" y="5373243"/>
              <a:ext cx="464438" cy="46442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08116" y="537324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06"/>
                  </a:moveTo>
                  <a:lnTo>
                    <a:pt x="4719" y="185387"/>
                  </a:lnTo>
                  <a:lnTo>
                    <a:pt x="18254" y="141789"/>
                  </a:lnTo>
                  <a:lnTo>
                    <a:pt x="39667" y="102344"/>
                  </a:lnTo>
                  <a:lnTo>
                    <a:pt x="68024" y="67983"/>
                  </a:lnTo>
                  <a:lnTo>
                    <a:pt x="102387" y="39637"/>
                  </a:lnTo>
                  <a:lnTo>
                    <a:pt x="141821" y="18237"/>
                  </a:lnTo>
                  <a:lnTo>
                    <a:pt x="185389" y="4714"/>
                  </a:lnTo>
                  <a:lnTo>
                    <a:pt x="232156" y="0"/>
                  </a:lnTo>
                  <a:lnTo>
                    <a:pt x="278964" y="4714"/>
                  </a:lnTo>
                  <a:lnTo>
                    <a:pt x="322564" y="18237"/>
                  </a:lnTo>
                  <a:lnTo>
                    <a:pt x="362020" y="39637"/>
                  </a:lnTo>
                  <a:lnTo>
                    <a:pt x="396398" y="67983"/>
                  </a:lnTo>
                  <a:lnTo>
                    <a:pt x="424764" y="102344"/>
                  </a:lnTo>
                  <a:lnTo>
                    <a:pt x="446182" y="141789"/>
                  </a:lnTo>
                  <a:lnTo>
                    <a:pt x="459719" y="185387"/>
                  </a:lnTo>
                  <a:lnTo>
                    <a:pt x="464438" y="232206"/>
                  </a:lnTo>
                  <a:lnTo>
                    <a:pt x="459719" y="279008"/>
                  </a:lnTo>
                  <a:lnTo>
                    <a:pt x="446182" y="322599"/>
                  </a:lnTo>
                  <a:lnTo>
                    <a:pt x="424764" y="362045"/>
                  </a:lnTo>
                  <a:lnTo>
                    <a:pt x="396398" y="396413"/>
                  </a:lnTo>
                  <a:lnTo>
                    <a:pt x="362020" y="424768"/>
                  </a:lnTo>
                  <a:lnTo>
                    <a:pt x="322564" y="446178"/>
                  </a:lnTo>
                  <a:lnTo>
                    <a:pt x="278964" y="459708"/>
                  </a:lnTo>
                  <a:lnTo>
                    <a:pt x="232156" y="464426"/>
                  </a:lnTo>
                  <a:lnTo>
                    <a:pt x="185389" y="459708"/>
                  </a:lnTo>
                  <a:lnTo>
                    <a:pt x="141821" y="446178"/>
                  </a:lnTo>
                  <a:lnTo>
                    <a:pt x="102387" y="424768"/>
                  </a:lnTo>
                  <a:lnTo>
                    <a:pt x="68024" y="396413"/>
                  </a:lnTo>
                  <a:lnTo>
                    <a:pt x="39667" y="362045"/>
                  </a:lnTo>
                  <a:lnTo>
                    <a:pt x="18254" y="322599"/>
                  </a:lnTo>
                  <a:lnTo>
                    <a:pt x="4719" y="279008"/>
                  </a:lnTo>
                  <a:lnTo>
                    <a:pt x="0" y="23220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96455" y="54429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260080" y="5343145"/>
            <a:ext cx="576580" cy="603885"/>
            <a:chOff x="6736080" y="5343144"/>
            <a:chExt cx="576580" cy="603885"/>
          </a:xfrm>
        </p:grpSpPr>
        <p:sp>
          <p:nvSpPr>
            <p:cNvPr id="37" name="object 37"/>
            <p:cNvSpPr/>
            <p:nvPr/>
          </p:nvSpPr>
          <p:spPr>
            <a:xfrm>
              <a:off x="6736080" y="5343144"/>
              <a:ext cx="563879" cy="5638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78752" y="5376672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85483" y="5373243"/>
              <a:ext cx="464439" cy="46442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85483" y="537324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06"/>
                  </a:moveTo>
                  <a:lnTo>
                    <a:pt x="4714" y="185387"/>
                  </a:lnTo>
                  <a:lnTo>
                    <a:pt x="18236" y="141789"/>
                  </a:lnTo>
                  <a:lnTo>
                    <a:pt x="39634" y="102344"/>
                  </a:lnTo>
                  <a:lnTo>
                    <a:pt x="67976" y="67983"/>
                  </a:lnTo>
                  <a:lnTo>
                    <a:pt x="102331" y="39637"/>
                  </a:lnTo>
                  <a:lnTo>
                    <a:pt x="141767" y="18237"/>
                  </a:lnTo>
                  <a:lnTo>
                    <a:pt x="185353" y="4714"/>
                  </a:lnTo>
                  <a:lnTo>
                    <a:pt x="232156" y="0"/>
                  </a:lnTo>
                  <a:lnTo>
                    <a:pt x="278964" y="4714"/>
                  </a:lnTo>
                  <a:lnTo>
                    <a:pt x="322564" y="18237"/>
                  </a:lnTo>
                  <a:lnTo>
                    <a:pt x="362020" y="39637"/>
                  </a:lnTo>
                  <a:lnTo>
                    <a:pt x="396398" y="67983"/>
                  </a:lnTo>
                  <a:lnTo>
                    <a:pt x="424764" y="102344"/>
                  </a:lnTo>
                  <a:lnTo>
                    <a:pt x="446182" y="141789"/>
                  </a:lnTo>
                  <a:lnTo>
                    <a:pt x="459719" y="185387"/>
                  </a:lnTo>
                  <a:lnTo>
                    <a:pt x="464439" y="232206"/>
                  </a:lnTo>
                  <a:lnTo>
                    <a:pt x="459719" y="279008"/>
                  </a:lnTo>
                  <a:lnTo>
                    <a:pt x="446182" y="322599"/>
                  </a:lnTo>
                  <a:lnTo>
                    <a:pt x="424764" y="362045"/>
                  </a:lnTo>
                  <a:lnTo>
                    <a:pt x="396398" y="396413"/>
                  </a:lnTo>
                  <a:lnTo>
                    <a:pt x="362020" y="424768"/>
                  </a:lnTo>
                  <a:lnTo>
                    <a:pt x="322564" y="446178"/>
                  </a:lnTo>
                  <a:lnTo>
                    <a:pt x="278964" y="459708"/>
                  </a:lnTo>
                  <a:lnTo>
                    <a:pt x="232156" y="464426"/>
                  </a:lnTo>
                  <a:lnTo>
                    <a:pt x="185353" y="459708"/>
                  </a:lnTo>
                  <a:lnTo>
                    <a:pt x="141767" y="446178"/>
                  </a:lnTo>
                  <a:lnTo>
                    <a:pt x="102331" y="424768"/>
                  </a:lnTo>
                  <a:lnTo>
                    <a:pt x="67976" y="396413"/>
                  </a:lnTo>
                  <a:lnTo>
                    <a:pt x="39634" y="362045"/>
                  </a:lnTo>
                  <a:lnTo>
                    <a:pt x="18236" y="322599"/>
                  </a:lnTo>
                  <a:lnTo>
                    <a:pt x="4714" y="279008"/>
                  </a:lnTo>
                  <a:lnTo>
                    <a:pt x="0" y="23220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474203" y="54429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260080" y="6135623"/>
            <a:ext cx="576580" cy="600710"/>
            <a:chOff x="6736080" y="6135623"/>
            <a:chExt cx="576580" cy="600710"/>
          </a:xfrm>
        </p:grpSpPr>
        <p:sp>
          <p:nvSpPr>
            <p:cNvPr id="43" name="object 43"/>
            <p:cNvSpPr/>
            <p:nvPr/>
          </p:nvSpPr>
          <p:spPr>
            <a:xfrm>
              <a:off x="6736080" y="6135623"/>
              <a:ext cx="563879" cy="5638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78752" y="6166102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85483" y="6165303"/>
              <a:ext cx="464439" cy="46446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85483" y="616530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4" y="185429"/>
                  </a:lnTo>
                  <a:lnTo>
                    <a:pt x="18236" y="141837"/>
                  </a:lnTo>
                  <a:lnTo>
                    <a:pt x="39634" y="102389"/>
                  </a:lnTo>
                  <a:lnTo>
                    <a:pt x="67976" y="68019"/>
                  </a:lnTo>
                  <a:lnTo>
                    <a:pt x="102331" y="39661"/>
                  </a:lnTo>
                  <a:lnTo>
                    <a:pt x="141767" y="18250"/>
                  </a:lnTo>
                  <a:lnTo>
                    <a:pt x="185353" y="4718"/>
                  </a:lnTo>
                  <a:lnTo>
                    <a:pt x="232156" y="0"/>
                  </a:lnTo>
                  <a:lnTo>
                    <a:pt x="278964" y="4718"/>
                  </a:lnTo>
                  <a:lnTo>
                    <a:pt x="322564" y="18250"/>
                  </a:lnTo>
                  <a:lnTo>
                    <a:pt x="362020" y="39661"/>
                  </a:lnTo>
                  <a:lnTo>
                    <a:pt x="396398" y="68019"/>
                  </a:lnTo>
                  <a:lnTo>
                    <a:pt x="424764" y="102389"/>
                  </a:lnTo>
                  <a:lnTo>
                    <a:pt x="446182" y="141837"/>
                  </a:lnTo>
                  <a:lnTo>
                    <a:pt x="459719" y="185429"/>
                  </a:lnTo>
                  <a:lnTo>
                    <a:pt x="464439" y="232232"/>
                  </a:lnTo>
                  <a:lnTo>
                    <a:pt x="459719" y="279034"/>
                  </a:lnTo>
                  <a:lnTo>
                    <a:pt x="446182" y="322627"/>
                  </a:lnTo>
                  <a:lnTo>
                    <a:pt x="424764" y="362074"/>
                  </a:lnTo>
                  <a:lnTo>
                    <a:pt x="396398" y="396444"/>
                  </a:lnTo>
                  <a:lnTo>
                    <a:pt x="362020" y="424802"/>
                  </a:lnTo>
                  <a:lnTo>
                    <a:pt x="322564" y="446214"/>
                  </a:lnTo>
                  <a:lnTo>
                    <a:pt x="278964" y="459746"/>
                  </a:lnTo>
                  <a:lnTo>
                    <a:pt x="232156" y="464464"/>
                  </a:lnTo>
                  <a:lnTo>
                    <a:pt x="185353" y="459746"/>
                  </a:lnTo>
                  <a:lnTo>
                    <a:pt x="141767" y="446214"/>
                  </a:lnTo>
                  <a:lnTo>
                    <a:pt x="102331" y="424802"/>
                  </a:lnTo>
                  <a:lnTo>
                    <a:pt x="67976" y="396444"/>
                  </a:lnTo>
                  <a:lnTo>
                    <a:pt x="39634" y="362074"/>
                  </a:lnTo>
                  <a:lnTo>
                    <a:pt x="18236" y="322627"/>
                  </a:lnTo>
                  <a:lnTo>
                    <a:pt x="4714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474203" y="62353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534143" y="5343145"/>
            <a:ext cx="576580" cy="603885"/>
            <a:chOff x="8010143" y="5343144"/>
            <a:chExt cx="576580" cy="603885"/>
          </a:xfrm>
        </p:grpSpPr>
        <p:sp>
          <p:nvSpPr>
            <p:cNvPr id="49" name="object 49"/>
            <p:cNvSpPr/>
            <p:nvPr/>
          </p:nvSpPr>
          <p:spPr>
            <a:xfrm>
              <a:off x="8010143" y="5343144"/>
              <a:ext cx="566927" cy="5638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52815" y="5376672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60816" y="5373243"/>
              <a:ext cx="464438" cy="46442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060816" y="537324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06"/>
                  </a:moveTo>
                  <a:lnTo>
                    <a:pt x="4714" y="185387"/>
                  </a:lnTo>
                  <a:lnTo>
                    <a:pt x="18236" y="141789"/>
                  </a:lnTo>
                  <a:lnTo>
                    <a:pt x="39634" y="102344"/>
                  </a:lnTo>
                  <a:lnTo>
                    <a:pt x="67976" y="67983"/>
                  </a:lnTo>
                  <a:lnTo>
                    <a:pt x="102331" y="39637"/>
                  </a:lnTo>
                  <a:lnTo>
                    <a:pt x="141767" y="18237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7"/>
                  </a:lnTo>
                  <a:lnTo>
                    <a:pt x="362020" y="39637"/>
                  </a:lnTo>
                  <a:lnTo>
                    <a:pt x="396398" y="67983"/>
                  </a:lnTo>
                  <a:lnTo>
                    <a:pt x="424764" y="102344"/>
                  </a:lnTo>
                  <a:lnTo>
                    <a:pt x="446182" y="141789"/>
                  </a:lnTo>
                  <a:lnTo>
                    <a:pt x="459719" y="185387"/>
                  </a:lnTo>
                  <a:lnTo>
                    <a:pt x="464438" y="232206"/>
                  </a:lnTo>
                  <a:lnTo>
                    <a:pt x="459719" y="279008"/>
                  </a:lnTo>
                  <a:lnTo>
                    <a:pt x="446182" y="322599"/>
                  </a:lnTo>
                  <a:lnTo>
                    <a:pt x="424764" y="362045"/>
                  </a:lnTo>
                  <a:lnTo>
                    <a:pt x="396398" y="396413"/>
                  </a:lnTo>
                  <a:lnTo>
                    <a:pt x="362020" y="424768"/>
                  </a:lnTo>
                  <a:lnTo>
                    <a:pt x="322564" y="446178"/>
                  </a:lnTo>
                  <a:lnTo>
                    <a:pt x="278964" y="459708"/>
                  </a:lnTo>
                  <a:lnTo>
                    <a:pt x="232155" y="464426"/>
                  </a:lnTo>
                  <a:lnTo>
                    <a:pt x="185353" y="459708"/>
                  </a:lnTo>
                  <a:lnTo>
                    <a:pt x="141767" y="446178"/>
                  </a:lnTo>
                  <a:lnTo>
                    <a:pt x="102331" y="424768"/>
                  </a:lnTo>
                  <a:lnTo>
                    <a:pt x="67976" y="396413"/>
                  </a:lnTo>
                  <a:lnTo>
                    <a:pt x="39634" y="362045"/>
                  </a:lnTo>
                  <a:lnTo>
                    <a:pt x="18236" y="322599"/>
                  </a:lnTo>
                  <a:lnTo>
                    <a:pt x="4714" y="279008"/>
                  </a:lnTo>
                  <a:lnTo>
                    <a:pt x="0" y="23220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750044" y="54429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425817" y="5555615"/>
            <a:ext cx="2227580" cy="845819"/>
          </a:xfrm>
          <a:custGeom>
            <a:avLst/>
            <a:gdLst/>
            <a:ahLst/>
            <a:cxnLst/>
            <a:rect l="l" t="t" r="r" b="b"/>
            <a:pathLst>
              <a:path w="2227579" h="845820">
                <a:moveTo>
                  <a:pt x="883666" y="841933"/>
                </a:moveTo>
                <a:lnTo>
                  <a:pt x="882929" y="840320"/>
                </a:lnTo>
                <a:lnTo>
                  <a:pt x="844042" y="754062"/>
                </a:lnTo>
                <a:lnTo>
                  <a:pt x="842899" y="751662"/>
                </a:lnTo>
                <a:lnTo>
                  <a:pt x="840105" y="750595"/>
                </a:lnTo>
                <a:lnTo>
                  <a:pt x="835279" y="752754"/>
                </a:lnTo>
                <a:lnTo>
                  <a:pt x="834263" y="755573"/>
                </a:lnTo>
                <a:lnTo>
                  <a:pt x="835279" y="757974"/>
                </a:lnTo>
                <a:lnTo>
                  <a:pt x="864323" y="822325"/>
                </a:lnTo>
                <a:lnTo>
                  <a:pt x="5461" y="210159"/>
                </a:lnTo>
                <a:lnTo>
                  <a:pt x="0" y="217919"/>
                </a:lnTo>
                <a:lnTo>
                  <a:pt x="858774" y="830097"/>
                </a:lnTo>
                <a:lnTo>
                  <a:pt x="785876" y="823429"/>
                </a:lnTo>
                <a:lnTo>
                  <a:pt x="783590" y="825360"/>
                </a:lnTo>
                <a:lnTo>
                  <a:pt x="783082" y="830592"/>
                </a:lnTo>
                <a:lnTo>
                  <a:pt x="784987" y="832916"/>
                </a:lnTo>
                <a:lnTo>
                  <a:pt x="883666" y="841933"/>
                </a:lnTo>
                <a:close/>
              </a:path>
              <a:path w="2227579" h="845820">
                <a:moveTo>
                  <a:pt x="883666" y="49834"/>
                </a:moveTo>
                <a:lnTo>
                  <a:pt x="875487" y="45072"/>
                </a:lnTo>
                <a:lnTo>
                  <a:pt x="800354" y="1270"/>
                </a:lnTo>
                <a:lnTo>
                  <a:pt x="798068" y="0"/>
                </a:lnTo>
                <a:lnTo>
                  <a:pt x="795147" y="762"/>
                </a:lnTo>
                <a:lnTo>
                  <a:pt x="793877" y="2921"/>
                </a:lnTo>
                <a:lnTo>
                  <a:pt x="792480" y="5207"/>
                </a:lnTo>
                <a:lnTo>
                  <a:pt x="793369" y="8128"/>
                </a:lnTo>
                <a:lnTo>
                  <a:pt x="795528" y="9525"/>
                </a:lnTo>
                <a:lnTo>
                  <a:pt x="856500" y="45072"/>
                </a:lnTo>
                <a:lnTo>
                  <a:pt x="70739" y="45072"/>
                </a:lnTo>
                <a:lnTo>
                  <a:pt x="70739" y="54597"/>
                </a:lnTo>
                <a:lnTo>
                  <a:pt x="856500" y="54597"/>
                </a:lnTo>
                <a:lnTo>
                  <a:pt x="864679" y="49834"/>
                </a:lnTo>
                <a:lnTo>
                  <a:pt x="795528" y="90170"/>
                </a:lnTo>
                <a:lnTo>
                  <a:pt x="793369" y="91490"/>
                </a:lnTo>
                <a:lnTo>
                  <a:pt x="792480" y="94411"/>
                </a:lnTo>
                <a:lnTo>
                  <a:pt x="793877" y="96672"/>
                </a:lnTo>
                <a:lnTo>
                  <a:pt x="795147" y="98945"/>
                </a:lnTo>
                <a:lnTo>
                  <a:pt x="798068" y="99720"/>
                </a:lnTo>
                <a:lnTo>
                  <a:pt x="875487" y="54597"/>
                </a:lnTo>
                <a:lnTo>
                  <a:pt x="883666" y="49834"/>
                </a:lnTo>
                <a:close/>
              </a:path>
              <a:path w="2227579" h="845820">
                <a:moveTo>
                  <a:pt x="1165733" y="367563"/>
                </a:moveTo>
                <a:lnTo>
                  <a:pt x="1164463" y="365290"/>
                </a:lnTo>
                <a:lnTo>
                  <a:pt x="1121346" y="291490"/>
                </a:lnTo>
                <a:lnTo>
                  <a:pt x="1115822" y="282028"/>
                </a:lnTo>
                <a:lnTo>
                  <a:pt x="1067308" y="365290"/>
                </a:lnTo>
                <a:lnTo>
                  <a:pt x="1065911" y="367563"/>
                </a:lnTo>
                <a:lnTo>
                  <a:pt x="1066673" y="370471"/>
                </a:lnTo>
                <a:lnTo>
                  <a:pt x="1071245" y="373126"/>
                </a:lnTo>
                <a:lnTo>
                  <a:pt x="1074166" y="372364"/>
                </a:lnTo>
                <a:lnTo>
                  <a:pt x="1075563" y="370090"/>
                </a:lnTo>
                <a:lnTo>
                  <a:pt x="1111110" y="309143"/>
                </a:lnTo>
                <a:lnTo>
                  <a:pt x="1111123" y="291490"/>
                </a:lnTo>
                <a:lnTo>
                  <a:pt x="1111123" y="309143"/>
                </a:lnTo>
                <a:lnTo>
                  <a:pt x="1111123" y="609688"/>
                </a:lnTo>
                <a:lnTo>
                  <a:pt x="1120648" y="609688"/>
                </a:lnTo>
                <a:lnTo>
                  <a:pt x="1120648" y="309143"/>
                </a:lnTo>
                <a:lnTo>
                  <a:pt x="1156208" y="370090"/>
                </a:lnTo>
                <a:lnTo>
                  <a:pt x="1157478" y="372364"/>
                </a:lnTo>
                <a:lnTo>
                  <a:pt x="1160399" y="373126"/>
                </a:lnTo>
                <a:lnTo>
                  <a:pt x="1164971" y="370471"/>
                </a:lnTo>
                <a:lnTo>
                  <a:pt x="1165733" y="367563"/>
                </a:lnTo>
                <a:close/>
              </a:path>
              <a:path w="2227579" h="845820">
                <a:moveTo>
                  <a:pt x="2159000" y="49834"/>
                </a:moveTo>
                <a:lnTo>
                  <a:pt x="2150821" y="45072"/>
                </a:lnTo>
                <a:lnTo>
                  <a:pt x="2073529" y="0"/>
                </a:lnTo>
                <a:lnTo>
                  <a:pt x="2070608" y="762"/>
                </a:lnTo>
                <a:lnTo>
                  <a:pt x="2069211" y="2921"/>
                </a:lnTo>
                <a:lnTo>
                  <a:pt x="2067941" y="5207"/>
                </a:lnTo>
                <a:lnTo>
                  <a:pt x="2068703" y="8128"/>
                </a:lnTo>
                <a:lnTo>
                  <a:pt x="2070989" y="9525"/>
                </a:lnTo>
                <a:lnTo>
                  <a:pt x="2131949" y="45072"/>
                </a:lnTo>
                <a:lnTo>
                  <a:pt x="1348105" y="45072"/>
                </a:lnTo>
                <a:lnTo>
                  <a:pt x="1348105" y="54597"/>
                </a:lnTo>
                <a:lnTo>
                  <a:pt x="2131961" y="54597"/>
                </a:lnTo>
                <a:lnTo>
                  <a:pt x="2140127" y="49847"/>
                </a:lnTo>
                <a:lnTo>
                  <a:pt x="2132787" y="45567"/>
                </a:lnTo>
                <a:lnTo>
                  <a:pt x="2140127" y="49834"/>
                </a:lnTo>
                <a:lnTo>
                  <a:pt x="2147189" y="45720"/>
                </a:lnTo>
                <a:lnTo>
                  <a:pt x="2140127" y="49847"/>
                </a:lnTo>
                <a:lnTo>
                  <a:pt x="2068703" y="91490"/>
                </a:lnTo>
                <a:lnTo>
                  <a:pt x="2067941" y="94411"/>
                </a:lnTo>
                <a:lnTo>
                  <a:pt x="2069211" y="96685"/>
                </a:lnTo>
                <a:lnTo>
                  <a:pt x="2070608" y="98945"/>
                </a:lnTo>
                <a:lnTo>
                  <a:pt x="2073529" y="99720"/>
                </a:lnTo>
                <a:lnTo>
                  <a:pt x="2075688" y="98399"/>
                </a:lnTo>
                <a:lnTo>
                  <a:pt x="2150821" y="54597"/>
                </a:lnTo>
                <a:lnTo>
                  <a:pt x="2159000" y="49834"/>
                </a:lnTo>
                <a:close/>
              </a:path>
              <a:path w="2227579" h="845820">
                <a:moveTo>
                  <a:pt x="2227072" y="214033"/>
                </a:moveTo>
                <a:lnTo>
                  <a:pt x="2128393" y="223151"/>
                </a:lnTo>
                <a:lnTo>
                  <a:pt x="2126488" y="225463"/>
                </a:lnTo>
                <a:lnTo>
                  <a:pt x="2126996" y="230708"/>
                </a:lnTo>
                <a:lnTo>
                  <a:pt x="2129282" y="232625"/>
                </a:lnTo>
                <a:lnTo>
                  <a:pt x="2202192" y="225894"/>
                </a:lnTo>
                <a:lnTo>
                  <a:pt x="1345311" y="838047"/>
                </a:lnTo>
                <a:lnTo>
                  <a:pt x="1350772" y="845794"/>
                </a:lnTo>
                <a:lnTo>
                  <a:pt x="2207768" y="233641"/>
                </a:lnTo>
                <a:lnTo>
                  <a:pt x="2178812" y="298030"/>
                </a:lnTo>
                <a:lnTo>
                  <a:pt x="2177669" y="300431"/>
                </a:lnTo>
                <a:lnTo>
                  <a:pt x="2178812" y="303250"/>
                </a:lnTo>
                <a:lnTo>
                  <a:pt x="2183638" y="305409"/>
                </a:lnTo>
                <a:lnTo>
                  <a:pt x="2186432" y="304330"/>
                </a:lnTo>
                <a:lnTo>
                  <a:pt x="2187448" y="301942"/>
                </a:lnTo>
                <a:lnTo>
                  <a:pt x="2226335" y="215646"/>
                </a:lnTo>
                <a:lnTo>
                  <a:pt x="2227072" y="21403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127"/>
            <a:ext cx="669290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2. </a:t>
            </a:r>
            <a:r>
              <a:rPr sz="2800" spc="-30" dirty="0">
                <a:latin typeface="Carlito"/>
                <a:cs typeface="Carlito"/>
              </a:rPr>
              <a:t>Transfira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dirty="0">
                <a:latin typeface="Carlito"/>
                <a:cs typeface="Carlito"/>
              </a:rPr>
              <a:t>e os </a:t>
            </a:r>
            <a:r>
              <a:rPr sz="2800" spc="-5" dirty="0">
                <a:latin typeface="Carlito"/>
                <a:cs typeface="Carlito"/>
              </a:rPr>
              <a:t>vértices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dirty="0">
                <a:latin typeface="Carlito"/>
                <a:cs typeface="Carlito"/>
              </a:rPr>
              <a:t>seus  </a:t>
            </a:r>
            <a:r>
              <a:rPr sz="2800" spc="-15" dirty="0">
                <a:latin typeface="Carlito"/>
                <a:cs typeface="Carlito"/>
              </a:rPr>
              <a:t>extremos para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árvore destino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10071" y="3398521"/>
            <a:ext cx="774700" cy="771525"/>
            <a:chOff x="4386071" y="3398520"/>
            <a:chExt cx="774700" cy="771525"/>
          </a:xfrm>
        </p:grpSpPr>
        <p:sp>
          <p:nvSpPr>
            <p:cNvPr id="23" name="object 23"/>
            <p:cNvSpPr/>
            <p:nvPr/>
          </p:nvSpPr>
          <p:spPr>
            <a:xfrm>
              <a:off x="4386071" y="3398520"/>
              <a:ext cx="774191" cy="7711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28743" y="3419856"/>
              <a:ext cx="688848" cy="68884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00928" y="2386583"/>
            <a:ext cx="774700" cy="774700"/>
            <a:chOff x="4376928" y="2386583"/>
            <a:chExt cx="774700" cy="774700"/>
          </a:xfrm>
        </p:grpSpPr>
        <p:sp>
          <p:nvSpPr>
            <p:cNvPr id="30" name="object 30"/>
            <p:cNvSpPr/>
            <p:nvPr/>
          </p:nvSpPr>
          <p:spPr>
            <a:xfrm>
              <a:off x="4376928" y="2386583"/>
              <a:ext cx="774191" cy="77419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3232" y="2523743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19600" y="2410967"/>
              <a:ext cx="688848" cy="6858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1868" y="2521711"/>
              <a:ext cx="464566" cy="46443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31868" y="2521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7" name="object 37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3" name="object 43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0891" y="298615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51248" y="2880359"/>
              <a:ext cx="231648" cy="75895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64151" y="2986150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2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4821935" y="4767072"/>
            <a:ext cx="576580" cy="1609725"/>
            <a:chOff x="3297935" y="4767071"/>
            <a:chExt cx="576580" cy="1609725"/>
          </a:xfrm>
        </p:grpSpPr>
        <p:sp>
          <p:nvSpPr>
            <p:cNvPr id="60" name="object 60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5900928" y="4660391"/>
            <a:ext cx="783590" cy="1783080"/>
            <a:chOff x="4376928" y="4660391"/>
            <a:chExt cx="783590" cy="1783080"/>
          </a:xfrm>
        </p:grpSpPr>
        <p:sp>
          <p:nvSpPr>
            <p:cNvPr id="69" name="object 69"/>
            <p:cNvSpPr/>
            <p:nvPr/>
          </p:nvSpPr>
          <p:spPr>
            <a:xfrm>
              <a:off x="4386072" y="5672327"/>
              <a:ext cx="774191" cy="77114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32376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28744" y="5693663"/>
              <a:ext cx="688848" cy="6888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40377" y="5805258"/>
              <a:ext cx="464438" cy="4644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40377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376928" y="4660391"/>
              <a:ext cx="774191" cy="77419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23232" y="4797551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19600" y="4684775"/>
              <a:ext cx="688848" cy="6858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31868" y="4795646"/>
              <a:ext cx="464566" cy="46443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31868" y="479564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51248" y="5154167"/>
              <a:ext cx="231648" cy="75895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64151" y="5260085"/>
              <a:ext cx="8890" cy="545465"/>
            </a:xfrm>
            <a:custGeom>
              <a:avLst/>
              <a:gdLst/>
              <a:ahLst/>
              <a:cxnLst/>
              <a:rect l="l" t="t" r="r" b="b"/>
              <a:pathLst>
                <a:path w="8889" h="545464">
                  <a:moveTo>
                    <a:pt x="0" y="0"/>
                  </a:moveTo>
                  <a:lnTo>
                    <a:pt x="8509" y="545172"/>
                  </a:lnTo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>
            <a:spLocks noGrp="1"/>
          </p:cNvSpPr>
          <p:nvPr>
            <p:ph type="dt" sz="half" idx="6"/>
          </p:nvPr>
        </p:nvSpPr>
        <p:spPr>
          <a:xfrm>
            <a:off x="5042571" y="4922566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xfrm>
            <a:off x="6226085" y="4921042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5</a:t>
            </a:r>
            <a:endParaRPr dirty="0"/>
          </a:p>
        </p:txBody>
      </p:sp>
      <p:sp>
        <p:nvSpPr>
          <p:cNvPr id="83" name="object 83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127"/>
            <a:ext cx="7442834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3. Se </a:t>
            </a:r>
            <a:r>
              <a:rPr sz="2800" spc="-5" dirty="0">
                <a:latin typeface="Carlito"/>
                <a:cs typeface="Carlito"/>
              </a:rPr>
              <a:t>ainda há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nós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dirty="0">
                <a:latin typeface="Carlito"/>
                <a:cs typeface="Carlito"/>
              </a:rPr>
              <a:t>não </a:t>
            </a:r>
            <a:r>
              <a:rPr sz="2800" spc="-10" dirty="0">
                <a:latin typeface="Carlito"/>
                <a:cs typeface="Carlito"/>
              </a:rPr>
              <a:t>estão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2800" spc="5" dirty="0">
                <a:latin typeface="Carlito"/>
                <a:cs typeface="Carlito"/>
              </a:rPr>
              <a:t>, </a:t>
            </a:r>
            <a:r>
              <a:rPr sz="2800" dirty="0">
                <a:latin typeface="Carlito"/>
                <a:cs typeface="Carlito"/>
              </a:rPr>
              <a:t>ou </a:t>
            </a:r>
            <a:r>
              <a:rPr sz="2800" spc="-5" dirty="0">
                <a:latin typeface="Carlito"/>
                <a:cs typeface="Carlito"/>
              </a:rPr>
              <a:t>há  nós </a:t>
            </a:r>
            <a:r>
              <a:rPr sz="2800" spc="-10" dirty="0">
                <a:latin typeface="Carlito"/>
                <a:cs typeface="Carlito"/>
              </a:rPr>
              <a:t>desconectados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2800" spc="5" dirty="0">
                <a:latin typeface="Carlito"/>
                <a:cs typeface="Carlito"/>
              </a:rPr>
              <a:t>, </a:t>
            </a:r>
            <a:r>
              <a:rPr sz="2800" spc="-10" dirty="0">
                <a:latin typeface="Carlito"/>
                <a:cs typeface="Carlito"/>
              </a:rPr>
              <a:t>volte </a:t>
            </a:r>
            <a:r>
              <a:rPr sz="2800" dirty="0">
                <a:latin typeface="Carlito"/>
                <a:cs typeface="Carlito"/>
              </a:rPr>
              <a:t>ao passo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4821935" y="4767072"/>
            <a:ext cx="576580" cy="1609725"/>
            <a:chOff x="3297935" y="4767071"/>
            <a:chExt cx="576580" cy="1609725"/>
          </a:xfrm>
        </p:grpSpPr>
        <p:sp>
          <p:nvSpPr>
            <p:cNvPr id="56" name="object 56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6004559" y="4764023"/>
            <a:ext cx="585470" cy="1612900"/>
            <a:chOff x="4480559" y="4764023"/>
            <a:chExt cx="585470" cy="1612900"/>
          </a:xfrm>
        </p:grpSpPr>
        <p:sp>
          <p:nvSpPr>
            <p:cNvPr id="65" name="object 65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80559" y="4764023"/>
              <a:ext cx="566927" cy="5669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>
            <a:spLocks noGrp="1"/>
          </p:cNvSpPr>
          <p:nvPr>
            <p:ph type="dt" sz="half" idx="6"/>
          </p:nvPr>
        </p:nvSpPr>
        <p:spPr>
          <a:xfrm>
            <a:off x="5036313" y="4927746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xfrm>
            <a:off x="6219827" y="4926222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75" name="object 75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7" y="1278127"/>
            <a:ext cx="704532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1. </a:t>
            </a:r>
            <a:r>
              <a:rPr sz="2800" spc="5" dirty="0">
                <a:latin typeface="Carlito"/>
                <a:cs typeface="Carlito"/>
              </a:rPr>
              <a:t>No </a:t>
            </a:r>
            <a:r>
              <a:rPr sz="2800" spc="-25" dirty="0">
                <a:latin typeface="Carlito"/>
                <a:cs typeface="Carlito"/>
              </a:rPr>
              <a:t>grafo </a:t>
            </a:r>
            <a:r>
              <a:rPr sz="2800" dirty="0">
                <a:latin typeface="Carlito"/>
                <a:cs typeface="Carlito"/>
              </a:rPr>
              <a:t>original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escolha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spc="-5" dirty="0">
                <a:latin typeface="Carlito"/>
                <a:cs typeface="Carlito"/>
              </a:rPr>
              <a:t>de menor  </a:t>
            </a:r>
            <a:r>
              <a:rPr sz="2800" spc="-120" dirty="0">
                <a:latin typeface="Arial"/>
                <a:cs typeface="Arial"/>
              </a:rPr>
              <a:t>custo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“seguro”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4821935" y="4767072"/>
            <a:ext cx="576580" cy="1609725"/>
            <a:chOff x="3297935" y="4767071"/>
            <a:chExt cx="576580" cy="1609725"/>
          </a:xfrm>
        </p:grpSpPr>
        <p:sp>
          <p:nvSpPr>
            <p:cNvPr id="56" name="object 56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6004559" y="4764023"/>
            <a:ext cx="585470" cy="1612900"/>
            <a:chOff x="4480559" y="4764023"/>
            <a:chExt cx="585470" cy="1612900"/>
          </a:xfrm>
        </p:grpSpPr>
        <p:sp>
          <p:nvSpPr>
            <p:cNvPr id="65" name="object 65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80559" y="4764023"/>
              <a:ext cx="566927" cy="5669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>
            <a:spLocks noGrp="1"/>
          </p:cNvSpPr>
          <p:nvPr>
            <p:ph type="dt" sz="half" idx="6"/>
          </p:nvPr>
        </p:nvSpPr>
        <p:spPr>
          <a:xfrm>
            <a:off x="5036313" y="4949189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xfrm>
            <a:off x="6219827" y="4947665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75" name="object 75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7" y="1278127"/>
            <a:ext cx="704532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1. </a:t>
            </a:r>
            <a:r>
              <a:rPr sz="2800" spc="5" dirty="0">
                <a:latin typeface="Carlito"/>
                <a:cs typeface="Carlito"/>
              </a:rPr>
              <a:t>No </a:t>
            </a:r>
            <a:r>
              <a:rPr sz="2800" spc="-25" dirty="0">
                <a:latin typeface="Carlito"/>
                <a:cs typeface="Carlito"/>
              </a:rPr>
              <a:t>grafo </a:t>
            </a:r>
            <a:r>
              <a:rPr sz="2800" dirty="0">
                <a:latin typeface="Carlito"/>
                <a:cs typeface="Carlito"/>
              </a:rPr>
              <a:t>original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escolha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spc="-5" dirty="0">
                <a:latin typeface="Carlito"/>
                <a:cs typeface="Carlito"/>
              </a:rPr>
              <a:t>de menor  </a:t>
            </a:r>
            <a:r>
              <a:rPr sz="2800" spc="-120" dirty="0">
                <a:latin typeface="Arial"/>
                <a:cs typeface="Arial"/>
              </a:rPr>
              <a:t>custo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“seguro”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078224" y="2642617"/>
            <a:ext cx="2955925" cy="1125855"/>
            <a:chOff x="2554223" y="2642616"/>
            <a:chExt cx="2955925" cy="1125855"/>
          </a:xfrm>
        </p:grpSpPr>
        <p:sp>
          <p:nvSpPr>
            <p:cNvPr id="41" name="object 41"/>
            <p:cNvSpPr/>
            <p:nvPr/>
          </p:nvSpPr>
          <p:spPr>
            <a:xfrm>
              <a:off x="2554223" y="2642616"/>
              <a:ext cx="902208" cy="5608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64205" y="2753868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80891" y="2986151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4821935" y="4767072"/>
            <a:ext cx="576580" cy="1609725"/>
            <a:chOff x="3297935" y="4767071"/>
            <a:chExt cx="576580" cy="1609725"/>
          </a:xfrm>
        </p:grpSpPr>
        <p:sp>
          <p:nvSpPr>
            <p:cNvPr id="57" name="object 57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6004559" y="4764023"/>
            <a:ext cx="585470" cy="1612900"/>
            <a:chOff x="4480559" y="4764023"/>
            <a:chExt cx="585470" cy="1612900"/>
          </a:xfrm>
        </p:grpSpPr>
        <p:sp>
          <p:nvSpPr>
            <p:cNvPr id="66" name="object 66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80559" y="4764023"/>
              <a:ext cx="566927" cy="5669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>
            <a:spLocks noGrp="1"/>
          </p:cNvSpPr>
          <p:nvPr>
            <p:ph type="dt" sz="half" idx="6"/>
          </p:nvPr>
        </p:nvSpPr>
        <p:spPr>
          <a:xfrm>
            <a:off x="5050915" y="4941060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xfrm>
            <a:off x="6234429" y="4939536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76" name="object 76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127"/>
            <a:ext cx="669290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2. </a:t>
            </a:r>
            <a:r>
              <a:rPr sz="2800" spc="-30" dirty="0">
                <a:latin typeface="Carlito"/>
                <a:cs typeface="Carlito"/>
              </a:rPr>
              <a:t>Transfira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dirty="0">
                <a:latin typeface="Carlito"/>
                <a:cs typeface="Carlito"/>
              </a:rPr>
              <a:t>e os </a:t>
            </a:r>
            <a:r>
              <a:rPr sz="2800" spc="-5" dirty="0">
                <a:latin typeface="Carlito"/>
                <a:cs typeface="Carlito"/>
              </a:rPr>
              <a:t>vértices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dirty="0">
                <a:latin typeface="Carlito"/>
                <a:cs typeface="Carlito"/>
              </a:rPr>
              <a:t>seus  </a:t>
            </a:r>
            <a:r>
              <a:rPr sz="2800" spc="-15" dirty="0">
                <a:latin typeface="Carlito"/>
                <a:cs typeface="Carlito"/>
              </a:rPr>
              <a:t>extremos para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árvore destino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36264" y="2892552"/>
            <a:ext cx="774700" cy="771525"/>
            <a:chOff x="2112264" y="2892551"/>
            <a:chExt cx="774700" cy="771525"/>
          </a:xfrm>
        </p:grpSpPr>
        <p:sp>
          <p:nvSpPr>
            <p:cNvPr id="5" name="object 5"/>
            <p:cNvSpPr/>
            <p:nvPr/>
          </p:nvSpPr>
          <p:spPr>
            <a:xfrm>
              <a:off x="2112264" y="2892551"/>
              <a:ext cx="774192" cy="771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8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4936" y="2913887"/>
              <a:ext cx="688848" cy="6888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2" y="3025774"/>
              <a:ext cx="464438" cy="4644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7712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18304" y="2386583"/>
            <a:ext cx="774700" cy="774700"/>
            <a:chOff x="3194304" y="2386583"/>
            <a:chExt cx="774700" cy="774700"/>
          </a:xfrm>
        </p:grpSpPr>
        <p:sp>
          <p:nvSpPr>
            <p:cNvPr id="12" name="object 12"/>
            <p:cNvSpPr/>
            <p:nvPr/>
          </p:nvSpPr>
          <p:spPr>
            <a:xfrm>
              <a:off x="3194304" y="2386583"/>
              <a:ext cx="774192" cy="7741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0608" y="2523743"/>
              <a:ext cx="533400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36976" y="2410967"/>
              <a:ext cx="688848" cy="685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609" y="2521711"/>
              <a:ext cx="464565" cy="46443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8609" y="2521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9" name="object 19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5" name="object 25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31" name="object 31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7" name="object 37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78224" y="2642617"/>
            <a:ext cx="2955925" cy="1125855"/>
            <a:chOff x="2554223" y="2642616"/>
            <a:chExt cx="2955925" cy="1125855"/>
          </a:xfrm>
        </p:grpSpPr>
        <p:sp>
          <p:nvSpPr>
            <p:cNvPr id="43" name="object 43"/>
            <p:cNvSpPr/>
            <p:nvPr/>
          </p:nvSpPr>
          <p:spPr>
            <a:xfrm>
              <a:off x="2554223" y="2642616"/>
              <a:ext cx="902208" cy="56083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64205" y="2753868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80891" y="2986151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4821935" y="4767072"/>
            <a:ext cx="576580" cy="1609725"/>
            <a:chOff x="3297935" y="4767071"/>
            <a:chExt cx="576580" cy="1609725"/>
          </a:xfrm>
        </p:grpSpPr>
        <p:sp>
          <p:nvSpPr>
            <p:cNvPr id="59" name="object 59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6004559" y="4764023"/>
            <a:ext cx="585470" cy="1612900"/>
            <a:chOff x="4480559" y="4764023"/>
            <a:chExt cx="585470" cy="1612900"/>
          </a:xfrm>
        </p:grpSpPr>
        <p:sp>
          <p:nvSpPr>
            <p:cNvPr id="68" name="object 68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80559" y="4764023"/>
              <a:ext cx="566927" cy="5669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>
            <a:spLocks noGrp="1"/>
          </p:cNvSpPr>
          <p:nvPr>
            <p:ph type="dt" sz="half" idx="6"/>
          </p:nvPr>
        </p:nvSpPr>
        <p:spPr>
          <a:xfrm>
            <a:off x="5032124" y="4940002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xfrm>
            <a:off x="6215638" y="4938478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127"/>
            <a:ext cx="669290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2. </a:t>
            </a:r>
            <a:r>
              <a:rPr sz="2800" spc="-30" dirty="0">
                <a:latin typeface="Carlito"/>
                <a:cs typeface="Carlito"/>
              </a:rPr>
              <a:t>Transfira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dirty="0">
                <a:latin typeface="Carlito"/>
                <a:cs typeface="Carlito"/>
              </a:rPr>
              <a:t>e os </a:t>
            </a:r>
            <a:r>
              <a:rPr sz="2800" spc="-5" dirty="0">
                <a:latin typeface="Carlito"/>
                <a:cs typeface="Carlito"/>
              </a:rPr>
              <a:t>vértices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dirty="0">
                <a:latin typeface="Carlito"/>
                <a:cs typeface="Carlito"/>
              </a:rPr>
              <a:t>seus  </a:t>
            </a:r>
            <a:r>
              <a:rPr sz="2800" spc="-15" dirty="0">
                <a:latin typeface="Carlito"/>
                <a:cs typeface="Carlito"/>
              </a:rPr>
              <a:t>extremos para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árvore destino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36264" y="2892552"/>
            <a:ext cx="774700" cy="771525"/>
            <a:chOff x="2112264" y="2892551"/>
            <a:chExt cx="774700" cy="771525"/>
          </a:xfrm>
        </p:grpSpPr>
        <p:sp>
          <p:nvSpPr>
            <p:cNvPr id="5" name="object 5"/>
            <p:cNvSpPr/>
            <p:nvPr/>
          </p:nvSpPr>
          <p:spPr>
            <a:xfrm>
              <a:off x="2112264" y="2892551"/>
              <a:ext cx="774192" cy="771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8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4936" y="2913887"/>
              <a:ext cx="688848" cy="6888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2" y="3025774"/>
              <a:ext cx="464438" cy="4644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7712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18304" y="2386583"/>
            <a:ext cx="774700" cy="774700"/>
            <a:chOff x="3194304" y="2386583"/>
            <a:chExt cx="774700" cy="774700"/>
          </a:xfrm>
        </p:grpSpPr>
        <p:sp>
          <p:nvSpPr>
            <p:cNvPr id="12" name="object 12"/>
            <p:cNvSpPr/>
            <p:nvPr/>
          </p:nvSpPr>
          <p:spPr>
            <a:xfrm>
              <a:off x="3194304" y="2386583"/>
              <a:ext cx="774192" cy="7741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0608" y="2523743"/>
              <a:ext cx="533400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36976" y="2410967"/>
              <a:ext cx="688848" cy="685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609" y="2521711"/>
              <a:ext cx="464565" cy="46443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8609" y="25217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9" name="object 19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5" name="object 25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31" name="object 31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7" name="object 37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78224" y="2642617"/>
            <a:ext cx="2955925" cy="1125855"/>
            <a:chOff x="2554223" y="2642616"/>
            <a:chExt cx="2955925" cy="1125855"/>
          </a:xfrm>
        </p:grpSpPr>
        <p:sp>
          <p:nvSpPr>
            <p:cNvPr id="43" name="object 43"/>
            <p:cNvSpPr/>
            <p:nvPr/>
          </p:nvSpPr>
          <p:spPr>
            <a:xfrm>
              <a:off x="2554223" y="2642616"/>
              <a:ext cx="902208" cy="56083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64205" y="2753868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339852"/>
                  </a:moveTo>
                  <a:lnTo>
                    <a:pt x="684403" y="0"/>
                  </a:lnTo>
                </a:path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80891" y="2986151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6004559" y="4764023"/>
            <a:ext cx="585470" cy="1612900"/>
            <a:chOff x="4480559" y="4764023"/>
            <a:chExt cx="585470" cy="1612900"/>
          </a:xfrm>
        </p:grpSpPr>
        <p:sp>
          <p:nvSpPr>
            <p:cNvPr id="59" name="object 59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80559" y="4764023"/>
              <a:ext cx="566927" cy="5669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3636265" y="4767072"/>
            <a:ext cx="1762125" cy="1609725"/>
            <a:chOff x="2112264" y="4767071"/>
            <a:chExt cx="1762125" cy="1609725"/>
          </a:xfrm>
        </p:grpSpPr>
        <p:sp>
          <p:nvSpPr>
            <p:cNvPr id="68" name="object 68"/>
            <p:cNvSpPr/>
            <p:nvPr/>
          </p:nvSpPr>
          <p:spPr>
            <a:xfrm>
              <a:off x="3297936" y="4767071"/>
              <a:ext cx="566927" cy="56387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40608" y="4800599"/>
              <a:ext cx="533400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348609" y="4797170"/>
              <a:ext cx="464565" cy="46443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48609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297936" y="5775959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40608" y="5806439"/>
              <a:ext cx="533400" cy="56997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348609" y="5805258"/>
              <a:ext cx="464565" cy="4644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348609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112264" y="5166359"/>
              <a:ext cx="774192" cy="77114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258568" y="5303519"/>
              <a:ext cx="533400" cy="56997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154936" y="5187695"/>
              <a:ext cx="688848" cy="68884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267712" y="5300471"/>
              <a:ext cx="464438" cy="46441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267712" y="530047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70"/>
                  </a:lnTo>
                  <a:lnTo>
                    <a:pt x="446202" y="322570"/>
                  </a:lnTo>
                  <a:lnTo>
                    <a:pt x="424804" y="362023"/>
                  </a:lnTo>
                  <a:lnTo>
                    <a:pt x="396462" y="396395"/>
                  </a:lnTo>
                  <a:lnTo>
                    <a:pt x="362107" y="424753"/>
                  </a:lnTo>
                  <a:lnTo>
                    <a:pt x="322671" y="446164"/>
                  </a:lnTo>
                  <a:lnTo>
                    <a:pt x="279085" y="459695"/>
                  </a:lnTo>
                  <a:lnTo>
                    <a:pt x="232282" y="464413"/>
                  </a:lnTo>
                  <a:lnTo>
                    <a:pt x="185474" y="459695"/>
                  </a:lnTo>
                  <a:lnTo>
                    <a:pt x="141874" y="446164"/>
                  </a:lnTo>
                  <a:lnTo>
                    <a:pt x="102418" y="424753"/>
                  </a:lnTo>
                  <a:lnTo>
                    <a:pt x="68040" y="396395"/>
                  </a:lnTo>
                  <a:lnTo>
                    <a:pt x="39674" y="362023"/>
                  </a:lnTo>
                  <a:lnTo>
                    <a:pt x="18256" y="322570"/>
                  </a:lnTo>
                  <a:lnTo>
                    <a:pt x="4719" y="278970"/>
                  </a:lnTo>
                  <a:lnTo>
                    <a:pt x="0" y="232155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54224" y="4919471"/>
              <a:ext cx="902208" cy="56083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664206" y="5029326"/>
              <a:ext cx="684530" cy="339090"/>
            </a:xfrm>
            <a:custGeom>
              <a:avLst/>
              <a:gdLst/>
              <a:ahLst/>
              <a:cxnLst/>
              <a:rect l="l" t="t" r="r" b="b"/>
              <a:pathLst>
                <a:path w="684529" h="339089">
                  <a:moveTo>
                    <a:pt x="0" y="339090"/>
                  </a:moveTo>
                  <a:lnTo>
                    <a:pt x="684403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4447414" y="490753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dt" sz="half" idx="6"/>
          </p:nvPr>
        </p:nvSpPr>
        <p:spPr>
          <a:xfrm>
            <a:off x="5058092" y="4914392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85" name="object 85"/>
          <p:cNvSpPr txBox="1">
            <a:spLocks noGrp="1"/>
          </p:cNvSpPr>
          <p:nvPr>
            <p:ph type="ftr" sz="quarter" idx="5"/>
          </p:nvPr>
        </p:nvSpPr>
        <p:spPr>
          <a:xfrm>
            <a:off x="6241606" y="4912868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86" name="object 86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954908" y="542721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127"/>
            <a:ext cx="7442834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3. Se </a:t>
            </a:r>
            <a:r>
              <a:rPr sz="2800" spc="-5" dirty="0">
                <a:latin typeface="Carlito"/>
                <a:cs typeface="Carlito"/>
              </a:rPr>
              <a:t>ainda há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nós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dirty="0">
                <a:latin typeface="Carlito"/>
                <a:cs typeface="Carlito"/>
              </a:rPr>
              <a:t>não </a:t>
            </a:r>
            <a:r>
              <a:rPr sz="2800" spc="-10" dirty="0">
                <a:latin typeface="Carlito"/>
                <a:cs typeface="Carlito"/>
              </a:rPr>
              <a:t>estão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2800" spc="5" dirty="0">
                <a:latin typeface="Carlito"/>
                <a:cs typeface="Carlito"/>
              </a:rPr>
              <a:t>, </a:t>
            </a:r>
            <a:r>
              <a:rPr sz="2800" dirty="0">
                <a:latin typeface="Carlito"/>
                <a:cs typeface="Carlito"/>
              </a:rPr>
              <a:t>ou </a:t>
            </a:r>
            <a:r>
              <a:rPr sz="2800" spc="-5" dirty="0">
                <a:latin typeface="Carlito"/>
                <a:cs typeface="Carlito"/>
              </a:rPr>
              <a:t>há  nós </a:t>
            </a:r>
            <a:r>
              <a:rPr sz="2800" spc="-10" dirty="0">
                <a:latin typeface="Carlito"/>
                <a:cs typeface="Carlito"/>
              </a:rPr>
              <a:t>desconectados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2800" spc="5" dirty="0">
                <a:latin typeface="Carlito"/>
                <a:cs typeface="Carlito"/>
              </a:rPr>
              <a:t>, </a:t>
            </a:r>
            <a:r>
              <a:rPr sz="2800" spc="-10" dirty="0">
                <a:latin typeface="Carlito"/>
                <a:cs typeface="Carlito"/>
              </a:rPr>
              <a:t>volte </a:t>
            </a:r>
            <a:r>
              <a:rPr sz="2800" dirty="0">
                <a:latin typeface="Carlito"/>
                <a:cs typeface="Carlito"/>
              </a:rPr>
              <a:t>ao passo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684530" cy="340360"/>
            </a:xfrm>
            <a:custGeom>
              <a:avLst/>
              <a:gdLst/>
              <a:ahLst/>
              <a:cxnLst/>
              <a:rect l="l" t="t" r="r" b="b"/>
              <a:pathLst>
                <a:path w="684529" h="340360">
                  <a:moveTo>
                    <a:pt x="0" y="339852"/>
                  </a:moveTo>
                  <a:lnTo>
                    <a:pt x="684403" y="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6004559" y="4764023"/>
            <a:ext cx="585470" cy="1612900"/>
            <a:chOff x="4480559" y="4764023"/>
            <a:chExt cx="585470" cy="1612900"/>
          </a:xfrm>
        </p:grpSpPr>
        <p:sp>
          <p:nvSpPr>
            <p:cNvPr id="57" name="object 57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80559" y="4764023"/>
              <a:ext cx="566927" cy="5669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3739895" y="4767072"/>
            <a:ext cx="1658620" cy="1609725"/>
            <a:chOff x="2215895" y="4767071"/>
            <a:chExt cx="1658620" cy="1609725"/>
          </a:xfrm>
        </p:grpSpPr>
        <p:sp>
          <p:nvSpPr>
            <p:cNvPr id="66" name="object 66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215895" y="5269991"/>
              <a:ext cx="566928" cy="5638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258567" y="5303519"/>
              <a:ext cx="533400" cy="56997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267711" y="5300471"/>
              <a:ext cx="464438" cy="4644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267711" y="5029326"/>
              <a:ext cx="1081405" cy="735965"/>
            </a:xfrm>
            <a:custGeom>
              <a:avLst/>
              <a:gdLst/>
              <a:ahLst/>
              <a:cxnLst/>
              <a:rect l="l" t="t" r="r" b="b"/>
              <a:pathLst>
                <a:path w="1081404" h="735964">
                  <a:moveTo>
                    <a:pt x="0" y="503301"/>
                  </a:moveTo>
                  <a:lnTo>
                    <a:pt x="4719" y="456498"/>
                  </a:lnTo>
                  <a:lnTo>
                    <a:pt x="18256" y="412912"/>
                  </a:lnTo>
                  <a:lnTo>
                    <a:pt x="39674" y="373476"/>
                  </a:lnTo>
                  <a:lnTo>
                    <a:pt x="68040" y="339121"/>
                  </a:lnTo>
                  <a:lnTo>
                    <a:pt x="102418" y="310779"/>
                  </a:lnTo>
                  <a:lnTo>
                    <a:pt x="141874" y="289381"/>
                  </a:lnTo>
                  <a:lnTo>
                    <a:pt x="185474" y="275859"/>
                  </a:lnTo>
                  <a:lnTo>
                    <a:pt x="232282" y="271145"/>
                  </a:lnTo>
                  <a:lnTo>
                    <a:pt x="279085" y="275859"/>
                  </a:lnTo>
                  <a:lnTo>
                    <a:pt x="322671" y="289381"/>
                  </a:lnTo>
                  <a:lnTo>
                    <a:pt x="362107" y="310779"/>
                  </a:lnTo>
                  <a:lnTo>
                    <a:pt x="396462" y="339121"/>
                  </a:lnTo>
                  <a:lnTo>
                    <a:pt x="424804" y="373476"/>
                  </a:lnTo>
                  <a:lnTo>
                    <a:pt x="446202" y="412912"/>
                  </a:lnTo>
                  <a:lnTo>
                    <a:pt x="459724" y="456498"/>
                  </a:lnTo>
                  <a:lnTo>
                    <a:pt x="464438" y="503301"/>
                  </a:lnTo>
                  <a:lnTo>
                    <a:pt x="459724" y="550115"/>
                  </a:lnTo>
                  <a:lnTo>
                    <a:pt x="446202" y="593715"/>
                  </a:lnTo>
                  <a:lnTo>
                    <a:pt x="424804" y="633168"/>
                  </a:lnTo>
                  <a:lnTo>
                    <a:pt x="396462" y="667540"/>
                  </a:lnTo>
                  <a:lnTo>
                    <a:pt x="362107" y="695898"/>
                  </a:lnTo>
                  <a:lnTo>
                    <a:pt x="322671" y="717309"/>
                  </a:lnTo>
                  <a:lnTo>
                    <a:pt x="279085" y="730840"/>
                  </a:lnTo>
                  <a:lnTo>
                    <a:pt x="232282" y="735558"/>
                  </a:lnTo>
                  <a:lnTo>
                    <a:pt x="185474" y="730840"/>
                  </a:lnTo>
                  <a:lnTo>
                    <a:pt x="141874" y="717309"/>
                  </a:lnTo>
                  <a:lnTo>
                    <a:pt x="102418" y="695898"/>
                  </a:lnTo>
                  <a:lnTo>
                    <a:pt x="68040" y="667540"/>
                  </a:lnTo>
                  <a:lnTo>
                    <a:pt x="39674" y="633168"/>
                  </a:lnTo>
                  <a:lnTo>
                    <a:pt x="18256" y="593715"/>
                  </a:lnTo>
                  <a:lnTo>
                    <a:pt x="4719" y="550115"/>
                  </a:lnTo>
                  <a:lnTo>
                    <a:pt x="0" y="503301"/>
                  </a:lnTo>
                  <a:close/>
                </a:path>
                <a:path w="1081404" h="735964">
                  <a:moveTo>
                    <a:pt x="396494" y="339090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447414" y="490753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dt" sz="half" idx="6"/>
          </p:nvPr>
        </p:nvSpPr>
        <p:spPr>
          <a:xfrm>
            <a:off x="5040853" y="4914392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xfrm>
            <a:off x="6224367" y="4912868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81" name="object 81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954908" y="542721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7" y="1278127"/>
            <a:ext cx="704532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1. </a:t>
            </a:r>
            <a:r>
              <a:rPr sz="2800" spc="5" dirty="0">
                <a:latin typeface="Carlito"/>
                <a:cs typeface="Carlito"/>
              </a:rPr>
              <a:t>No </a:t>
            </a:r>
            <a:r>
              <a:rPr sz="2800" spc="-25" dirty="0">
                <a:latin typeface="Carlito"/>
                <a:cs typeface="Carlito"/>
              </a:rPr>
              <a:t>grafo </a:t>
            </a:r>
            <a:r>
              <a:rPr sz="2800" dirty="0">
                <a:latin typeface="Carlito"/>
                <a:cs typeface="Carlito"/>
              </a:rPr>
              <a:t>original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escolha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spc="-5" dirty="0">
                <a:latin typeface="Carlito"/>
                <a:cs typeface="Carlito"/>
              </a:rPr>
              <a:t>de menor  </a:t>
            </a:r>
            <a:r>
              <a:rPr sz="2800" spc="-120" dirty="0">
                <a:latin typeface="Arial"/>
                <a:cs typeface="Arial"/>
              </a:rPr>
              <a:t>custo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“seguro”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684530" cy="340360"/>
            </a:xfrm>
            <a:custGeom>
              <a:avLst/>
              <a:gdLst/>
              <a:ahLst/>
              <a:cxnLst/>
              <a:rect l="l" t="t" r="r" b="b"/>
              <a:pathLst>
                <a:path w="684529" h="340360">
                  <a:moveTo>
                    <a:pt x="0" y="339852"/>
                  </a:moveTo>
                  <a:lnTo>
                    <a:pt x="684403" y="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6004559" y="4764023"/>
            <a:ext cx="585470" cy="1612900"/>
            <a:chOff x="4480559" y="4764023"/>
            <a:chExt cx="585470" cy="1612900"/>
          </a:xfrm>
        </p:grpSpPr>
        <p:sp>
          <p:nvSpPr>
            <p:cNvPr id="57" name="object 57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80559" y="4764023"/>
              <a:ext cx="566927" cy="5669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3739895" y="4767072"/>
            <a:ext cx="1658620" cy="1609725"/>
            <a:chOff x="2215895" y="4767071"/>
            <a:chExt cx="1658620" cy="1609725"/>
          </a:xfrm>
        </p:grpSpPr>
        <p:sp>
          <p:nvSpPr>
            <p:cNvPr id="66" name="object 66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215895" y="5269991"/>
              <a:ext cx="566928" cy="5638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258567" y="5303519"/>
              <a:ext cx="533400" cy="56997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267711" y="5300471"/>
              <a:ext cx="464438" cy="4644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267711" y="5029326"/>
              <a:ext cx="1081405" cy="735965"/>
            </a:xfrm>
            <a:custGeom>
              <a:avLst/>
              <a:gdLst/>
              <a:ahLst/>
              <a:cxnLst/>
              <a:rect l="l" t="t" r="r" b="b"/>
              <a:pathLst>
                <a:path w="1081404" h="735964">
                  <a:moveTo>
                    <a:pt x="0" y="503301"/>
                  </a:moveTo>
                  <a:lnTo>
                    <a:pt x="4719" y="456498"/>
                  </a:lnTo>
                  <a:lnTo>
                    <a:pt x="18256" y="412912"/>
                  </a:lnTo>
                  <a:lnTo>
                    <a:pt x="39674" y="373476"/>
                  </a:lnTo>
                  <a:lnTo>
                    <a:pt x="68040" y="339121"/>
                  </a:lnTo>
                  <a:lnTo>
                    <a:pt x="102418" y="310779"/>
                  </a:lnTo>
                  <a:lnTo>
                    <a:pt x="141874" y="289381"/>
                  </a:lnTo>
                  <a:lnTo>
                    <a:pt x="185474" y="275859"/>
                  </a:lnTo>
                  <a:lnTo>
                    <a:pt x="232282" y="271145"/>
                  </a:lnTo>
                  <a:lnTo>
                    <a:pt x="279085" y="275859"/>
                  </a:lnTo>
                  <a:lnTo>
                    <a:pt x="322671" y="289381"/>
                  </a:lnTo>
                  <a:lnTo>
                    <a:pt x="362107" y="310779"/>
                  </a:lnTo>
                  <a:lnTo>
                    <a:pt x="396462" y="339121"/>
                  </a:lnTo>
                  <a:lnTo>
                    <a:pt x="424804" y="373476"/>
                  </a:lnTo>
                  <a:lnTo>
                    <a:pt x="446202" y="412912"/>
                  </a:lnTo>
                  <a:lnTo>
                    <a:pt x="459724" y="456498"/>
                  </a:lnTo>
                  <a:lnTo>
                    <a:pt x="464438" y="503301"/>
                  </a:lnTo>
                  <a:lnTo>
                    <a:pt x="459724" y="550115"/>
                  </a:lnTo>
                  <a:lnTo>
                    <a:pt x="446202" y="593715"/>
                  </a:lnTo>
                  <a:lnTo>
                    <a:pt x="424804" y="633168"/>
                  </a:lnTo>
                  <a:lnTo>
                    <a:pt x="396462" y="667540"/>
                  </a:lnTo>
                  <a:lnTo>
                    <a:pt x="362107" y="695898"/>
                  </a:lnTo>
                  <a:lnTo>
                    <a:pt x="322671" y="717309"/>
                  </a:lnTo>
                  <a:lnTo>
                    <a:pt x="279085" y="730840"/>
                  </a:lnTo>
                  <a:lnTo>
                    <a:pt x="232282" y="735558"/>
                  </a:lnTo>
                  <a:lnTo>
                    <a:pt x="185474" y="730840"/>
                  </a:lnTo>
                  <a:lnTo>
                    <a:pt x="141874" y="717309"/>
                  </a:lnTo>
                  <a:lnTo>
                    <a:pt x="102418" y="695898"/>
                  </a:lnTo>
                  <a:lnTo>
                    <a:pt x="68040" y="667540"/>
                  </a:lnTo>
                  <a:lnTo>
                    <a:pt x="39674" y="633168"/>
                  </a:lnTo>
                  <a:lnTo>
                    <a:pt x="18256" y="593715"/>
                  </a:lnTo>
                  <a:lnTo>
                    <a:pt x="4719" y="550115"/>
                  </a:lnTo>
                  <a:lnTo>
                    <a:pt x="0" y="503301"/>
                  </a:lnTo>
                  <a:close/>
                </a:path>
                <a:path w="1081404" h="735964">
                  <a:moveTo>
                    <a:pt x="396494" y="339090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447414" y="490753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dt" sz="half" idx="6"/>
          </p:nvPr>
        </p:nvSpPr>
        <p:spPr>
          <a:xfrm>
            <a:off x="5037539" y="4914392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xfrm>
            <a:off x="6221053" y="4912868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81" name="object 81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954908" y="542721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7" y="1278127"/>
            <a:ext cx="704532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1. </a:t>
            </a:r>
            <a:r>
              <a:rPr sz="2800" spc="5" dirty="0">
                <a:latin typeface="Carlito"/>
                <a:cs typeface="Carlito"/>
              </a:rPr>
              <a:t>No </a:t>
            </a:r>
            <a:r>
              <a:rPr sz="2800" spc="-25" dirty="0">
                <a:latin typeface="Carlito"/>
                <a:cs typeface="Carlito"/>
              </a:rPr>
              <a:t>grafo </a:t>
            </a:r>
            <a:r>
              <a:rPr sz="2800" dirty="0">
                <a:latin typeface="Carlito"/>
                <a:cs typeface="Carlito"/>
              </a:rPr>
              <a:t>original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escolha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spc="-5" dirty="0">
                <a:latin typeface="Carlito"/>
                <a:cs typeface="Carlito"/>
              </a:rPr>
              <a:t>de menor  </a:t>
            </a:r>
            <a:r>
              <a:rPr sz="2800" spc="-120" dirty="0">
                <a:latin typeface="Arial"/>
                <a:cs typeface="Arial"/>
              </a:rPr>
              <a:t>custo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“seguro”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078224" y="2749105"/>
            <a:ext cx="2955925" cy="1125220"/>
            <a:chOff x="2554223" y="2749105"/>
            <a:chExt cx="2955925" cy="1125220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684530" cy="340360"/>
            </a:xfrm>
            <a:custGeom>
              <a:avLst/>
              <a:gdLst/>
              <a:ahLst/>
              <a:cxnLst/>
              <a:rect l="l" t="t" r="r" b="b"/>
              <a:pathLst>
                <a:path w="684529" h="340360">
                  <a:moveTo>
                    <a:pt x="0" y="339852"/>
                  </a:moveTo>
                  <a:lnTo>
                    <a:pt x="684403" y="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54223" y="3310127"/>
              <a:ext cx="902208" cy="56388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64205" y="2753867"/>
              <a:ext cx="2840990" cy="1009650"/>
            </a:xfrm>
            <a:custGeom>
              <a:avLst/>
              <a:gdLst/>
              <a:ahLst/>
              <a:cxnLst/>
              <a:rect l="l" t="t" r="r" b="b"/>
              <a:pathLst>
                <a:path w="2840990" h="1009650">
                  <a:moveTo>
                    <a:pt x="0" y="668274"/>
                  </a:moveTo>
                  <a:lnTo>
                    <a:pt x="684403" y="1008126"/>
                  </a:lnTo>
                </a:path>
                <a:path w="2840990" h="1009650">
                  <a:moveTo>
                    <a:pt x="1080896" y="164211"/>
                  </a:moveTo>
                  <a:lnTo>
                    <a:pt x="1944243" y="845439"/>
                  </a:lnTo>
                </a:path>
                <a:path w="2840990" h="1009650">
                  <a:moveTo>
                    <a:pt x="2340610" y="1009650"/>
                  </a:moveTo>
                  <a:lnTo>
                    <a:pt x="2840735" y="668274"/>
                  </a:lnTo>
                </a:path>
                <a:path w="2840990" h="1009650">
                  <a:moveTo>
                    <a:pt x="2840735" y="339852"/>
                  </a:moveTo>
                  <a:lnTo>
                    <a:pt x="2332228" y="0"/>
                  </a:lnTo>
                </a:path>
                <a:path w="2840990" h="1009650">
                  <a:moveTo>
                    <a:pt x="1148842" y="1008126"/>
                  </a:moveTo>
                  <a:lnTo>
                    <a:pt x="1876170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6004559" y="4764023"/>
            <a:ext cx="585470" cy="1612900"/>
            <a:chOff x="4480559" y="4764023"/>
            <a:chExt cx="585470" cy="1612900"/>
          </a:xfrm>
        </p:grpSpPr>
        <p:sp>
          <p:nvSpPr>
            <p:cNvPr id="58" name="object 58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80559" y="4764023"/>
              <a:ext cx="566927" cy="5669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3739895" y="4767072"/>
            <a:ext cx="1658620" cy="1609725"/>
            <a:chOff x="2215895" y="4767071"/>
            <a:chExt cx="1658620" cy="1609725"/>
          </a:xfrm>
        </p:grpSpPr>
        <p:sp>
          <p:nvSpPr>
            <p:cNvPr id="67" name="object 67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215895" y="5269991"/>
              <a:ext cx="566928" cy="56387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258567" y="5303519"/>
              <a:ext cx="533400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267711" y="5300471"/>
              <a:ext cx="464438" cy="46441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267711" y="5029326"/>
              <a:ext cx="1081405" cy="735965"/>
            </a:xfrm>
            <a:custGeom>
              <a:avLst/>
              <a:gdLst/>
              <a:ahLst/>
              <a:cxnLst/>
              <a:rect l="l" t="t" r="r" b="b"/>
              <a:pathLst>
                <a:path w="1081404" h="735964">
                  <a:moveTo>
                    <a:pt x="0" y="503301"/>
                  </a:moveTo>
                  <a:lnTo>
                    <a:pt x="4719" y="456498"/>
                  </a:lnTo>
                  <a:lnTo>
                    <a:pt x="18256" y="412912"/>
                  </a:lnTo>
                  <a:lnTo>
                    <a:pt x="39674" y="373476"/>
                  </a:lnTo>
                  <a:lnTo>
                    <a:pt x="68040" y="339121"/>
                  </a:lnTo>
                  <a:lnTo>
                    <a:pt x="102418" y="310779"/>
                  </a:lnTo>
                  <a:lnTo>
                    <a:pt x="141874" y="289381"/>
                  </a:lnTo>
                  <a:lnTo>
                    <a:pt x="185474" y="275859"/>
                  </a:lnTo>
                  <a:lnTo>
                    <a:pt x="232282" y="271145"/>
                  </a:lnTo>
                  <a:lnTo>
                    <a:pt x="279085" y="275859"/>
                  </a:lnTo>
                  <a:lnTo>
                    <a:pt x="322671" y="289381"/>
                  </a:lnTo>
                  <a:lnTo>
                    <a:pt x="362107" y="310779"/>
                  </a:lnTo>
                  <a:lnTo>
                    <a:pt x="396462" y="339121"/>
                  </a:lnTo>
                  <a:lnTo>
                    <a:pt x="424804" y="373476"/>
                  </a:lnTo>
                  <a:lnTo>
                    <a:pt x="446202" y="412912"/>
                  </a:lnTo>
                  <a:lnTo>
                    <a:pt x="459724" y="456498"/>
                  </a:lnTo>
                  <a:lnTo>
                    <a:pt x="464438" y="503301"/>
                  </a:lnTo>
                  <a:lnTo>
                    <a:pt x="459724" y="550115"/>
                  </a:lnTo>
                  <a:lnTo>
                    <a:pt x="446202" y="593715"/>
                  </a:lnTo>
                  <a:lnTo>
                    <a:pt x="424804" y="633168"/>
                  </a:lnTo>
                  <a:lnTo>
                    <a:pt x="396462" y="667540"/>
                  </a:lnTo>
                  <a:lnTo>
                    <a:pt x="362107" y="695898"/>
                  </a:lnTo>
                  <a:lnTo>
                    <a:pt x="322671" y="717309"/>
                  </a:lnTo>
                  <a:lnTo>
                    <a:pt x="279085" y="730840"/>
                  </a:lnTo>
                  <a:lnTo>
                    <a:pt x="232282" y="735558"/>
                  </a:lnTo>
                  <a:lnTo>
                    <a:pt x="185474" y="730840"/>
                  </a:lnTo>
                  <a:lnTo>
                    <a:pt x="141874" y="717309"/>
                  </a:lnTo>
                  <a:lnTo>
                    <a:pt x="102418" y="695898"/>
                  </a:lnTo>
                  <a:lnTo>
                    <a:pt x="68040" y="667540"/>
                  </a:lnTo>
                  <a:lnTo>
                    <a:pt x="39674" y="633168"/>
                  </a:lnTo>
                  <a:lnTo>
                    <a:pt x="18256" y="593715"/>
                  </a:lnTo>
                  <a:lnTo>
                    <a:pt x="4719" y="550115"/>
                  </a:lnTo>
                  <a:lnTo>
                    <a:pt x="0" y="503301"/>
                  </a:lnTo>
                  <a:close/>
                </a:path>
                <a:path w="1081404" h="735964">
                  <a:moveTo>
                    <a:pt x="396494" y="339090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7385304" y="2234183"/>
            <a:ext cx="3282695" cy="239572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447414" y="490753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dt" sz="half" idx="6"/>
          </p:nvPr>
        </p:nvSpPr>
        <p:spPr>
          <a:xfrm>
            <a:off x="5059806" y="4914392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xfrm>
            <a:off x="6243320" y="4912868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83" name="object 83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954908" y="542721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7" y="1278127"/>
            <a:ext cx="704532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1. </a:t>
            </a:r>
            <a:r>
              <a:rPr sz="2800" spc="5" dirty="0">
                <a:latin typeface="Carlito"/>
                <a:cs typeface="Carlito"/>
              </a:rPr>
              <a:t>No </a:t>
            </a:r>
            <a:r>
              <a:rPr sz="2800" spc="-25" dirty="0">
                <a:latin typeface="Carlito"/>
                <a:cs typeface="Carlito"/>
              </a:rPr>
              <a:t>grafo </a:t>
            </a:r>
            <a:r>
              <a:rPr sz="2800" dirty="0">
                <a:latin typeface="Carlito"/>
                <a:cs typeface="Carlito"/>
              </a:rPr>
              <a:t>original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escolha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spc="-5" dirty="0">
                <a:latin typeface="Carlito"/>
                <a:cs typeface="Carlito"/>
              </a:rPr>
              <a:t>de menor  </a:t>
            </a:r>
            <a:r>
              <a:rPr sz="2800" spc="-120" dirty="0">
                <a:latin typeface="Arial"/>
                <a:cs typeface="Arial"/>
              </a:rPr>
              <a:t>custo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“seguro”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684530" cy="1008380"/>
            </a:xfrm>
            <a:custGeom>
              <a:avLst/>
              <a:gdLst/>
              <a:ahLst/>
              <a:cxnLst/>
              <a:rect l="l" t="t" r="r" b="b"/>
              <a:pathLst>
                <a:path w="684529" h="1008379">
                  <a:moveTo>
                    <a:pt x="0" y="339852"/>
                  </a:moveTo>
                  <a:lnTo>
                    <a:pt x="684403" y="0"/>
                  </a:lnTo>
                </a:path>
                <a:path w="684529" h="1008379">
                  <a:moveTo>
                    <a:pt x="0" y="668274"/>
                  </a:moveTo>
                  <a:lnTo>
                    <a:pt x="684403" y="1008126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45102" y="2753867"/>
              <a:ext cx="1760220" cy="1009650"/>
            </a:xfrm>
            <a:custGeom>
              <a:avLst/>
              <a:gdLst/>
              <a:ahLst/>
              <a:cxnLst/>
              <a:rect l="l" t="t" r="r" b="b"/>
              <a:pathLst>
                <a:path w="1760220" h="1009650">
                  <a:moveTo>
                    <a:pt x="0" y="164211"/>
                  </a:moveTo>
                  <a:lnTo>
                    <a:pt x="863346" y="845439"/>
                  </a:lnTo>
                </a:path>
                <a:path w="1760220" h="1009650">
                  <a:moveTo>
                    <a:pt x="1259713" y="1009650"/>
                  </a:moveTo>
                  <a:lnTo>
                    <a:pt x="1759839" y="668274"/>
                  </a:lnTo>
                </a:path>
                <a:path w="1760220" h="1009650">
                  <a:moveTo>
                    <a:pt x="1759839" y="339852"/>
                  </a:moveTo>
                  <a:lnTo>
                    <a:pt x="1251331" y="0"/>
                  </a:lnTo>
                </a:path>
                <a:path w="1760220" h="1009650">
                  <a:moveTo>
                    <a:pt x="67945" y="1008126"/>
                  </a:moveTo>
                  <a:lnTo>
                    <a:pt x="795274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6004559" y="4764023"/>
            <a:ext cx="585470" cy="1612900"/>
            <a:chOff x="4480559" y="4764023"/>
            <a:chExt cx="585470" cy="1612900"/>
          </a:xfrm>
        </p:grpSpPr>
        <p:sp>
          <p:nvSpPr>
            <p:cNvPr id="57" name="object 57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80559" y="4764023"/>
              <a:ext cx="566927" cy="5669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3739895" y="4767072"/>
            <a:ext cx="1658620" cy="1609725"/>
            <a:chOff x="2215895" y="4767071"/>
            <a:chExt cx="1658620" cy="1609725"/>
          </a:xfrm>
        </p:grpSpPr>
        <p:sp>
          <p:nvSpPr>
            <p:cNvPr id="66" name="object 66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215895" y="5269991"/>
              <a:ext cx="566928" cy="5638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258567" y="5303519"/>
              <a:ext cx="533400" cy="56997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267711" y="5300471"/>
              <a:ext cx="464438" cy="4644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267711" y="5029326"/>
              <a:ext cx="1081405" cy="735965"/>
            </a:xfrm>
            <a:custGeom>
              <a:avLst/>
              <a:gdLst/>
              <a:ahLst/>
              <a:cxnLst/>
              <a:rect l="l" t="t" r="r" b="b"/>
              <a:pathLst>
                <a:path w="1081404" h="735964">
                  <a:moveTo>
                    <a:pt x="0" y="503301"/>
                  </a:moveTo>
                  <a:lnTo>
                    <a:pt x="4719" y="456498"/>
                  </a:lnTo>
                  <a:lnTo>
                    <a:pt x="18256" y="412912"/>
                  </a:lnTo>
                  <a:lnTo>
                    <a:pt x="39674" y="373476"/>
                  </a:lnTo>
                  <a:lnTo>
                    <a:pt x="68040" y="339121"/>
                  </a:lnTo>
                  <a:lnTo>
                    <a:pt x="102418" y="310779"/>
                  </a:lnTo>
                  <a:lnTo>
                    <a:pt x="141874" y="289381"/>
                  </a:lnTo>
                  <a:lnTo>
                    <a:pt x="185474" y="275859"/>
                  </a:lnTo>
                  <a:lnTo>
                    <a:pt x="232282" y="271145"/>
                  </a:lnTo>
                  <a:lnTo>
                    <a:pt x="279085" y="275859"/>
                  </a:lnTo>
                  <a:lnTo>
                    <a:pt x="322671" y="289381"/>
                  </a:lnTo>
                  <a:lnTo>
                    <a:pt x="362107" y="310779"/>
                  </a:lnTo>
                  <a:lnTo>
                    <a:pt x="396462" y="339121"/>
                  </a:lnTo>
                  <a:lnTo>
                    <a:pt x="424804" y="373476"/>
                  </a:lnTo>
                  <a:lnTo>
                    <a:pt x="446202" y="412912"/>
                  </a:lnTo>
                  <a:lnTo>
                    <a:pt x="459724" y="456498"/>
                  </a:lnTo>
                  <a:lnTo>
                    <a:pt x="464438" y="503301"/>
                  </a:lnTo>
                  <a:lnTo>
                    <a:pt x="459724" y="550115"/>
                  </a:lnTo>
                  <a:lnTo>
                    <a:pt x="446202" y="593715"/>
                  </a:lnTo>
                  <a:lnTo>
                    <a:pt x="424804" y="633168"/>
                  </a:lnTo>
                  <a:lnTo>
                    <a:pt x="396462" y="667540"/>
                  </a:lnTo>
                  <a:lnTo>
                    <a:pt x="362107" y="695898"/>
                  </a:lnTo>
                  <a:lnTo>
                    <a:pt x="322671" y="717309"/>
                  </a:lnTo>
                  <a:lnTo>
                    <a:pt x="279085" y="730840"/>
                  </a:lnTo>
                  <a:lnTo>
                    <a:pt x="232282" y="735558"/>
                  </a:lnTo>
                  <a:lnTo>
                    <a:pt x="185474" y="730840"/>
                  </a:lnTo>
                  <a:lnTo>
                    <a:pt x="141874" y="717309"/>
                  </a:lnTo>
                  <a:lnTo>
                    <a:pt x="102418" y="695898"/>
                  </a:lnTo>
                  <a:lnTo>
                    <a:pt x="68040" y="667540"/>
                  </a:lnTo>
                  <a:lnTo>
                    <a:pt x="39674" y="633168"/>
                  </a:lnTo>
                  <a:lnTo>
                    <a:pt x="18256" y="593715"/>
                  </a:lnTo>
                  <a:lnTo>
                    <a:pt x="4719" y="550115"/>
                  </a:lnTo>
                  <a:lnTo>
                    <a:pt x="0" y="503301"/>
                  </a:lnTo>
                  <a:close/>
                </a:path>
                <a:path w="1081404" h="735964">
                  <a:moveTo>
                    <a:pt x="396494" y="339090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447414" y="490753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dt" sz="half" idx="6"/>
          </p:nvPr>
        </p:nvSpPr>
        <p:spPr>
          <a:xfrm>
            <a:off x="5050915" y="4914392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xfrm>
            <a:off x="6234429" y="4912868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5</a:t>
            </a:r>
            <a:endParaRPr dirty="0"/>
          </a:p>
        </p:txBody>
      </p:sp>
      <p:sp>
        <p:nvSpPr>
          <p:cNvPr id="81" name="object 81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954908" y="542721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solidFill>
                  <a:srgbClr val="000000"/>
                </a:solidFill>
                <a:latin typeface="Carlito"/>
                <a:cs typeface="Carlito"/>
              </a:rPr>
              <a:t>Grafos</a:t>
            </a:r>
            <a:r>
              <a:rPr spc="-3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pc="-20" dirty="0">
                <a:solidFill>
                  <a:srgbClr val="000000"/>
                </a:solidFill>
                <a:latin typeface="Carlito"/>
                <a:cs typeface="Carlito"/>
              </a:rPr>
              <a:t>Cíclicos</a:t>
            </a:r>
            <a:endParaRPr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6680" y="1430478"/>
            <a:ext cx="61544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35" dirty="0">
                <a:latin typeface="Carlito"/>
                <a:cs typeface="Carlito"/>
              </a:rPr>
              <a:t>Grafos </a:t>
            </a:r>
            <a:r>
              <a:rPr sz="3200" spc="-10" dirty="0">
                <a:latin typeface="Carlito"/>
                <a:cs typeface="Carlito"/>
              </a:rPr>
              <a:t>podem </a:t>
            </a:r>
            <a:r>
              <a:rPr sz="3200" spc="-20" dirty="0">
                <a:latin typeface="Carlito"/>
                <a:cs typeface="Carlito"/>
              </a:rPr>
              <a:t>formar </a:t>
            </a:r>
            <a:r>
              <a:rPr sz="3200" spc="-10" dirty="0">
                <a:latin typeface="Carlito"/>
                <a:cs typeface="Carlito"/>
              </a:rPr>
              <a:t>ou não</a:t>
            </a:r>
            <a:r>
              <a:rPr sz="3200" spc="16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ciclos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44496" y="2761489"/>
            <a:ext cx="576580" cy="603885"/>
            <a:chOff x="920496" y="2761488"/>
            <a:chExt cx="576580" cy="603885"/>
          </a:xfrm>
        </p:grpSpPr>
        <p:sp>
          <p:nvSpPr>
            <p:cNvPr id="5" name="object 5"/>
            <p:cNvSpPr/>
            <p:nvPr/>
          </p:nvSpPr>
          <p:spPr>
            <a:xfrm>
              <a:off x="920496" y="2761488"/>
              <a:ext cx="566928" cy="566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3168" y="2795016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1600" y="2793238"/>
              <a:ext cx="464515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1600" y="279323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8" y="185474"/>
                  </a:lnTo>
                  <a:lnTo>
                    <a:pt x="18250" y="141874"/>
                  </a:lnTo>
                  <a:lnTo>
                    <a:pt x="39661" y="102418"/>
                  </a:lnTo>
                  <a:lnTo>
                    <a:pt x="68019" y="68040"/>
                  </a:lnTo>
                  <a:lnTo>
                    <a:pt x="102389" y="39674"/>
                  </a:lnTo>
                  <a:lnTo>
                    <a:pt x="141837" y="18256"/>
                  </a:lnTo>
                  <a:lnTo>
                    <a:pt x="185429" y="4719"/>
                  </a:lnTo>
                  <a:lnTo>
                    <a:pt x="232232" y="0"/>
                  </a:lnTo>
                  <a:lnTo>
                    <a:pt x="279040" y="4719"/>
                  </a:lnTo>
                  <a:lnTo>
                    <a:pt x="322640" y="18256"/>
                  </a:lnTo>
                  <a:lnTo>
                    <a:pt x="362096" y="39674"/>
                  </a:lnTo>
                  <a:lnTo>
                    <a:pt x="396474" y="68040"/>
                  </a:lnTo>
                  <a:lnTo>
                    <a:pt x="424840" y="102418"/>
                  </a:lnTo>
                  <a:lnTo>
                    <a:pt x="446258" y="141874"/>
                  </a:lnTo>
                  <a:lnTo>
                    <a:pt x="459795" y="185474"/>
                  </a:lnTo>
                  <a:lnTo>
                    <a:pt x="464515" y="232283"/>
                  </a:lnTo>
                  <a:lnTo>
                    <a:pt x="459795" y="279085"/>
                  </a:lnTo>
                  <a:lnTo>
                    <a:pt x="446258" y="322671"/>
                  </a:lnTo>
                  <a:lnTo>
                    <a:pt x="424840" y="362107"/>
                  </a:lnTo>
                  <a:lnTo>
                    <a:pt x="396474" y="396462"/>
                  </a:lnTo>
                  <a:lnTo>
                    <a:pt x="362096" y="424804"/>
                  </a:lnTo>
                  <a:lnTo>
                    <a:pt x="322640" y="446202"/>
                  </a:lnTo>
                  <a:lnTo>
                    <a:pt x="279040" y="459724"/>
                  </a:lnTo>
                  <a:lnTo>
                    <a:pt x="232232" y="464438"/>
                  </a:lnTo>
                  <a:lnTo>
                    <a:pt x="185429" y="459724"/>
                  </a:lnTo>
                  <a:lnTo>
                    <a:pt x="141837" y="446202"/>
                  </a:lnTo>
                  <a:lnTo>
                    <a:pt x="102389" y="424804"/>
                  </a:lnTo>
                  <a:lnTo>
                    <a:pt x="68019" y="396462"/>
                  </a:lnTo>
                  <a:lnTo>
                    <a:pt x="39661" y="362107"/>
                  </a:lnTo>
                  <a:lnTo>
                    <a:pt x="18250" y="322671"/>
                  </a:lnTo>
                  <a:lnTo>
                    <a:pt x="4718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58263" y="286151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26535" y="2103120"/>
            <a:ext cx="576580" cy="1917700"/>
            <a:chOff x="2002535" y="2103120"/>
            <a:chExt cx="576580" cy="1917700"/>
          </a:xfrm>
        </p:grpSpPr>
        <p:sp>
          <p:nvSpPr>
            <p:cNvPr id="11" name="object 11"/>
            <p:cNvSpPr/>
            <p:nvPr/>
          </p:nvSpPr>
          <p:spPr>
            <a:xfrm>
              <a:off x="2002535" y="2103120"/>
              <a:ext cx="563880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45207" y="2136648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52573" y="2132838"/>
              <a:ext cx="464438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2573" y="213283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02535" y="3419856"/>
              <a:ext cx="563880" cy="5638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45207" y="3450336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52446" y="3448939"/>
              <a:ext cx="464565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2446" y="344893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3"/>
                  </a:lnTo>
                  <a:lnTo>
                    <a:pt x="459846" y="279085"/>
                  </a:lnTo>
                  <a:lnTo>
                    <a:pt x="446309" y="322671"/>
                  </a:lnTo>
                  <a:lnTo>
                    <a:pt x="424891" y="362107"/>
                  </a:lnTo>
                  <a:lnTo>
                    <a:pt x="396525" y="396462"/>
                  </a:lnTo>
                  <a:lnTo>
                    <a:pt x="362147" y="424804"/>
                  </a:lnTo>
                  <a:lnTo>
                    <a:pt x="322691" y="446202"/>
                  </a:lnTo>
                  <a:lnTo>
                    <a:pt x="279091" y="459724"/>
                  </a:lnTo>
                  <a:lnTo>
                    <a:pt x="232282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39643" y="351777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18304" y="3419856"/>
            <a:ext cx="576580" cy="603885"/>
            <a:chOff x="3194304" y="3419855"/>
            <a:chExt cx="576580" cy="603885"/>
          </a:xfrm>
        </p:grpSpPr>
        <p:sp>
          <p:nvSpPr>
            <p:cNvPr id="21" name="object 21"/>
            <p:cNvSpPr/>
            <p:nvPr/>
          </p:nvSpPr>
          <p:spPr>
            <a:xfrm>
              <a:off x="3194304" y="3419855"/>
              <a:ext cx="563880" cy="5669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36976" y="3453383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44215" y="3450462"/>
              <a:ext cx="464438" cy="4645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44215" y="34504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2"/>
                  </a:lnTo>
                  <a:lnTo>
                    <a:pt x="459724" y="279091"/>
                  </a:lnTo>
                  <a:lnTo>
                    <a:pt x="446202" y="322691"/>
                  </a:lnTo>
                  <a:lnTo>
                    <a:pt x="424804" y="362147"/>
                  </a:lnTo>
                  <a:lnTo>
                    <a:pt x="396462" y="396525"/>
                  </a:lnTo>
                  <a:lnTo>
                    <a:pt x="362107" y="424891"/>
                  </a:lnTo>
                  <a:lnTo>
                    <a:pt x="322671" y="446309"/>
                  </a:lnTo>
                  <a:lnTo>
                    <a:pt x="279085" y="459846"/>
                  </a:lnTo>
                  <a:lnTo>
                    <a:pt x="232283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931791" y="35192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09160" y="2103121"/>
            <a:ext cx="576580" cy="603885"/>
            <a:chOff x="3185160" y="2103120"/>
            <a:chExt cx="576580" cy="603885"/>
          </a:xfrm>
        </p:grpSpPr>
        <p:sp>
          <p:nvSpPr>
            <p:cNvPr id="27" name="object 27"/>
            <p:cNvSpPr/>
            <p:nvPr/>
          </p:nvSpPr>
          <p:spPr>
            <a:xfrm>
              <a:off x="3185160" y="2103120"/>
              <a:ext cx="566927" cy="5638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7832" y="2136648"/>
              <a:ext cx="533399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35833" y="2132838"/>
              <a:ext cx="464439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35833" y="213283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9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39643" y="2201036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14415" y="2761489"/>
            <a:ext cx="576580" cy="603885"/>
            <a:chOff x="4090415" y="2761488"/>
            <a:chExt cx="576580" cy="603885"/>
          </a:xfrm>
        </p:grpSpPr>
        <p:sp>
          <p:nvSpPr>
            <p:cNvPr id="33" name="object 33"/>
            <p:cNvSpPr/>
            <p:nvPr/>
          </p:nvSpPr>
          <p:spPr>
            <a:xfrm>
              <a:off x="4090415" y="2761488"/>
              <a:ext cx="563879" cy="56692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33087" y="2795016"/>
              <a:ext cx="533400" cy="5699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40707" y="2793238"/>
              <a:ext cx="464438" cy="46443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40707" y="279323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828539" y="286151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92044" y="2365121"/>
            <a:ext cx="2840990" cy="1317625"/>
          </a:xfrm>
          <a:custGeom>
            <a:avLst/>
            <a:gdLst/>
            <a:ahLst/>
            <a:cxnLst/>
            <a:rect l="l" t="t" r="r" b="b"/>
            <a:pathLst>
              <a:path w="2840990" h="1317625">
                <a:moveTo>
                  <a:pt x="0" y="496188"/>
                </a:moveTo>
                <a:lnTo>
                  <a:pt x="684530" y="0"/>
                </a:lnTo>
              </a:path>
              <a:path w="2840990" h="1317625">
                <a:moveTo>
                  <a:pt x="0" y="824611"/>
                </a:moveTo>
                <a:lnTo>
                  <a:pt x="684403" y="1316101"/>
                </a:lnTo>
              </a:path>
              <a:path w="2840990" h="1317625">
                <a:moveTo>
                  <a:pt x="1080897" y="164211"/>
                </a:moveTo>
                <a:lnTo>
                  <a:pt x="1876170" y="1317624"/>
                </a:lnTo>
              </a:path>
              <a:path w="2840990" h="1317625">
                <a:moveTo>
                  <a:pt x="2340610" y="1317624"/>
                </a:moveTo>
                <a:lnTo>
                  <a:pt x="2840735" y="824611"/>
                </a:lnTo>
              </a:path>
              <a:path w="2840990" h="1317625">
                <a:moveTo>
                  <a:pt x="1148969" y="0"/>
                </a:moveTo>
                <a:lnTo>
                  <a:pt x="1867789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6589776" y="2788921"/>
            <a:ext cx="576580" cy="603885"/>
            <a:chOff x="5065776" y="2788920"/>
            <a:chExt cx="576580" cy="603885"/>
          </a:xfrm>
        </p:grpSpPr>
        <p:sp>
          <p:nvSpPr>
            <p:cNvPr id="40" name="object 40"/>
            <p:cNvSpPr/>
            <p:nvPr/>
          </p:nvSpPr>
          <p:spPr>
            <a:xfrm>
              <a:off x="5065776" y="2788920"/>
              <a:ext cx="563879" cy="5669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8448" y="2822448"/>
              <a:ext cx="533400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14925" y="2819781"/>
              <a:ext cx="464438" cy="46443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14925" y="281978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9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802883" y="28883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525511" y="2127505"/>
            <a:ext cx="576580" cy="603885"/>
            <a:chOff x="6001511" y="2127504"/>
            <a:chExt cx="576580" cy="603885"/>
          </a:xfrm>
        </p:grpSpPr>
        <p:sp>
          <p:nvSpPr>
            <p:cNvPr id="46" name="object 46"/>
            <p:cNvSpPr/>
            <p:nvPr/>
          </p:nvSpPr>
          <p:spPr>
            <a:xfrm>
              <a:off x="6001511" y="2127504"/>
              <a:ext cx="563880" cy="56692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44183" y="2161032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51803" y="2159381"/>
              <a:ext cx="464439" cy="4644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51803" y="215938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9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9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740142" y="22275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525511" y="3435097"/>
            <a:ext cx="576580" cy="603885"/>
            <a:chOff x="6001511" y="3435096"/>
            <a:chExt cx="576580" cy="603885"/>
          </a:xfrm>
        </p:grpSpPr>
        <p:sp>
          <p:nvSpPr>
            <p:cNvPr id="52" name="object 52"/>
            <p:cNvSpPr/>
            <p:nvPr/>
          </p:nvSpPr>
          <p:spPr>
            <a:xfrm>
              <a:off x="6001511" y="3435096"/>
              <a:ext cx="563880" cy="56692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44183" y="3468624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51803" y="3467100"/>
              <a:ext cx="464439" cy="46443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51803" y="346710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6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9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6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740142" y="35358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830056" y="3438145"/>
            <a:ext cx="576580" cy="603885"/>
            <a:chOff x="7306056" y="3438144"/>
            <a:chExt cx="576580" cy="603885"/>
          </a:xfrm>
        </p:grpSpPr>
        <p:sp>
          <p:nvSpPr>
            <p:cNvPr id="58" name="object 58"/>
            <p:cNvSpPr/>
            <p:nvPr/>
          </p:nvSpPr>
          <p:spPr>
            <a:xfrm>
              <a:off x="7306056" y="3438144"/>
              <a:ext cx="563879" cy="56387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48728" y="3471672"/>
              <a:ext cx="533400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56348" y="3468624"/>
              <a:ext cx="464438" cy="46443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56348" y="346862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045321" y="35373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820911" y="2127505"/>
            <a:ext cx="576580" cy="603885"/>
            <a:chOff x="7296911" y="2127504"/>
            <a:chExt cx="576580" cy="603885"/>
          </a:xfrm>
        </p:grpSpPr>
        <p:sp>
          <p:nvSpPr>
            <p:cNvPr id="64" name="object 64"/>
            <p:cNvSpPr/>
            <p:nvPr/>
          </p:nvSpPr>
          <p:spPr>
            <a:xfrm>
              <a:off x="7296911" y="2127504"/>
              <a:ext cx="566927" cy="56692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39583" y="2161032"/>
              <a:ext cx="533400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47838" y="2159381"/>
              <a:ext cx="464565" cy="46443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347838" y="215938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3"/>
                  </a:lnTo>
                  <a:lnTo>
                    <a:pt x="459846" y="279085"/>
                  </a:lnTo>
                  <a:lnTo>
                    <a:pt x="446309" y="322671"/>
                  </a:lnTo>
                  <a:lnTo>
                    <a:pt x="424891" y="362107"/>
                  </a:lnTo>
                  <a:lnTo>
                    <a:pt x="396525" y="396462"/>
                  </a:lnTo>
                  <a:lnTo>
                    <a:pt x="362147" y="424804"/>
                  </a:lnTo>
                  <a:lnTo>
                    <a:pt x="322691" y="446202"/>
                  </a:lnTo>
                  <a:lnTo>
                    <a:pt x="279091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9036812" y="22275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9829800" y="2788921"/>
            <a:ext cx="576580" cy="603885"/>
            <a:chOff x="8305800" y="2788920"/>
            <a:chExt cx="576580" cy="603885"/>
          </a:xfrm>
        </p:grpSpPr>
        <p:sp>
          <p:nvSpPr>
            <p:cNvPr id="70" name="object 70"/>
            <p:cNvSpPr/>
            <p:nvPr/>
          </p:nvSpPr>
          <p:spPr>
            <a:xfrm>
              <a:off x="8305800" y="2788920"/>
              <a:ext cx="563879" cy="56692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348471" y="2822448"/>
              <a:ext cx="533400" cy="5699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355965" y="2819781"/>
              <a:ext cx="464565" cy="46443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55965" y="281978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3"/>
                  </a:lnTo>
                  <a:lnTo>
                    <a:pt x="459846" y="279085"/>
                  </a:lnTo>
                  <a:lnTo>
                    <a:pt x="446309" y="322671"/>
                  </a:lnTo>
                  <a:lnTo>
                    <a:pt x="424891" y="362107"/>
                  </a:lnTo>
                  <a:lnTo>
                    <a:pt x="396525" y="396462"/>
                  </a:lnTo>
                  <a:lnTo>
                    <a:pt x="362147" y="424804"/>
                  </a:lnTo>
                  <a:lnTo>
                    <a:pt x="322691" y="446202"/>
                  </a:lnTo>
                  <a:lnTo>
                    <a:pt x="279091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0045066" y="28883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032117" y="2341753"/>
            <a:ext cx="2915920" cy="1409065"/>
          </a:xfrm>
          <a:custGeom>
            <a:avLst/>
            <a:gdLst/>
            <a:ahLst/>
            <a:cxnLst/>
            <a:rect l="l" t="t" r="r" b="b"/>
            <a:pathLst>
              <a:path w="2915920" h="1409064">
                <a:moveTo>
                  <a:pt x="543687" y="1357503"/>
                </a:moveTo>
                <a:lnTo>
                  <a:pt x="542810" y="1354836"/>
                </a:lnTo>
                <a:lnTo>
                  <a:pt x="513969" y="1265809"/>
                </a:lnTo>
                <a:lnTo>
                  <a:pt x="513080" y="1263396"/>
                </a:lnTo>
                <a:lnTo>
                  <a:pt x="510413" y="1261999"/>
                </a:lnTo>
                <a:lnTo>
                  <a:pt x="508000" y="1262761"/>
                </a:lnTo>
                <a:lnTo>
                  <a:pt x="505460" y="1263650"/>
                </a:lnTo>
                <a:lnTo>
                  <a:pt x="504063" y="1266317"/>
                </a:lnTo>
                <a:lnTo>
                  <a:pt x="504825" y="1268730"/>
                </a:lnTo>
                <a:lnTo>
                  <a:pt x="526732" y="1336103"/>
                </a:lnTo>
                <a:lnTo>
                  <a:pt x="6350" y="870966"/>
                </a:lnTo>
                <a:lnTo>
                  <a:pt x="0" y="878078"/>
                </a:lnTo>
                <a:lnTo>
                  <a:pt x="520192" y="1343037"/>
                </a:lnTo>
                <a:lnTo>
                  <a:pt x="448564" y="1328420"/>
                </a:lnTo>
                <a:lnTo>
                  <a:pt x="446024" y="1330071"/>
                </a:lnTo>
                <a:lnTo>
                  <a:pt x="445008" y="1335278"/>
                </a:lnTo>
                <a:lnTo>
                  <a:pt x="446659" y="1337691"/>
                </a:lnTo>
                <a:lnTo>
                  <a:pt x="449199" y="1338326"/>
                </a:lnTo>
                <a:lnTo>
                  <a:pt x="543687" y="1357503"/>
                </a:lnTo>
                <a:close/>
              </a:path>
              <a:path w="2915920" h="1409064">
                <a:moveTo>
                  <a:pt x="543687" y="49911"/>
                </a:moveTo>
                <a:lnTo>
                  <a:pt x="449453" y="70358"/>
                </a:lnTo>
                <a:lnTo>
                  <a:pt x="446913" y="70993"/>
                </a:lnTo>
                <a:lnTo>
                  <a:pt x="445262" y="73533"/>
                </a:lnTo>
                <a:lnTo>
                  <a:pt x="445897" y="76073"/>
                </a:lnTo>
                <a:lnTo>
                  <a:pt x="446405" y="78613"/>
                </a:lnTo>
                <a:lnTo>
                  <a:pt x="448945" y="80264"/>
                </a:lnTo>
                <a:lnTo>
                  <a:pt x="451485" y="79756"/>
                </a:lnTo>
                <a:lnTo>
                  <a:pt x="520420" y="64731"/>
                </a:lnTo>
                <a:lnTo>
                  <a:pt x="0" y="542544"/>
                </a:lnTo>
                <a:lnTo>
                  <a:pt x="6350" y="549529"/>
                </a:lnTo>
                <a:lnTo>
                  <a:pt x="526910" y="71716"/>
                </a:lnTo>
                <a:lnTo>
                  <a:pt x="506095" y="139065"/>
                </a:lnTo>
                <a:lnTo>
                  <a:pt x="505333" y="141605"/>
                </a:lnTo>
                <a:lnTo>
                  <a:pt x="506730" y="144272"/>
                </a:lnTo>
                <a:lnTo>
                  <a:pt x="509270" y="145034"/>
                </a:lnTo>
                <a:lnTo>
                  <a:pt x="511683" y="145923"/>
                </a:lnTo>
                <a:lnTo>
                  <a:pt x="514350" y="144399"/>
                </a:lnTo>
                <a:lnTo>
                  <a:pt x="542810" y="52705"/>
                </a:lnTo>
                <a:lnTo>
                  <a:pt x="543687" y="49911"/>
                </a:lnTo>
                <a:close/>
              </a:path>
              <a:path w="2915920" h="1409064">
                <a:moveTo>
                  <a:pt x="825754" y="1039749"/>
                </a:moveTo>
                <a:lnTo>
                  <a:pt x="824992" y="1036828"/>
                </a:lnTo>
                <a:lnTo>
                  <a:pt x="820420" y="1034288"/>
                </a:lnTo>
                <a:lnTo>
                  <a:pt x="817499" y="1035050"/>
                </a:lnTo>
                <a:lnTo>
                  <a:pt x="780669" y="1098169"/>
                </a:lnTo>
                <a:lnTo>
                  <a:pt x="780669" y="282067"/>
                </a:lnTo>
                <a:lnTo>
                  <a:pt x="771144" y="282067"/>
                </a:lnTo>
                <a:lnTo>
                  <a:pt x="771144" y="1098169"/>
                </a:lnTo>
                <a:lnTo>
                  <a:pt x="735584" y="1037209"/>
                </a:lnTo>
                <a:lnTo>
                  <a:pt x="734187" y="1035050"/>
                </a:lnTo>
                <a:lnTo>
                  <a:pt x="731266" y="1034288"/>
                </a:lnTo>
                <a:lnTo>
                  <a:pt x="726694" y="1036828"/>
                </a:lnTo>
                <a:lnTo>
                  <a:pt x="725932" y="1039749"/>
                </a:lnTo>
                <a:lnTo>
                  <a:pt x="727329" y="1042035"/>
                </a:lnTo>
                <a:lnTo>
                  <a:pt x="775843" y="1125347"/>
                </a:lnTo>
                <a:lnTo>
                  <a:pt x="781392" y="1115822"/>
                </a:lnTo>
                <a:lnTo>
                  <a:pt x="824484" y="1042035"/>
                </a:lnTo>
                <a:lnTo>
                  <a:pt x="825754" y="1039749"/>
                </a:lnTo>
                <a:close/>
              </a:path>
              <a:path w="2915920" h="1409064">
                <a:moveTo>
                  <a:pt x="1839937" y="1363853"/>
                </a:moveTo>
                <a:lnTo>
                  <a:pt x="1838833" y="1363853"/>
                </a:lnTo>
                <a:lnTo>
                  <a:pt x="1821103" y="1363853"/>
                </a:lnTo>
                <a:lnTo>
                  <a:pt x="1760093" y="1399286"/>
                </a:lnTo>
                <a:lnTo>
                  <a:pt x="1757807" y="1400556"/>
                </a:lnTo>
                <a:lnTo>
                  <a:pt x="1757045" y="1403477"/>
                </a:lnTo>
                <a:lnTo>
                  <a:pt x="1758442" y="1405763"/>
                </a:lnTo>
                <a:lnTo>
                  <a:pt x="1759712" y="1408049"/>
                </a:lnTo>
                <a:lnTo>
                  <a:pt x="1762633" y="1408811"/>
                </a:lnTo>
                <a:lnTo>
                  <a:pt x="1764919" y="1407541"/>
                </a:lnTo>
                <a:lnTo>
                  <a:pt x="1839937" y="1363853"/>
                </a:lnTo>
                <a:close/>
              </a:path>
              <a:path w="2915920" h="1409064">
                <a:moveTo>
                  <a:pt x="1848231" y="1359027"/>
                </a:moveTo>
                <a:lnTo>
                  <a:pt x="1765046" y="1310386"/>
                </a:lnTo>
                <a:lnTo>
                  <a:pt x="1762887" y="1308989"/>
                </a:lnTo>
                <a:lnTo>
                  <a:pt x="1759966" y="1309751"/>
                </a:lnTo>
                <a:lnTo>
                  <a:pt x="1758569" y="1312037"/>
                </a:lnTo>
                <a:lnTo>
                  <a:pt x="1757299" y="1314323"/>
                </a:lnTo>
                <a:lnTo>
                  <a:pt x="1758061" y="1317244"/>
                </a:lnTo>
                <a:lnTo>
                  <a:pt x="1760347" y="1318514"/>
                </a:lnTo>
                <a:lnTo>
                  <a:pt x="1821230" y="1354302"/>
                </a:lnTo>
                <a:lnTo>
                  <a:pt x="1008126" y="1352804"/>
                </a:lnTo>
                <a:lnTo>
                  <a:pt x="1008126" y="1362329"/>
                </a:lnTo>
                <a:lnTo>
                  <a:pt x="1821154" y="1363827"/>
                </a:lnTo>
                <a:lnTo>
                  <a:pt x="1838833" y="1363853"/>
                </a:lnTo>
                <a:lnTo>
                  <a:pt x="1839988" y="1363827"/>
                </a:lnTo>
                <a:lnTo>
                  <a:pt x="1848231" y="1359027"/>
                </a:lnTo>
                <a:close/>
              </a:path>
              <a:path w="2915920" h="1409064">
                <a:moveTo>
                  <a:pt x="1916303" y="1194955"/>
                </a:moveTo>
                <a:lnTo>
                  <a:pt x="1915642" y="1190371"/>
                </a:lnTo>
                <a:lnTo>
                  <a:pt x="1902587" y="1099439"/>
                </a:lnTo>
                <a:lnTo>
                  <a:pt x="1902206" y="1096899"/>
                </a:lnTo>
                <a:lnTo>
                  <a:pt x="1899793" y="1095121"/>
                </a:lnTo>
                <a:lnTo>
                  <a:pt x="1897253" y="1095375"/>
                </a:lnTo>
                <a:lnTo>
                  <a:pt x="1894586" y="1095756"/>
                </a:lnTo>
                <a:lnTo>
                  <a:pt x="1892808" y="1098169"/>
                </a:lnTo>
                <a:lnTo>
                  <a:pt x="1903120" y="1170647"/>
                </a:lnTo>
                <a:lnTo>
                  <a:pt x="1017943" y="54610"/>
                </a:lnTo>
                <a:lnTo>
                  <a:pt x="1812658" y="54610"/>
                </a:lnTo>
                <a:lnTo>
                  <a:pt x="1751711" y="90170"/>
                </a:lnTo>
                <a:lnTo>
                  <a:pt x="1749425" y="91567"/>
                </a:lnTo>
                <a:lnTo>
                  <a:pt x="1748663" y="94488"/>
                </a:lnTo>
                <a:lnTo>
                  <a:pt x="1750060" y="96774"/>
                </a:lnTo>
                <a:lnTo>
                  <a:pt x="1751330" y="99060"/>
                </a:lnTo>
                <a:lnTo>
                  <a:pt x="1754251" y="99822"/>
                </a:lnTo>
                <a:lnTo>
                  <a:pt x="1756537" y="98425"/>
                </a:lnTo>
                <a:lnTo>
                  <a:pt x="1831771" y="54610"/>
                </a:lnTo>
                <a:lnTo>
                  <a:pt x="1839849" y="49911"/>
                </a:lnTo>
                <a:lnTo>
                  <a:pt x="1831581" y="45085"/>
                </a:lnTo>
                <a:lnTo>
                  <a:pt x="1756537" y="1270"/>
                </a:lnTo>
                <a:lnTo>
                  <a:pt x="1754251" y="0"/>
                </a:lnTo>
                <a:lnTo>
                  <a:pt x="1751330" y="762"/>
                </a:lnTo>
                <a:lnTo>
                  <a:pt x="1750060" y="3048"/>
                </a:lnTo>
                <a:lnTo>
                  <a:pt x="1748663" y="5334"/>
                </a:lnTo>
                <a:lnTo>
                  <a:pt x="1749425" y="8255"/>
                </a:lnTo>
                <a:lnTo>
                  <a:pt x="1751711" y="9525"/>
                </a:lnTo>
                <a:lnTo>
                  <a:pt x="1812658" y="45085"/>
                </a:lnTo>
                <a:lnTo>
                  <a:pt x="1008126" y="45085"/>
                </a:lnTo>
                <a:lnTo>
                  <a:pt x="1008126" y="49796"/>
                </a:lnTo>
                <a:lnTo>
                  <a:pt x="1004303" y="52832"/>
                </a:lnTo>
                <a:lnTo>
                  <a:pt x="1895741" y="1176642"/>
                </a:lnTo>
                <a:lnTo>
                  <a:pt x="1829943" y="1151001"/>
                </a:lnTo>
                <a:lnTo>
                  <a:pt x="1827530" y="1149985"/>
                </a:lnTo>
                <a:lnTo>
                  <a:pt x="1824736" y="1151255"/>
                </a:lnTo>
                <a:lnTo>
                  <a:pt x="1823847" y="1153668"/>
                </a:lnTo>
                <a:lnTo>
                  <a:pt x="1822831" y="1156081"/>
                </a:lnTo>
                <a:lnTo>
                  <a:pt x="1824101" y="1158875"/>
                </a:lnTo>
                <a:lnTo>
                  <a:pt x="1826514" y="1159891"/>
                </a:lnTo>
                <a:lnTo>
                  <a:pt x="1916303" y="1194955"/>
                </a:lnTo>
                <a:close/>
              </a:path>
              <a:path w="2915920" h="1409064">
                <a:moveTo>
                  <a:pt x="2122805" y="367157"/>
                </a:moveTo>
                <a:lnTo>
                  <a:pt x="2121408" y="364871"/>
                </a:lnTo>
                <a:lnTo>
                  <a:pt x="2077605" y="291465"/>
                </a:lnTo>
                <a:lnTo>
                  <a:pt x="2072005" y="282067"/>
                </a:lnTo>
                <a:lnTo>
                  <a:pt x="2024253" y="365760"/>
                </a:lnTo>
                <a:lnTo>
                  <a:pt x="2022983" y="368046"/>
                </a:lnTo>
                <a:lnTo>
                  <a:pt x="2023745" y="370967"/>
                </a:lnTo>
                <a:lnTo>
                  <a:pt x="2026031" y="372364"/>
                </a:lnTo>
                <a:lnTo>
                  <a:pt x="2028317" y="373634"/>
                </a:lnTo>
                <a:lnTo>
                  <a:pt x="2031238" y="372872"/>
                </a:lnTo>
                <a:lnTo>
                  <a:pt x="2032508" y="370586"/>
                </a:lnTo>
                <a:lnTo>
                  <a:pt x="2067471" y="309181"/>
                </a:lnTo>
                <a:lnTo>
                  <a:pt x="2075688" y="1126871"/>
                </a:lnTo>
                <a:lnTo>
                  <a:pt x="2085213" y="1126744"/>
                </a:lnTo>
                <a:lnTo>
                  <a:pt x="2076996" y="308978"/>
                </a:lnTo>
                <a:lnTo>
                  <a:pt x="2113280" y="369697"/>
                </a:lnTo>
                <a:lnTo>
                  <a:pt x="2114550" y="371983"/>
                </a:lnTo>
                <a:lnTo>
                  <a:pt x="2117471" y="372745"/>
                </a:lnTo>
                <a:lnTo>
                  <a:pt x="2119757" y="371348"/>
                </a:lnTo>
                <a:lnTo>
                  <a:pt x="2122043" y="370078"/>
                </a:lnTo>
                <a:lnTo>
                  <a:pt x="2122805" y="367157"/>
                </a:lnTo>
                <a:close/>
              </a:path>
              <a:path w="2915920" h="1409064">
                <a:moveTo>
                  <a:pt x="2915920" y="874522"/>
                </a:moveTo>
                <a:lnTo>
                  <a:pt x="2818003" y="889127"/>
                </a:lnTo>
                <a:lnTo>
                  <a:pt x="2816225" y="891540"/>
                </a:lnTo>
                <a:lnTo>
                  <a:pt x="2816987" y="896747"/>
                </a:lnTo>
                <a:lnTo>
                  <a:pt x="2819400" y="898525"/>
                </a:lnTo>
                <a:lnTo>
                  <a:pt x="2891955" y="887666"/>
                </a:lnTo>
                <a:lnTo>
                  <a:pt x="2309749" y="1355344"/>
                </a:lnTo>
                <a:lnTo>
                  <a:pt x="2315718" y="1362837"/>
                </a:lnTo>
                <a:lnTo>
                  <a:pt x="2897784" y="895146"/>
                </a:lnTo>
                <a:lnTo>
                  <a:pt x="2872486" y="961009"/>
                </a:lnTo>
                <a:lnTo>
                  <a:pt x="2871597" y="963549"/>
                </a:lnTo>
                <a:lnTo>
                  <a:pt x="2872867" y="966216"/>
                </a:lnTo>
                <a:lnTo>
                  <a:pt x="2875280" y="967232"/>
                </a:lnTo>
                <a:lnTo>
                  <a:pt x="2877693" y="968121"/>
                </a:lnTo>
                <a:lnTo>
                  <a:pt x="2880487" y="966978"/>
                </a:lnTo>
                <a:lnTo>
                  <a:pt x="2881503" y="964438"/>
                </a:lnTo>
                <a:lnTo>
                  <a:pt x="2915081" y="876681"/>
                </a:lnTo>
                <a:lnTo>
                  <a:pt x="2915920" y="874522"/>
                </a:lnTo>
                <a:close/>
              </a:path>
              <a:path w="2915920" h="1409064">
                <a:moveTo>
                  <a:pt x="2915920" y="546100"/>
                </a:moveTo>
                <a:lnTo>
                  <a:pt x="2915056" y="543814"/>
                </a:lnTo>
                <a:lnTo>
                  <a:pt x="2881884" y="455930"/>
                </a:lnTo>
                <a:lnTo>
                  <a:pt x="2880995" y="453517"/>
                </a:lnTo>
                <a:lnTo>
                  <a:pt x="2878201" y="452247"/>
                </a:lnTo>
                <a:lnTo>
                  <a:pt x="2875788" y="453136"/>
                </a:lnTo>
                <a:lnTo>
                  <a:pt x="2873248" y="454025"/>
                </a:lnTo>
                <a:lnTo>
                  <a:pt x="2871978" y="456819"/>
                </a:lnTo>
                <a:lnTo>
                  <a:pt x="2872994" y="459232"/>
                </a:lnTo>
                <a:lnTo>
                  <a:pt x="2897911" y="525348"/>
                </a:lnTo>
                <a:lnTo>
                  <a:pt x="2307209" y="46228"/>
                </a:lnTo>
                <a:lnTo>
                  <a:pt x="2301240" y="53594"/>
                </a:lnTo>
                <a:lnTo>
                  <a:pt x="2891993" y="532765"/>
                </a:lnTo>
                <a:lnTo>
                  <a:pt x="2822194" y="521970"/>
                </a:lnTo>
                <a:lnTo>
                  <a:pt x="2819527" y="521589"/>
                </a:lnTo>
                <a:lnTo>
                  <a:pt x="2817114" y="523367"/>
                </a:lnTo>
                <a:lnTo>
                  <a:pt x="2816352" y="528574"/>
                </a:lnTo>
                <a:lnTo>
                  <a:pt x="2818130" y="530987"/>
                </a:lnTo>
                <a:lnTo>
                  <a:pt x="2915920" y="546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6589776" y="5093209"/>
            <a:ext cx="576580" cy="603885"/>
            <a:chOff x="5065776" y="5093208"/>
            <a:chExt cx="576580" cy="603885"/>
          </a:xfrm>
        </p:grpSpPr>
        <p:sp>
          <p:nvSpPr>
            <p:cNvPr id="77" name="object 77"/>
            <p:cNvSpPr/>
            <p:nvPr/>
          </p:nvSpPr>
          <p:spPr>
            <a:xfrm>
              <a:off x="5065776" y="5093208"/>
              <a:ext cx="563879" cy="5669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08448" y="5126736"/>
              <a:ext cx="533400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14925" y="5124069"/>
              <a:ext cx="464438" cy="46445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114925" y="512406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50"/>
                  </a:lnTo>
                  <a:lnTo>
                    <a:pt x="446182" y="322619"/>
                  </a:lnTo>
                  <a:lnTo>
                    <a:pt x="424764" y="362055"/>
                  </a:lnTo>
                  <a:lnTo>
                    <a:pt x="396398" y="396420"/>
                  </a:lnTo>
                  <a:lnTo>
                    <a:pt x="362020" y="424779"/>
                  </a:lnTo>
                  <a:lnTo>
                    <a:pt x="322564" y="446195"/>
                  </a:lnTo>
                  <a:lnTo>
                    <a:pt x="278964" y="459731"/>
                  </a:lnTo>
                  <a:lnTo>
                    <a:pt x="232155" y="464451"/>
                  </a:lnTo>
                  <a:lnTo>
                    <a:pt x="185353" y="459731"/>
                  </a:lnTo>
                  <a:lnTo>
                    <a:pt x="141767" y="446195"/>
                  </a:lnTo>
                  <a:lnTo>
                    <a:pt x="102331" y="424779"/>
                  </a:lnTo>
                  <a:lnTo>
                    <a:pt x="67976" y="396420"/>
                  </a:lnTo>
                  <a:lnTo>
                    <a:pt x="39634" y="362055"/>
                  </a:lnTo>
                  <a:lnTo>
                    <a:pt x="18236" y="322619"/>
                  </a:lnTo>
                  <a:lnTo>
                    <a:pt x="4714" y="279050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802883" y="51935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525511" y="4431792"/>
            <a:ext cx="576580" cy="603885"/>
            <a:chOff x="6001511" y="4431791"/>
            <a:chExt cx="576580" cy="603885"/>
          </a:xfrm>
        </p:grpSpPr>
        <p:sp>
          <p:nvSpPr>
            <p:cNvPr id="83" name="object 83"/>
            <p:cNvSpPr/>
            <p:nvPr/>
          </p:nvSpPr>
          <p:spPr>
            <a:xfrm>
              <a:off x="6001511" y="4431791"/>
              <a:ext cx="563880" cy="56692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44183" y="4465319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051803" y="4463668"/>
              <a:ext cx="464439" cy="46443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051803" y="446366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9" y="232282"/>
                  </a:lnTo>
                  <a:lnTo>
                    <a:pt x="459719" y="279049"/>
                  </a:lnTo>
                  <a:lnTo>
                    <a:pt x="446182" y="322617"/>
                  </a:lnTo>
                  <a:lnTo>
                    <a:pt x="424764" y="362051"/>
                  </a:lnTo>
                  <a:lnTo>
                    <a:pt x="396398" y="396414"/>
                  </a:lnTo>
                  <a:lnTo>
                    <a:pt x="362020" y="424771"/>
                  </a:lnTo>
                  <a:lnTo>
                    <a:pt x="322564" y="446184"/>
                  </a:lnTo>
                  <a:lnTo>
                    <a:pt x="278964" y="459719"/>
                  </a:lnTo>
                  <a:lnTo>
                    <a:pt x="232156" y="464438"/>
                  </a:lnTo>
                  <a:lnTo>
                    <a:pt x="185353" y="459719"/>
                  </a:lnTo>
                  <a:lnTo>
                    <a:pt x="141767" y="446184"/>
                  </a:lnTo>
                  <a:lnTo>
                    <a:pt x="102331" y="424771"/>
                  </a:lnTo>
                  <a:lnTo>
                    <a:pt x="67976" y="396414"/>
                  </a:lnTo>
                  <a:lnTo>
                    <a:pt x="39634" y="362051"/>
                  </a:lnTo>
                  <a:lnTo>
                    <a:pt x="18236" y="322617"/>
                  </a:lnTo>
                  <a:lnTo>
                    <a:pt x="4714" y="279049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740142" y="453283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7525511" y="5739385"/>
            <a:ext cx="576580" cy="603885"/>
            <a:chOff x="6001511" y="5739384"/>
            <a:chExt cx="576580" cy="603885"/>
          </a:xfrm>
        </p:grpSpPr>
        <p:sp>
          <p:nvSpPr>
            <p:cNvPr id="89" name="object 89"/>
            <p:cNvSpPr/>
            <p:nvPr/>
          </p:nvSpPr>
          <p:spPr>
            <a:xfrm>
              <a:off x="6001511" y="5739384"/>
              <a:ext cx="563880" cy="56692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044183" y="5772912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051803" y="5771311"/>
              <a:ext cx="464439" cy="46445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051803" y="57713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19"/>
                  </a:moveTo>
                  <a:lnTo>
                    <a:pt x="4714" y="185417"/>
                  </a:lnTo>
                  <a:lnTo>
                    <a:pt x="18236" y="141826"/>
                  </a:lnTo>
                  <a:lnTo>
                    <a:pt x="39634" y="102380"/>
                  </a:lnTo>
                  <a:lnTo>
                    <a:pt x="67976" y="68013"/>
                  </a:lnTo>
                  <a:lnTo>
                    <a:pt x="102331" y="39657"/>
                  </a:lnTo>
                  <a:lnTo>
                    <a:pt x="141767" y="18248"/>
                  </a:lnTo>
                  <a:lnTo>
                    <a:pt x="185353" y="4717"/>
                  </a:lnTo>
                  <a:lnTo>
                    <a:pt x="232156" y="0"/>
                  </a:lnTo>
                  <a:lnTo>
                    <a:pt x="278964" y="4717"/>
                  </a:lnTo>
                  <a:lnTo>
                    <a:pt x="322564" y="18248"/>
                  </a:lnTo>
                  <a:lnTo>
                    <a:pt x="362020" y="39657"/>
                  </a:lnTo>
                  <a:lnTo>
                    <a:pt x="396398" y="68013"/>
                  </a:lnTo>
                  <a:lnTo>
                    <a:pt x="424764" y="102380"/>
                  </a:lnTo>
                  <a:lnTo>
                    <a:pt x="446182" y="141826"/>
                  </a:lnTo>
                  <a:lnTo>
                    <a:pt x="459719" y="185417"/>
                  </a:lnTo>
                  <a:lnTo>
                    <a:pt x="464439" y="232219"/>
                  </a:lnTo>
                  <a:lnTo>
                    <a:pt x="459719" y="279022"/>
                  </a:lnTo>
                  <a:lnTo>
                    <a:pt x="446182" y="322614"/>
                  </a:lnTo>
                  <a:lnTo>
                    <a:pt x="424764" y="362062"/>
                  </a:lnTo>
                  <a:lnTo>
                    <a:pt x="396398" y="396432"/>
                  </a:lnTo>
                  <a:lnTo>
                    <a:pt x="362020" y="424789"/>
                  </a:lnTo>
                  <a:lnTo>
                    <a:pt x="322564" y="446201"/>
                  </a:lnTo>
                  <a:lnTo>
                    <a:pt x="278964" y="459733"/>
                  </a:lnTo>
                  <a:lnTo>
                    <a:pt x="232156" y="464451"/>
                  </a:lnTo>
                  <a:lnTo>
                    <a:pt x="185353" y="459733"/>
                  </a:lnTo>
                  <a:lnTo>
                    <a:pt x="141767" y="446201"/>
                  </a:lnTo>
                  <a:lnTo>
                    <a:pt x="102331" y="424789"/>
                  </a:lnTo>
                  <a:lnTo>
                    <a:pt x="67976" y="396432"/>
                  </a:lnTo>
                  <a:lnTo>
                    <a:pt x="39634" y="362062"/>
                  </a:lnTo>
                  <a:lnTo>
                    <a:pt x="18236" y="322614"/>
                  </a:lnTo>
                  <a:lnTo>
                    <a:pt x="4714" y="279022"/>
                  </a:lnTo>
                  <a:lnTo>
                    <a:pt x="0" y="232219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7740142" y="584098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8830056" y="5742433"/>
            <a:ext cx="576580" cy="603885"/>
            <a:chOff x="7306056" y="5742432"/>
            <a:chExt cx="576580" cy="603885"/>
          </a:xfrm>
        </p:grpSpPr>
        <p:sp>
          <p:nvSpPr>
            <p:cNvPr id="95" name="object 95"/>
            <p:cNvSpPr/>
            <p:nvPr/>
          </p:nvSpPr>
          <p:spPr>
            <a:xfrm>
              <a:off x="7306056" y="5742432"/>
              <a:ext cx="563879" cy="56388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348728" y="5775960"/>
              <a:ext cx="533400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356348" y="5772848"/>
              <a:ext cx="464438" cy="46446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356348" y="577284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2" y="0"/>
                  </a:lnTo>
                  <a:lnTo>
                    <a:pt x="279085" y="4718"/>
                  </a:lnTo>
                  <a:lnTo>
                    <a:pt x="322671" y="18250"/>
                  </a:lnTo>
                  <a:lnTo>
                    <a:pt x="362107" y="39661"/>
                  </a:lnTo>
                  <a:lnTo>
                    <a:pt x="396462" y="68019"/>
                  </a:lnTo>
                  <a:lnTo>
                    <a:pt x="424804" y="102389"/>
                  </a:lnTo>
                  <a:lnTo>
                    <a:pt x="446202" y="141837"/>
                  </a:lnTo>
                  <a:lnTo>
                    <a:pt x="459724" y="185429"/>
                  </a:lnTo>
                  <a:lnTo>
                    <a:pt x="464438" y="232232"/>
                  </a:lnTo>
                  <a:lnTo>
                    <a:pt x="459724" y="279034"/>
                  </a:lnTo>
                  <a:lnTo>
                    <a:pt x="446202" y="322627"/>
                  </a:lnTo>
                  <a:lnTo>
                    <a:pt x="424804" y="362074"/>
                  </a:lnTo>
                  <a:lnTo>
                    <a:pt x="396462" y="396444"/>
                  </a:lnTo>
                  <a:lnTo>
                    <a:pt x="362107" y="424802"/>
                  </a:lnTo>
                  <a:lnTo>
                    <a:pt x="322671" y="446214"/>
                  </a:lnTo>
                  <a:lnTo>
                    <a:pt x="279085" y="459746"/>
                  </a:lnTo>
                  <a:lnTo>
                    <a:pt x="232282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9045321" y="584250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8820911" y="4431792"/>
            <a:ext cx="576580" cy="603885"/>
            <a:chOff x="7296911" y="4431791"/>
            <a:chExt cx="576580" cy="603885"/>
          </a:xfrm>
        </p:grpSpPr>
        <p:sp>
          <p:nvSpPr>
            <p:cNvPr id="101" name="object 101"/>
            <p:cNvSpPr/>
            <p:nvPr/>
          </p:nvSpPr>
          <p:spPr>
            <a:xfrm>
              <a:off x="7296911" y="4431791"/>
              <a:ext cx="566927" cy="56692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39583" y="4465319"/>
              <a:ext cx="533400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47838" y="4463668"/>
              <a:ext cx="464565" cy="464438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347838" y="446366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9036812" y="453283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9829800" y="5093209"/>
            <a:ext cx="576580" cy="603885"/>
            <a:chOff x="8305800" y="5093208"/>
            <a:chExt cx="576580" cy="603885"/>
          </a:xfrm>
        </p:grpSpPr>
        <p:sp>
          <p:nvSpPr>
            <p:cNvPr id="107" name="object 107"/>
            <p:cNvSpPr/>
            <p:nvPr/>
          </p:nvSpPr>
          <p:spPr>
            <a:xfrm>
              <a:off x="8305800" y="5093208"/>
              <a:ext cx="563879" cy="56692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348471" y="5126736"/>
              <a:ext cx="533400" cy="56997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355965" y="5124069"/>
              <a:ext cx="464565" cy="464451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355965" y="512406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50"/>
                  </a:lnTo>
                  <a:lnTo>
                    <a:pt x="446309" y="322619"/>
                  </a:lnTo>
                  <a:lnTo>
                    <a:pt x="424891" y="362055"/>
                  </a:lnTo>
                  <a:lnTo>
                    <a:pt x="396525" y="396420"/>
                  </a:lnTo>
                  <a:lnTo>
                    <a:pt x="362147" y="424779"/>
                  </a:lnTo>
                  <a:lnTo>
                    <a:pt x="322691" y="446195"/>
                  </a:lnTo>
                  <a:lnTo>
                    <a:pt x="279091" y="459731"/>
                  </a:lnTo>
                  <a:lnTo>
                    <a:pt x="232282" y="464451"/>
                  </a:lnTo>
                  <a:lnTo>
                    <a:pt x="185474" y="459731"/>
                  </a:lnTo>
                  <a:lnTo>
                    <a:pt x="141874" y="446195"/>
                  </a:lnTo>
                  <a:lnTo>
                    <a:pt x="102418" y="424779"/>
                  </a:lnTo>
                  <a:lnTo>
                    <a:pt x="68040" y="396420"/>
                  </a:lnTo>
                  <a:lnTo>
                    <a:pt x="39674" y="362055"/>
                  </a:lnTo>
                  <a:lnTo>
                    <a:pt x="18256" y="322619"/>
                  </a:lnTo>
                  <a:lnTo>
                    <a:pt x="4719" y="279050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10045066" y="51935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032117" y="4646041"/>
            <a:ext cx="2915920" cy="1409065"/>
          </a:xfrm>
          <a:custGeom>
            <a:avLst/>
            <a:gdLst/>
            <a:ahLst/>
            <a:cxnLst/>
            <a:rect l="l" t="t" r="r" b="b"/>
            <a:pathLst>
              <a:path w="2915920" h="1409064">
                <a:moveTo>
                  <a:pt x="543687" y="1357503"/>
                </a:moveTo>
                <a:lnTo>
                  <a:pt x="542798" y="1354772"/>
                </a:lnTo>
                <a:lnTo>
                  <a:pt x="513969" y="1265821"/>
                </a:lnTo>
                <a:lnTo>
                  <a:pt x="513080" y="1263319"/>
                </a:lnTo>
                <a:lnTo>
                  <a:pt x="510413" y="1261948"/>
                </a:lnTo>
                <a:lnTo>
                  <a:pt x="508000" y="1262761"/>
                </a:lnTo>
                <a:lnTo>
                  <a:pt x="505460" y="1263573"/>
                </a:lnTo>
                <a:lnTo>
                  <a:pt x="504063" y="1266253"/>
                </a:lnTo>
                <a:lnTo>
                  <a:pt x="504825" y="1268755"/>
                </a:lnTo>
                <a:lnTo>
                  <a:pt x="526694" y="1336001"/>
                </a:lnTo>
                <a:lnTo>
                  <a:pt x="6350" y="870966"/>
                </a:lnTo>
                <a:lnTo>
                  <a:pt x="0" y="877951"/>
                </a:lnTo>
                <a:lnTo>
                  <a:pt x="520230" y="1343012"/>
                </a:lnTo>
                <a:lnTo>
                  <a:pt x="448564" y="1328381"/>
                </a:lnTo>
                <a:lnTo>
                  <a:pt x="446024" y="1330045"/>
                </a:lnTo>
                <a:lnTo>
                  <a:pt x="445008" y="1335201"/>
                </a:lnTo>
                <a:lnTo>
                  <a:pt x="446659" y="1337716"/>
                </a:lnTo>
                <a:lnTo>
                  <a:pt x="543687" y="1357503"/>
                </a:lnTo>
                <a:close/>
              </a:path>
              <a:path w="2915920" h="1409064">
                <a:moveTo>
                  <a:pt x="543687" y="49784"/>
                </a:moveTo>
                <a:lnTo>
                  <a:pt x="449453" y="70358"/>
                </a:lnTo>
                <a:lnTo>
                  <a:pt x="446913" y="70866"/>
                </a:lnTo>
                <a:lnTo>
                  <a:pt x="445262" y="73406"/>
                </a:lnTo>
                <a:lnTo>
                  <a:pt x="445897" y="76073"/>
                </a:lnTo>
                <a:lnTo>
                  <a:pt x="446405" y="78613"/>
                </a:lnTo>
                <a:lnTo>
                  <a:pt x="448945" y="80264"/>
                </a:lnTo>
                <a:lnTo>
                  <a:pt x="451485" y="79629"/>
                </a:lnTo>
                <a:lnTo>
                  <a:pt x="520611" y="64566"/>
                </a:lnTo>
                <a:lnTo>
                  <a:pt x="0" y="542544"/>
                </a:lnTo>
                <a:lnTo>
                  <a:pt x="6350" y="549529"/>
                </a:lnTo>
                <a:lnTo>
                  <a:pt x="526973" y="71539"/>
                </a:lnTo>
                <a:lnTo>
                  <a:pt x="506095" y="139065"/>
                </a:lnTo>
                <a:lnTo>
                  <a:pt x="505333" y="141605"/>
                </a:lnTo>
                <a:lnTo>
                  <a:pt x="506730" y="144272"/>
                </a:lnTo>
                <a:lnTo>
                  <a:pt x="509270" y="145034"/>
                </a:lnTo>
                <a:lnTo>
                  <a:pt x="511683" y="145796"/>
                </a:lnTo>
                <a:lnTo>
                  <a:pt x="514350" y="144399"/>
                </a:lnTo>
                <a:lnTo>
                  <a:pt x="515188" y="141605"/>
                </a:lnTo>
                <a:lnTo>
                  <a:pt x="542772" y="52705"/>
                </a:lnTo>
                <a:lnTo>
                  <a:pt x="543687" y="49784"/>
                </a:lnTo>
                <a:close/>
              </a:path>
              <a:path w="2915920" h="1409064">
                <a:moveTo>
                  <a:pt x="825754" y="1039761"/>
                </a:moveTo>
                <a:lnTo>
                  <a:pt x="825080" y="1037234"/>
                </a:lnTo>
                <a:lnTo>
                  <a:pt x="824966" y="1036840"/>
                </a:lnTo>
                <a:lnTo>
                  <a:pt x="820420" y="1034199"/>
                </a:lnTo>
                <a:lnTo>
                  <a:pt x="817499" y="1034961"/>
                </a:lnTo>
                <a:lnTo>
                  <a:pt x="816229" y="1037234"/>
                </a:lnTo>
                <a:lnTo>
                  <a:pt x="780669" y="1098207"/>
                </a:lnTo>
                <a:lnTo>
                  <a:pt x="780669" y="282067"/>
                </a:lnTo>
                <a:lnTo>
                  <a:pt x="771144" y="282067"/>
                </a:lnTo>
                <a:lnTo>
                  <a:pt x="771144" y="1098207"/>
                </a:lnTo>
                <a:lnTo>
                  <a:pt x="735330" y="1036840"/>
                </a:lnTo>
                <a:lnTo>
                  <a:pt x="734187" y="1034961"/>
                </a:lnTo>
                <a:lnTo>
                  <a:pt x="731266" y="1034199"/>
                </a:lnTo>
                <a:lnTo>
                  <a:pt x="726694" y="1036840"/>
                </a:lnTo>
                <a:lnTo>
                  <a:pt x="725932" y="1039761"/>
                </a:lnTo>
                <a:lnTo>
                  <a:pt x="727329" y="1042035"/>
                </a:lnTo>
                <a:lnTo>
                  <a:pt x="775843" y="1125283"/>
                </a:lnTo>
                <a:lnTo>
                  <a:pt x="781354" y="1115834"/>
                </a:lnTo>
                <a:lnTo>
                  <a:pt x="824484" y="1042035"/>
                </a:lnTo>
                <a:lnTo>
                  <a:pt x="825754" y="1039761"/>
                </a:lnTo>
                <a:close/>
              </a:path>
              <a:path w="2915920" h="1409064">
                <a:moveTo>
                  <a:pt x="1840052" y="1363789"/>
                </a:moveTo>
                <a:lnTo>
                  <a:pt x="1838833" y="1363789"/>
                </a:lnTo>
                <a:lnTo>
                  <a:pt x="1821103" y="1363789"/>
                </a:lnTo>
                <a:lnTo>
                  <a:pt x="1757807" y="1400530"/>
                </a:lnTo>
                <a:lnTo>
                  <a:pt x="1757045" y="1403451"/>
                </a:lnTo>
                <a:lnTo>
                  <a:pt x="1758442" y="1405724"/>
                </a:lnTo>
                <a:lnTo>
                  <a:pt x="1759712" y="1407998"/>
                </a:lnTo>
                <a:lnTo>
                  <a:pt x="1762633" y="1408772"/>
                </a:lnTo>
                <a:lnTo>
                  <a:pt x="1840052" y="1363789"/>
                </a:lnTo>
                <a:close/>
              </a:path>
              <a:path w="2915920" h="1409064">
                <a:moveTo>
                  <a:pt x="1848231" y="1359039"/>
                </a:moveTo>
                <a:lnTo>
                  <a:pt x="1765046" y="1310322"/>
                </a:lnTo>
                <a:lnTo>
                  <a:pt x="1762887" y="1308989"/>
                </a:lnTo>
                <a:lnTo>
                  <a:pt x="1759966" y="1309751"/>
                </a:lnTo>
                <a:lnTo>
                  <a:pt x="1758569" y="1312024"/>
                </a:lnTo>
                <a:lnTo>
                  <a:pt x="1757299" y="1314297"/>
                </a:lnTo>
                <a:lnTo>
                  <a:pt x="1758061" y="1317218"/>
                </a:lnTo>
                <a:lnTo>
                  <a:pt x="1821230" y="1354239"/>
                </a:lnTo>
                <a:lnTo>
                  <a:pt x="1008126" y="1352727"/>
                </a:lnTo>
                <a:lnTo>
                  <a:pt x="1008126" y="1362252"/>
                </a:lnTo>
                <a:lnTo>
                  <a:pt x="1821154" y="1363764"/>
                </a:lnTo>
                <a:lnTo>
                  <a:pt x="1838833" y="1363789"/>
                </a:lnTo>
                <a:lnTo>
                  <a:pt x="1840103" y="1363764"/>
                </a:lnTo>
                <a:lnTo>
                  <a:pt x="1848231" y="1359039"/>
                </a:lnTo>
                <a:close/>
              </a:path>
              <a:path w="2915920" h="1409064">
                <a:moveTo>
                  <a:pt x="1916303" y="1194854"/>
                </a:moveTo>
                <a:lnTo>
                  <a:pt x="1915655" y="1190396"/>
                </a:lnTo>
                <a:lnTo>
                  <a:pt x="1902206" y="1096835"/>
                </a:lnTo>
                <a:lnTo>
                  <a:pt x="1899793" y="1095032"/>
                </a:lnTo>
                <a:lnTo>
                  <a:pt x="1894586" y="1095781"/>
                </a:lnTo>
                <a:lnTo>
                  <a:pt x="1892808" y="1098194"/>
                </a:lnTo>
                <a:lnTo>
                  <a:pt x="1903133" y="1170609"/>
                </a:lnTo>
                <a:lnTo>
                  <a:pt x="1019467" y="56540"/>
                </a:lnTo>
                <a:lnTo>
                  <a:pt x="1091311" y="98425"/>
                </a:lnTo>
                <a:lnTo>
                  <a:pt x="1093597" y="99695"/>
                </a:lnTo>
                <a:lnTo>
                  <a:pt x="1096505" y="98933"/>
                </a:lnTo>
                <a:lnTo>
                  <a:pt x="1097788" y="96647"/>
                </a:lnTo>
                <a:lnTo>
                  <a:pt x="1099185" y="94488"/>
                </a:lnTo>
                <a:lnTo>
                  <a:pt x="1098423" y="91567"/>
                </a:lnTo>
                <a:lnTo>
                  <a:pt x="1096137" y="90170"/>
                </a:lnTo>
                <a:lnTo>
                  <a:pt x="1035164" y="54610"/>
                </a:lnTo>
                <a:lnTo>
                  <a:pt x="1839722" y="54610"/>
                </a:lnTo>
                <a:lnTo>
                  <a:pt x="1839722" y="45085"/>
                </a:lnTo>
                <a:lnTo>
                  <a:pt x="1035177" y="45085"/>
                </a:lnTo>
                <a:lnTo>
                  <a:pt x="1096137" y="9525"/>
                </a:lnTo>
                <a:lnTo>
                  <a:pt x="1098423" y="8128"/>
                </a:lnTo>
                <a:lnTo>
                  <a:pt x="1099185" y="5334"/>
                </a:lnTo>
                <a:lnTo>
                  <a:pt x="1097788" y="3048"/>
                </a:lnTo>
                <a:lnTo>
                  <a:pt x="1096505" y="762"/>
                </a:lnTo>
                <a:lnTo>
                  <a:pt x="1093597" y="0"/>
                </a:lnTo>
                <a:lnTo>
                  <a:pt x="1091311" y="1270"/>
                </a:lnTo>
                <a:lnTo>
                  <a:pt x="1012291" y="47485"/>
                </a:lnTo>
                <a:lnTo>
                  <a:pt x="1011809" y="46863"/>
                </a:lnTo>
                <a:lnTo>
                  <a:pt x="1004303" y="52832"/>
                </a:lnTo>
                <a:lnTo>
                  <a:pt x="1895703" y="1176604"/>
                </a:lnTo>
                <a:lnTo>
                  <a:pt x="1827530" y="1149972"/>
                </a:lnTo>
                <a:lnTo>
                  <a:pt x="1824736" y="1151178"/>
                </a:lnTo>
                <a:lnTo>
                  <a:pt x="1823847" y="1153629"/>
                </a:lnTo>
                <a:lnTo>
                  <a:pt x="1822831" y="1156081"/>
                </a:lnTo>
                <a:lnTo>
                  <a:pt x="1824101" y="1158849"/>
                </a:lnTo>
                <a:lnTo>
                  <a:pt x="1916303" y="1194854"/>
                </a:lnTo>
                <a:close/>
              </a:path>
              <a:path w="2915920" h="1409064">
                <a:moveTo>
                  <a:pt x="2122805" y="367030"/>
                </a:moveTo>
                <a:lnTo>
                  <a:pt x="2121408" y="364871"/>
                </a:lnTo>
                <a:lnTo>
                  <a:pt x="2077605" y="291465"/>
                </a:lnTo>
                <a:lnTo>
                  <a:pt x="2072005" y="282067"/>
                </a:lnTo>
                <a:lnTo>
                  <a:pt x="2024253" y="365760"/>
                </a:lnTo>
                <a:lnTo>
                  <a:pt x="2022983" y="368046"/>
                </a:lnTo>
                <a:lnTo>
                  <a:pt x="2023745" y="370967"/>
                </a:lnTo>
                <a:lnTo>
                  <a:pt x="2026031" y="372237"/>
                </a:lnTo>
                <a:lnTo>
                  <a:pt x="2028317" y="373634"/>
                </a:lnTo>
                <a:lnTo>
                  <a:pt x="2031238" y="372745"/>
                </a:lnTo>
                <a:lnTo>
                  <a:pt x="2032508" y="370459"/>
                </a:lnTo>
                <a:lnTo>
                  <a:pt x="2067471" y="309156"/>
                </a:lnTo>
                <a:lnTo>
                  <a:pt x="2075688" y="1126858"/>
                </a:lnTo>
                <a:lnTo>
                  <a:pt x="2085213" y="1126769"/>
                </a:lnTo>
                <a:lnTo>
                  <a:pt x="2076996" y="308978"/>
                </a:lnTo>
                <a:lnTo>
                  <a:pt x="2113280" y="369697"/>
                </a:lnTo>
                <a:lnTo>
                  <a:pt x="2114550" y="371983"/>
                </a:lnTo>
                <a:lnTo>
                  <a:pt x="2117471" y="372745"/>
                </a:lnTo>
                <a:lnTo>
                  <a:pt x="2122043" y="369951"/>
                </a:lnTo>
                <a:lnTo>
                  <a:pt x="2122805" y="367030"/>
                </a:lnTo>
                <a:close/>
              </a:path>
              <a:path w="2915920" h="1409064">
                <a:moveTo>
                  <a:pt x="2915920" y="874395"/>
                </a:moveTo>
                <a:lnTo>
                  <a:pt x="2818003" y="889127"/>
                </a:lnTo>
                <a:lnTo>
                  <a:pt x="2816225" y="891540"/>
                </a:lnTo>
                <a:lnTo>
                  <a:pt x="2816987" y="896747"/>
                </a:lnTo>
                <a:lnTo>
                  <a:pt x="2819400" y="898525"/>
                </a:lnTo>
                <a:lnTo>
                  <a:pt x="2891955" y="887666"/>
                </a:lnTo>
                <a:lnTo>
                  <a:pt x="2309749" y="1355331"/>
                </a:lnTo>
                <a:lnTo>
                  <a:pt x="2315718" y="1362760"/>
                </a:lnTo>
                <a:lnTo>
                  <a:pt x="2897797" y="895146"/>
                </a:lnTo>
                <a:lnTo>
                  <a:pt x="2872486" y="961034"/>
                </a:lnTo>
                <a:lnTo>
                  <a:pt x="2871597" y="963498"/>
                </a:lnTo>
                <a:lnTo>
                  <a:pt x="2872867" y="966241"/>
                </a:lnTo>
                <a:lnTo>
                  <a:pt x="2877693" y="968133"/>
                </a:lnTo>
                <a:lnTo>
                  <a:pt x="2880487" y="966901"/>
                </a:lnTo>
                <a:lnTo>
                  <a:pt x="2881503" y="964450"/>
                </a:lnTo>
                <a:lnTo>
                  <a:pt x="2915043" y="876681"/>
                </a:lnTo>
                <a:lnTo>
                  <a:pt x="2915920" y="874395"/>
                </a:lnTo>
                <a:close/>
              </a:path>
              <a:path w="2915920" h="1409064">
                <a:moveTo>
                  <a:pt x="2915920" y="546100"/>
                </a:moveTo>
                <a:lnTo>
                  <a:pt x="2915056" y="543814"/>
                </a:lnTo>
                <a:lnTo>
                  <a:pt x="2881884" y="455930"/>
                </a:lnTo>
                <a:lnTo>
                  <a:pt x="2880995" y="453390"/>
                </a:lnTo>
                <a:lnTo>
                  <a:pt x="2878201" y="452247"/>
                </a:lnTo>
                <a:lnTo>
                  <a:pt x="2875788" y="453136"/>
                </a:lnTo>
                <a:lnTo>
                  <a:pt x="2873248" y="454025"/>
                </a:lnTo>
                <a:lnTo>
                  <a:pt x="2871978" y="456819"/>
                </a:lnTo>
                <a:lnTo>
                  <a:pt x="2872994" y="459232"/>
                </a:lnTo>
                <a:lnTo>
                  <a:pt x="2897911" y="525348"/>
                </a:lnTo>
                <a:lnTo>
                  <a:pt x="2307209" y="46101"/>
                </a:lnTo>
                <a:lnTo>
                  <a:pt x="2301240" y="53594"/>
                </a:lnTo>
                <a:lnTo>
                  <a:pt x="2891955" y="532726"/>
                </a:lnTo>
                <a:lnTo>
                  <a:pt x="2822194" y="521843"/>
                </a:lnTo>
                <a:lnTo>
                  <a:pt x="2819527" y="521462"/>
                </a:lnTo>
                <a:lnTo>
                  <a:pt x="2817114" y="523240"/>
                </a:lnTo>
                <a:lnTo>
                  <a:pt x="2816352" y="528447"/>
                </a:lnTo>
                <a:lnTo>
                  <a:pt x="2818130" y="530860"/>
                </a:lnTo>
                <a:lnTo>
                  <a:pt x="2820670" y="531368"/>
                </a:lnTo>
                <a:lnTo>
                  <a:pt x="2915920" y="546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3" name="object 113"/>
          <p:cNvGrpSpPr/>
          <p:nvPr/>
        </p:nvGrpSpPr>
        <p:grpSpPr>
          <a:xfrm>
            <a:off x="2444496" y="5065777"/>
            <a:ext cx="576580" cy="603885"/>
            <a:chOff x="920496" y="5065776"/>
            <a:chExt cx="576580" cy="603885"/>
          </a:xfrm>
        </p:grpSpPr>
        <p:sp>
          <p:nvSpPr>
            <p:cNvPr id="114" name="object 114"/>
            <p:cNvSpPr/>
            <p:nvPr/>
          </p:nvSpPr>
          <p:spPr>
            <a:xfrm>
              <a:off x="920496" y="5065776"/>
              <a:ext cx="566928" cy="566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63168" y="509930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71600" y="5097526"/>
              <a:ext cx="464515" cy="464439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71600" y="509752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8" y="185389"/>
                  </a:lnTo>
                  <a:lnTo>
                    <a:pt x="18250" y="141821"/>
                  </a:lnTo>
                  <a:lnTo>
                    <a:pt x="39661" y="102387"/>
                  </a:lnTo>
                  <a:lnTo>
                    <a:pt x="68019" y="68024"/>
                  </a:lnTo>
                  <a:lnTo>
                    <a:pt x="102389" y="39667"/>
                  </a:lnTo>
                  <a:lnTo>
                    <a:pt x="141837" y="18254"/>
                  </a:lnTo>
                  <a:lnTo>
                    <a:pt x="185429" y="4719"/>
                  </a:lnTo>
                  <a:lnTo>
                    <a:pt x="232232" y="0"/>
                  </a:lnTo>
                  <a:lnTo>
                    <a:pt x="279040" y="4719"/>
                  </a:lnTo>
                  <a:lnTo>
                    <a:pt x="322640" y="18254"/>
                  </a:lnTo>
                  <a:lnTo>
                    <a:pt x="362096" y="39667"/>
                  </a:lnTo>
                  <a:lnTo>
                    <a:pt x="396474" y="68024"/>
                  </a:lnTo>
                  <a:lnTo>
                    <a:pt x="424840" y="102387"/>
                  </a:lnTo>
                  <a:lnTo>
                    <a:pt x="446258" y="141821"/>
                  </a:lnTo>
                  <a:lnTo>
                    <a:pt x="459795" y="185389"/>
                  </a:lnTo>
                  <a:lnTo>
                    <a:pt x="464515" y="232156"/>
                  </a:lnTo>
                  <a:lnTo>
                    <a:pt x="459795" y="278964"/>
                  </a:lnTo>
                  <a:lnTo>
                    <a:pt x="446258" y="322564"/>
                  </a:lnTo>
                  <a:lnTo>
                    <a:pt x="424840" y="362020"/>
                  </a:lnTo>
                  <a:lnTo>
                    <a:pt x="396474" y="396398"/>
                  </a:lnTo>
                  <a:lnTo>
                    <a:pt x="362096" y="424764"/>
                  </a:lnTo>
                  <a:lnTo>
                    <a:pt x="322640" y="446182"/>
                  </a:lnTo>
                  <a:lnTo>
                    <a:pt x="279040" y="459719"/>
                  </a:lnTo>
                  <a:lnTo>
                    <a:pt x="232232" y="464439"/>
                  </a:lnTo>
                  <a:lnTo>
                    <a:pt x="185429" y="459719"/>
                  </a:lnTo>
                  <a:lnTo>
                    <a:pt x="141837" y="446182"/>
                  </a:lnTo>
                  <a:lnTo>
                    <a:pt x="102389" y="424764"/>
                  </a:lnTo>
                  <a:lnTo>
                    <a:pt x="68019" y="396398"/>
                  </a:lnTo>
                  <a:lnTo>
                    <a:pt x="39661" y="362020"/>
                  </a:lnTo>
                  <a:lnTo>
                    <a:pt x="18250" y="322564"/>
                  </a:lnTo>
                  <a:lnTo>
                    <a:pt x="4718" y="278964"/>
                  </a:lnTo>
                  <a:lnTo>
                    <a:pt x="0" y="232156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2658263" y="51671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3526535" y="4407408"/>
            <a:ext cx="576580" cy="600710"/>
            <a:chOff x="2002535" y="4407408"/>
            <a:chExt cx="576580" cy="600710"/>
          </a:xfrm>
        </p:grpSpPr>
        <p:sp>
          <p:nvSpPr>
            <p:cNvPr id="120" name="object 120"/>
            <p:cNvSpPr/>
            <p:nvPr/>
          </p:nvSpPr>
          <p:spPr>
            <a:xfrm>
              <a:off x="2002535" y="4407408"/>
              <a:ext cx="563880" cy="56388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045207" y="4437888"/>
              <a:ext cx="533400" cy="569976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052573" y="4437126"/>
              <a:ext cx="464438" cy="464438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052573" y="443712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4" y="185389"/>
                  </a:lnTo>
                  <a:lnTo>
                    <a:pt x="18236" y="141821"/>
                  </a:lnTo>
                  <a:lnTo>
                    <a:pt x="39634" y="102387"/>
                  </a:lnTo>
                  <a:lnTo>
                    <a:pt x="67976" y="68024"/>
                  </a:lnTo>
                  <a:lnTo>
                    <a:pt x="102331" y="39667"/>
                  </a:lnTo>
                  <a:lnTo>
                    <a:pt x="141767" y="18254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6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3739643" y="45062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3526535" y="5724144"/>
            <a:ext cx="576580" cy="600710"/>
            <a:chOff x="2002535" y="5724144"/>
            <a:chExt cx="576580" cy="600710"/>
          </a:xfrm>
        </p:grpSpPr>
        <p:sp>
          <p:nvSpPr>
            <p:cNvPr id="126" name="object 126"/>
            <p:cNvSpPr/>
            <p:nvPr/>
          </p:nvSpPr>
          <p:spPr>
            <a:xfrm>
              <a:off x="2002535" y="5724144"/>
              <a:ext cx="563880" cy="5638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45207" y="5754624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052446" y="5753214"/>
              <a:ext cx="464565" cy="46446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052446" y="575321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2" y="0"/>
                  </a:lnTo>
                  <a:lnTo>
                    <a:pt x="279091" y="4718"/>
                  </a:lnTo>
                  <a:lnTo>
                    <a:pt x="322691" y="18250"/>
                  </a:lnTo>
                  <a:lnTo>
                    <a:pt x="362147" y="39661"/>
                  </a:lnTo>
                  <a:lnTo>
                    <a:pt x="396525" y="68019"/>
                  </a:lnTo>
                  <a:lnTo>
                    <a:pt x="424891" y="102389"/>
                  </a:lnTo>
                  <a:lnTo>
                    <a:pt x="446309" y="141837"/>
                  </a:lnTo>
                  <a:lnTo>
                    <a:pt x="459846" y="185429"/>
                  </a:lnTo>
                  <a:lnTo>
                    <a:pt x="464565" y="232232"/>
                  </a:lnTo>
                  <a:lnTo>
                    <a:pt x="459846" y="279034"/>
                  </a:lnTo>
                  <a:lnTo>
                    <a:pt x="446309" y="322627"/>
                  </a:lnTo>
                  <a:lnTo>
                    <a:pt x="424891" y="362074"/>
                  </a:lnTo>
                  <a:lnTo>
                    <a:pt x="396525" y="396444"/>
                  </a:lnTo>
                  <a:lnTo>
                    <a:pt x="362147" y="424802"/>
                  </a:lnTo>
                  <a:lnTo>
                    <a:pt x="322691" y="446214"/>
                  </a:lnTo>
                  <a:lnTo>
                    <a:pt x="279091" y="459746"/>
                  </a:lnTo>
                  <a:lnTo>
                    <a:pt x="232282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3739643" y="58230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4718304" y="5724145"/>
            <a:ext cx="576580" cy="603885"/>
            <a:chOff x="3194304" y="5724144"/>
            <a:chExt cx="576580" cy="603885"/>
          </a:xfrm>
        </p:grpSpPr>
        <p:sp>
          <p:nvSpPr>
            <p:cNvPr id="132" name="object 132"/>
            <p:cNvSpPr/>
            <p:nvPr/>
          </p:nvSpPr>
          <p:spPr>
            <a:xfrm>
              <a:off x="3194304" y="5724144"/>
              <a:ext cx="563880" cy="566928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236976" y="5757672"/>
              <a:ext cx="533400" cy="56997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244215" y="5754763"/>
              <a:ext cx="464438" cy="464464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244215" y="575476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85" y="4718"/>
                  </a:lnTo>
                  <a:lnTo>
                    <a:pt x="322671" y="18250"/>
                  </a:lnTo>
                  <a:lnTo>
                    <a:pt x="362107" y="39661"/>
                  </a:lnTo>
                  <a:lnTo>
                    <a:pt x="396462" y="68019"/>
                  </a:lnTo>
                  <a:lnTo>
                    <a:pt x="424804" y="102389"/>
                  </a:lnTo>
                  <a:lnTo>
                    <a:pt x="446202" y="141837"/>
                  </a:lnTo>
                  <a:lnTo>
                    <a:pt x="459724" y="185429"/>
                  </a:lnTo>
                  <a:lnTo>
                    <a:pt x="464438" y="232232"/>
                  </a:lnTo>
                  <a:lnTo>
                    <a:pt x="459724" y="279034"/>
                  </a:lnTo>
                  <a:lnTo>
                    <a:pt x="446202" y="322627"/>
                  </a:lnTo>
                  <a:lnTo>
                    <a:pt x="424804" y="362074"/>
                  </a:lnTo>
                  <a:lnTo>
                    <a:pt x="396462" y="396444"/>
                  </a:lnTo>
                  <a:lnTo>
                    <a:pt x="362107" y="424802"/>
                  </a:lnTo>
                  <a:lnTo>
                    <a:pt x="322671" y="446214"/>
                  </a:lnTo>
                  <a:lnTo>
                    <a:pt x="279085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4931791" y="582452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4709160" y="4407408"/>
            <a:ext cx="576580" cy="600710"/>
            <a:chOff x="3185160" y="4407408"/>
            <a:chExt cx="576580" cy="600710"/>
          </a:xfrm>
        </p:grpSpPr>
        <p:sp>
          <p:nvSpPr>
            <p:cNvPr id="138" name="object 138"/>
            <p:cNvSpPr/>
            <p:nvPr/>
          </p:nvSpPr>
          <p:spPr>
            <a:xfrm>
              <a:off x="3185160" y="4407408"/>
              <a:ext cx="566927" cy="563880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227832" y="4437888"/>
              <a:ext cx="533399" cy="56997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235833" y="4437126"/>
              <a:ext cx="464439" cy="464438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235833" y="443712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4" y="185389"/>
                  </a:lnTo>
                  <a:lnTo>
                    <a:pt x="18236" y="141821"/>
                  </a:lnTo>
                  <a:lnTo>
                    <a:pt x="39634" y="102387"/>
                  </a:lnTo>
                  <a:lnTo>
                    <a:pt x="67976" y="68024"/>
                  </a:lnTo>
                  <a:lnTo>
                    <a:pt x="102331" y="39667"/>
                  </a:lnTo>
                  <a:lnTo>
                    <a:pt x="141767" y="18254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9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6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4923283" y="45062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5614415" y="5065777"/>
            <a:ext cx="576580" cy="603885"/>
            <a:chOff x="4090415" y="5065776"/>
            <a:chExt cx="576580" cy="603885"/>
          </a:xfrm>
        </p:grpSpPr>
        <p:sp>
          <p:nvSpPr>
            <p:cNvPr id="144" name="object 144"/>
            <p:cNvSpPr/>
            <p:nvPr/>
          </p:nvSpPr>
          <p:spPr>
            <a:xfrm>
              <a:off x="4090415" y="5065776"/>
              <a:ext cx="563879" cy="5669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133087" y="5099304"/>
              <a:ext cx="533400" cy="5699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140707" y="5097526"/>
              <a:ext cx="464438" cy="464439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140707" y="509752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5828539" y="51671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2892044" y="4669282"/>
            <a:ext cx="2840990" cy="1318260"/>
          </a:xfrm>
          <a:custGeom>
            <a:avLst/>
            <a:gdLst/>
            <a:ahLst/>
            <a:cxnLst/>
            <a:rect l="l" t="t" r="r" b="b"/>
            <a:pathLst>
              <a:path w="2840990" h="1318260">
                <a:moveTo>
                  <a:pt x="0" y="496189"/>
                </a:moveTo>
                <a:lnTo>
                  <a:pt x="684530" y="0"/>
                </a:lnTo>
              </a:path>
              <a:path w="2840990" h="1318260">
                <a:moveTo>
                  <a:pt x="0" y="824611"/>
                </a:moveTo>
                <a:lnTo>
                  <a:pt x="684403" y="1316164"/>
                </a:lnTo>
              </a:path>
              <a:path w="2840990" h="1318260">
                <a:moveTo>
                  <a:pt x="1080897" y="164211"/>
                </a:moveTo>
                <a:lnTo>
                  <a:pt x="1876170" y="1317713"/>
                </a:lnTo>
              </a:path>
              <a:path w="2840990" h="1318260">
                <a:moveTo>
                  <a:pt x="2340610" y="1317713"/>
                </a:moveTo>
                <a:lnTo>
                  <a:pt x="2840735" y="824611"/>
                </a:lnTo>
              </a:path>
              <a:path w="2840990" h="1318260">
                <a:moveTo>
                  <a:pt x="1148969" y="0"/>
                </a:moveTo>
                <a:lnTo>
                  <a:pt x="1867789" y="0"/>
                </a:lnTo>
              </a:path>
              <a:path w="2840990" h="1318260">
                <a:moveTo>
                  <a:pt x="2840735" y="496189"/>
                </a:moveTo>
                <a:lnTo>
                  <a:pt x="2332228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7" y="1278127"/>
            <a:ext cx="704532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1. </a:t>
            </a:r>
            <a:r>
              <a:rPr sz="2800" spc="5" dirty="0">
                <a:latin typeface="Carlito"/>
                <a:cs typeface="Carlito"/>
              </a:rPr>
              <a:t>No </a:t>
            </a:r>
            <a:r>
              <a:rPr sz="2800" spc="-25" dirty="0">
                <a:latin typeface="Carlito"/>
                <a:cs typeface="Carlito"/>
              </a:rPr>
              <a:t>grafo </a:t>
            </a:r>
            <a:r>
              <a:rPr sz="2800" dirty="0">
                <a:latin typeface="Carlito"/>
                <a:cs typeface="Carlito"/>
              </a:rPr>
              <a:t>original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escolha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spc="-5" dirty="0">
                <a:latin typeface="Carlito"/>
                <a:cs typeface="Carlito"/>
              </a:rPr>
              <a:t>de menor  </a:t>
            </a:r>
            <a:r>
              <a:rPr sz="2800" spc="-120" dirty="0">
                <a:latin typeface="Arial"/>
                <a:cs typeface="Arial"/>
              </a:rPr>
              <a:t>custo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“seguro”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83443" y="2749105"/>
            <a:ext cx="2955290" cy="1125220"/>
            <a:chOff x="2659443" y="2749105"/>
            <a:chExt cx="2955290" cy="1125220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684530" cy="1008380"/>
            </a:xfrm>
            <a:custGeom>
              <a:avLst/>
              <a:gdLst/>
              <a:ahLst/>
              <a:cxnLst/>
              <a:rect l="l" t="t" r="r" b="b"/>
              <a:pathLst>
                <a:path w="684529" h="1008379">
                  <a:moveTo>
                    <a:pt x="0" y="339852"/>
                  </a:moveTo>
                  <a:lnTo>
                    <a:pt x="684403" y="0"/>
                  </a:lnTo>
                </a:path>
                <a:path w="684529" h="1008379">
                  <a:moveTo>
                    <a:pt x="0" y="668274"/>
                  </a:moveTo>
                  <a:lnTo>
                    <a:pt x="684403" y="1008126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45102" y="2918078"/>
              <a:ext cx="863600" cy="681355"/>
            </a:xfrm>
            <a:custGeom>
              <a:avLst/>
              <a:gdLst/>
              <a:ahLst/>
              <a:cxnLst/>
              <a:rect l="l" t="t" r="r" b="b"/>
              <a:pathLst>
                <a:path w="863600" h="681354">
                  <a:moveTo>
                    <a:pt x="0" y="0"/>
                  </a:moveTo>
                  <a:lnTo>
                    <a:pt x="863346" y="68122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95088" y="3310127"/>
              <a:ext cx="719327" cy="56388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13047" y="2753867"/>
              <a:ext cx="1692275" cy="1009650"/>
            </a:xfrm>
            <a:custGeom>
              <a:avLst/>
              <a:gdLst/>
              <a:ahLst/>
              <a:cxnLst/>
              <a:rect l="l" t="t" r="r" b="b"/>
              <a:pathLst>
                <a:path w="1692275" h="1009650">
                  <a:moveTo>
                    <a:pt x="1191767" y="1009650"/>
                  </a:moveTo>
                  <a:lnTo>
                    <a:pt x="1691893" y="668274"/>
                  </a:lnTo>
                </a:path>
                <a:path w="1692275" h="1009650">
                  <a:moveTo>
                    <a:pt x="1691893" y="339852"/>
                  </a:moveTo>
                  <a:lnTo>
                    <a:pt x="1183386" y="0"/>
                  </a:lnTo>
                </a:path>
                <a:path w="1692275" h="1009650">
                  <a:moveTo>
                    <a:pt x="0" y="1008126"/>
                  </a:moveTo>
                  <a:lnTo>
                    <a:pt x="727328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6004559" y="4764023"/>
            <a:ext cx="585470" cy="1612900"/>
            <a:chOff x="4480559" y="4764023"/>
            <a:chExt cx="585470" cy="1612900"/>
          </a:xfrm>
        </p:grpSpPr>
        <p:sp>
          <p:nvSpPr>
            <p:cNvPr id="59" name="object 59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80559" y="4764023"/>
              <a:ext cx="566927" cy="5669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3739895" y="4767072"/>
            <a:ext cx="1658620" cy="1609725"/>
            <a:chOff x="2215895" y="4767071"/>
            <a:chExt cx="1658620" cy="1609725"/>
          </a:xfrm>
        </p:grpSpPr>
        <p:sp>
          <p:nvSpPr>
            <p:cNvPr id="68" name="object 68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215895" y="5269991"/>
              <a:ext cx="566928" cy="56387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258567" y="5303519"/>
              <a:ext cx="533400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267711" y="5300471"/>
              <a:ext cx="464438" cy="46441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267711" y="5029326"/>
              <a:ext cx="1081405" cy="735965"/>
            </a:xfrm>
            <a:custGeom>
              <a:avLst/>
              <a:gdLst/>
              <a:ahLst/>
              <a:cxnLst/>
              <a:rect l="l" t="t" r="r" b="b"/>
              <a:pathLst>
                <a:path w="1081404" h="735964">
                  <a:moveTo>
                    <a:pt x="0" y="503301"/>
                  </a:moveTo>
                  <a:lnTo>
                    <a:pt x="4719" y="456498"/>
                  </a:lnTo>
                  <a:lnTo>
                    <a:pt x="18256" y="412912"/>
                  </a:lnTo>
                  <a:lnTo>
                    <a:pt x="39674" y="373476"/>
                  </a:lnTo>
                  <a:lnTo>
                    <a:pt x="68040" y="339121"/>
                  </a:lnTo>
                  <a:lnTo>
                    <a:pt x="102418" y="310779"/>
                  </a:lnTo>
                  <a:lnTo>
                    <a:pt x="141874" y="289381"/>
                  </a:lnTo>
                  <a:lnTo>
                    <a:pt x="185474" y="275859"/>
                  </a:lnTo>
                  <a:lnTo>
                    <a:pt x="232282" y="271145"/>
                  </a:lnTo>
                  <a:lnTo>
                    <a:pt x="279085" y="275859"/>
                  </a:lnTo>
                  <a:lnTo>
                    <a:pt x="322671" y="289381"/>
                  </a:lnTo>
                  <a:lnTo>
                    <a:pt x="362107" y="310779"/>
                  </a:lnTo>
                  <a:lnTo>
                    <a:pt x="396462" y="339121"/>
                  </a:lnTo>
                  <a:lnTo>
                    <a:pt x="424804" y="373476"/>
                  </a:lnTo>
                  <a:lnTo>
                    <a:pt x="446202" y="412912"/>
                  </a:lnTo>
                  <a:lnTo>
                    <a:pt x="459724" y="456498"/>
                  </a:lnTo>
                  <a:lnTo>
                    <a:pt x="464438" y="503301"/>
                  </a:lnTo>
                  <a:lnTo>
                    <a:pt x="459724" y="550115"/>
                  </a:lnTo>
                  <a:lnTo>
                    <a:pt x="446202" y="593715"/>
                  </a:lnTo>
                  <a:lnTo>
                    <a:pt x="424804" y="633168"/>
                  </a:lnTo>
                  <a:lnTo>
                    <a:pt x="396462" y="667540"/>
                  </a:lnTo>
                  <a:lnTo>
                    <a:pt x="362107" y="695898"/>
                  </a:lnTo>
                  <a:lnTo>
                    <a:pt x="322671" y="717309"/>
                  </a:lnTo>
                  <a:lnTo>
                    <a:pt x="279085" y="730840"/>
                  </a:lnTo>
                  <a:lnTo>
                    <a:pt x="232282" y="735558"/>
                  </a:lnTo>
                  <a:lnTo>
                    <a:pt x="185474" y="730840"/>
                  </a:lnTo>
                  <a:lnTo>
                    <a:pt x="141874" y="717309"/>
                  </a:lnTo>
                  <a:lnTo>
                    <a:pt x="102418" y="695898"/>
                  </a:lnTo>
                  <a:lnTo>
                    <a:pt x="68040" y="667540"/>
                  </a:lnTo>
                  <a:lnTo>
                    <a:pt x="39674" y="633168"/>
                  </a:lnTo>
                  <a:lnTo>
                    <a:pt x="18256" y="593715"/>
                  </a:lnTo>
                  <a:lnTo>
                    <a:pt x="4719" y="550115"/>
                  </a:lnTo>
                  <a:lnTo>
                    <a:pt x="0" y="503301"/>
                  </a:lnTo>
                  <a:close/>
                </a:path>
                <a:path w="1081404" h="735964">
                  <a:moveTo>
                    <a:pt x="396494" y="339090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447414" y="490753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dt" sz="half" idx="6"/>
          </p:nvPr>
        </p:nvSpPr>
        <p:spPr>
          <a:xfrm>
            <a:off x="5059806" y="4914392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xfrm>
            <a:off x="6243320" y="4912868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5</a:t>
            </a:r>
            <a:endParaRPr dirty="0"/>
          </a:p>
        </p:txBody>
      </p:sp>
      <p:sp>
        <p:nvSpPr>
          <p:cNvPr id="83" name="object 83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954908" y="542721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127"/>
            <a:ext cx="669290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2. </a:t>
            </a:r>
            <a:r>
              <a:rPr sz="2800" spc="-30" dirty="0">
                <a:latin typeface="Carlito"/>
                <a:cs typeface="Carlito"/>
              </a:rPr>
              <a:t>Transfira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dirty="0">
                <a:latin typeface="Carlito"/>
                <a:cs typeface="Carlito"/>
              </a:rPr>
              <a:t>e os </a:t>
            </a:r>
            <a:r>
              <a:rPr sz="2800" spc="-5" dirty="0">
                <a:latin typeface="Carlito"/>
                <a:cs typeface="Carlito"/>
              </a:rPr>
              <a:t>vértices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dirty="0">
                <a:latin typeface="Carlito"/>
                <a:cs typeface="Carlito"/>
              </a:rPr>
              <a:t>seus  </a:t>
            </a:r>
            <a:r>
              <a:rPr sz="2800" spc="-15" dirty="0">
                <a:latin typeface="Carlito"/>
                <a:cs typeface="Carlito"/>
              </a:rPr>
              <a:t>extremos para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árvore destino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806184" y="2892552"/>
            <a:ext cx="774700" cy="771525"/>
            <a:chOff x="5282184" y="2892551"/>
            <a:chExt cx="774700" cy="771525"/>
          </a:xfrm>
        </p:grpSpPr>
        <p:sp>
          <p:nvSpPr>
            <p:cNvPr id="35" name="object 35"/>
            <p:cNvSpPr/>
            <p:nvPr/>
          </p:nvSpPr>
          <p:spPr>
            <a:xfrm>
              <a:off x="5282184" y="2892551"/>
              <a:ext cx="774191" cy="7711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8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24856" y="2913887"/>
              <a:ext cx="688848" cy="6888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70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70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183443" y="2749105"/>
            <a:ext cx="2955290" cy="1125220"/>
            <a:chOff x="2659443" y="2749105"/>
            <a:chExt cx="2955290" cy="1125220"/>
          </a:xfrm>
        </p:grpSpPr>
        <p:sp>
          <p:nvSpPr>
            <p:cNvPr id="42" name="object 42"/>
            <p:cNvSpPr/>
            <p:nvPr/>
          </p:nvSpPr>
          <p:spPr>
            <a:xfrm>
              <a:off x="2664205" y="2753867"/>
              <a:ext cx="684530" cy="1008380"/>
            </a:xfrm>
            <a:custGeom>
              <a:avLst/>
              <a:gdLst/>
              <a:ahLst/>
              <a:cxnLst/>
              <a:rect l="l" t="t" r="r" b="b"/>
              <a:pathLst>
                <a:path w="684529" h="1008379">
                  <a:moveTo>
                    <a:pt x="0" y="339852"/>
                  </a:moveTo>
                  <a:lnTo>
                    <a:pt x="684403" y="0"/>
                  </a:lnTo>
                </a:path>
                <a:path w="684529" h="1008379">
                  <a:moveTo>
                    <a:pt x="0" y="668274"/>
                  </a:moveTo>
                  <a:lnTo>
                    <a:pt x="684403" y="1008126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45102" y="2918078"/>
              <a:ext cx="863600" cy="681355"/>
            </a:xfrm>
            <a:custGeom>
              <a:avLst/>
              <a:gdLst/>
              <a:ahLst/>
              <a:cxnLst/>
              <a:rect l="l" t="t" r="r" b="b"/>
              <a:pathLst>
                <a:path w="863600" h="681354">
                  <a:moveTo>
                    <a:pt x="0" y="0"/>
                  </a:moveTo>
                  <a:lnTo>
                    <a:pt x="863346" y="68122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95088" y="3310127"/>
              <a:ext cx="7193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13047" y="2753867"/>
              <a:ext cx="1692275" cy="1009650"/>
            </a:xfrm>
            <a:custGeom>
              <a:avLst/>
              <a:gdLst/>
              <a:ahLst/>
              <a:cxnLst/>
              <a:rect l="l" t="t" r="r" b="b"/>
              <a:pathLst>
                <a:path w="1692275" h="1009650">
                  <a:moveTo>
                    <a:pt x="1191767" y="1009650"/>
                  </a:moveTo>
                  <a:lnTo>
                    <a:pt x="1691893" y="668274"/>
                  </a:lnTo>
                </a:path>
                <a:path w="1692275" h="1009650">
                  <a:moveTo>
                    <a:pt x="1691893" y="339852"/>
                  </a:moveTo>
                  <a:lnTo>
                    <a:pt x="1183386" y="0"/>
                  </a:lnTo>
                </a:path>
                <a:path w="1692275" h="1009650">
                  <a:moveTo>
                    <a:pt x="0" y="1008126"/>
                  </a:moveTo>
                  <a:lnTo>
                    <a:pt x="727328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6004559" y="4764023"/>
            <a:ext cx="585470" cy="1612900"/>
            <a:chOff x="4480559" y="4764023"/>
            <a:chExt cx="585470" cy="1612900"/>
          </a:xfrm>
        </p:grpSpPr>
        <p:sp>
          <p:nvSpPr>
            <p:cNvPr id="60" name="object 60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80559" y="4764023"/>
              <a:ext cx="566927" cy="5669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3739895" y="4767072"/>
            <a:ext cx="1658620" cy="1609725"/>
            <a:chOff x="2215895" y="4767071"/>
            <a:chExt cx="1658620" cy="1609725"/>
          </a:xfrm>
        </p:grpSpPr>
        <p:sp>
          <p:nvSpPr>
            <p:cNvPr id="69" name="object 69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215895" y="5269991"/>
              <a:ext cx="566928" cy="56387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258567" y="5303519"/>
              <a:ext cx="533400" cy="56997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267711" y="5300471"/>
              <a:ext cx="464438" cy="46441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267711" y="5029326"/>
              <a:ext cx="1081405" cy="735965"/>
            </a:xfrm>
            <a:custGeom>
              <a:avLst/>
              <a:gdLst/>
              <a:ahLst/>
              <a:cxnLst/>
              <a:rect l="l" t="t" r="r" b="b"/>
              <a:pathLst>
                <a:path w="1081404" h="735964">
                  <a:moveTo>
                    <a:pt x="0" y="503301"/>
                  </a:moveTo>
                  <a:lnTo>
                    <a:pt x="4719" y="456498"/>
                  </a:lnTo>
                  <a:lnTo>
                    <a:pt x="18256" y="412912"/>
                  </a:lnTo>
                  <a:lnTo>
                    <a:pt x="39674" y="373476"/>
                  </a:lnTo>
                  <a:lnTo>
                    <a:pt x="68040" y="339121"/>
                  </a:lnTo>
                  <a:lnTo>
                    <a:pt x="102418" y="310779"/>
                  </a:lnTo>
                  <a:lnTo>
                    <a:pt x="141874" y="289381"/>
                  </a:lnTo>
                  <a:lnTo>
                    <a:pt x="185474" y="275859"/>
                  </a:lnTo>
                  <a:lnTo>
                    <a:pt x="232282" y="271145"/>
                  </a:lnTo>
                  <a:lnTo>
                    <a:pt x="279085" y="275859"/>
                  </a:lnTo>
                  <a:lnTo>
                    <a:pt x="322671" y="289381"/>
                  </a:lnTo>
                  <a:lnTo>
                    <a:pt x="362107" y="310779"/>
                  </a:lnTo>
                  <a:lnTo>
                    <a:pt x="396462" y="339121"/>
                  </a:lnTo>
                  <a:lnTo>
                    <a:pt x="424804" y="373476"/>
                  </a:lnTo>
                  <a:lnTo>
                    <a:pt x="446202" y="412912"/>
                  </a:lnTo>
                  <a:lnTo>
                    <a:pt x="459724" y="456498"/>
                  </a:lnTo>
                  <a:lnTo>
                    <a:pt x="464438" y="503301"/>
                  </a:lnTo>
                  <a:lnTo>
                    <a:pt x="459724" y="550115"/>
                  </a:lnTo>
                  <a:lnTo>
                    <a:pt x="446202" y="593715"/>
                  </a:lnTo>
                  <a:lnTo>
                    <a:pt x="424804" y="633168"/>
                  </a:lnTo>
                  <a:lnTo>
                    <a:pt x="396462" y="667540"/>
                  </a:lnTo>
                  <a:lnTo>
                    <a:pt x="362107" y="695898"/>
                  </a:lnTo>
                  <a:lnTo>
                    <a:pt x="322671" y="717309"/>
                  </a:lnTo>
                  <a:lnTo>
                    <a:pt x="279085" y="730840"/>
                  </a:lnTo>
                  <a:lnTo>
                    <a:pt x="232282" y="735558"/>
                  </a:lnTo>
                  <a:lnTo>
                    <a:pt x="185474" y="730840"/>
                  </a:lnTo>
                  <a:lnTo>
                    <a:pt x="141874" y="717309"/>
                  </a:lnTo>
                  <a:lnTo>
                    <a:pt x="102418" y="695898"/>
                  </a:lnTo>
                  <a:lnTo>
                    <a:pt x="68040" y="667540"/>
                  </a:lnTo>
                  <a:lnTo>
                    <a:pt x="39674" y="633168"/>
                  </a:lnTo>
                  <a:lnTo>
                    <a:pt x="18256" y="593715"/>
                  </a:lnTo>
                  <a:lnTo>
                    <a:pt x="4719" y="550115"/>
                  </a:lnTo>
                  <a:lnTo>
                    <a:pt x="0" y="503301"/>
                  </a:lnTo>
                  <a:close/>
                </a:path>
                <a:path w="1081404" h="735964">
                  <a:moveTo>
                    <a:pt x="396494" y="339090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4447414" y="490753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dt" sz="half" idx="6"/>
          </p:nvPr>
        </p:nvSpPr>
        <p:spPr>
          <a:xfrm>
            <a:off x="5059806" y="4922371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xfrm>
            <a:off x="6243320" y="4920847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84" name="object 84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954908" y="542721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127"/>
            <a:ext cx="669290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2. </a:t>
            </a:r>
            <a:r>
              <a:rPr sz="2800" spc="-30" dirty="0">
                <a:latin typeface="Carlito"/>
                <a:cs typeface="Carlito"/>
              </a:rPr>
              <a:t>Transfira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dirty="0">
                <a:latin typeface="Carlito"/>
                <a:cs typeface="Carlito"/>
              </a:rPr>
              <a:t>e os </a:t>
            </a:r>
            <a:r>
              <a:rPr sz="2800" spc="-5" dirty="0">
                <a:latin typeface="Carlito"/>
                <a:cs typeface="Carlito"/>
              </a:rPr>
              <a:t>vértices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dirty="0">
                <a:latin typeface="Carlito"/>
                <a:cs typeface="Carlito"/>
              </a:rPr>
              <a:t>seus  </a:t>
            </a:r>
            <a:r>
              <a:rPr sz="2800" spc="-15" dirty="0">
                <a:latin typeface="Carlito"/>
                <a:cs typeface="Carlito"/>
              </a:rPr>
              <a:t>extremos para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árvore destino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806184" y="2892552"/>
            <a:ext cx="774700" cy="771525"/>
            <a:chOff x="5282184" y="2892551"/>
            <a:chExt cx="774700" cy="771525"/>
          </a:xfrm>
        </p:grpSpPr>
        <p:sp>
          <p:nvSpPr>
            <p:cNvPr id="35" name="object 35"/>
            <p:cNvSpPr/>
            <p:nvPr/>
          </p:nvSpPr>
          <p:spPr>
            <a:xfrm>
              <a:off x="5282184" y="2892551"/>
              <a:ext cx="774191" cy="7711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8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24856" y="2913887"/>
              <a:ext cx="688848" cy="6888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70" y="3025774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6870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183443" y="2749105"/>
            <a:ext cx="2955290" cy="1125220"/>
            <a:chOff x="2659443" y="2749105"/>
            <a:chExt cx="2955290" cy="1125220"/>
          </a:xfrm>
        </p:grpSpPr>
        <p:sp>
          <p:nvSpPr>
            <p:cNvPr id="42" name="object 42"/>
            <p:cNvSpPr/>
            <p:nvPr/>
          </p:nvSpPr>
          <p:spPr>
            <a:xfrm>
              <a:off x="2664205" y="2753867"/>
              <a:ext cx="684530" cy="1008380"/>
            </a:xfrm>
            <a:custGeom>
              <a:avLst/>
              <a:gdLst/>
              <a:ahLst/>
              <a:cxnLst/>
              <a:rect l="l" t="t" r="r" b="b"/>
              <a:pathLst>
                <a:path w="684529" h="1008379">
                  <a:moveTo>
                    <a:pt x="0" y="339852"/>
                  </a:moveTo>
                  <a:lnTo>
                    <a:pt x="684403" y="0"/>
                  </a:lnTo>
                </a:path>
                <a:path w="684529" h="1008379">
                  <a:moveTo>
                    <a:pt x="0" y="668274"/>
                  </a:moveTo>
                  <a:lnTo>
                    <a:pt x="684403" y="1008126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45102" y="2918078"/>
              <a:ext cx="863600" cy="681355"/>
            </a:xfrm>
            <a:custGeom>
              <a:avLst/>
              <a:gdLst/>
              <a:ahLst/>
              <a:cxnLst/>
              <a:rect l="l" t="t" r="r" b="b"/>
              <a:pathLst>
                <a:path w="863600" h="681354">
                  <a:moveTo>
                    <a:pt x="0" y="0"/>
                  </a:moveTo>
                  <a:lnTo>
                    <a:pt x="863346" y="68122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95088" y="3310127"/>
              <a:ext cx="7193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13047" y="2753867"/>
              <a:ext cx="1692275" cy="1009650"/>
            </a:xfrm>
            <a:custGeom>
              <a:avLst/>
              <a:gdLst/>
              <a:ahLst/>
              <a:cxnLst/>
              <a:rect l="l" t="t" r="r" b="b"/>
              <a:pathLst>
                <a:path w="1692275" h="1009650">
                  <a:moveTo>
                    <a:pt x="1191767" y="1009650"/>
                  </a:moveTo>
                  <a:lnTo>
                    <a:pt x="1691893" y="668274"/>
                  </a:lnTo>
                </a:path>
                <a:path w="1692275" h="1009650">
                  <a:moveTo>
                    <a:pt x="1691893" y="339852"/>
                  </a:moveTo>
                  <a:lnTo>
                    <a:pt x="1183386" y="0"/>
                  </a:lnTo>
                </a:path>
                <a:path w="1692275" h="1009650">
                  <a:moveTo>
                    <a:pt x="0" y="1008126"/>
                  </a:moveTo>
                  <a:lnTo>
                    <a:pt x="727328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3739895" y="4767072"/>
            <a:ext cx="1658620" cy="1609725"/>
            <a:chOff x="2215895" y="4767071"/>
            <a:chExt cx="1658620" cy="1609725"/>
          </a:xfrm>
        </p:grpSpPr>
        <p:sp>
          <p:nvSpPr>
            <p:cNvPr id="60" name="object 60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15895" y="5269991"/>
              <a:ext cx="566928" cy="5638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58567" y="5303519"/>
              <a:ext cx="533400" cy="56997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67711" y="5300471"/>
              <a:ext cx="464438" cy="4644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67711" y="5029326"/>
              <a:ext cx="1081405" cy="735965"/>
            </a:xfrm>
            <a:custGeom>
              <a:avLst/>
              <a:gdLst/>
              <a:ahLst/>
              <a:cxnLst/>
              <a:rect l="l" t="t" r="r" b="b"/>
              <a:pathLst>
                <a:path w="1081404" h="735964">
                  <a:moveTo>
                    <a:pt x="0" y="503301"/>
                  </a:moveTo>
                  <a:lnTo>
                    <a:pt x="4719" y="456498"/>
                  </a:lnTo>
                  <a:lnTo>
                    <a:pt x="18256" y="412912"/>
                  </a:lnTo>
                  <a:lnTo>
                    <a:pt x="39674" y="373476"/>
                  </a:lnTo>
                  <a:lnTo>
                    <a:pt x="68040" y="339121"/>
                  </a:lnTo>
                  <a:lnTo>
                    <a:pt x="102418" y="310779"/>
                  </a:lnTo>
                  <a:lnTo>
                    <a:pt x="141874" y="289381"/>
                  </a:lnTo>
                  <a:lnTo>
                    <a:pt x="185474" y="275859"/>
                  </a:lnTo>
                  <a:lnTo>
                    <a:pt x="232282" y="271145"/>
                  </a:lnTo>
                  <a:lnTo>
                    <a:pt x="279085" y="275859"/>
                  </a:lnTo>
                  <a:lnTo>
                    <a:pt x="322671" y="289381"/>
                  </a:lnTo>
                  <a:lnTo>
                    <a:pt x="362107" y="310779"/>
                  </a:lnTo>
                  <a:lnTo>
                    <a:pt x="396462" y="339121"/>
                  </a:lnTo>
                  <a:lnTo>
                    <a:pt x="424804" y="373476"/>
                  </a:lnTo>
                  <a:lnTo>
                    <a:pt x="446202" y="412912"/>
                  </a:lnTo>
                  <a:lnTo>
                    <a:pt x="459724" y="456498"/>
                  </a:lnTo>
                  <a:lnTo>
                    <a:pt x="464438" y="503301"/>
                  </a:lnTo>
                  <a:lnTo>
                    <a:pt x="459724" y="550115"/>
                  </a:lnTo>
                  <a:lnTo>
                    <a:pt x="446202" y="593715"/>
                  </a:lnTo>
                  <a:lnTo>
                    <a:pt x="424804" y="633168"/>
                  </a:lnTo>
                  <a:lnTo>
                    <a:pt x="396462" y="667540"/>
                  </a:lnTo>
                  <a:lnTo>
                    <a:pt x="362107" y="695898"/>
                  </a:lnTo>
                  <a:lnTo>
                    <a:pt x="322671" y="717309"/>
                  </a:lnTo>
                  <a:lnTo>
                    <a:pt x="279085" y="730840"/>
                  </a:lnTo>
                  <a:lnTo>
                    <a:pt x="232282" y="735558"/>
                  </a:lnTo>
                  <a:lnTo>
                    <a:pt x="185474" y="730840"/>
                  </a:lnTo>
                  <a:lnTo>
                    <a:pt x="141874" y="717309"/>
                  </a:lnTo>
                  <a:lnTo>
                    <a:pt x="102418" y="695898"/>
                  </a:lnTo>
                  <a:lnTo>
                    <a:pt x="68040" y="667540"/>
                  </a:lnTo>
                  <a:lnTo>
                    <a:pt x="39674" y="633168"/>
                  </a:lnTo>
                  <a:lnTo>
                    <a:pt x="18256" y="593715"/>
                  </a:lnTo>
                  <a:lnTo>
                    <a:pt x="4719" y="550115"/>
                  </a:lnTo>
                  <a:lnTo>
                    <a:pt x="0" y="503301"/>
                  </a:lnTo>
                  <a:close/>
                </a:path>
                <a:path w="1081404" h="735964">
                  <a:moveTo>
                    <a:pt x="396494" y="339090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6004559" y="4764023"/>
            <a:ext cx="1576070" cy="1612900"/>
            <a:chOff x="4480559" y="4764023"/>
            <a:chExt cx="1576070" cy="1612900"/>
          </a:xfrm>
        </p:grpSpPr>
        <p:sp>
          <p:nvSpPr>
            <p:cNvPr id="73" name="object 73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480559" y="4764023"/>
              <a:ext cx="566927" cy="5669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85231" y="5163311"/>
              <a:ext cx="771143" cy="774191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31535" y="5300471"/>
              <a:ext cx="533400" cy="56997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327903" y="5187695"/>
              <a:ext cx="685800" cy="68579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38393" y="5298947"/>
              <a:ext cx="464565" cy="4644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438393" y="5298947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2"/>
                  </a:lnTo>
                  <a:lnTo>
                    <a:pt x="446309" y="322558"/>
                  </a:lnTo>
                  <a:lnTo>
                    <a:pt x="424891" y="362008"/>
                  </a:lnTo>
                  <a:lnTo>
                    <a:pt x="396525" y="396379"/>
                  </a:lnTo>
                  <a:lnTo>
                    <a:pt x="362147" y="424738"/>
                  </a:lnTo>
                  <a:lnTo>
                    <a:pt x="322691" y="446150"/>
                  </a:lnTo>
                  <a:lnTo>
                    <a:pt x="279091" y="459682"/>
                  </a:lnTo>
                  <a:lnTo>
                    <a:pt x="232282" y="464400"/>
                  </a:lnTo>
                  <a:lnTo>
                    <a:pt x="185474" y="459682"/>
                  </a:lnTo>
                  <a:lnTo>
                    <a:pt x="141874" y="446150"/>
                  </a:lnTo>
                  <a:lnTo>
                    <a:pt x="102418" y="424738"/>
                  </a:lnTo>
                  <a:lnTo>
                    <a:pt x="68040" y="396379"/>
                  </a:lnTo>
                  <a:lnTo>
                    <a:pt x="39674" y="362008"/>
                  </a:lnTo>
                  <a:lnTo>
                    <a:pt x="18256" y="322558"/>
                  </a:lnTo>
                  <a:lnTo>
                    <a:pt x="4719" y="278962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95087" y="5583935"/>
              <a:ext cx="719327" cy="563879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04815" y="5695327"/>
              <a:ext cx="501650" cy="342265"/>
            </a:xfrm>
            <a:custGeom>
              <a:avLst/>
              <a:gdLst/>
              <a:ahLst/>
              <a:cxnLst/>
              <a:rect l="l" t="t" r="r" b="b"/>
              <a:pathLst>
                <a:path w="501650" h="342264">
                  <a:moveTo>
                    <a:pt x="0" y="342163"/>
                  </a:moveTo>
                  <a:lnTo>
                    <a:pt x="501650" y="0"/>
                  </a:lnTo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447414" y="490753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dt" sz="half" idx="6"/>
          </p:nvPr>
        </p:nvSpPr>
        <p:spPr>
          <a:xfrm>
            <a:off x="5050915" y="4922256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90" name="object 90"/>
          <p:cNvSpPr txBox="1">
            <a:spLocks noGrp="1"/>
          </p:cNvSpPr>
          <p:nvPr>
            <p:ph type="ftr" sz="quarter" idx="5"/>
          </p:nvPr>
        </p:nvSpPr>
        <p:spPr>
          <a:xfrm>
            <a:off x="6234429" y="4920732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91" name="object 91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954908" y="542721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126605" y="542569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826123" y="584243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127"/>
            <a:ext cx="7442834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3. Se </a:t>
            </a:r>
            <a:r>
              <a:rPr sz="2800" spc="-5" dirty="0">
                <a:latin typeface="Carlito"/>
                <a:cs typeface="Carlito"/>
              </a:rPr>
              <a:t>ainda há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nós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dirty="0">
                <a:latin typeface="Carlito"/>
                <a:cs typeface="Carlito"/>
              </a:rPr>
              <a:t>não </a:t>
            </a:r>
            <a:r>
              <a:rPr sz="2800" spc="-10" dirty="0">
                <a:latin typeface="Carlito"/>
                <a:cs typeface="Carlito"/>
              </a:rPr>
              <a:t>estão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2800" spc="5" dirty="0">
                <a:latin typeface="Carlito"/>
                <a:cs typeface="Carlito"/>
              </a:rPr>
              <a:t>, </a:t>
            </a:r>
            <a:r>
              <a:rPr sz="2800" dirty="0">
                <a:latin typeface="Carlito"/>
                <a:cs typeface="Carlito"/>
              </a:rPr>
              <a:t>ou </a:t>
            </a:r>
            <a:r>
              <a:rPr sz="2800" spc="-5" dirty="0">
                <a:latin typeface="Carlito"/>
                <a:cs typeface="Carlito"/>
              </a:rPr>
              <a:t>há  nós </a:t>
            </a:r>
            <a:r>
              <a:rPr sz="2800" spc="-10" dirty="0">
                <a:latin typeface="Carlito"/>
                <a:cs typeface="Carlito"/>
              </a:rPr>
              <a:t>desconectados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2800" spc="5" dirty="0">
                <a:latin typeface="Carlito"/>
                <a:cs typeface="Carlito"/>
              </a:rPr>
              <a:t>, </a:t>
            </a:r>
            <a:r>
              <a:rPr sz="2800" spc="-10" dirty="0">
                <a:latin typeface="Carlito"/>
                <a:cs typeface="Carlito"/>
              </a:rPr>
              <a:t>volte </a:t>
            </a:r>
            <a:r>
              <a:rPr sz="2800" dirty="0">
                <a:latin typeface="Carlito"/>
                <a:cs typeface="Carlito"/>
              </a:rPr>
              <a:t>ao passo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684530" cy="1008380"/>
            </a:xfrm>
            <a:custGeom>
              <a:avLst/>
              <a:gdLst/>
              <a:ahLst/>
              <a:cxnLst/>
              <a:rect l="l" t="t" r="r" b="b"/>
              <a:pathLst>
                <a:path w="684529" h="1008379">
                  <a:moveTo>
                    <a:pt x="0" y="339852"/>
                  </a:moveTo>
                  <a:lnTo>
                    <a:pt x="684403" y="0"/>
                  </a:lnTo>
                </a:path>
                <a:path w="684529" h="1008379">
                  <a:moveTo>
                    <a:pt x="0" y="668274"/>
                  </a:moveTo>
                  <a:lnTo>
                    <a:pt x="684403" y="1008126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45102" y="2918078"/>
              <a:ext cx="863600" cy="681355"/>
            </a:xfrm>
            <a:custGeom>
              <a:avLst/>
              <a:gdLst/>
              <a:ahLst/>
              <a:cxnLst/>
              <a:rect l="l" t="t" r="r" b="b"/>
              <a:pathLst>
                <a:path w="863600" h="681354">
                  <a:moveTo>
                    <a:pt x="0" y="0"/>
                  </a:moveTo>
                  <a:lnTo>
                    <a:pt x="863346" y="68122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04816" y="3422141"/>
              <a:ext cx="500380" cy="341630"/>
            </a:xfrm>
            <a:custGeom>
              <a:avLst/>
              <a:gdLst/>
              <a:ahLst/>
              <a:cxnLst/>
              <a:rect l="l" t="t" r="r" b="b"/>
              <a:pathLst>
                <a:path w="500379" h="341629">
                  <a:moveTo>
                    <a:pt x="0" y="341376"/>
                  </a:moveTo>
                  <a:lnTo>
                    <a:pt x="500125" y="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13047" y="2753867"/>
              <a:ext cx="1692275" cy="1009650"/>
            </a:xfrm>
            <a:custGeom>
              <a:avLst/>
              <a:gdLst/>
              <a:ahLst/>
              <a:cxnLst/>
              <a:rect l="l" t="t" r="r" b="b"/>
              <a:pathLst>
                <a:path w="1692275" h="1009650">
                  <a:moveTo>
                    <a:pt x="1691893" y="339852"/>
                  </a:moveTo>
                  <a:lnTo>
                    <a:pt x="1183386" y="0"/>
                  </a:lnTo>
                </a:path>
                <a:path w="1692275" h="1009650">
                  <a:moveTo>
                    <a:pt x="0" y="1008126"/>
                  </a:moveTo>
                  <a:lnTo>
                    <a:pt x="727328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3739895" y="4767072"/>
            <a:ext cx="1658620" cy="1609725"/>
            <a:chOff x="2215895" y="4767071"/>
            <a:chExt cx="1658620" cy="1609725"/>
          </a:xfrm>
        </p:grpSpPr>
        <p:sp>
          <p:nvSpPr>
            <p:cNvPr id="59" name="object 59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15895" y="5269991"/>
              <a:ext cx="566928" cy="56387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58567" y="5303519"/>
              <a:ext cx="533400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67711" y="5300471"/>
              <a:ext cx="464438" cy="46441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67711" y="5029326"/>
              <a:ext cx="1081405" cy="735965"/>
            </a:xfrm>
            <a:custGeom>
              <a:avLst/>
              <a:gdLst/>
              <a:ahLst/>
              <a:cxnLst/>
              <a:rect l="l" t="t" r="r" b="b"/>
              <a:pathLst>
                <a:path w="1081404" h="735964">
                  <a:moveTo>
                    <a:pt x="0" y="503301"/>
                  </a:moveTo>
                  <a:lnTo>
                    <a:pt x="4719" y="456498"/>
                  </a:lnTo>
                  <a:lnTo>
                    <a:pt x="18256" y="412912"/>
                  </a:lnTo>
                  <a:lnTo>
                    <a:pt x="39674" y="373476"/>
                  </a:lnTo>
                  <a:lnTo>
                    <a:pt x="68040" y="339121"/>
                  </a:lnTo>
                  <a:lnTo>
                    <a:pt x="102418" y="310779"/>
                  </a:lnTo>
                  <a:lnTo>
                    <a:pt x="141874" y="289381"/>
                  </a:lnTo>
                  <a:lnTo>
                    <a:pt x="185474" y="275859"/>
                  </a:lnTo>
                  <a:lnTo>
                    <a:pt x="232282" y="271145"/>
                  </a:lnTo>
                  <a:lnTo>
                    <a:pt x="279085" y="275859"/>
                  </a:lnTo>
                  <a:lnTo>
                    <a:pt x="322671" y="289381"/>
                  </a:lnTo>
                  <a:lnTo>
                    <a:pt x="362107" y="310779"/>
                  </a:lnTo>
                  <a:lnTo>
                    <a:pt x="396462" y="339121"/>
                  </a:lnTo>
                  <a:lnTo>
                    <a:pt x="424804" y="373476"/>
                  </a:lnTo>
                  <a:lnTo>
                    <a:pt x="446202" y="412912"/>
                  </a:lnTo>
                  <a:lnTo>
                    <a:pt x="459724" y="456498"/>
                  </a:lnTo>
                  <a:lnTo>
                    <a:pt x="464438" y="503301"/>
                  </a:lnTo>
                  <a:lnTo>
                    <a:pt x="459724" y="550115"/>
                  </a:lnTo>
                  <a:lnTo>
                    <a:pt x="446202" y="593715"/>
                  </a:lnTo>
                  <a:lnTo>
                    <a:pt x="424804" y="633168"/>
                  </a:lnTo>
                  <a:lnTo>
                    <a:pt x="396462" y="667540"/>
                  </a:lnTo>
                  <a:lnTo>
                    <a:pt x="362107" y="695898"/>
                  </a:lnTo>
                  <a:lnTo>
                    <a:pt x="322671" y="717309"/>
                  </a:lnTo>
                  <a:lnTo>
                    <a:pt x="279085" y="730840"/>
                  </a:lnTo>
                  <a:lnTo>
                    <a:pt x="232282" y="735558"/>
                  </a:lnTo>
                  <a:lnTo>
                    <a:pt x="185474" y="730840"/>
                  </a:lnTo>
                  <a:lnTo>
                    <a:pt x="141874" y="717309"/>
                  </a:lnTo>
                  <a:lnTo>
                    <a:pt x="102418" y="695898"/>
                  </a:lnTo>
                  <a:lnTo>
                    <a:pt x="68040" y="667540"/>
                  </a:lnTo>
                  <a:lnTo>
                    <a:pt x="39674" y="633168"/>
                  </a:lnTo>
                  <a:lnTo>
                    <a:pt x="18256" y="593715"/>
                  </a:lnTo>
                  <a:lnTo>
                    <a:pt x="4719" y="550115"/>
                  </a:lnTo>
                  <a:lnTo>
                    <a:pt x="0" y="503301"/>
                  </a:lnTo>
                  <a:close/>
                </a:path>
                <a:path w="1081404" h="735964">
                  <a:moveTo>
                    <a:pt x="396494" y="339090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6004559" y="4764023"/>
            <a:ext cx="1484630" cy="1612900"/>
            <a:chOff x="4480559" y="4764023"/>
            <a:chExt cx="1484630" cy="1612900"/>
          </a:xfrm>
        </p:grpSpPr>
        <p:sp>
          <p:nvSpPr>
            <p:cNvPr id="72" name="object 72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80559" y="4764023"/>
              <a:ext cx="566927" cy="5669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88863" y="5266943"/>
              <a:ext cx="563879" cy="56692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31535" y="5300471"/>
              <a:ext cx="533400" cy="56997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38393" y="5298947"/>
              <a:ext cx="464565" cy="4644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04815" y="5298947"/>
              <a:ext cx="898525" cy="739140"/>
            </a:xfrm>
            <a:custGeom>
              <a:avLst/>
              <a:gdLst/>
              <a:ahLst/>
              <a:cxnLst/>
              <a:rect l="l" t="t" r="r" b="b"/>
              <a:pathLst>
                <a:path w="898525" h="739139">
                  <a:moveTo>
                    <a:pt x="433578" y="232155"/>
                  </a:moveTo>
                  <a:lnTo>
                    <a:pt x="438297" y="185353"/>
                  </a:lnTo>
                  <a:lnTo>
                    <a:pt x="451834" y="141767"/>
                  </a:lnTo>
                  <a:lnTo>
                    <a:pt x="473252" y="102331"/>
                  </a:lnTo>
                  <a:lnTo>
                    <a:pt x="501618" y="67976"/>
                  </a:lnTo>
                  <a:lnTo>
                    <a:pt x="535996" y="39634"/>
                  </a:lnTo>
                  <a:lnTo>
                    <a:pt x="575452" y="18236"/>
                  </a:lnTo>
                  <a:lnTo>
                    <a:pt x="619052" y="4714"/>
                  </a:lnTo>
                  <a:lnTo>
                    <a:pt x="665861" y="0"/>
                  </a:lnTo>
                  <a:lnTo>
                    <a:pt x="712669" y="4714"/>
                  </a:lnTo>
                  <a:lnTo>
                    <a:pt x="756269" y="18236"/>
                  </a:lnTo>
                  <a:lnTo>
                    <a:pt x="795725" y="39634"/>
                  </a:lnTo>
                  <a:lnTo>
                    <a:pt x="830103" y="67976"/>
                  </a:lnTo>
                  <a:lnTo>
                    <a:pt x="858469" y="102331"/>
                  </a:lnTo>
                  <a:lnTo>
                    <a:pt x="879887" y="141767"/>
                  </a:lnTo>
                  <a:lnTo>
                    <a:pt x="893424" y="185353"/>
                  </a:lnTo>
                  <a:lnTo>
                    <a:pt x="898144" y="232155"/>
                  </a:lnTo>
                  <a:lnTo>
                    <a:pt x="893424" y="278962"/>
                  </a:lnTo>
                  <a:lnTo>
                    <a:pt x="879887" y="322558"/>
                  </a:lnTo>
                  <a:lnTo>
                    <a:pt x="858469" y="362008"/>
                  </a:lnTo>
                  <a:lnTo>
                    <a:pt x="830103" y="396379"/>
                  </a:lnTo>
                  <a:lnTo>
                    <a:pt x="795725" y="424738"/>
                  </a:lnTo>
                  <a:lnTo>
                    <a:pt x="756269" y="446150"/>
                  </a:lnTo>
                  <a:lnTo>
                    <a:pt x="712669" y="459682"/>
                  </a:lnTo>
                  <a:lnTo>
                    <a:pt x="665861" y="464400"/>
                  </a:lnTo>
                  <a:lnTo>
                    <a:pt x="619052" y="459682"/>
                  </a:lnTo>
                  <a:lnTo>
                    <a:pt x="575452" y="446150"/>
                  </a:lnTo>
                  <a:lnTo>
                    <a:pt x="535996" y="424738"/>
                  </a:lnTo>
                  <a:lnTo>
                    <a:pt x="501618" y="396379"/>
                  </a:lnTo>
                  <a:lnTo>
                    <a:pt x="473252" y="362008"/>
                  </a:lnTo>
                  <a:lnTo>
                    <a:pt x="451834" y="322558"/>
                  </a:lnTo>
                  <a:lnTo>
                    <a:pt x="438297" y="278962"/>
                  </a:lnTo>
                  <a:lnTo>
                    <a:pt x="433578" y="232155"/>
                  </a:lnTo>
                  <a:close/>
                </a:path>
                <a:path w="898525" h="739139">
                  <a:moveTo>
                    <a:pt x="0" y="738543"/>
                  </a:moveTo>
                  <a:lnTo>
                    <a:pt x="501650" y="396379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447414" y="490753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dt" sz="half" idx="6"/>
          </p:nvPr>
        </p:nvSpPr>
        <p:spPr>
          <a:xfrm>
            <a:off x="5046417" y="4942081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86" name="object 86"/>
          <p:cNvSpPr txBox="1">
            <a:spLocks noGrp="1"/>
          </p:cNvSpPr>
          <p:nvPr>
            <p:ph type="ftr" sz="quarter" idx="5"/>
          </p:nvPr>
        </p:nvSpPr>
        <p:spPr>
          <a:xfrm>
            <a:off x="6229931" y="4940557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87" name="object 87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954908" y="542721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126605" y="542569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826123" y="584243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7" y="1278127"/>
            <a:ext cx="704532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1. </a:t>
            </a:r>
            <a:r>
              <a:rPr sz="2800" spc="5" dirty="0">
                <a:latin typeface="Carlito"/>
                <a:cs typeface="Carlito"/>
              </a:rPr>
              <a:t>No </a:t>
            </a:r>
            <a:r>
              <a:rPr sz="2800" spc="-25" dirty="0">
                <a:latin typeface="Carlito"/>
                <a:cs typeface="Carlito"/>
              </a:rPr>
              <a:t>grafo </a:t>
            </a:r>
            <a:r>
              <a:rPr sz="2800" dirty="0">
                <a:latin typeface="Carlito"/>
                <a:cs typeface="Carlito"/>
              </a:rPr>
              <a:t>original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escolha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spc="-5" dirty="0">
                <a:latin typeface="Carlito"/>
                <a:cs typeface="Carlito"/>
              </a:rPr>
              <a:t>de menor  </a:t>
            </a:r>
            <a:r>
              <a:rPr sz="2800" spc="-120" dirty="0">
                <a:latin typeface="Arial"/>
                <a:cs typeface="Arial"/>
              </a:rPr>
              <a:t>custo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“seguro”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684530" cy="1008380"/>
            </a:xfrm>
            <a:custGeom>
              <a:avLst/>
              <a:gdLst/>
              <a:ahLst/>
              <a:cxnLst/>
              <a:rect l="l" t="t" r="r" b="b"/>
              <a:pathLst>
                <a:path w="684529" h="1008379">
                  <a:moveTo>
                    <a:pt x="0" y="339852"/>
                  </a:moveTo>
                  <a:lnTo>
                    <a:pt x="684403" y="0"/>
                  </a:lnTo>
                </a:path>
                <a:path w="684529" h="1008379">
                  <a:moveTo>
                    <a:pt x="0" y="668274"/>
                  </a:moveTo>
                  <a:lnTo>
                    <a:pt x="684403" y="1008126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45102" y="2918078"/>
              <a:ext cx="863600" cy="681355"/>
            </a:xfrm>
            <a:custGeom>
              <a:avLst/>
              <a:gdLst/>
              <a:ahLst/>
              <a:cxnLst/>
              <a:rect l="l" t="t" r="r" b="b"/>
              <a:pathLst>
                <a:path w="863600" h="681354">
                  <a:moveTo>
                    <a:pt x="0" y="0"/>
                  </a:moveTo>
                  <a:lnTo>
                    <a:pt x="863346" y="68122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04816" y="3422141"/>
              <a:ext cx="500380" cy="341630"/>
            </a:xfrm>
            <a:custGeom>
              <a:avLst/>
              <a:gdLst/>
              <a:ahLst/>
              <a:cxnLst/>
              <a:rect l="l" t="t" r="r" b="b"/>
              <a:pathLst>
                <a:path w="500379" h="341629">
                  <a:moveTo>
                    <a:pt x="0" y="341376"/>
                  </a:moveTo>
                  <a:lnTo>
                    <a:pt x="500125" y="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13047" y="2753867"/>
              <a:ext cx="1692275" cy="1009650"/>
            </a:xfrm>
            <a:custGeom>
              <a:avLst/>
              <a:gdLst/>
              <a:ahLst/>
              <a:cxnLst/>
              <a:rect l="l" t="t" r="r" b="b"/>
              <a:pathLst>
                <a:path w="1692275" h="1009650">
                  <a:moveTo>
                    <a:pt x="1691893" y="339852"/>
                  </a:moveTo>
                  <a:lnTo>
                    <a:pt x="1183386" y="0"/>
                  </a:lnTo>
                </a:path>
                <a:path w="1692275" h="1009650">
                  <a:moveTo>
                    <a:pt x="0" y="1008126"/>
                  </a:moveTo>
                  <a:lnTo>
                    <a:pt x="727328" y="10096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3739895" y="4767072"/>
            <a:ext cx="1658620" cy="1609725"/>
            <a:chOff x="2215895" y="4767071"/>
            <a:chExt cx="1658620" cy="1609725"/>
          </a:xfrm>
        </p:grpSpPr>
        <p:sp>
          <p:nvSpPr>
            <p:cNvPr id="59" name="object 59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15895" y="5269991"/>
              <a:ext cx="566928" cy="56387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58567" y="5303519"/>
              <a:ext cx="533400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67711" y="5300471"/>
              <a:ext cx="464438" cy="46441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67711" y="5029326"/>
              <a:ext cx="1081405" cy="735965"/>
            </a:xfrm>
            <a:custGeom>
              <a:avLst/>
              <a:gdLst/>
              <a:ahLst/>
              <a:cxnLst/>
              <a:rect l="l" t="t" r="r" b="b"/>
              <a:pathLst>
                <a:path w="1081404" h="735964">
                  <a:moveTo>
                    <a:pt x="0" y="503301"/>
                  </a:moveTo>
                  <a:lnTo>
                    <a:pt x="4719" y="456498"/>
                  </a:lnTo>
                  <a:lnTo>
                    <a:pt x="18256" y="412912"/>
                  </a:lnTo>
                  <a:lnTo>
                    <a:pt x="39674" y="373476"/>
                  </a:lnTo>
                  <a:lnTo>
                    <a:pt x="68040" y="339121"/>
                  </a:lnTo>
                  <a:lnTo>
                    <a:pt x="102418" y="310779"/>
                  </a:lnTo>
                  <a:lnTo>
                    <a:pt x="141874" y="289381"/>
                  </a:lnTo>
                  <a:lnTo>
                    <a:pt x="185474" y="275859"/>
                  </a:lnTo>
                  <a:lnTo>
                    <a:pt x="232282" y="271145"/>
                  </a:lnTo>
                  <a:lnTo>
                    <a:pt x="279085" y="275859"/>
                  </a:lnTo>
                  <a:lnTo>
                    <a:pt x="322671" y="289381"/>
                  </a:lnTo>
                  <a:lnTo>
                    <a:pt x="362107" y="310779"/>
                  </a:lnTo>
                  <a:lnTo>
                    <a:pt x="396462" y="339121"/>
                  </a:lnTo>
                  <a:lnTo>
                    <a:pt x="424804" y="373476"/>
                  </a:lnTo>
                  <a:lnTo>
                    <a:pt x="446202" y="412912"/>
                  </a:lnTo>
                  <a:lnTo>
                    <a:pt x="459724" y="456498"/>
                  </a:lnTo>
                  <a:lnTo>
                    <a:pt x="464438" y="503301"/>
                  </a:lnTo>
                  <a:lnTo>
                    <a:pt x="459724" y="550115"/>
                  </a:lnTo>
                  <a:lnTo>
                    <a:pt x="446202" y="593715"/>
                  </a:lnTo>
                  <a:lnTo>
                    <a:pt x="424804" y="633168"/>
                  </a:lnTo>
                  <a:lnTo>
                    <a:pt x="396462" y="667540"/>
                  </a:lnTo>
                  <a:lnTo>
                    <a:pt x="362107" y="695898"/>
                  </a:lnTo>
                  <a:lnTo>
                    <a:pt x="322671" y="717309"/>
                  </a:lnTo>
                  <a:lnTo>
                    <a:pt x="279085" y="730840"/>
                  </a:lnTo>
                  <a:lnTo>
                    <a:pt x="232282" y="735558"/>
                  </a:lnTo>
                  <a:lnTo>
                    <a:pt x="185474" y="730840"/>
                  </a:lnTo>
                  <a:lnTo>
                    <a:pt x="141874" y="717309"/>
                  </a:lnTo>
                  <a:lnTo>
                    <a:pt x="102418" y="695898"/>
                  </a:lnTo>
                  <a:lnTo>
                    <a:pt x="68040" y="667540"/>
                  </a:lnTo>
                  <a:lnTo>
                    <a:pt x="39674" y="633168"/>
                  </a:lnTo>
                  <a:lnTo>
                    <a:pt x="18256" y="593715"/>
                  </a:lnTo>
                  <a:lnTo>
                    <a:pt x="4719" y="550115"/>
                  </a:lnTo>
                  <a:lnTo>
                    <a:pt x="0" y="503301"/>
                  </a:lnTo>
                  <a:close/>
                </a:path>
                <a:path w="1081404" h="735964">
                  <a:moveTo>
                    <a:pt x="396494" y="339090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6004559" y="4764023"/>
            <a:ext cx="1484630" cy="1612900"/>
            <a:chOff x="4480559" y="4764023"/>
            <a:chExt cx="1484630" cy="1612900"/>
          </a:xfrm>
        </p:grpSpPr>
        <p:sp>
          <p:nvSpPr>
            <p:cNvPr id="72" name="object 72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80559" y="4764023"/>
              <a:ext cx="566927" cy="5669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88863" y="5266943"/>
              <a:ext cx="563879" cy="56692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31535" y="5300471"/>
              <a:ext cx="533400" cy="56997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38393" y="5298947"/>
              <a:ext cx="464565" cy="4644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04815" y="5298947"/>
              <a:ext cx="898525" cy="739140"/>
            </a:xfrm>
            <a:custGeom>
              <a:avLst/>
              <a:gdLst/>
              <a:ahLst/>
              <a:cxnLst/>
              <a:rect l="l" t="t" r="r" b="b"/>
              <a:pathLst>
                <a:path w="898525" h="739139">
                  <a:moveTo>
                    <a:pt x="433578" y="232155"/>
                  </a:moveTo>
                  <a:lnTo>
                    <a:pt x="438297" y="185353"/>
                  </a:lnTo>
                  <a:lnTo>
                    <a:pt x="451834" y="141767"/>
                  </a:lnTo>
                  <a:lnTo>
                    <a:pt x="473252" y="102331"/>
                  </a:lnTo>
                  <a:lnTo>
                    <a:pt x="501618" y="67976"/>
                  </a:lnTo>
                  <a:lnTo>
                    <a:pt x="535996" y="39634"/>
                  </a:lnTo>
                  <a:lnTo>
                    <a:pt x="575452" y="18236"/>
                  </a:lnTo>
                  <a:lnTo>
                    <a:pt x="619052" y="4714"/>
                  </a:lnTo>
                  <a:lnTo>
                    <a:pt x="665861" y="0"/>
                  </a:lnTo>
                  <a:lnTo>
                    <a:pt x="712669" y="4714"/>
                  </a:lnTo>
                  <a:lnTo>
                    <a:pt x="756269" y="18236"/>
                  </a:lnTo>
                  <a:lnTo>
                    <a:pt x="795725" y="39634"/>
                  </a:lnTo>
                  <a:lnTo>
                    <a:pt x="830103" y="67976"/>
                  </a:lnTo>
                  <a:lnTo>
                    <a:pt x="858469" y="102331"/>
                  </a:lnTo>
                  <a:lnTo>
                    <a:pt x="879887" y="141767"/>
                  </a:lnTo>
                  <a:lnTo>
                    <a:pt x="893424" y="185353"/>
                  </a:lnTo>
                  <a:lnTo>
                    <a:pt x="898144" y="232155"/>
                  </a:lnTo>
                  <a:lnTo>
                    <a:pt x="893424" y="278962"/>
                  </a:lnTo>
                  <a:lnTo>
                    <a:pt x="879887" y="322558"/>
                  </a:lnTo>
                  <a:lnTo>
                    <a:pt x="858469" y="362008"/>
                  </a:lnTo>
                  <a:lnTo>
                    <a:pt x="830103" y="396379"/>
                  </a:lnTo>
                  <a:lnTo>
                    <a:pt x="795725" y="424738"/>
                  </a:lnTo>
                  <a:lnTo>
                    <a:pt x="756269" y="446150"/>
                  </a:lnTo>
                  <a:lnTo>
                    <a:pt x="712669" y="459682"/>
                  </a:lnTo>
                  <a:lnTo>
                    <a:pt x="665861" y="464400"/>
                  </a:lnTo>
                  <a:lnTo>
                    <a:pt x="619052" y="459682"/>
                  </a:lnTo>
                  <a:lnTo>
                    <a:pt x="575452" y="446150"/>
                  </a:lnTo>
                  <a:lnTo>
                    <a:pt x="535996" y="424738"/>
                  </a:lnTo>
                  <a:lnTo>
                    <a:pt x="501618" y="396379"/>
                  </a:lnTo>
                  <a:lnTo>
                    <a:pt x="473252" y="362008"/>
                  </a:lnTo>
                  <a:lnTo>
                    <a:pt x="451834" y="322558"/>
                  </a:lnTo>
                  <a:lnTo>
                    <a:pt x="438297" y="278962"/>
                  </a:lnTo>
                  <a:lnTo>
                    <a:pt x="433578" y="232155"/>
                  </a:lnTo>
                  <a:close/>
                </a:path>
                <a:path w="898525" h="739139">
                  <a:moveTo>
                    <a:pt x="0" y="738543"/>
                  </a:moveTo>
                  <a:lnTo>
                    <a:pt x="501650" y="396379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447414" y="490753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dt" sz="half" idx="6"/>
          </p:nvPr>
        </p:nvSpPr>
        <p:spPr>
          <a:xfrm>
            <a:off x="5036313" y="4930029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86" name="object 86"/>
          <p:cNvSpPr txBox="1">
            <a:spLocks noGrp="1"/>
          </p:cNvSpPr>
          <p:nvPr>
            <p:ph type="ftr" sz="quarter" idx="5"/>
          </p:nvPr>
        </p:nvSpPr>
        <p:spPr>
          <a:xfrm>
            <a:off x="6219827" y="4928505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5</a:t>
            </a:r>
            <a:endParaRPr dirty="0"/>
          </a:p>
        </p:txBody>
      </p:sp>
      <p:sp>
        <p:nvSpPr>
          <p:cNvPr id="87" name="object 87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954908" y="542721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126605" y="542569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826123" y="584243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7" y="1278127"/>
            <a:ext cx="704532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1. </a:t>
            </a:r>
            <a:r>
              <a:rPr sz="2800" spc="5" dirty="0">
                <a:latin typeface="Carlito"/>
                <a:cs typeface="Carlito"/>
              </a:rPr>
              <a:t>No </a:t>
            </a:r>
            <a:r>
              <a:rPr sz="2800" spc="-25" dirty="0">
                <a:latin typeface="Carlito"/>
                <a:cs typeface="Carlito"/>
              </a:rPr>
              <a:t>grafo </a:t>
            </a:r>
            <a:r>
              <a:rPr sz="2800" dirty="0">
                <a:latin typeface="Carlito"/>
                <a:cs typeface="Carlito"/>
              </a:rPr>
              <a:t>original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escolha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spc="-5" dirty="0">
                <a:latin typeface="Carlito"/>
                <a:cs typeface="Carlito"/>
              </a:rPr>
              <a:t>de menor  </a:t>
            </a:r>
            <a:r>
              <a:rPr sz="2800" spc="-120" dirty="0">
                <a:latin typeface="Arial"/>
                <a:cs typeface="Arial"/>
              </a:rPr>
              <a:t>custo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“seguro”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83444" y="2749105"/>
            <a:ext cx="2850515" cy="1125220"/>
            <a:chOff x="2659443" y="2749105"/>
            <a:chExt cx="2850515" cy="1125220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684530" cy="1008380"/>
            </a:xfrm>
            <a:custGeom>
              <a:avLst/>
              <a:gdLst/>
              <a:ahLst/>
              <a:cxnLst/>
              <a:rect l="l" t="t" r="r" b="b"/>
              <a:pathLst>
                <a:path w="684529" h="1008379">
                  <a:moveTo>
                    <a:pt x="0" y="339852"/>
                  </a:moveTo>
                  <a:lnTo>
                    <a:pt x="684403" y="0"/>
                  </a:lnTo>
                </a:path>
                <a:path w="684529" h="1008379">
                  <a:moveTo>
                    <a:pt x="0" y="668274"/>
                  </a:moveTo>
                  <a:lnTo>
                    <a:pt x="684403" y="1008126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45102" y="2918078"/>
              <a:ext cx="863600" cy="681355"/>
            </a:xfrm>
            <a:custGeom>
              <a:avLst/>
              <a:gdLst/>
              <a:ahLst/>
              <a:cxnLst/>
              <a:rect l="l" t="t" r="r" b="b"/>
              <a:pathLst>
                <a:path w="863600" h="681354">
                  <a:moveTo>
                    <a:pt x="0" y="0"/>
                  </a:moveTo>
                  <a:lnTo>
                    <a:pt x="863346" y="68122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04816" y="3422141"/>
              <a:ext cx="500380" cy="341630"/>
            </a:xfrm>
            <a:custGeom>
              <a:avLst/>
              <a:gdLst/>
              <a:ahLst/>
              <a:cxnLst/>
              <a:rect l="l" t="t" r="r" b="b"/>
              <a:pathLst>
                <a:path w="500379" h="341629">
                  <a:moveTo>
                    <a:pt x="0" y="341376"/>
                  </a:moveTo>
                  <a:lnTo>
                    <a:pt x="500125" y="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96433" y="2753867"/>
              <a:ext cx="508634" cy="340360"/>
            </a:xfrm>
            <a:custGeom>
              <a:avLst/>
              <a:gdLst/>
              <a:ahLst/>
              <a:cxnLst/>
              <a:rect l="l" t="t" r="r" b="b"/>
              <a:pathLst>
                <a:path w="508635" h="340360">
                  <a:moveTo>
                    <a:pt x="508507" y="33985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06367" y="3651503"/>
              <a:ext cx="941832" cy="2225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13047" y="3761993"/>
              <a:ext cx="727710" cy="1905"/>
            </a:xfrm>
            <a:custGeom>
              <a:avLst/>
              <a:gdLst/>
              <a:ahLst/>
              <a:cxnLst/>
              <a:rect l="l" t="t" r="r" b="b"/>
              <a:pathLst>
                <a:path w="727710" h="1904">
                  <a:moveTo>
                    <a:pt x="0" y="0"/>
                  </a:moveTo>
                  <a:lnTo>
                    <a:pt x="727328" y="152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3739895" y="4767072"/>
            <a:ext cx="1658620" cy="1609725"/>
            <a:chOff x="2215895" y="4767071"/>
            <a:chExt cx="1658620" cy="1609725"/>
          </a:xfrm>
        </p:grpSpPr>
        <p:sp>
          <p:nvSpPr>
            <p:cNvPr id="61" name="object 61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15895" y="5269991"/>
              <a:ext cx="566928" cy="5638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58567" y="5303519"/>
              <a:ext cx="533400" cy="5699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67711" y="5300471"/>
              <a:ext cx="464438" cy="46441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67711" y="5029326"/>
              <a:ext cx="1081405" cy="735965"/>
            </a:xfrm>
            <a:custGeom>
              <a:avLst/>
              <a:gdLst/>
              <a:ahLst/>
              <a:cxnLst/>
              <a:rect l="l" t="t" r="r" b="b"/>
              <a:pathLst>
                <a:path w="1081404" h="735964">
                  <a:moveTo>
                    <a:pt x="0" y="503301"/>
                  </a:moveTo>
                  <a:lnTo>
                    <a:pt x="4719" y="456498"/>
                  </a:lnTo>
                  <a:lnTo>
                    <a:pt x="18256" y="412912"/>
                  </a:lnTo>
                  <a:lnTo>
                    <a:pt x="39674" y="373476"/>
                  </a:lnTo>
                  <a:lnTo>
                    <a:pt x="68040" y="339121"/>
                  </a:lnTo>
                  <a:lnTo>
                    <a:pt x="102418" y="310779"/>
                  </a:lnTo>
                  <a:lnTo>
                    <a:pt x="141874" y="289381"/>
                  </a:lnTo>
                  <a:lnTo>
                    <a:pt x="185474" y="275859"/>
                  </a:lnTo>
                  <a:lnTo>
                    <a:pt x="232282" y="271145"/>
                  </a:lnTo>
                  <a:lnTo>
                    <a:pt x="279085" y="275859"/>
                  </a:lnTo>
                  <a:lnTo>
                    <a:pt x="322671" y="289381"/>
                  </a:lnTo>
                  <a:lnTo>
                    <a:pt x="362107" y="310779"/>
                  </a:lnTo>
                  <a:lnTo>
                    <a:pt x="396462" y="339121"/>
                  </a:lnTo>
                  <a:lnTo>
                    <a:pt x="424804" y="373476"/>
                  </a:lnTo>
                  <a:lnTo>
                    <a:pt x="446202" y="412912"/>
                  </a:lnTo>
                  <a:lnTo>
                    <a:pt x="459724" y="456498"/>
                  </a:lnTo>
                  <a:lnTo>
                    <a:pt x="464438" y="503301"/>
                  </a:lnTo>
                  <a:lnTo>
                    <a:pt x="459724" y="550115"/>
                  </a:lnTo>
                  <a:lnTo>
                    <a:pt x="446202" y="593715"/>
                  </a:lnTo>
                  <a:lnTo>
                    <a:pt x="424804" y="633168"/>
                  </a:lnTo>
                  <a:lnTo>
                    <a:pt x="396462" y="667540"/>
                  </a:lnTo>
                  <a:lnTo>
                    <a:pt x="362107" y="695898"/>
                  </a:lnTo>
                  <a:lnTo>
                    <a:pt x="322671" y="717309"/>
                  </a:lnTo>
                  <a:lnTo>
                    <a:pt x="279085" y="730840"/>
                  </a:lnTo>
                  <a:lnTo>
                    <a:pt x="232282" y="735558"/>
                  </a:lnTo>
                  <a:lnTo>
                    <a:pt x="185474" y="730840"/>
                  </a:lnTo>
                  <a:lnTo>
                    <a:pt x="141874" y="717309"/>
                  </a:lnTo>
                  <a:lnTo>
                    <a:pt x="102418" y="695898"/>
                  </a:lnTo>
                  <a:lnTo>
                    <a:pt x="68040" y="667540"/>
                  </a:lnTo>
                  <a:lnTo>
                    <a:pt x="39674" y="633168"/>
                  </a:lnTo>
                  <a:lnTo>
                    <a:pt x="18256" y="593715"/>
                  </a:lnTo>
                  <a:lnTo>
                    <a:pt x="4719" y="550115"/>
                  </a:lnTo>
                  <a:lnTo>
                    <a:pt x="0" y="503301"/>
                  </a:lnTo>
                  <a:close/>
                </a:path>
                <a:path w="1081404" h="735964">
                  <a:moveTo>
                    <a:pt x="396494" y="339090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6004559" y="4764023"/>
            <a:ext cx="1484630" cy="1612900"/>
            <a:chOff x="4480559" y="4764023"/>
            <a:chExt cx="1484630" cy="1612900"/>
          </a:xfrm>
        </p:grpSpPr>
        <p:sp>
          <p:nvSpPr>
            <p:cNvPr id="74" name="object 74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80559" y="4764023"/>
              <a:ext cx="566927" cy="5669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388863" y="5266943"/>
              <a:ext cx="563879" cy="56692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31535" y="5300471"/>
              <a:ext cx="533400" cy="5699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38393" y="5298947"/>
              <a:ext cx="464565" cy="4644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004815" y="5298947"/>
              <a:ext cx="898525" cy="739140"/>
            </a:xfrm>
            <a:custGeom>
              <a:avLst/>
              <a:gdLst/>
              <a:ahLst/>
              <a:cxnLst/>
              <a:rect l="l" t="t" r="r" b="b"/>
              <a:pathLst>
                <a:path w="898525" h="739139">
                  <a:moveTo>
                    <a:pt x="433578" y="232155"/>
                  </a:moveTo>
                  <a:lnTo>
                    <a:pt x="438297" y="185353"/>
                  </a:lnTo>
                  <a:lnTo>
                    <a:pt x="451834" y="141767"/>
                  </a:lnTo>
                  <a:lnTo>
                    <a:pt x="473252" y="102331"/>
                  </a:lnTo>
                  <a:lnTo>
                    <a:pt x="501618" y="67976"/>
                  </a:lnTo>
                  <a:lnTo>
                    <a:pt x="535996" y="39634"/>
                  </a:lnTo>
                  <a:lnTo>
                    <a:pt x="575452" y="18236"/>
                  </a:lnTo>
                  <a:lnTo>
                    <a:pt x="619052" y="4714"/>
                  </a:lnTo>
                  <a:lnTo>
                    <a:pt x="665861" y="0"/>
                  </a:lnTo>
                  <a:lnTo>
                    <a:pt x="712669" y="4714"/>
                  </a:lnTo>
                  <a:lnTo>
                    <a:pt x="756269" y="18236"/>
                  </a:lnTo>
                  <a:lnTo>
                    <a:pt x="795725" y="39634"/>
                  </a:lnTo>
                  <a:lnTo>
                    <a:pt x="830103" y="67976"/>
                  </a:lnTo>
                  <a:lnTo>
                    <a:pt x="858469" y="102331"/>
                  </a:lnTo>
                  <a:lnTo>
                    <a:pt x="879887" y="141767"/>
                  </a:lnTo>
                  <a:lnTo>
                    <a:pt x="893424" y="185353"/>
                  </a:lnTo>
                  <a:lnTo>
                    <a:pt x="898144" y="232155"/>
                  </a:lnTo>
                  <a:lnTo>
                    <a:pt x="893424" y="278962"/>
                  </a:lnTo>
                  <a:lnTo>
                    <a:pt x="879887" y="322558"/>
                  </a:lnTo>
                  <a:lnTo>
                    <a:pt x="858469" y="362008"/>
                  </a:lnTo>
                  <a:lnTo>
                    <a:pt x="830103" y="396379"/>
                  </a:lnTo>
                  <a:lnTo>
                    <a:pt x="795725" y="424738"/>
                  </a:lnTo>
                  <a:lnTo>
                    <a:pt x="756269" y="446150"/>
                  </a:lnTo>
                  <a:lnTo>
                    <a:pt x="712669" y="459682"/>
                  </a:lnTo>
                  <a:lnTo>
                    <a:pt x="665861" y="464400"/>
                  </a:lnTo>
                  <a:lnTo>
                    <a:pt x="619052" y="459682"/>
                  </a:lnTo>
                  <a:lnTo>
                    <a:pt x="575452" y="446150"/>
                  </a:lnTo>
                  <a:lnTo>
                    <a:pt x="535996" y="424738"/>
                  </a:lnTo>
                  <a:lnTo>
                    <a:pt x="501618" y="396379"/>
                  </a:lnTo>
                  <a:lnTo>
                    <a:pt x="473252" y="362008"/>
                  </a:lnTo>
                  <a:lnTo>
                    <a:pt x="451834" y="322558"/>
                  </a:lnTo>
                  <a:lnTo>
                    <a:pt x="438297" y="278962"/>
                  </a:lnTo>
                  <a:lnTo>
                    <a:pt x="433578" y="232155"/>
                  </a:lnTo>
                  <a:close/>
                </a:path>
                <a:path w="898525" h="739139">
                  <a:moveTo>
                    <a:pt x="0" y="738543"/>
                  </a:moveTo>
                  <a:lnTo>
                    <a:pt x="501650" y="396379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447414" y="490753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dt" sz="half" idx="6"/>
          </p:nvPr>
        </p:nvSpPr>
        <p:spPr>
          <a:xfrm>
            <a:off x="5056096" y="4929632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xfrm>
            <a:off x="6239610" y="4928108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5</a:t>
            </a:r>
            <a:endParaRPr dirty="0"/>
          </a:p>
        </p:txBody>
      </p:sp>
      <p:sp>
        <p:nvSpPr>
          <p:cNvPr id="89" name="object 89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954908" y="542721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126605" y="542569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826123" y="584243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127"/>
            <a:ext cx="669290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2. </a:t>
            </a:r>
            <a:r>
              <a:rPr sz="2800" spc="-30" dirty="0">
                <a:latin typeface="Carlito"/>
                <a:cs typeface="Carlito"/>
              </a:rPr>
              <a:t>Transfira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dirty="0">
                <a:latin typeface="Carlito"/>
                <a:cs typeface="Carlito"/>
              </a:rPr>
              <a:t>e os </a:t>
            </a:r>
            <a:r>
              <a:rPr sz="2800" spc="-5" dirty="0">
                <a:latin typeface="Carlito"/>
                <a:cs typeface="Carlito"/>
              </a:rPr>
              <a:t>vértices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dirty="0">
                <a:latin typeface="Carlito"/>
                <a:cs typeface="Carlito"/>
              </a:rPr>
              <a:t>seus  </a:t>
            </a:r>
            <a:r>
              <a:rPr sz="2800" spc="-15" dirty="0">
                <a:latin typeface="Carlito"/>
                <a:cs typeface="Carlito"/>
              </a:rPr>
              <a:t>extremos para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árvore destino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83444" y="2749105"/>
            <a:ext cx="2850515" cy="1125220"/>
            <a:chOff x="2659443" y="2749105"/>
            <a:chExt cx="2850515" cy="1125220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684530" cy="1008380"/>
            </a:xfrm>
            <a:custGeom>
              <a:avLst/>
              <a:gdLst/>
              <a:ahLst/>
              <a:cxnLst/>
              <a:rect l="l" t="t" r="r" b="b"/>
              <a:pathLst>
                <a:path w="684529" h="1008379">
                  <a:moveTo>
                    <a:pt x="0" y="339852"/>
                  </a:moveTo>
                  <a:lnTo>
                    <a:pt x="684403" y="0"/>
                  </a:lnTo>
                </a:path>
                <a:path w="684529" h="1008379">
                  <a:moveTo>
                    <a:pt x="0" y="668274"/>
                  </a:moveTo>
                  <a:lnTo>
                    <a:pt x="684403" y="1008126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45102" y="2918078"/>
              <a:ext cx="863600" cy="681355"/>
            </a:xfrm>
            <a:custGeom>
              <a:avLst/>
              <a:gdLst/>
              <a:ahLst/>
              <a:cxnLst/>
              <a:rect l="l" t="t" r="r" b="b"/>
              <a:pathLst>
                <a:path w="863600" h="681354">
                  <a:moveTo>
                    <a:pt x="0" y="0"/>
                  </a:moveTo>
                  <a:lnTo>
                    <a:pt x="863346" y="68122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04816" y="3422141"/>
              <a:ext cx="500380" cy="341630"/>
            </a:xfrm>
            <a:custGeom>
              <a:avLst/>
              <a:gdLst/>
              <a:ahLst/>
              <a:cxnLst/>
              <a:rect l="l" t="t" r="r" b="b"/>
              <a:pathLst>
                <a:path w="500379" h="341629">
                  <a:moveTo>
                    <a:pt x="0" y="341376"/>
                  </a:moveTo>
                  <a:lnTo>
                    <a:pt x="500125" y="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96433" y="2753867"/>
              <a:ext cx="508634" cy="340360"/>
            </a:xfrm>
            <a:custGeom>
              <a:avLst/>
              <a:gdLst/>
              <a:ahLst/>
              <a:cxnLst/>
              <a:rect l="l" t="t" r="r" b="b"/>
              <a:pathLst>
                <a:path w="508635" h="340360">
                  <a:moveTo>
                    <a:pt x="508507" y="33985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06367" y="3651503"/>
              <a:ext cx="941832" cy="2225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13047" y="3761993"/>
              <a:ext cx="727710" cy="1905"/>
            </a:xfrm>
            <a:custGeom>
              <a:avLst/>
              <a:gdLst/>
              <a:ahLst/>
              <a:cxnLst/>
              <a:rect l="l" t="t" r="r" b="b"/>
              <a:pathLst>
                <a:path w="727710" h="1904">
                  <a:moveTo>
                    <a:pt x="0" y="0"/>
                  </a:moveTo>
                  <a:lnTo>
                    <a:pt x="727328" y="152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3739895" y="4767072"/>
            <a:ext cx="1658620" cy="1609725"/>
            <a:chOff x="2215895" y="4767071"/>
            <a:chExt cx="1658620" cy="1609725"/>
          </a:xfrm>
        </p:grpSpPr>
        <p:sp>
          <p:nvSpPr>
            <p:cNvPr id="61" name="object 61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15895" y="5269991"/>
              <a:ext cx="566928" cy="5638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58567" y="5303519"/>
              <a:ext cx="533400" cy="5699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67711" y="5300471"/>
              <a:ext cx="464438" cy="46441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67711" y="5029326"/>
              <a:ext cx="1081405" cy="735965"/>
            </a:xfrm>
            <a:custGeom>
              <a:avLst/>
              <a:gdLst/>
              <a:ahLst/>
              <a:cxnLst/>
              <a:rect l="l" t="t" r="r" b="b"/>
              <a:pathLst>
                <a:path w="1081404" h="735964">
                  <a:moveTo>
                    <a:pt x="0" y="503301"/>
                  </a:moveTo>
                  <a:lnTo>
                    <a:pt x="4719" y="456498"/>
                  </a:lnTo>
                  <a:lnTo>
                    <a:pt x="18256" y="412912"/>
                  </a:lnTo>
                  <a:lnTo>
                    <a:pt x="39674" y="373476"/>
                  </a:lnTo>
                  <a:lnTo>
                    <a:pt x="68040" y="339121"/>
                  </a:lnTo>
                  <a:lnTo>
                    <a:pt x="102418" y="310779"/>
                  </a:lnTo>
                  <a:lnTo>
                    <a:pt x="141874" y="289381"/>
                  </a:lnTo>
                  <a:lnTo>
                    <a:pt x="185474" y="275859"/>
                  </a:lnTo>
                  <a:lnTo>
                    <a:pt x="232282" y="271145"/>
                  </a:lnTo>
                  <a:lnTo>
                    <a:pt x="279085" y="275859"/>
                  </a:lnTo>
                  <a:lnTo>
                    <a:pt x="322671" y="289381"/>
                  </a:lnTo>
                  <a:lnTo>
                    <a:pt x="362107" y="310779"/>
                  </a:lnTo>
                  <a:lnTo>
                    <a:pt x="396462" y="339121"/>
                  </a:lnTo>
                  <a:lnTo>
                    <a:pt x="424804" y="373476"/>
                  </a:lnTo>
                  <a:lnTo>
                    <a:pt x="446202" y="412912"/>
                  </a:lnTo>
                  <a:lnTo>
                    <a:pt x="459724" y="456498"/>
                  </a:lnTo>
                  <a:lnTo>
                    <a:pt x="464438" y="503301"/>
                  </a:lnTo>
                  <a:lnTo>
                    <a:pt x="459724" y="550115"/>
                  </a:lnTo>
                  <a:lnTo>
                    <a:pt x="446202" y="593715"/>
                  </a:lnTo>
                  <a:lnTo>
                    <a:pt x="424804" y="633168"/>
                  </a:lnTo>
                  <a:lnTo>
                    <a:pt x="396462" y="667540"/>
                  </a:lnTo>
                  <a:lnTo>
                    <a:pt x="362107" y="695898"/>
                  </a:lnTo>
                  <a:lnTo>
                    <a:pt x="322671" y="717309"/>
                  </a:lnTo>
                  <a:lnTo>
                    <a:pt x="279085" y="730840"/>
                  </a:lnTo>
                  <a:lnTo>
                    <a:pt x="232282" y="735558"/>
                  </a:lnTo>
                  <a:lnTo>
                    <a:pt x="185474" y="730840"/>
                  </a:lnTo>
                  <a:lnTo>
                    <a:pt x="141874" y="717309"/>
                  </a:lnTo>
                  <a:lnTo>
                    <a:pt x="102418" y="695898"/>
                  </a:lnTo>
                  <a:lnTo>
                    <a:pt x="68040" y="667540"/>
                  </a:lnTo>
                  <a:lnTo>
                    <a:pt x="39674" y="633168"/>
                  </a:lnTo>
                  <a:lnTo>
                    <a:pt x="18256" y="593715"/>
                  </a:lnTo>
                  <a:lnTo>
                    <a:pt x="4719" y="550115"/>
                  </a:lnTo>
                  <a:lnTo>
                    <a:pt x="0" y="503301"/>
                  </a:lnTo>
                  <a:close/>
                </a:path>
                <a:path w="1081404" h="735964">
                  <a:moveTo>
                    <a:pt x="396494" y="339090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6004559" y="4764023"/>
            <a:ext cx="1484630" cy="1612900"/>
            <a:chOff x="4480559" y="4764023"/>
            <a:chExt cx="1484630" cy="1612900"/>
          </a:xfrm>
        </p:grpSpPr>
        <p:sp>
          <p:nvSpPr>
            <p:cNvPr id="74" name="object 74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80559" y="4764023"/>
              <a:ext cx="566927" cy="5669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388863" y="5266943"/>
              <a:ext cx="563879" cy="56692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31535" y="5300471"/>
              <a:ext cx="533400" cy="5699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38393" y="5298947"/>
              <a:ext cx="464565" cy="4644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004815" y="5298947"/>
              <a:ext cx="898525" cy="739140"/>
            </a:xfrm>
            <a:custGeom>
              <a:avLst/>
              <a:gdLst/>
              <a:ahLst/>
              <a:cxnLst/>
              <a:rect l="l" t="t" r="r" b="b"/>
              <a:pathLst>
                <a:path w="898525" h="739139">
                  <a:moveTo>
                    <a:pt x="433578" y="232155"/>
                  </a:moveTo>
                  <a:lnTo>
                    <a:pt x="438297" y="185353"/>
                  </a:lnTo>
                  <a:lnTo>
                    <a:pt x="451834" y="141767"/>
                  </a:lnTo>
                  <a:lnTo>
                    <a:pt x="473252" y="102331"/>
                  </a:lnTo>
                  <a:lnTo>
                    <a:pt x="501618" y="67976"/>
                  </a:lnTo>
                  <a:lnTo>
                    <a:pt x="535996" y="39634"/>
                  </a:lnTo>
                  <a:lnTo>
                    <a:pt x="575452" y="18236"/>
                  </a:lnTo>
                  <a:lnTo>
                    <a:pt x="619052" y="4714"/>
                  </a:lnTo>
                  <a:lnTo>
                    <a:pt x="665861" y="0"/>
                  </a:lnTo>
                  <a:lnTo>
                    <a:pt x="712669" y="4714"/>
                  </a:lnTo>
                  <a:lnTo>
                    <a:pt x="756269" y="18236"/>
                  </a:lnTo>
                  <a:lnTo>
                    <a:pt x="795725" y="39634"/>
                  </a:lnTo>
                  <a:lnTo>
                    <a:pt x="830103" y="67976"/>
                  </a:lnTo>
                  <a:lnTo>
                    <a:pt x="858469" y="102331"/>
                  </a:lnTo>
                  <a:lnTo>
                    <a:pt x="879887" y="141767"/>
                  </a:lnTo>
                  <a:lnTo>
                    <a:pt x="893424" y="185353"/>
                  </a:lnTo>
                  <a:lnTo>
                    <a:pt x="898144" y="232155"/>
                  </a:lnTo>
                  <a:lnTo>
                    <a:pt x="893424" y="278962"/>
                  </a:lnTo>
                  <a:lnTo>
                    <a:pt x="879887" y="322558"/>
                  </a:lnTo>
                  <a:lnTo>
                    <a:pt x="858469" y="362008"/>
                  </a:lnTo>
                  <a:lnTo>
                    <a:pt x="830103" y="396379"/>
                  </a:lnTo>
                  <a:lnTo>
                    <a:pt x="795725" y="424738"/>
                  </a:lnTo>
                  <a:lnTo>
                    <a:pt x="756269" y="446150"/>
                  </a:lnTo>
                  <a:lnTo>
                    <a:pt x="712669" y="459682"/>
                  </a:lnTo>
                  <a:lnTo>
                    <a:pt x="665861" y="464400"/>
                  </a:lnTo>
                  <a:lnTo>
                    <a:pt x="619052" y="459682"/>
                  </a:lnTo>
                  <a:lnTo>
                    <a:pt x="575452" y="446150"/>
                  </a:lnTo>
                  <a:lnTo>
                    <a:pt x="535996" y="424738"/>
                  </a:lnTo>
                  <a:lnTo>
                    <a:pt x="501618" y="396379"/>
                  </a:lnTo>
                  <a:lnTo>
                    <a:pt x="473252" y="362008"/>
                  </a:lnTo>
                  <a:lnTo>
                    <a:pt x="451834" y="322558"/>
                  </a:lnTo>
                  <a:lnTo>
                    <a:pt x="438297" y="278962"/>
                  </a:lnTo>
                  <a:lnTo>
                    <a:pt x="433578" y="232155"/>
                  </a:lnTo>
                  <a:close/>
                </a:path>
                <a:path w="898525" h="739139">
                  <a:moveTo>
                    <a:pt x="0" y="738543"/>
                  </a:moveTo>
                  <a:lnTo>
                    <a:pt x="501650" y="396379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447414" y="490753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dt" sz="half" idx="6"/>
          </p:nvPr>
        </p:nvSpPr>
        <p:spPr>
          <a:xfrm>
            <a:off x="5050915" y="4926272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xfrm>
            <a:off x="6234429" y="4924748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5</a:t>
            </a:r>
            <a:endParaRPr dirty="0"/>
          </a:p>
        </p:txBody>
      </p:sp>
      <p:sp>
        <p:nvSpPr>
          <p:cNvPr id="89" name="object 89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954908" y="542721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126605" y="542569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826123" y="584243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127"/>
            <a:ext cx="669290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2. </a:t>
            </a:r>
            <a:r>
              <a:rPr sz="2800" spc="-30" dirty="0">
                <a:latin typeface="Carlito"/>
                <a:cs typeface="Carlito"/>
              </a:rPr>
              <a:t>Transfira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arco </a:t>
            </a:r>
            <a:r>
              <a:rPr sz="2800" b="1" dirty="0">
                <a:solidFill>
                  <a:srgbClr val="006600"/>
                </a:solidFill>
                <a:latin typeface="Carlito"/>
                <a:cs typeface="Carlito"/>
              </a:rPr>
              <a:t>L </a:t>
            </a:r>
            <a:r>
              <a:rPr sz="2800" dirty="0">
                <a:latin typeface="Carlito"/>
                <a:cs typeface="Carlito"/>
              </a:rPr>
              <a:t>e os </a:t>
            </a:r>
            <a:r>
              <a:rPr sz="2800" spc="-5" dirty="0">
                <a:latin typeface="Carlito"/>
                <a:cs typeface="Carlito"/>
              </a:rPr>
              <a:t>vértices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800" dirty="0">
                <a:latin typeface="Carlito"/>
                <a:cs typeface="Carlito"/>
              </a:rPr>
              <a:t>e </a:t>
            </a:r>
            <a:r>
              <a:rPr sz="2800" b="1" dirty="0">
                <a:solidFill>
                  <a:srgbClr val="006FC0"/>
                </a:solidFill>
                <a:latin typeface="Carlito"/>
                <a:cs typeface="Carlito"/>
              </a:rPr>
              <a:t>B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dirty="0">
                <a:latin typeface="Carlito"/>
                <a:cs typeface="Carlito"/>
              </a:rPr>
              <a:t>seus  </a:t>
            </a:r>
            <a:r>
              <a:rPr sz="2800" spc="-15" dirty="0">
                <a:latin typeface="Carlito"/>
                <a:cs typeface="Carlito"/>
              </a:rPr>
              <a:t>extremos para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árvore destino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83444" y="2749105"/>
            <a:ext cx="2850515" cy="1125220"/>
            <a:chOff x="2659443" y="2749105"/>
            <a:chExt cx="2850515" cy="1125220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684530" cy="1008380"/>
            </a:xfrm>
            <a:custGeom>
              <a:avLst/>
              <a:gdLst/>
              <a:ahLst/>
              <a:cxnLst/>
              <a:rect l="l" t="t" r="r" b="b"/>
              <a:pathLst>
                <a:path w="684529" h="1008379">
                  <a:moveTo>
                    <a:pt x="0" y="339852"/>
                  </a:moveTo>
                  <a:lnTo>
                    <a:pt x="684403" y="0"/>
                  </a:lnTo>
                </a:path>
                <a:path w="684529" h="1008379">
                  <a:moveTo>
                    <a:pt x="0" y="668274"/>
                  </a:moveTo>
                  <a:lnTo>
                    <a:pt x="684403" y="1008126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45102" y="2918078"/>
              <a:ext cx="863600" cy="681355"/>
            </a:xfrm>
            <a:custGeom>
              <a:avLst/>
              <a:gdLst/>
              <a:ahLst/>
              <a:cxnLst/>
              <a:rect l="l" t="t" r="r" b="b"/>
              <a:pathLst>
                <a:path w="863600" h="681354">
                  <a:moveTo>
                    <a:pt x="0" y="0"/>
                  </a:moveTo>
                  <a:lnTo>
                    <a:pt x="863346" y="68122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04816" y="3422141"/>
              <a:ext cx="500380" cy="341630"/>
            </a:xfrm>
            <a:custGeom>
              <a:avLst/>
              <a:gdLst/>
              <a:ahLst/>
              <a:cxnLst/>
              <a:rect l="l" t="t" r="r" b="b"/>
              <a:pathLst>
                <a:path w="500379" h="341629">
                  <a:moveTo>
                    <a:pt x="0" y="341376"/>
                  </a:moveTo>
                  <a:lnTo>
                    <a:pt x="500125" y="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96433" y="2753867"/>
              <a:ext cx="508634" cy="340360"/>
            </a:xfrm>
            <a:custGeom>
              <a:avLst/>
              <a:gdLst/>
              <a:ahLst/>
              <a:cxnLst/>
              <a:rect l="l" t="t" r="r" b="b"/>
              <a:pathLst>
                <a:path w="508635" h="340360">
                  <a:moveTo>
                    <a:pt x="508507" y="33985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06367" y="3651503"/>
              <a:ext cx="941832" cy="2225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13047" y="3761993"/>
              <a:ext cx="727710" cy="1905"/>
            </a:xfrm>
            <a:custGeom>
              <a:avLst/>
              <a:gdLst/>
              <a:ahLst/>
              <a:cxnLst/>
              <a:rect l="l" t="t" r="r" b="b"/>
              <a:pathLst>
                <a:path w="727710" h="1904">
                  <a:moveTo>
                    <a:pt x="0" y="0"/>
                  </a:moveTo>
                  <a:lnTo>
                    <a:pt x="727328" y="152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80891" y="2986150"/>
              <a:ext cx="1191895" cy="545465"/>
            </a:xfrm>
            <a:custGeom>
              <a:avLst/>
              <a:gdLst/>
              <a:ahLst/>
              <a:cxnLst/>
              <a:rect l="l" t="t" r="r" b="b"/>
              <a:pathLst>
                <a:path w="1191895" h="545464">
                  <a:moveTo>
                    <a:pt x="0" y="0"/>
                  </a:moveTo>
                  <a:lnTo>
                    <a:pt x="0" y="543560"/>
                  </a:lnTo>
                </a:path>
                <a:path w="1191895" h="545464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3739895" y="4764023"/>
            <a:ext cx="3749040" cy="1612900"/>
            <a:chOff x="2215895" y="4764023"/>
            <a:chExt cx="3749040" cy="1612900"/>
          </a:xfrm>
        </p:grpSpPr>
        <p:sp>
          <p:nvSpPr>
            <p:cNvPr id="61" name="object 61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15895" y="5269991"/>
              <a:ext cx="566928" cy="5638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58567" y="5303519"/>
              <a:ext cx="533400" cy="5699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67711" y="5300471"/>
              <a:ext cx="464438" cy="46441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67711" y="5029326"/>
              <a:ext cx="1081405" cy="735965"/>
            </a:xfrm>
            <a:custGeom>
              <a:avLst/>
              <a:gdLst/>
              <a:ahLst/>
              <a:cxnLst/>
              <a:rect l="l" t="t" r="r" b="b"/>
              <a:pathLst>
                <a:path w="1081404" h="735964">
                  <a:moveTo>
                    <a:pt x="0" y="503301"/>
                  </a:moveTo>
                  <a:lnTo>
                    <a:pt x="4719" y="456498"/>
                  </a:lnTo>
                  <a:lnTo>
                    <a:pt x="18256" y="412912"/>
                  </a:lnTo>
                  <a:lnTo>
                    <a:pt x="39674" y="373476"/>
                  </a:lnTo>
                  <a:lnTo>
                    <a:pt x="68040" y="339121"/>
                  </a:lnTo>
                  <a:lnTo>
                    <a:pt x="102418" y="310779"/>
                  </a:lnTo>
                  <a:lnTo>
                    <a:pt x="141874" y="289381"/>
                  </a:lnTo>
                  <a:lnTo>
                    <a:pt x="185474" y="275859"/>
                  </a:lnTo>
                  <a:lnTo>
                    <a:pt x="232282" y="271145"/>
                  </a:lnTo>
                  <a:lnTo>
                    <a:pt x="279085" y="275859"/>
                  </a:lnTo>
                  <a:lnTo>
                    <a:pt x="322671" y="289381"/>
                  </a:lnTo>
                  <a:lnTo>
                    <a:pt x="362107" y="310779"/>
                  </a:lnTo>
                  <a:lnTo>
                    <a:pt x="396462" y="339121"/>
                  </a:lnTo>
                  <a:lnTo>
                    <a:pt x="424804" y="373476"/>
                  </a:lnTo>
                  <a:lnTo>
                    <a:pt x="446202" y="412912"/>
                  </a:lnTo>
                  <a:lnTo>
                    <a:pt x="459724" y="456498"/>
                  </a:lnTo>
                  <a:lnTo>
                    <a:pt x="464438" y="503301"/>
                  </a:lnTo>
                  <a:lnTo>
                    <a:pt x="459724" y="550115"/>
                  </a:lnTo>
                  <a:lnTo>
                    <a:pt x="446202" y="593715"/>
                  </a:lnTo>
                  <a:lnTo>
                    <a:pt x="424804" y="633168"/>
                  </a:lnTo>
                  <a:lnTo>
                    <a:pt x="396462" y="667540"/>
                  </a:lnTo>
                  <a:lnTo>
                    <a:pt x="362107" y="695898"/>
                  </a:lnTo>
                  <a:lnTo>
                    <a:pt x="322671" y="717309"/>
                  </a:lnTo>
                  <a:lnTo>
                    <a:pt x="279085" y="730840"/>
                  </a:lnTo>
                  <a:lnTo>
                    <a:pt x="232282" y="735558"/>
                  </a:lnTo>
                  <a:lnTo>
                    <a:pt x="185474" y="730840"/>
                  </a:lnTo>
                  <a:lnTo>
                    <a:pt x="141874" y="717309"/>
                  </a:lnTo>
                  <a:lnTo>
                    <a:pt x="102418" y="695898"/>
                  </a:lnTo>
                  <a:lnTo>
                    <a:pt x="68040" y="667540"/>
                  </a:lnTo>
                  <a:lnTo>
                    <a:pt x="39674" y="633168"/>
                  </a:lnTo>
                  <a:lnTo>
                    <a:pt x="18256" y="593715"/>
                  </a:lnTo>
                  <a:lnTo>
                    <a:pt x="4719" y="550115"/>
                  </a:lnTo>
                  <a:lnTo>
                    <a:pt x="0" y="503301"/>
                  </a:lnTo>
                  <a:close/>
                </a:path>
                <a:path w="1081404" h="735964">
                  <a:moveTo>
                    <a:pt x="396494" y="339090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480560" y="4764023"/>
              <a:ext cx="566927" cy="5669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88863" y="5266943"/>
              <a:ext cx="563879" cy="56692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31535" y="5300471"/>
              <a:ext cx="533400" cy="5699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38394" y="5298947"/>
              <a:ext cx="464565" cy="4644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004816" y="5298947"/>
              <a:ext cx="898525" cy="739140"/>
            </a:xfrm>
            <a:custGeom>
              <a:avLst/>
              <a:gdLst/>
              <a:ahLst/>
              <a:cxnLst/>
              <a:rect l="l" t="t" r="r" b="b"/>
              <a:pathLst>
                <a:path w="898525" h="739139">
                  <a:moveTo>
                    <a:pt x="433578" y="232155"/>
                  </a:moveTo>
                  <a:lnTo>
                    <a:pt x="438297" y="185353"/>
                  </a:lnTo>
                  <a:lnTo>
                    <a:pt x="451834" y="141767"/>
                  </a:lnTo>
                  <a:lnTo>
                    <a:pt x="473252" y="102331"/>
                  </a:lnTo>
                  <a:lnTo>
                    <a:pt x="501618" y="67976"/>
                  </a:lnTo>
                  <a:lnTo>
                    <a:pt x="535996" y="39634"/>
                  </a:lnTo>
                  <a:lnTo>
                    <a:pt x="575452" y="18236"/>
                  </a:lnTo>
                  <a:lnTo>
                    <a:pt x="619052" y="4714"/>
                  </a:lnTo>
                  <a:lnTo>
                    <a:pt x="665861" y="0"/>
                  </a:lnTo>
                  <a:lnTo>
                    <a:pt x="712669" y="4714"/>
                  </a:lnTo>
                  <a:lnTo>
                    <a:pt x="756269" y="18236"/>
                  </a:lnTo>
                  <a:lnTo>
                    <a:pt x="795725" y="39634"/>
                  </a:lnTo>
                  <a:lnTo>
                    <a:pt x="830103" y="67976"/>
                  </a:lnTo>
                  <a:lnTo>
                    <a:pt x="858469" y="102331"/>
                  </a:lnTo>
                  <a:lnTo>
                    <a:pt x="879887" y="141767"/>
                  </a:lnTo>
                  <a:lnTo>
                    <a:pt x="893424" y="185353"/>
                  </a:lnTo>
                  <a:lnTo>
                    <a:pt x="898144" y="232155"/>
                  </a:lnTo>
                  <a:lnTo>
                    <a:pt x="893424" y="278962"/>
                  </a:lnTo>
                  <a:lnTo>
                    <a:pt x="879887" y="322558"/>
                  </a:lnTo>
                  <a:lnTo>
                    <a:pt x="858469" y="362008"/>
                  </a:lnTo>
                  <a:lnTo>
                    <a:pt x="830103" y="396379"/>
                  </a:lnTo>
                  <a:lnTo>
                    <a:pt x="795725" y="424738"/>
                  </a:lnTo>
                  <a:lnTo>
                    <a:pt x="756269" y="446150"/>
                  </a:lnTo>
                  <a:lnTo>
                    <a:pt x="712669" y="459682"/>
                  </a:lnTo>
                  <a:lnTo>
                    <a:pt x="665861" y="464400"/>
                  </a:lnTo>
                  <a:lnTo>
                    <a:pt x="619052" y="459682"/>
                  </a:lnTo>
                  <a:lnTo>
                    <a:pt x="575452" y="446150"/>
                  </a:lnTo>
                  <a:lnTo>
                    <a:pt x="535996" y="424738"/>
                  </a:lnTo>
                  <a:lnTo>
                    <a:pt x="501618" y="396379"/>
                  </a:lnTo>
                  <a:lnTo>
                    <a:pt x="473252" y="362008"/>
                  </a:lnTo>
                  <a:lnTo>
                    <a:pt x="451834" y="322558"/>
                  </a:lnTo>
                  <a:lnTo>
                    <a:pt x="438297" y="278962"/>
                  </a:lnTo>
                  <a:lnTo>
                    <a:pt x="433578" y="232155"/>
                  </a:lnTo>
                  <a:close/>
                </a:path>
                <a:path w="898525" h="739139">
                  <a:moveTo>
                    <a:pt x="0" y="738543"/>
                  </a:moveTo>
                  <a:lnTo>
                    <a:pt x="501650" y="396379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706367" y="5925311"/>
              <a:ext cx="941832" cy="2225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13047" y="6037491"/>
              <a:ext cx="727710" cy="0"/>
            </a:xfrm>
            <a:custGeom>
              <a:avLst/>
              <a:gdLst/>
              <a:ahLst/>
              <a:cxnLst/>
              <a:rect l="l" t="t" r="r" b="b"/>
              <a:pathLst>
                <a:path w="727710">
                  <a:moveTo>
                    <a:pt x="0" y="0"/>
                  </a:moveTo>
                  <a:lnTo>
                    <a:pt x="727328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4447414" y="490753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dt" sz="half" idx="6"/>
          </p:nvPr>
        </p:nvSpPr>
        <p:spPr>
          <a:xfrm>
            <a:off x="5038709" y="4932171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2</a:t>
            </a:r>
            <a:endParaRPr dirty="0"/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xfrm>
            <a:off x="6222223" y="4930647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 dirty="0"/>
              <a:t>5</a:t>
            </a:r>
            <a:endParaRPr dirty="0"/>
          </a:p>
        </p:txBody>
      </p:sp>
      <p:sp>
        <p:nvSpPr>
          <p:cNvPr id="90" name="object 90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954908" y="542721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126605" y="542569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826123" y="584243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672074" y="609899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156" y="1278127"/>
            <a:ext cx="7442834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5080" indent="-393700"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3. Se </a:t>
            </a:r>
            <a:r>
              <a:rPr sz="2800" spc="-5" dirty="0">
                <a:latin typeface="Carlito"/>
                <a:cs typeface="Carlito"/>
              </a:rPr>
              <a:t>ainda há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nós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dirty="0">
                <a:latin typeface="Carlito"/>
                <a:cs typeface="Carlito"/>
              </a:rPr>
              <a:t>não </a:t>
            </a:r>
            <a:r>
              <a:rPr sz="2800" spc="-10" dirty="0">
                <a:latin typeface="Carlito"/>
                <a:cs typeface="Carlito"/>
              </a:rPr>
              <a:t>estão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2800" spc="5" dirty="0">
                <a:latin typeface="Carlito"/>
                <a:cs typeface="Carlito"/>
              </a:rPr>
              <a:t>, </a:t>
            </a:r>
            <a:r>
              <a:rPr sz="2800" dirty="0">
                <a:latin typeface="Carlito"/>
                <a:cs typeface="Carlito"/>
              </a:rPr>
              <a:t>ou </a:t>
            </a:r>
            <a:r>
              <a:rPr sz="2800" spc="-5" dirty="0">
                <a:latin typeface="Carlito"/>
                <a:cs typeface="Carlito"/>
              </a:rPr>
              <a:t>há  nós </a:t>
            </a:r>
            <a:r>
              <a:rPr sz="2800" spc="-10" dirty="0">
                <a:latin typeface="Carlito"/>
                <a:cs typeface="Carlito"/>
              </a:rPr>
              <a:t>desconectados </a:t>
            </a:r>
            <a:r>
              <a:rPr sz="2800" spc="5" dirty="0">
                <a:latin typeface="Carlito"/>
                <a:cs typeface="Carlito"/>
              </a:rPr>
              <a:t>em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2800" spc="5" dirty="0">
                <a:latin typeface="Carlito"/>
                <a:cs typeface="Carlito"/>
              </a:rPr>
              <a:t>, </a:t>
            </a:r>
            <a:r>
              <a:rPr sz="2800" spc="-10" dirty="0">
                <a:latin typeface="Carlito"/>
                <a:cs typeface="Carlito"/>
              </a:rPr>
              <a:t>volte </a:t>
            </a:r>
            <a:r>
              <a:rPr sz="2800" dirty="0">
                <a:latin typeface="Carlito"/>
                <a:cs typeface="Carlito"/>
              </a:rPr>
              <a:t>ao passo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9895" y="2996183"/>
            <a:ext cx="576580" cy="600710"/>
            <a:chOff x="2215895" y="2996183"/>
            <a:chExt cx="576580" cy="600710"/>
          </a:xfrm>
        </p:grpSpPr>
        <p:sp>
          <p:nvSpPr>
            <p:cNvPr id="5" name="object 5"/>
            <p:cNvSpPr/>
            <p:nvPr/>
          </p:nvSpPr>
          <p:spPr>
            <a:xfrm>
              <a:off x="2215895" y="2996183"/>
              <a:ext cx="566928" cy="56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7" y="3026663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1" y="302577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7711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4908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21935" y="2490217"/>
            <a:ext cx="576580" cy="603885"/>
            <a:chOff x="3297935" y="2490216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3297935" y="2490216"/>
              <a:ext cx="566927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7" y="2523744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8608" y="2521712"/>
              <a:ext cx="464565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608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6312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21935" y="3499104"/>
            <a:ext cx="576580" cy="603885"/>
            <a:chOff x="3297935" y="349910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297935" y="3499103"/>
              <a:ext cx="566927" cy="566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0607" y="353263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608" y="3529710"/>
              <a:ext cx="464565" cy="4645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608" y="352971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36312" y="35985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13703" y="3502152"/>
            <a:ext cx="576580" cy="600710"/>
            <a:chOff x="4489703" y="3502152"/>
            <a:chExt cx="576580" cy="600710"/>
          </a:xfrm>
        </p:grpSpPr>
        <p:sp>
          <p:nvSpPr>
            <p:cNvPr id="23" name="object 23"/>
            <p:cNvSpPr/>
            <p:nvPr/>
          </p:nvSpPr>
          <p:spPr>
            <a:xfrm>
              <a:off x="4489703" y="3502152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2375" y="353263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0376" y="35313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0376" y="35313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49" y="4714"/>
                  </a:lnTo>
                  <a:lnTo>
                    <a:pt x="322617" y="18236"/>
                  </a:lnTo>
                  <a:lnTo>
                    <a:pt x="362051" y="39634"/>
                  </a:lnTo>
                  <a:lnTo>
                    <a:pt x="396414" y="67976"/>
                  </a:lnTo>
                  <a:lnTo>
                    <a:pt x="424771" y="102331"/>
                  </a:lnTo>
                  <a:lnTo>
                    <a:pt x="446184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4" y="322564"/>
                  </a:lnTo>
                  <a:lnTo>
                    <a:pt x="424771" y="362020"/>
                  </a:lnTo>
                  <a:lnTo>
                    <a:pt x="396414" y="396398"/>
                  </a:lnTo>
                  <a:lnTo>
                    <a:pt x="362051" y="424764"/>
                  </a:lnTo>
                  <a:lnTo>
                    <a:pt x="322617" y="446182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28335" y="36000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9" y="2490217"/>
            <a:ext cx="576580" cy="603885"/>
            <a:chOff x="4480559" y="2490216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4480559" y="2490216"/>
              <a:ext cx="566927" cy="566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3231" y="2523744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31867" y="2521712"/>
              <a:ext cx="464566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67" y="252171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826" y="25900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09815" y="2996183"/>
            <a:ext cx="576580" cy="600710"/>
            <a:chOff x="5385815" y="2996183"/>
            <a:chExt cx="576580" cy="600710"/>
          </a:xfrm>
        </p:grpSpPr>
        <p:sp>
          <p:nvSpPr>
            <p:cNvPr id="35" name="object 35"/>
            <p:cNvSpPr/>
            <p:nvPr/>
          </p:nvSpPr>
          <p:spPr>
            <a:xfrm>
              <a:off x="5385815" y="2996183"/>
              <a:ext cx="566927" cy="5638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8487" y="3026663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6869" y="3025774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6869" y="302577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25081" y="309417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83444" y="2749106"/>
            <a:ext cx="2850515" cy="1019175"/>
            <a:chOff x="2659443" y="2749105"/>
            <a:chExt cx="2850515" cy="1019175"/>
          </a:xfrm>
        </p:grpSpPr>
        <p:sp>
          <p:nvSpPr>
            <p:cNvPr id="41" name="object 41"/>
            <p:cNvSpPr/>
            <p:nvPr/>
          </p:nvSpPr>
          <p:spPr>
            <a:xfrm>
              <a:off x="2664205" y="2753867"/>
              <a:ext cx="684530" cy="1008380"/>
            </a:xfrm>
            <a:custGeom>
              <a:avLst/>
              <a:gdLst/>
              <a:ahLst/>
              <a:cxnLst/>
              <a:rect l="l" t="t" r="r" b="b"/>
              <a:pathLst>
                <a:path w="684529" h="1008379">
                  <a:moveTo>
                    <a:pt x="0" y="339852"/>
                  </a:moveTo>
                  <a:lnTo>
                    <a:pt x="684403" y="0"/>
                  </a:lnTo>
                </a:path>
                <a:path w="684529" h="1008379">
                  <a:moveTo>
                    <a:pt x="0" y="668274"/>
                  </a:moveTo>
                  <a:lnTo>
                    <a:pt x="684403" y="1008126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45102" y="2918078"/>
              <a:ext cx="863600" cy="681355"/>
            </a:xfrm>
            <a:custGeom>
              <a:avLst/>
              <a:gdLst/>
              <a:ahLst/>
              <a:cxnLst/>
              <a:rect l="l" t="t" r="r" b="b"/>
              <a:pathLst>
                <a:path w="863600" h="681354">
                  <a:moveTo>
                    <a:pt x="0" y="0"/>
                  </a:moveTo>
                  <a:lnTo>
                    <a:pt x="863346" y="68122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04816" y="3422141"/>
              <a:ext cx="500380" cy="341630"/>
            </a:xfrm>
            <a:custGeom>
              <a:avLst/>
              <a:gdLst/>
              <a:ahLst/>
              <a:cxnLst/>
              <a:rect l="l" t="t" r="r" b="b"/>
              <a:pathLst>
                <a:path w="500379" h="341629">
                  <a:moveTo>
                    <a:pt x="0" y="341376"/>
                  </a:moveTo>
                  <a:lnTo>
                    <a:pt x="500125" y="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96433" y="2753867"/>
              <a:ext cx="508634" cy="340360"/>
            </a:xfrm>
            <a:custGeom>
              <a:avLst/>
              <a:gdLst/>
              <a:ahLst/>
              <a:cxnLst/>
              <a:rect l="l" t="t" r="r" b="b"/>
              <a:pathLst>
                <a:path w="508635" h="340360">
                  <a:moveTo>
                    <a:pt x="508507" y="33985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80891" y="2986150"/>
              <a:ext cx="1191895" cy="777875"/>
            </a:xfrm>
            <a:custGeom>
              <a:avLst/>
              <a:gdLst/>
              <a:ahLst/>
              <a:cxnLst/>
              <a:rect l="l" t="t" r="r" b="b"/>
              <a:pathLst>
                <a:path w="1191895" h="777875">
                  <a:moveTo>
                    <a:pt x="232156" y="775843"/>
                  </a:moveTo>
                  <a:lnTo>
                    <a:pt x="959485" y="777367"/>
                  </a:lnTo>
                </a:path>
                <a:path w="1191895" h="777875">
                  <a:moveTo>
                    <a:pt x="0" y="0"/>
                  </a:moveTo>
                  <a:lnTo>
                    <a:pt x="0" y="543560"/>
                  </a:lnTo>
                </a:path>
                <a:path w="1191895" h="777875">
                  <a:moveTo>
                    <a:pt x="1183259" y="0"/>
                  </a:moveTo>
                  <a:lnTo>
                    <a:pt x="1191768" y="54521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47414" y="257449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1815" y="35739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24475" y="2430526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0990" algn="l"/>
                <a:tab pos="73088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12	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58359" y="37991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9153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52591" y="264667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24599" y="35110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99938" y="294411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92418" y="30788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A6A6A6"/>
                </a:solidFill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4391" y="2819401"/>
            <a:ext cx="911352" cy="1014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6681" y="2928873"/>
            <a:ext cx="33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74392" y="5126736"/>
            <a:ext cx="893063" cy="1014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3739895" y="4764023"/>
            <a:ext cx="3749040" cy="1612900"/>
            <a:chOff x="2215895" y="4764023"/>
            <a:chExt cx="3749040" cy="1612900"/>
          </a:xfrm>
        </p:grpSpPr>
        <p:sp>
          <p:nvSpPr>
            <p:cNvPr id="59" name="object 59"/>
            <p:cNvSpPr/>
            <p:nvPr/>
          </p:nvSpPr>
          <p:spPr>
            <a:xfrm>
              <a:off x="3297935" y="4767071"/>
              <a:ext cx="566927" cy="5638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0607" y="4800599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8608" y="4797170"/>
              <a:ext cx="464565" cy="4644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8608" y="47971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97935" y="5775959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40607" y="5806439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48608" y="5805258"/>
              <a:ext cx="464565" cy="46446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48608" y="5261609"/>
              <a:ext cx="464820" cy="1008380"/>
            </a:xfrm>
            <a:custGeom>
              <a:avLst/>
              <a:gdLst/>
              <a:ahLst/>
              <a:cxnLst/>
              <a:rect l="l" t="t" r="r" b="b"/>
              <a:pathLst>
                <a:path w="464820" h="1008379">
                  <a:moveTo>
                    <a:pt x="0" y="775881"/>
                  </a:moveTo>
                  <a:lnTo>
                    <a:pt x="4719" y="729078"/>
                  </a:lnTo>
                  <a:lnTo>
                    <a:pt x="18256" y="685486"/>
                  </a:lnTo>
                  <a:lnTo>
                    <a:pt x="39674" y="646038"/>
                  </a:lnTo>
                  <a:lnTo>
                    <a:pt x="68040" y="611668"/>
                  </a:lnTo>
                  <a:lnTo>
                    <a:pt x="102418" y="583310"/>
                  </a:lnTo>
                  <a:lnTo>
                    <a:pt x="141874" y="561898"/>
                  </a:lnTo>
                  <a:lnTo>
                    <a:pt x="185474" y="548367"/>
                  </a:lnTo>
                  <a:lnTo>
                    <a:pt x="232282" y="543648"/>
                  </a:lnTo>
                  <a:lnTo>
                    <a:pt x="279091" y="548367"/>
                  </a:lnTo>
                  <a:lnTo>
                    <a:pt x="322691" y="561898"/>
                  </a:lnTo>
                  <a:lnTo>
                    <a:pt x="362147" y="583310"/>
                  </a:lnTo>
                  <a:lnTo>
                    <a:pt x="396525" y="611668"/>
                  </a:lnTo>
                  <a:lnTo>
                    <a:pt x="424891" y="646038"/>
                  </a:lnTo>
                  <a:lnTo>
                    <a:pt x="446309" y="685486"/>
                  </a:lnTo>
                  <a:lnTo>
                    <a:pt x="459846" y="729078"/>
                  </a:lnTo>
                  <a:lnTo>
                    <a:pt x="464565" y="775881"/>
                  </a:lnTo>
                  <a:lnTo>
                    <a:pt x="459846" y="822683"/>
                  </a:lnTo>
                  <a:lnTo>
                    <a:pt x="446309" y="866275"/>
                  </a:lnTo>
                  <a:lnTo>
                    <a:pt x="424891" y="905723"/>
                  </a:lnTo>
                  <a:lnTo>
                    <a:pt x="396525" y="940093"/>
                  </a:lnTo>
                  <a:lnTo>
                    <a:pt x="362147" y="968451"/>
                  </a:lnTo>
                  <a:lnTo>
                    <a:pt x="322691" y="989863"/>
                  </a:lnTo>
                  <a:lnTo>
                    <a:pt x="279091" y="1003395"/>
                  </a:lnTo>
                  <a:lnTo>
                    <a:pt x="232282" y="1008113"/>
                  </a:lnTo>
                  <a:lnTo>
                    <a:pt x="185474" y="1003395"/>
                  </a:lnTo>
                  <a:lnTo>
                    <a:pt x="141874" y="989863"/>
                  </a:lnTo>
                  <a:lnTo>
                    <a:pt x="102418" y="968451"/>
                  </a:lnTo>
                  <a:lnTo>
                    <a:pt x="68040" y="940093"/>
                  </a:lnTo>
                  <a:lnTo>
                    <a:pt x="39674" y="905723"/>
                  </a:lnTo>
                  <a:lnTo>
                    <a:pt x="18256" y="866275"/>
                  </a:lnTo>
                  <a:lnTo>
                    <a:pt x="4719" y="822683"/>
                  </a:lnTo>
                  <a:lnTo>
                    <a:pt x="0" y="775881"/>
                  </a:lnTo>
                  <a:close/>
                </a:path>
                <a:path w="464820" h="1008379">
                  <a:moveTo>
                    <a:pt x="232282" y="0"/>
                  </a:moveTo>
                  <a:lnTo>
                    <a:pt x="232282" y="54364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15895" y="5269991"/>
              <a:ext cx="566928" cy="56387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58567" y="5303519"/>
              <a:ext cx="533400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67711" y="5300471"/>
              <a:ext cx="464438" cy="46441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67711" y="5029326"/>
              <a:ext cx="1081405" cy="735965"/>
            </a:xfrm>
            <a:custGeom>
              <a:avLst/>
              <a:gdLst/>
              <a:ahLst/>
              <a:cxnLst/>
              <a:rect l="l" t="t" r="r" b="b"/>
              <a:pathLst>
                <a:path w="1081404" h="735964">
                  <a:moveTo>
                    <a:pt x="0" y="503301"/>
                  </a:moveTo>
                  <a:lnTo>
                    <a:pt x="4719" y="456498"/>
                  </a:lnTo>
                  <a:lnTo>
                    <a:pt x="18256" y="412912"/>
                  </a:lnTo>
                  <a:lnTo>
                    <a:pt x="39674" y="373476"/>
                  </a:lnTo>
                  <a:lnTo>
                    <a:pt x="68040" y="339121"/>
                  </a:lnTo>
                  <a:lnTo>
                    <a:pt x="102418" y="310779"/>
                  </a:lnTo>
                  <a:lnTo>
                    <a:pt x="141874" y="289381"/>
                  </a:lnTo>
                  <a:lnTo>
                    <a:pt x="185474" y="275859"/>
                  </a:lnTo>
                  <a:lnTo>
                    <a:pt x="232282" y="271145"/>
                  </a:lnTo>
                  <a:lnTo>
                    <a:pt x="279085" y="275859"/>
                  </a:lnTo>
                  <a:lnTo>
                    <a:pt x="322671" y="289381"/>
                  </a:lnTo>
                  <a:lnTo>
                    <a:pt x="362107" y="310779"/>
                  </a:lnTo>
                  <a:lnTo>
                    <a:pt x="396462" y="339121"/>
                  </a:lnTo>
                  <a:lnTo>
                    <a:pt x="424804" y="373476"/>
                  </a:lnTo>
                  <a:lnTo>
                    <a:pt x="446202" y="412912"/>
                  </a:lnTo>
                  <a:lnTo>
                    <a:pt x="459724" y="456498"/>
                  </a:lnTo>
                  <a:lnTo>
                    <a:pt x="464438" y="503301"/>
                  </a:lnTo>
                  <a:lnTo>
                    <a:pt x="459724" y="550115"/>
                  </a:lnTo>
                  <a:lnTo>
                    <a:pt x="446202" y="593715"/>
                  </a:lnTo>
                  <a:lnTo>
                    <a:pt x="424804" y="633168"/>
                  </a:lnTo>
                  <a:lnTo>
                    <a:pt x="396462" y="667540"/>
                  </a:lnTo>
                  <a:lnTo>
                    <a:pt x="362107" y="695898"/>
                  </a:lnTo>
                  <a:lnTo>
                    <a:pt x="322671" y="717309"/>
                  </a:lnTo>
                  <a:lnTo>
                    <a:pt x="279085" y="730840"/>
                  </a:lnTo>
                  <a:lnTo>
                    <a:pt x="232282" y="735558"/>
                  </a:lnTo>
                  <a:lnTo>
                    <a:pt x="185474" y="730840"/>
                  </a:lnTo>
                  <a:lnTo>
                    <a:pt x="141874" y="717309"/>
                  </a:lnTo>
                  <a:lnTo>
                    <a:pt x="102418" y="695898"/>
                  </a:lnTo>
                  <a:lnTo>
                    <a:pt x="68040" y="667540"/>
                  </a:lnTo>
                  <a:lnTo>
                    <a:pt x="39674" y="633168"/>
                  </a:lnTo>
                  <a:lnTo>
                    <a:pt x="18256" y="593715"/>
                  </a:lnTo>
                  <a:lnTo>
                    <a:pt x="4719" y="550115"/>
                  </a:lnTo>
                  <a:lnTo>
                    <a:pt x="0" y="503301"/>
                  </a:lnTo>
                  <a:close/>
                </a:path>
                <a:path w="1081404" h="735964">
                  <a:moveTo>
                    <a:pt x="396494" y="339090"/>
                  </a:moveTo>
                  <a:lnTo>
                    <a:pt x="108089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89703" y="5775959"/>
              <a:ext cx="566927" cy="5638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32375" y="580643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40376" y="5805258"/>
              <a:ext cx="464438" cy="46446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40376" y="580525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80560" y="4764023"/>
              <a:ext cx="566927" cy="5669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23231" y="4797551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31867" y="4795646"/>
              <a:ext cx="464566" cy="46443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31867" y="4795646"/>
              <a:ext cx="464820" cy="1009650"/>
            </a:xfrm>
            <a:custGeom>
              <a:avLst/>
              <a:gdLst/>
              <a:ahLst/>
              <a:cxnLst/>
              <a:rect l="l" t="t" r="r" b="b"/>
              <a:pathLst>
                <a:path w="464820" h="100965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  <a:path w="464820" h="1009650">
                  <a:moveTo>
                    <a:pt x="232283" y="464438"/>
                  </a:moveTo>
                  <a:lnTo>
                    <a:pt x="240792" y="1009611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88863" y="5266943"/>
              <a:ext cx="563879" cy="56692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31535" y="5300471"/>
              <a:ext cx="533400" cy="56997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38394" y="5298947"/>
              <a:ext cx="464565" cy="4644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813047" y="5298947"/>
              <a:ext cx="2090420" cy="739140"/>
            </a:xfrm>
            <a:custGeom>
              <a:avLst/>
              <a:gdLst/>
              <a:ahLst/>
              <a:cxnLst/>
              <a:rect l="l" t="t" r="r" b="b"/>
              <a:pathLst>
                <a:path w="2090420" h="739139">
                  <a:moveTo>
                    <a:pt x="1625346" y="232155"/>
                  </a:moveTo>
                  <a:lnTo>
                    <a:pt x="1630065" y="185353"/>
                  </a:lnTo>
                  <a:lnTo>
                    <a:pt x="1643602" y="141767"/>
                  </a:lnTo>
                  <a:lnTo>
                    <a:pt x="1665020" y="102331"/>
                  </a:lnTo>
                  <a:lnTo>
                    <a:pt x="1693386" y="67976"/>
                  </a:lnTo>
                  <a:lnTo>
                    <a:pt x="1727764" y="39634"/>
                  </a:lnTo>
                  <a:lnTo>
                    <a:pt x="1767220" y="18236"/>
                  </a:lnTo>
                  <a:lnTo>
                    <a:pt x="1810820" y="4714"/>
                  </a:lnTo>
                  <a:lnTo>
                    <a:pt x="1857628" y="0"/>
                  </a:lnTo>
                  <a:lnTo>
                    <a:pt x="1904437" y="4714"/>
                  </a:lnTo>
                  <a:lnTo>
                    <a:pt x="1948037" y="18236"/>
                  </a:lnTo>
                  <a:lnTo>
                    <a:pt x="1987493" y="39634"/>
                  </a:lnTo>
                  <a:lnTo>
                    <a:pt x="2021871" y="67976"/>
                  </a:lnTo>
                  <a:lnTo>
                    <a:pt x="2050237" y="102331"/>
                  </a:lnTo>
                  <a:lnTo>
                    <a:pt x="2071655" y="141767"/>
                  </a:lnTo>
                  <a:lnTo>
                    <a:pt x="2085192" y="185353"/>
                  </a:lnTo>
                  <a:lnTo>
                    <a:pt x="2089912" y="232155"/>
                  </a:lnTo>
                  <a:lnTo>
                    <a:pt x="2085192" y="278962"/>
                  </a:lnTo>
                  <a:lnTo>
                    <a:pt x="2071655" y="322558"/>
                  </a:lnTo>
                  <a:lnTo>
                    <a:pt x="2050237" y="362008"/>
                  </a:lnTo>
                  <a:lnTo>
                    <a:pt x="2021871" y="396379"/>
                  </a:lnTo>
                  <a:lnTo>
                    <a:pt x="1987493" y="424738"/>
                  </a:lnTo>
                  <a:lnTo>
                    <a:pt x="1948037" y="446150"/>
                  </a:lnTo>
                  <a:lnTo>
                    <a:pt x="1904437" y="459682"/>
                  </a:lnTo>
                  <a:lnTo>
                    <a:pt x="1857628" y="464400"/>
                  </a:lnTo>
                  <a:lnTo>
                    <a:pt x="1810820" y="459682"/>
                  </a:lnTo>
                  <a:lnTo>
                    <a:pt x="1767220" y="446150"/>
                  </a:lnTo>
                  <a:lnTo>
                    <a:pt x="1727764" y="424738"/>
                  </a:lnTo>
                  <a:lnTo>
                    <a:pt x="1693386" y="396379"/>
                  </a:lnTo>
                  <a:lnTo>
                    <a:pt x="1665020" y="362008"/>
                  </a:lnTo>
                  <a:lnTo>
                    <a:pt x="1643602" y="322558"/>
                  </a:lnTo>
                  <a:lnTo>
                    <a:pt x="1630065" y="278962"/>
                  </a:lnTo>
                  <a:lnTo>
                    <a:pt x="1625346" y="232155"/>
                  </a:lnTo>
                  <a:close/>
                </a:path>
                <a:path w="2090420" h="739139">
                  <a:moveTo>
                    <a:pt x="1191767" y="738543"/>
                  </a:moveTo>
                  <a:lnTo>
                    <a:pt x="1693417" y="396379"/>
                  </a:lnTo>
                </a:path>
                <a:path w="2090420" h="739139">
                  <a:moveTo>
                    <a:pt x="0" y="738543"/>
                  </a:moveTo>
                  <a:lnTo>
                    <a:pt x="727328" y="73854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/>
          <p:nvPr/>
        </p:nvSpPr>
        <p:spPr>
          <a:xfrm>
            <a:off x="7306056" y="2694432"/>
            <a:ext cx="3361943" cy="157276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7656576" y="4928615"/>
            <a:ext cx="2908300" cy="1929764"/>
            <a:chOff x="6132576" y="4928615"/>
            <a:chExt cx="2908300" cy="1929764"/>
          </a:xfrm>
        </p:grpSpPr>
        <p:sp>
          <p:nvSpPr>
            <p:cNvPr id="85" name="object 85"/>
            <p:cNvSpPr/>
            <p:nvPr/>
          </p:nvSpPr>
          <p:spPr>
            <a:xfrm>
              <a:off x="6184392" y="4928615"/>
              <a:ext cx="2855975" cy="117957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132576" y="5769863"/>
              <a:ext cx="2709672" cy="108813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4447414" y="490753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dt" sz="half" idx="6"/>
          </p:nvPr>
        </p:nvSpPr>
        <p:spPr>
          <a:xfrm>
            <a:off x="5037540" y="4941255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2</a:t>
            </a:r>
            <a:endParaRPr dirty="0"/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xfrm>
            <a:off x="6221054" y="4939731"/>
            <a:ext cx="14160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pt-BR"/>
              <a:t>5</a:t>
            </a:r>
            <a:endParaRPr dirty="0"/>
          </a:p>
        </p:txBody>
      </p:sp>
      <p:sp>
        <p:nvSpPr>
          <p:cNvPr id="90" name="object 90"/>
          <p:cNvSpPr txBox="1"/>
          <p:nvPr/>
        </p:nvSpPr>
        <p:spPr>
          <a:xfrm>
            <a:off x="2646680" y="5350256"/>
            <a:ext cx="313690" cy="45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600" b="1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899153" y="541258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392418" y="5411063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954908" y="542721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126605" y="5425694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826123" y="584243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036312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228335" y="5932271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672074" y="6098997"/>
            <a:ext cx="141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Comparando Prim x Kruskal</a:t>
            </a:r>
          </a:p>
        </p:txBody>
      </p:sp>
      <p:sp>
        <p:nvSpPr>
          <p:cNvPr id="3" name="object 3"/>
          <p:cNvSpPr/>
          <p:nvPr/>
        </p:nvSpPr>
        <p:spPr>
          <a:xfrm>
            <a:off x="7379209" y="1746504"/>
            <a:ext cx="1984247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28545" y="1054928"/>
            <a:ext cx="7818755" cy="5772093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369570" indent="-344805">
              <a:spcBef>
                <a:spcPts val="1850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3200" spc="-10" dirty="0">
                <a:latin typeface="Carlito"/>
                <a:cs typeface="Carlito"/>
              </a:rPr>
              <a:t>Complexidade Computacional de</a:t>
            </a:r>
            <a:r>
              <a:rPr sz="3200" spc="17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Prim</a:t>
            </a:r>
            <a:endParaRPr sz="3200">
              <a:latin typeface="Carlito"/>
              <a:cs typeface="Carlito"/>
            </a:endParaRPr>
          </a:p>
          <a:p>
            <a:pPr marR="134620" algn="ctr">
              <a:spcBef>
                <a:spcPts val="1320"/>
              </a:spcBef>
            </a:pPr>
            <a:r>
              <a:rPr sz="2400" spc="-969" dirty="0">
                <a:latin typeface="Georgia"/>
                <a:cs typeface="Georgia"/>
              </a:rPr>
              <a:t>𝐶</a:t>
            </a:r>
            <a:r>
              <a:rPr sz="2400" spc="195" dirty="0">
                <a:latin typeface="Georgia"/>
                <a:cs typeface="Georgia"/>
              </a:rPr>
              <a:t> </a:t>
            </a:r>
            <a:r>
              <a:rPr sz="2400" spc="245" dirty="0">
                <a:latin typeface="Georgia"/>
                <a:cs typeface="Georgia"/>
              </a:rPr>
              <a:t>=</a:t>
            </a:r>
            <a:r>
              <a:rPr sz="2400" spc="75" dirty="0">
                <a:latin typeface="Georgia"/>
                <a:cs typeface="Georgia"/>
              </a:rPr>
              <a:t> </a:t>
            </a:r>
            <a:r>
              <a:rPr sz="2400" spc="-275" dirty="0">
                <a:latin typeface="Georgia"/>
                <a:cs typeface="Georgia"/>
              </a:rPr>
              <a:t>𝑂(𝑣</a:t>
            </a:r>
            <a:r>
              <a:rPr sz="2625" spc="-412" baseline="28571" dirty="0">
                <a:latin typeface="Georgia"/>
                <a:cs typeface="Georgia"/>
              </a:rPr>
              <a:t>2</a:t>
            </a:r>
            <a:r>
              <a:rPr sz="2400" spc="-275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  <a:p>
            <a:pPr marL="369570" indent="-344805">
              <a:spcBef>
                <a:spcPts val="1180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3200" spc="-10" dirty="0">
                <a:latin typeface="Carlito"/>
                <a:cs typeface="Carlito"/>
              </a:rPr>
              <a:t>Complexidade do algoritmo de</a:t>
            </a:r>
            <a:r>
              <a:rPr sz="3200" spc="16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Kruskal</a:t>
            </a:r>
            <a:endParaRPr sz="3200">
              <a:latin typeface="Carlito"/>
              <a:cs typeface="Carlito"/>
            </a:endParaRPr>
          </a:p>
          <a:p>
            <a:pPr marR="134620" algn="ctr">
              <a:spcBef>
                <a:spcPts val="1510"/>
              </a:spcBef>
            </a:pPr>
            <a:r>
              <a:rPr sz="2400" spc="-969" dirty="0">
                <a:latin typeface="Georgia"/>
                <a:cs typeface="Georgia"/>
              </a:rPr>
              <a:t>𝐶</a:t>
            </a:r>
            <a:r>
              <a:rPr sz="2400" spc="190" dirty="0">
                <a:latin typeface="Georgia"/>
                <a:cs typeface="Georgia"/>
              </a:rPr>
              <a:t> </a:t>
            </a:r>
            <a:r>
              <a:rPr sz="2400" spc="245" dirty="0">
                <a:latin typeface="Georgia"/>
                <a:cs typeface="Georgia"/>
              </a:rPr>
              <a:t>= </a:t>
            </a:r>
            <a:r>
              <a:rPr sz="2400" spc="-445" dirty="0">
                <a:latin typeface="Georgia"/>
                <a:cs typeface="Georgia"/>
              </a:rPr>
              <a:t>𝑂(𝑎.   </a:t>
            </a:r>
            <a:r>
              <a:rPr sz="2400" spc="-35" dirty="0">
                <a:latin typeface="Georgia"/>
                <a:cs typeface="Georgia"/>
              </a:rPr>
              <a:t>log</a:t>
            </a:r>
            <a:r>
              <a:rPr sz="2400" spc="-365" dirty="0">
                <a:latin typeface="Georgia"/>
                <a:cs typeface="Georgia"/>
              </a:rPr>
              <a:t> </a:t>
            </a:r>
            <a:r>
              <a:rPr sz="2400" spc="-470" dirty="0">
                <a:latin typeface="Georgia"/>
                <a:cs typeface="Georgia"/>
              </a:rPr>
              <a:t>𝑣)</a:t>
            </a:r>
            <a:endParaRPr sz="2400">
              <a:latin typeface="Georgia"/>
              <a:cs typeface="Georgia"/>
            </a:endParaRPr>
          </a:p>
          <a:p>
            <a:pPr marL="369570" indent="-344805">
              <a:spcBef>
                <a:spcPts val="990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3200" spc="-10" dirty="0">
                <a:latin typeface="Carlito"/>
                <a:cs typeface="Carlito"/>
              </a:rPr>
              <a:t>Usamos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Prim</a:t>
            </a:r>
            <a:endParaRPr sz="3200">
              <a:latin typeface="Carlito"/>
              <a:cs typeface="Carlito"/>
            </a:endParaRPr>
          </a:p>
          <a:p>
            <a:pPr marL="768985" lvl="1" indent="-287020">
              <a:spcBef>
                <a:spcPts val="690"/>
              </a:spcBef>
              <a:buFont typeface="Arial"/>
              <a:buChar char="–"/>
              <a:tabLst>
                <a:tab pos="769620" algn="l"/>
              </a:tabLst>
            </a:pPr>
            <a:r>
              <a:rPr sz="2800" spc="-5" dirty="0">
                <a:latin typeface="Carlito"/>
                <a:cs typeface="Carlito"/>
              </a:rPr>
              <a:t>Quando </a:t>
            </a:r>
            <a:r>
              <a:rPr sz="2800" spc="5" dirty="0">
                <a:latin typeface="Carlito"/>
                <a:cs typeface="Carlito"/>
              </a:rPr>
              <a:t>o </a:t>
            </a:r>
            <a:r>
              <a:rPr sz="2800" spc="-25" dirty="0">
                <a:latin typeface="Carlito"/>
                <a:cs typeface="Carlito"/>
              </a:rPr>
              <a:t>grafo </a:t>
            </a:r>
            <a:r>
              <a:rPr sz="2800" spc="5" dirty="0">
                <a:latin typeface="Carlito"/>
                <a:cs typeface="Carlito"/>
              </a:rPr>
              <a:t>é </a:t>
            </a:r>
            <a:r>
              <a:rPr sz="2800" spc="-5" dirty="0">
                <a:latin typeface="Carlito"/>
                <a:cs typeface="Carlito"/>
              </a:rPr>
              <a:t>todo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conexo</a:t>
            </a:r>
            <a:endParaRPr sz="2800">
              <a:latin typeface="Carlito"/>
              <a:cs typeface="Carlito"/>
            </a:endParaRPr>
          </a:p>
          <a:p>
            <a:pPr marL="768985" lvl="1" indent="-287020">
              <a:spcBef>
                <a:spcPts val="675"/>
              </a:spcBef>
              <a:buFont typeface="Arial"/>
              <a:buChar char="–"/>
              <a:tabLst>
                <a:tab pos="769620" algn="l"/>
              </a:tabLst>
            </a:pPr>
            <a:r>
              <a:rPr sz="2800" spc="-5" dirty="0">
                <a:latin typeface="Carlito"/>
                <a:cs typeface="Carlito"/>
              </a:rPr>
              <a:t>Quando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densidade </a:t>
            </a:r>
            <a:r>
              <a:rPr sz="2800" dirty="0">
                <a:latin typeface="Carlito"/>
                <a:cs typeface="Carlito"/>
              </a:rPr>
              <a:t>é </a:t>
            </a:r>
            <a:r>
              <a:rPr sz="2800" spc="-5" dirty="0">
                <a:latin typeface="Carlito"/>
                <a:cs typeface="Carlito"/>
              </a:rPr>
              <a:t>alta </a:t>
            </a:r>
            <a:r>
              <a:rPr sz="2800" spc="-10" dirty="0">
                <a:latin typeface="Carlito"/>
                <a:cs typeface="Carlito"/>
              </a:rPr>
              <a:t>(muitos </a:t>
            </a:r>
            <a:r>
              <a:rPr sz="2800" spc="-15" dirty="0">
                <a:latin typeface="Carlito"/>
                <a:cs typeface="Carlito"/>
              </a:rPr>
              <a:t>arcos </a:t>
            </a:r>
            <a:r>
              <a:rPr sz="2800" spc="-5" dirty="0">
                <a:latin typeface="Carlito"/>
                <a:cs typeface="Carlito"/>
              </a:rPr>
              <a:t>por nó)</a:t>
            </a:r>
            <a:endParaRPr sz="2800">
              <a:latin typeface="Carlito"/>
              <a:cs typeface="Carlito"/>
            </a:endParaRPr>
          </a:p>
          <a:p>
            <a:pPr marL="369570" indent="-344805">
              <a:spcBef>
                <a:spcPts val="750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3200" spc="-10" dirty="0">
                <a:latin typeface="Carlito"/>
                <a:cs typeface="Carlito"/>
              </a:rPr>
              <a:t>Usamos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Kruskal</a:t>
            </a:r>
            <a:endParaRPr sz="3200">
              <a:latin typeface="Carlito"/>
              <a:cs typeface="Carlito"/>
            </a:endParaRPr>
          </a:p>
          <a:p>
            <a:pPr marL="768985" lvl="1" indent="-287020">
              <a:spcBef>
                <a:spcPts val="690"/>
              </a:spcBef>
              <a:buFont typeface="Arial"/>
              <a:buChar char="–"/>
              <a:tabLst>
                <a:tab pos="769620" algn="l"/>
              </a:tabLst>
            </a:pPr>
            <a:r>
              <a:rPr sz="2800" spc="-5" dirty="0">
                <a:latin typeface="Carlito"/>
                <a:cs typeface="Carlito"/>
              </a:rPr>
              <a:t>Quando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25" dirty="0">
                <a:latin typeface="Carlito"/>
                <a:cs typeface="Carlito"/>
              </a:rPr>
              <a:t>grafo </a:t>
            </a:r>
            <a:r>
              <a:rPr sz="2800" spc="-5" dirty="0">
                <a:latin typeface="Carlito"/>
                <a:cs typeface="Carlito"/>
              </a:rPr>
              <a:t>não </a:t>
            </a:r>
            <a:r>
              <a:rPr sz="2800" dirty="0">
                <a:latin typeface="Carlito"/>
                <a:cs typeface="Carlito"/>
              </a:rPr>
              <a:t>é </a:t>
            </a:r>
            <a:r>
              <a:rPr sz="2800" spc="-10" dirty="0">
                <a:latin typeface="Carlito"/>
                <a:cs typeface="Carlito"/>
              </a:rPr>
              <a:t>todo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conexo</a:t>
            </a:r>
            <a:endParaRPr sz="2800">
              <a:latin typeface="Carlito"/>
              <a:cs typeface="Carlito"/>
            </a:endParaRPr>
          </a:p>
          <a:p>
            <a:pPr marL="768985" lvl="1" indent="-287020">
              <a:spcBef>
                <a:spcPts val="675"/>
              </a:spcBef>
              <a:buFont typeface="Arial"/>
              <a:buChar char="–"/>
              <a:tabLst>
                <a:tab pos="769620" algn="l"/>
              </a:tabLst>
            </a:pPr>
            <a:r>
              <a:rPr sz="2800" spc="-5" dirty="0">
                <a:latin typeface="Carlito"/>
                <a:cs typeface="Carlito"/>
              </a:rPr>
              <a:t>Quando </a:t>
            </a:r>
            <a:r>
              <a:rPr sz="2800" spc="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densidade </a:t>
            </a:r>
            <a:r>
              <a:rPr sz="2800" spc="5" dirty="0">
                <a:latin typeface="Carlito"/>
                <a:cs typeface="Carlito"/>
              </a:rPr>
              <a:t>é </a:t>
            </a:r>
            <a:r>
              <a:rPr sz="2800" spc="-10" dirty="0">
                <a:latin typeface="Carlito"/>
                <a:cs typeface="Carlito"/>
              </a:rPr>
              <a:t>baixa (poucos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arcos)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61503" y="2941321"/>
            <a:ext cx="1908048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solidFill>
                  <a:srgbClr val="000000"/>
                </a:solidFill>
                <a:latin typeface="Carlito"/>
                <a:cs typeface="Carlito"/>
              </a:rPr>
              <a:t>Grafos</a:t>
            </a:r>
            <a:r>
              <a:rPr spc="-3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pc="-20" dirty="0">
                <a:solidFill>
                  <a:srgbClr val="000000"/>
                </a:solidFill>
                <a:latin typeface="Carlito"/>
                <a:cs typeface="Carlito"/>
              </a:rPr>
              <a:t>Cíclicos</a:t>
            </a:r>
            <a:endParaRPr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6680" y="1430478"/>
            <a:ext cx="61544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35" dirty="0">
                <a:latin typeface="Carlito"/>
                <a:cs typeface="Carlito"/>
              </a:rPr>
              <a:t>Grafos </a:t>
            </a:r>
            <a:r>
              <a:rPr sz="3200" spc="-10" dirty="0">
                <a:latin typeface="Carlito"/>
                <a:cs typeface="Carlito"/>
              </a:rPr>
              <a:t>podem </a:t>
            </a:r>
            <a:r>
              <a:rPr sz="3200" spc="-20" dirty="0">
                <a:latin typeface="Carlito"/>
                <a:cs typeface="Carlito"/>
              </a:rPr>
              <a:t>formar </a:t>
            </a:r>
            <a:r>
              <a:rPr sz="3200" spc="-10" dirty="0">
                <a:latin typeface="Carlito"/>
                <a:cs typeface="Carlito"/>
              </a:rPr>
              <a:t>ou não</a:t>
            </a:r>
            <a:r>
              <a:rPr sz="3200" spc="16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ciclos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44496" y="2761489"/>
            <a:ext cx="576580" cy="603885"/>
            <a:chOff x="920496" y="2761488"/>
            <a:chExt cx="576580" cy="603885"/>
          </a:xfrm>
        </p:grpSpPr>
        <p:sp>
          <p:nvSpPr>
            <p:cNvPr id="5" name="object 5"/>
            <p:cNvSpPr/>
            <p:nvPr/>
          </p:nvSpPr>
          <p:spPr>
            <a:xfrm>
              <a:off x="920496" y="2761488"/>
              <a:ext cx="566928" cy="566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3168" y="2795016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1600" y="2793238"/>
              <a:ext cx="464515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1600" y="279323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8" y="185474"/>
                  </a:lnTo>
                  <a:lnTo>
                    <a:pt x="18250" y="141874"/>
                  </a:lnTo>
                  <a:lnTo>
                    <a:pt x="39661" y="102418"/>
                  </a:lnTo>
                  <a:lnTo>
                    <a:pt x="68019" y="68040"/>
                  </a:lnTo>
                  <a:lnTo>
                    <a:pt x="102389" y="39674"/>
                  </a:lnTo>
                  <a:lnTo>
                    <a:pt x="141837" y="18256"/>
                  </a:lnTo>
                  <a:lnTo>
                    <a:pt x="185429" y="4719"/>
                  </a:lnTo>
                  <a:lnTo>
                    <a:pt x="232232" y="0"/>
                  </a:lnTo>
                  <a:lnTo>
                    <a:pt x="279040" y="4719"/>
                  </a:lnTo>
                  <a:lnTo>
                    <a:pt x="322640" y="18256"/>
                  </a:lnTo>
                  <a:lnTo>
                    <a:pt x="362096" y="39674"/>
                  </a:lnTo>
                  <a:lnTo>
                    <a:pt x="396474" y="68040"/>
                  </a:lnTo>
                  <a:lnTo>
                    <a:pt x="424840" y="102418"/>
                  </a:lnTo>
                  <a:lnTo>
                    <a:pt x="446258" y="141874"/>
                  </a:lnTo>
                  <a:lnTo>
                    <a:pt x="459795" y="185474"/>
                  </a:lnTo>
                  <a:lnTo>
                    <a:pt x="464515" y="232283"/>
                  </a:lnTo>
                  <a:lnTo>
                    <a:pt x="459795" y="279085"/>
                  </a:lnTo>
                  <a:lnTo>
                    <a:pt x="446258" y="322671"/>
                  </a:lnTo>
                  <a:lnTo>
                    <a:pt x="424840" y="362107"/>
                  </a:lnTo>
                  <a:lnTo>
                    <a:pt x="396474" y="396462"/>
                  </a:lnTo>
                  <a:lnTo>
                    <a:pt x="362096" y="424804"/>
                  </a:lnTo>
                  <a:lnTo>
                    <a:pt x="322640" y="446202"/>
                  </a:lnTo>
                  <a:lnTo>
                    <a:pt x="279040" y="459724"/>
                  </a:lnTo>
                  <a:lnTo>
                    <a:pt x="232232" y="464438"/>
                  </a:lnTo>
                  <a:lnTo>
                    <a:pt x="185429" y="459724"/>
                  </a:lnTo>
                  <a:lnTo>
                    <a:pt x="141837" y="446202"/>
                  </a:lnTo>
                  <a:lnTo>
                    <a:pt x="102389" y="424804"/>
                  </a:lnTo>
                  <a:lnTo>
                    <a:pt x="68019" y="396462"/>
                  </a:lnTo>
                  <a:lnTo>
                    <a:pt x="39661" y="362107"/>
                  </a:lnTo>
                  <a:lnTo>
                    <a:pt x="18250" y="322671"/>
                  </a:lnTo>
                  <a:lnTo>
                    <a:pt x="4718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58263" y="286151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26535" y="2103120"/>
            <a:ext cx="576580" cy="1917700"/>
            <a:chOff x="2002535" y="2103120"/>
            <a:chExt cx="576580" cy="1917700"/>
          </a:xfrm>
        </p:grpSpPr>
        <p:sp>
          <p:nvSpPr>
            <p:cNvPr id="11" name="object 11"/>
            <p:cNvSpPr/>
            <p:nvPr/>
          </p:nvSpPr>
          <p:spPr>
            <a:xfrm>
              <a:off x="2002535" y="2103120"/>
              <a:ext cx="563880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45207" y="2136648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52573" y="2132838"/>
              <a:ext cx="464438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2573" y="213283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02535" y="3419856"/>
              <a:ext cx="563880" cy="5638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45207" y="3450336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52446" y="3448939"/>
              <a:ext cx="464565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2446" y="344893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3"/>
                  </a:lnTo>
                  <a:lnTo>
                    <a:pt x="459846" y="279085"/>
                  </a:lnTo>
                  <a:lnTo>
                    <a:pt x="446309" y="322671"/>
                  </a:lnTo>
                  <a:lnTo>
                    <a:pt x="424891" y="362107"/>
                  </a:lnTo>
                  <a:lnTo>
                    <a:pt x="396525" y="396462"/>
                  </a:lnTo>
                  <a:lnTo>
                    <a:pt x="362147" y="424804"/>
                  </a:lnTo>
                  <a:lnTo>
                    <a:pt x="322691" y="446202"/>
                  </a:lnTo>
                  <a:lnTo>
                    <a:pt x="279091" y="459724"/>
                  </a:lnTo>
                  <a:lnTo>
                    <a:pt x="232282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39643" y="351777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18304" y="3419856"/>
            <a:ext cx="576580" cy="603885"/>
            <a:chOff x="3194304" y="3419855"/>
            <a:chExt cx="576580" cy="603885"/>
          </a:xfrm>
        </p:grpSpPr>
        <p:sp>
          <p:nvSpPr>
            <p:cNvPr id="21" name="object 21"/>
            <p:cNvSpPr/>
            <p:nvPr/>
          </p:nvSpPr>
          <p:spPr>
            <a:xfrm>
              <a:off x="3194304" y="3419855"/>
              <a:ext cx="563880" cy="5669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36976" y="3453383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44215" y="3450462"/>
              <a:ext cx="464438" cy="4645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44215" y="34504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2"/>
                  </a:lnTo>
                  <a:lnTo>
                    <a:pt x="459724" y="279091"/>
                  </a:lnTo>
                  <a:lnTo>
                    <a:pt x="446202" y="322691"/>
                  </a:lnTo>
                  <a:lnTo>
                    <a:pt x="424804" y="362147"/>
                  </a:lnTo>
                  <a:lnTo>
                    <a:pt x="396462" y="396525"/>
                  </a:lnTo>
                  <a:lnTo>
                    <a:pt x="362107" y="424891"/>
                  </a:lnTo>
                  <a:lnTo>
                    <a:pt x="322671" y="446309"/>
                  </a:lnTo>
                  <a:lnTo>
                    <a:pt x="279085" y="459846"/>
                  </a:lnTo>
                  <a:lnTo>
                    <a:pt x="232283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931791" y="35192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09160" y="2103121"/>
            <a:ext cx="576580" cy="603885"/>
            <a:chOff x="3185160" y="2103120"/>
            <a:chExt cx="576580" cy="603885"/>
          </a:xfrm>
        </p:grpSpPr>
        <p:sp>
          <p:nvSpPr>
            <p:cNvPr id="27" name="object 27"/>
            <p:cNvSpPr/>
            <p:nvPr/>
          </p:nvSpPr>
          <p:spPr>
            <a:xfrm>
              <a:off x="3185160" y="2103120"/>
              <a:ext cx="566927" cy="5638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7832" y="2136648"/>
              <a:ext cx="533399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35833" y="2132838"/>
              <a:ext cx="464439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35833" y="213283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9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39643" y="2201036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5705" algn="l"/>
              </a:tabLst>
            </a:pPr>
            <a:r>
              <a:rPr dirty="0">
                <a:latin typeface="Carlito"/>
                <a:cs typeface="Carlito"/>
              </a:rPr>
              <a:t>2	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14415" y="2761489"/>
            <a:ext cx="576580" cy="603885"/>
            <a:chOff x="4090415" y="2761488"/>
            <a:chExt cx="576580" cy="603885"/>
          </a:xfrm>
        </p:grpSpPr>
        <p:sp>
          <p:nvSpPr>
            <p:cNvPr id="33" name="object 33"/>
            <p:cNvSpPr/>
            <p:nvPr/>
          </p:nvSpPr>
          <p:spPr>
            <a:xfrm>
              <a:off x="4090415" y="2761488"/>
              <a:ext cx="563879" cy="56692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33087" y="2795016"/>
              <a:ext cx="533400" cy="5699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40707" y="2793238"/>
              <a:ext cx="464438" cy="46443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40707" y="279323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828539" y="286151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92044" y="2365121"/>
            <a:ext cx="2840990" cy="1317625"/>
          </a:xfrm>
          <a:custGeom>
            <a:avLst/>
            <a:gdLst/>
            <a:ahLst/>
            <a:cxnLst/>
            <a:rect l="l" t="t" r="r" b="b"/>
            <a:pathLst>
              <a:path w="2840990" h="1317625">
                <a:moveTo>
                  <a:pt x="0" y="496188"/>
                </a:moveTo>
                <a:lnTo>
                  <a:pt x="684530" y="0"/>
                </a:lnTo>
              </a:path>
              <a:path w="2840990" h="1317625">
                <a:moveTo>
                  <a:pt x="0" y="824611"/>
                </a:moveTo>
                <a:lnTo>
                  <a:pt x="684403" y="1316101"/>
                </a:lnTo>
              </a:path>
              <a:path w="2840990" h="1317625">
                <a:moveTo>
                  <a:pt x="1080897" y="164211"/>
                </a:moveTo>
                <a:lnTo>
                  <a:pt x="1876170" y="1317624"/>
                </a:lnTo>
              </a:path>
              <a:path w="2840990" h="1317625">
                <a:moveTo>
                  <a:pt x="2340610" y="1317624"/>
                </a:moveTo>
                <a:lnTo>
                  <a:pt x="2840735" y="824611"/>
                </a:lnTo>
              </a:path>
              <a:path w="2840990" h="1317625">
                <a:moveTo>
                  <a:pt x="1148969" y="0"/>
                </a:moveTo>
                <a:lnTo>
                  <a:pt x="1867789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6589776" y="2788921"/>
            <a:ext cx="576580" cy="603885"/>
            <a:chOff x="5065776" y="2788920"/>
            <a:chExt cx="576580" cy="603885"/>
          </a:xfrm>
        </p:grpSpPr>
        <p:sp>
          <p:nvSpPr>
            <p:cNvPr id="40" name="object 40"/>
            <p:cNvSpPr/>
            <p:nvPr/>
          </p:nvSpPr>
          <p:spPr>
            <a:xfrm>
              <a:off x="5065776" y="2788920"/>
              <a:ext cx="563879" cy="5669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8448" y="2822448"/>
              <a:ext cx="533400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14925" y="2819781"/>
              <a:ext cx="464438" cy="46443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14925" y="281978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9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802883" y="28883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525511" y="2127505"/>
            <a:ext cx="576580" cy="603885"/>
            <a:chOff x="6001511" y="2127504"/>
            <a:chExt cx="576580" cy="603885"/>
          </a:xfrm>
        </p:grpSpPr>
        <p:sp>
          <p:nvSpPr>
            <p:cNvPr id="46" name="object 46"/>
            <p:cNvSpPr/>
            <p:nvPr/>
          </p:nvSpPr>
          <p:spPr>
            <a:xfrm>
              <a:off x="6001511" y="2127504"/>
              <a:ext cx="563880" cy="56692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44183" y="2161032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51803" y="2159381"/>
              <a:ext cx="464439" cy="4644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51803" y="215938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9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9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740142" y="22275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525511" y="3435097"/>
            <a:ext cx="576580" cy="603885"/>
            <a:chOff x="6001511" y="3435096"/>
            <a:chExt cx="576580" cy="603885"/>
          </a:xfrm>
        </p:grpSpPr>
        <p:sp>
          <p:nvSpPr>
            <p:cNvPr id="52" name="object 52"/>
            <p:cNvSpPr/>
            <p:nvPr/>
          </p:nvSpPr>
          <p:spPr>
            <a:xfrm>
              <a:off x="6001511" y="3435096"/>
              <a:ext cx="563880" cy="56692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44183" y="3468624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51803" y="3467100"/>
              <a:ext cx="464439" cy="46443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51803" y="346710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6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9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6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740142" y="35358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830056" y="3438145"/>
            <a:ext cx="576580" cy="603885"/>
            <a:chOff x="7306056" y="3438144"/>
            <a:chExt cx="576580" cy="603885"/>
          </a:xfrm>
        </p:grpSpPr>
        <p:sp>
          <p:nvSpPr>
            <p:cNvPr id="58" name="object 58"/>
            <p:cNvSpPr/>
            <p:nvPr/>
          </p:nvSpPr>
          <p:spPr>
            <a:xfrm>
              <a:off x="7306056" y="3438144"/>
              <a:ext cx="563879" cy="56387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48728" y="3471672"/>
              <a:ext cx="533400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56348" y="3468624"/>
              <a:ext cx="464438" cy="46443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56348" y="346862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045321" y="35373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820911" y="2127505"/>
            <a:ext cx="576580" cy="603885"/>
            <a:chOff x="7296911" y="2127504"/>
            <a:chExt cx="576580" cy="603885"/>
          </a:xfrm>
        </p:grpSpPr>
        <p:sp>
          <p:nvSpPr>
            <p:cNvPr id="64" name="object 64"/>
            <p:cNvSpPr/>
            <p:nvPr/>
          </p:nvSpPr>
          <p:spPr>
            <a:xfrm>
              <a:off x="7296911" y="2127504"/>
              <a:ext cx="566927" cy="56692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39583" y="2161032"/>
              <a:ext cx="533400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47838" y="2159381"/>
              <a:ext cx="464565" cy="46443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347838" y="215938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3"/>
                  </a:lnTo>
                  <a:lnTo>
                    <a:pt x="459846" y="279085"/>
                  </a:lnTo>
                  <a:lnTo>
                    <a:pt x="446309" y="322671"/>
                  </a:lnTo>
                  <a:lnTo>
                    <a:pt x="424891" y="362107"/>
                  </a:lnTo>
                  <a:lnTo>
                    <a:pt x="396525" y="396462"/>
                  </a:lnTo>
                  <a:lnTo>
                    <a:pt x="362147" y="424804"/>
                  </a:lnTo>
                  <a:lnTo>
                    <a:pt x="322691" y="446202"/>
                  </a:lnTo>
                  <a:lnTo>
                    <a:pt x="279091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9036812" y="22275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9829800" y="2788921"/>
            <a:ext cx="576580" cy="603885"/>
            <a:chOff x="8305800" y="2788920"/>
            <a:chExt cx="576580" cy="603885"/>
          </a:xfrm>
        </p:grpSpPr>
        <p:sp>
          <p:nvSpPr>
            <p:cNvPr id="70" name="object 70"/>
            <p:cNvSpPr/>
            <p:nvPr/>
          </p:nvSpPr>
          <p:spPr>
            <a:xfrm>
              <a:off x="8305800" y="2788920"/>
              <a:ext cx="563879" cy="56692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348471" y="2822448"/>
              <a:ext cx="533400" cy="5699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355965" y="2819781"/>
              <a:ext cx="464565" cy="46443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55965" y="281978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3"/>
                  </a:lnTo>
                  <a:lnTo>
                    <a:pt x="459846" y="279085"/>
                  </a:lnTo>
                  <a:lnTo>
                    <a:pt x="446309" y="322671"/>
                  </a:lnTo>
                  <a:lnTo>
                    <a:pt x="424891" y="362107"/>
                  </a:lnTo>
                  <a:lnTo>
                    <a:pt x="396525" y="396462"/>
                  </a:lnTo>
                  <a:lnTo>
                    <a:pt x="362147" y="424804"/>
                  </a:lnTo>
                  <a:lnTo>
                    <a:pt x="322691" y="446202"/>
                  </a:lnTo>
                  <a:lnTo>
                    <a:pt x="279091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0045066" y="28883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032117" y="2341753"/>
            <a:ext cx="2915920" cy="1409065"/>
          </a:xfrm>
          <a:custGeom>
            <a:avLst/>
            <a:gdLst/>
            <a:ahLst/>
            <a:cxnLst/>
            <a:rect l="l" t="t" r="r" b="b"/>
            <a:pathLst>
              <a:path w="2915920" h="1409064">
                <a:moveTo>
                  <a:pt x="543687" y="1357503"/>
                </a:moveTo>
                <a:lnTo>
                  <a:pt x="542810" y="1354836"/>
                </a:lnTo>
                <a:lnTo>
                  <a:pt x="513969" y="1265809"/>
                </a:lnTo>
                <a:lnTo>
                  <a:pt x="513080" y="1263396"/>
                </a:lnTo>
                <a:lnTo>
                  <a:pt x="510413" y="1261999"/>
                </a:lnTo>
                <a:lnTo>
                  <a:pt x="508000" y="1262761"/>
                </a:lnTo>
                <a:lnTo>
                  <a:pt x="505460" y="1263650"/>
                </a:lnTo>
                <a:lnTo>
                  <a:pt x="504063" y="1266317"/>
                </a:lnTo>
                <a:lnTo>
                  <a:pt x="504825" y="1268730"/>
                </a:lnTo>
                <a:lnTo>
                  <a:pt x="526732" y="1336103"/>
                </a:lnTo>
                <a:lnTo>
                  <a:pt x="6350" y="870966"/>
                </a:lnTo>
                <a:lnTo>
                  <a:pt x="0" y="878078"/>
                </a:lnTo>
                <a:lnTo>
                  <a:pt x="520192" y="1343037"/>
                </a:lnTo>
                <a:lnTo>
                  <a:pt x="448564" y="1328420"/>
                </a:lnTo>
                <a:lnTo>
                  <a:pt x="446024" y="1330071"/>
                </a:lnTo>
                <a:lnTo>
                  <a:pt x="445008" y="1335278"/>
                </a:lnTo>
                <a:lnTo>
                  <a:pt x="446659" y="1337691"/>
                </a:lnTo>
                <a:lnTo>
                  <a:pt x="449199" y="1338326"/>
                </a:lnTo>
                <a:lnTo>
                  <a:pt x="543687" y="1357503"/>
                </a:lnTo>
                <a:close/>
              </a:path>
              <a:path w="2915920" h="1409064">
                <a:moveTo>
                  <a:pt x="543687" y="49911"/>
                </a:moveTo>
                <a:lnTo>
                  <a:pt x="449453" y="70358"/>
                </a:lnTo>
                <a:lnTo>
                  <a:pt x="446913" y="70993"/>
                </a:lnTo>
                <a:lnTo>
                  <a:pt x="445262" y="73533"/>
                </a:lnTo>
                <a:lnTo>
                  <a:pt x="445897" y="76073"/>
                </a:lnTo>
                <a:lnTo>
                  <a:pt x="446405" y="78613"/>
                </a:lnTo>
                <a:lnTo>
                  <a:pt x="448945" y="80264"/>
                </a:lnTo>
                <a:lnTo>
                  <a:pt x="451485" y="79756"/>
                </a:lnTo>
                <a:lnTo>
                  <a:pt x="520420" y="64731"/>
                </a:lnTo>
                <a:lnTo>
                  <a:pt x="0" y="542544"/>
                </a:lnTo>
                <a:lnTo>
                  <a:pt x="6350" y="549529"/>
                </a:lnTo>
                <a:lnTo>
                  <a:pt x="526910" y="71716"/>
                </a:lnTo>
                <a:lnTo>
                  <a:pt x="506095" y="139065"/>
                </a:lnTo>
                <a:lnTo>
                  <a:pt x="505333" y="141605"/>
                </a:lnTo>
                <a:lnTo>
                  <a:pt x="506730" y="144272"/>
                </a:lnTo>
                <a:lnTo>
                  <a:pt x="509270" y="145034"/>
                </a:lnTo>
                <a:lnTo>
                  <a:pt x="511683" y="145923"/>
                </a:lnTo>
                <a:lnTo>
                  <a:pt x="514350" y="144399"/>
                </a:lnTo>
                <a:lnTo>
                  <a:pt x="542810" y="52705"/>
                </a:lnTo>
                <a:lnTo>
                  <a:pt x="543687" y="49911"/>
                </a:lnTo>
                <a:close/>
              </a:path>
              <a:path w="2915920" h="1409064">
                <a:moveTo>
                  <a:pt x="825754" y="1039749"/>
                </a:moveTo>
                <a:lnTo>
                  <a:pt x="824992" y="1036828"/>
                </a:lnTo>
                <a:lnTo>
                  <a:pt x="820420" y="1034288"/>
                </a:lnTo>
                <a:lnTo>
                  <a:pt x="817499" y="1035050"/>
                </a:lnTo>
                <a:lnTo>
                  <a:pt x="780669" y="1098169"/>
                </a:lnTo>
                <a:lnTo>
                  <a:pt x="780669" y="282067"/>
                </a:lnTo>
                <a:lnTo>
                  <a:pt x="771144" y="282067"/>
                </a:lnTo>
                <a:lnTo>
                  <a:pt x="771144" y="1098169"/>
                </a:lnTo>
                <a:lnTo>
                  <a:pt x="735584" y="1037209"/>
                </a:lnTo>
                <a:lnTo>
                  <a:pt x="734187" y="1035050"/>
                </a:lnTo>
                <a:lnTo>
                  <a:pt x="731266" y="1034288"/>
                </a:lnTo>
                <a:lnTo>
                  <a:pt x="726694" y="1036828"/>
                </a:lnTo>
                <a:lnTo>
                  <a:pt x="725932" y="1039749"/>
                </a:lnTo>
                <a:lnTo>
                  <a:pt x="727329" y="1042035"/>
                </a:lnTo>
                <a:lnTo>
                  <a:pt x="775843" y="1125347"/>
                </a:lnTo>
                <a:lnTo>
                  <a:pt x="781392" y="1115822"/>
                </a:lnTo>
                <a:lnTo>
                  <a:pt x="824484" y="1042035"/>
                </a:lnTo>
                <a:lnTo>
                  <a:pt x="825754" y="1039749"/>
                </a:lnTo>
                <a:close/>
              </a:path>
              <a:path w="2915920" h="1409064">
                <a:moveTo>
                  <a:pt x="1839937" y="1363853"/>
                </a:moveTo>
                <a:lnTo>
                  <a:pt x="1838833" y="1363853"/>
                </a:lnTo>
                <a:lnTo>
                  <a:pt x="1821103" y="1363853"/>
                </a:lnTo>
                <a:lnTo>
                  <a:pt x="1760093" y="1399286"/>
                </a:lnTo>
                <a:lnTo>
                  <a:pt x="1757807" y="1400556"/>
                </a:lnTo>
                <a:lnTo>
                  <a:pt x="1757045" y="1403477"/>
                </a:lnTo>
                <a:lnTo>
                  <a:pt x="1758442" y="1405763"/>
                </a:lnTo>
                <a:lnTo>
                  <a:pt x="1759712" y="1408049"/>
                </a:lnTo>
                <a:lnTo>
                  <a:pt x="1762633" y="1408811"/>
                </a:lnTo>
                <a:lnTo>
                  <a:pt x="1764919" y="1407541"/>
                </a:lnTo>
                <a:lnTo>
                  <a:pt x="1839937" y="1363853"/>
                </a:lnTo>
                <a:close/>
              </a:path>
              <a:path w="2915920" h="1409064">
                <a:moveTo>
                  <a:pt x="1848231" y="1359027"/>
                </a:moveTo>
                <a:lnTo>
                  <a:pt x="1765046" y="1310386"/>
                </a:lnTo>
                <a:lnTo>
                  <a:pt x="1762887" y="1308989"/>
                </a:lnTo>
                <a:lnTo>
                  <a:pt x="1759966" y="1309751"/>
                </a:lnTo>
                <a:lnTo>
                  <a:pt x="1758569" y="1312037"/>
                </a:lnTo>
                <a:lnTo>
                  <a:pt x="1757299" y="1314323"/>
                </a:lnTo>
                <a:lnTo>
                  <a:pt x="1758061" y="1317244"/>
                </a:lnTo>
                <a:lnTo>
                  <a:pt x="1760347" y="1318514"/>
                </a:lnTo>
                <a:lnTo>
                  <a:pt x="1821230" y="1354302"/>
                </a:lnTo>
                <a:lnTo>
                  <a:pt x="1008126" y="1352804"/>
                </a:lnTo>
                <a:lnTo>
                  <a:pt x="1008126" y="1362329"/>
                </a:lnTo>
                <a:lnTo>
                  <a:pt x="1821154" y="1363827"/>
                </a:lnTo>
                <a:lnTo>
                  <a:pt x="1838833" y="1363853"/>
                </a:lnTo>
                <a:lnTo>
                  <a:pt x="1839988" y="1363827"/>
                </a:lnTo>
                <a:lnTo>
                  <a:pt x="1848231" y="1359027"/>
                </a:lnTo>
                <a:close/>
              </a:path>
              <a:path w="2915920" h="1409064">
                <a:moveTo>
                  <a:pt x="1916303" y="1194955"/>
                </a:moveTo>
                <a:lnTo>
                  <a:pt x="1915642" y="1190371"/>
                </a:lnTo>
                <a:lnTo>
                  <a:pt x="1902587" y="1099439"/>
                </a:lnTo>
                <a:lnTo>
                  <a:pt x="1902206" y="1096899"/>
                </a:lnTo>
                <a:lnTo>
                  <a:pt x="1899793" y="1095121"/>
                </a:lnTo>
                <a:lnTo>
                  <a:pt x="1897253" y="1095375"/>
                </a:lnTo>
                <a:lnTo>
                  <a:pt x="1894586" y="1095756"/>
                </a:lnTo>
                <a:lnTo>
                  <a:pt x="1892808" y="1098169"/>
                </a:lnTo>
                <a:lnTo>
                  <a:pt x="1903120" y="1170647"/>
                </a:lnTo>
                <a:lnTo>
                  <a:pt x="1017943" y="54610"/>
                </a:lnTo>
                <a:lnTo>
                  <a:pt x="1812658" y="54610"/>
                </a:lnTo>
                <a:lnTo>
                  <a:pt x="1751711" y="90170"/>
                </a:lnTo>
                <a:lnTo>
                  <a:pt x="1749425" y="91567"/>
                </a:lnTo>
                <a:lnTo>
                  <a:pt x="1748663" y="94488"/>
                </a:lnTo>
                <a:lnTo>
                  <a:pt x="1750060" y="96774"/>
                </a:lnTo>
                <a:lnTo>
                  <a:pt x="1751330" y="99060"/>
                </a:lnTo>
                <a:lnTo>
                  <a:pt x="1754251" y="99822"/>
                </a:lnTo>
                <a:lnTo>
                  <a:pt x="1756537" y="98425"/>
                </a:lnTo>
                <a:lnTo>
                  <a:pt x="1831771" y="54610"/>
                </a:lnTo>
                <a:lnTo>
                  <a:pt x="1839849" y="49911"/>
                </a:lnTo>
                <a:lnTo>
                  <a:pt x="1831581" y="45085"/>
                </a:lnTo>
                <a:lnTo>
                  <a:pt x="1756537" y="1270"/>
                </a:lnTo>
                <a:lnTo>
                  <a:pt x="1754251" y="0"/>
                </a:lnTo>
                <a:lnTo>
                  <a:pt x="1751330" y="762"/>
                </a:lnTo>
                <a:lnTo>
                  <a:pt x="1750060" y="3048"/>
                </a:lnTo>
                <a:lnTo>
                  <a:pt x="1748663" y="5334"/>
                </a:lnTo>
                <a:lnTo>
                  <a:pt x="1749425" y="8255"/>
                </a:lnTo>
                <a:lnTo>
                  <a:pt x="1751711" y="9525"/>
                </a:lnTo>
                <a:lnTo>
                  <a:pt x="1812658" y="45085"/>
                </a:lnTo>
                <a:lnTo>
                  <a:pt x="1008126" y="45085"/>
                </a:lnTo>
                <a:lnTo>
                  <a:pt x="1008126" y="49796"/>
                </a:lnTo>
                <a:lnTo>
                  <a:pt x="1004303" y="52832"/>
                </a:lnTo>
                <a:lnTo>
                  <a:pt x="1895741" y="1176642"/>
                </a:lnTo>
                <a:lnTo>
                  <a:pt x="1829943" y="1151001"/>
                </a:lnTo>
                <a:lnTo>
                  <a:pt x="1827530" y="1149985"/>
                </a:lnTo>
                <a:lnTo>
                  <a:pt x="1824736" y="1151255"/>
                </a:lnTo>
                <a:lnTo>
                  <a:pt x="1823847" y="1153668"/>
                </a:lnTo>
                <a:lnTo>
                  <a:pt x="1822831" y="1156081"/>
                </a:lnTo>
                <a:lnTo>
                  <a:pt x="1824101" y="1158875"/>
                </a:lnTo>
                <a:lnTo>
                  <a:pt x="1826514" y="1159891"/>
                </a:lnTo>
                <a:lnTo>
                  <a:pt x="1916303" y="1194955"/>
                </a:lnTo>
                <a:close/>
              </a:path>
              <a:path w="2915920" h="1409064">
                <a:moveTo>
                  <a:pt x="2122805" y="367157"/>
                </a:moveTo>
                <a:lnTo>
                  <a:pt x="2121408" y="364871"/>
                </a:lnTo>
                <a:lnTo>
                  <a:pt x="2077605" y="291465"/>
                </a:lnTo>
                <a:lnTo>
                  <a:pt x="2072005" y="282067"/>
                </a:lnTo>
                <a:lnTo>
                  <a:pt x="2024253" y="365760"/>
                </a:lnTo>
                <a:lnTo>
                  <a:pt x="2022983" y="368046"/>
                </a:lnTo>
                <a:lnTo>
                  <a:pt x="2023745" y="370967"/>
                </a:lnTo>
                <a:lnTo>
                  <a:pt x="2026031" y="372364"/>
                </a:lnTo>
                <a:lnTo>
                  <a:pt x="2028317" y="373634"/>
                </a:lnTo>
                <a:lnTo>
                  <a:pt x="2031238" y="372872"/>
                </a:lnTo>
                <a:lnTo>
                  <a:pt x="2032508" y="370586"/>
                </a:lnTo>
                <a:lnTo>
                  <a:pt x="2067471" y="309181"/>
                </a:lnTo>
                <a:lnTo>
                  <a:pt x="2075688" y="1126871"/>
                </a:lnTo>
                <a:lnTo>
                  <a:pt x="2085213" y="1126744"/>
                </a:lnTo>
                <a:lnTo>
                  <a:pt x="2076996" y="308978"/>
                </a:lnTo>
                <a:lnTo>
                  <a:pt x="2113280" y="369697"/>
                </a:lnTo>
                <a:lnTo>
                  <a:pt x="2114550" y="371983"/>
                </a:lnTo>
                <a:lnTo>
                  <a:pt x="2117471" y="372745"/>
                </a:lnTo>
                <a:lnTo>
                  <a:pt x="2119757" y="371348"/>
                </a:lnTo>
                <a:lnTo>
                  <a:pt x="2122043" y="370078"/>
                </a:lnTo>
                <a:lnTo>
                  <a:pt x="2122805" y="367157"/>
                </a:lnTo>
                <a:close/>
              </a:path>
              <a:path w="2915920" h="1409064">
                <a:moveTo>
                  <a:pt x="2915920" y="874522"/>
                </a:moveTo>
                <a:lnTo>
                  <a:pt x="2818003" y="889127"/>
                </a:lnTo>
                <a:lnTo>
                  <a:pt x="2816225" y="891540"/>
                </a:lnTo>
                <a:lnTo>
                  <a:pt x="2816987" y="896747"/>
                </a:lnTo>
                <a:lnTo>
                  <a:pt x="2819400" y="898525"/>
                </a:lnTo>
                <a:lnTo>
                  <a:pt x="2891955" y="887666"/>
                </a:lnTo>
                <a:lnTo>
                  <a:pt x="2309749" y="1355344"/>
                </a:lnTo>
                <a:lnTo>
                  <a:pt x="2315718" y="1362837"/>
                </a:lnTo>
                <a:lnTo>
                  <a:pt x="2897784" y="895146"/>
                </a:lnTo>
                <a:lnTo>
                  <a:pt x="2872486" y="961009"/>
                </a:lnTo>
                <a:lnTo>
                  <a:pt x="2871597" y="963549"/>
                </a:lnTo>
                <a:lnTo>
                  <a:pt x="2872867" y="966216"/>
                </a:lnTo>
                <a:lnTo>
                  <a:pt x="2875280" y="967232"/>
                </a:lnTo>
                <a:lnTo>
                  <a:pt x="2877693" y="968121"/>
                </a:lnTo>
                <a:lnTo>
                  <a:pt x="2880487" y="966978"/>
                </a:lnTo>
                <a:lnTo>
                  <a:pt x="2881503" y="964438"/>
                </a:lnTo>
                <a:lnTo>
                  <a:pt x="2915081" y="876681"/>
                </a:lnTo>
                <a:lnTo>
                  <a:pt x="2915920" y="874522"/>
                </a:lnTo>
                <a:close/>
              </a:path>
              <a:path w="2915920" h="1409064">
                <a:moveTo>
                  <a:pt x="2915920" y="546100"/>
                </a:moveTo>
                <a:lnTo>
                  <a:pt x="2915056" y="543814"/>
                </a:lnTo>
                <a:lnTo>
                  <a:pt x="2881884" y="455930"/>
                </a:lnTo>
                <a:lnTo>
                  <a:pt x="2880995" y="453517"/>
                </a:lnTo>
                <a:lnTo>
                  <a:pt x="2878201" y="452247"/>
                </a:lnTo>
                <a:lnTo>
                  <a:pt x="2875788" y="453136"/>
                </a:lnTo>
                <a:lnTo>
                  <a:pt x="2873248" y="454025"/>
                </a:lnTo>
                <a:lnTo>
                  <a:pt x="2871978" y="456819"/>
                </a:lnTo>
                <a:lnTo>
                  <a:pt x="2872994" y="459232"/>
                </a:lnTo>
                <a:lnTo>
                  <a:pt x="2897911" y="525348"/>
                </a:lnTo>
                <a:lnTo>
                  <a:pt x="2307209" y="46228"/>
                </a:lnTo>
                <a:lnTo>
                  <a:pt x="2301240" y="53594"/>
                </a:lnTo>
                <a:lnTo>
                  <a:pt x="2891993" y="532765"/>
                </a:lnTo>
                <a:lnTo>
                  <a:pt x="2822194" y="521970"/>
                </a:lnTo>
                <a:lnTo>
                  <a:pt x="2819527" y="521589"/>
                </a:lnTo>
                <a:lnTo>
                  <a:pt x="2817114" y="523367"/>
                </a:lnTo>
                <a:lnTo>
                  <a:pt x="2816352" y="528574"/>
                </a:lnTo>
                <a:lnTo>
                  <a:pt x="2818130" y="530987"/>
                </a:lnTo>
                <a:lnTo>
                  <a:pt x="2915920" y="546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2444496" y="5065777"/>
            <a:ext cx="576580" cy="603885"/>
            <a:chOff x="920496" y="5065776"/>
            <a:chExt cx="576580" cy="603885"/>
          </a:xfrm>
        </p:grpSpPr>
        <p:sp>
          <p:nvSpPr>
            <p:cNvPr id="77" name="object 77"/>
            <p:cNvSpPr/>
            <p:nvPr/>
          </p:nvSpPr>
          <p:spPr>
            <a:xfrm>
              <a:off x="920496" y="5065776"/>
              <a:ext cx="566928" cy="566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63168" y="509930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71600" y="5097526"/>
              <a:ext cx="464515" cy="46443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71600" y="509752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8" y="185389"/>
                  </a:lnTo>
                  <a:lnTo>
                    <a:pt x="18250" y="141821"/>
                  </a:lnTo>
                  <a:lnTo>
                    <a:pt x="39661" y="102387"/>
                  </a:lnTo>
                  <a:lnTo>
                    <a:pt x="68019" y="68024"/>
                  </a:lnTo>
                  <a:lnTo>
                    <a:pt x="102389" y="39667"/>
                  </a:lnTo>
                  <a:lnTo>
                    <a:pt x="141837" y="18254"/>
                  </a:lnTo>
                  <a:lnTo>
                    <a:pt x="185429" y="4719"/>
                  </a:lnTo>
                  <a:lnTo>
                    <a:pt x="232232" y="0"/>
                  </a:lnTo>
                  <a:lnTo>
                    <a:pt x="279040" y="4719"/>
                  </a:lnTo>
                  <a:lnTo>
                    <a:pt x="322640" y="18254"/>
                  </a:lnTo>
                  <a:lnTo>
                    <a:pt x="362096" y="39667"/>
                  </a:lnTo>
                  <a:lnTo>
                    <a:pt x="396474" y="68024"/>
                  </a:lnTo>
                  <a:lnTo>
                    <a:pt x="424840" y="102387"/>
                  </a:lnTo>
                  <a:lnTo>
                    <a:pt x="446258" y="141821"/>
                  </a:lnTo>
                  <a:lnTo>
                    <a:pt x="459795" y="185389"/>
                  </a:lnTo>
                  <a:lnTo>
                    <a:pt x="464515" y="232156"/>
                  </a:lnTo>
                  <a:lnTo>
                    <a:pt x="459795" y="278964"/>
                  </a:lnTo>
                  <a:lnTo>
                    <a:pt x="446258" y="322564"/>
                  </a:lnTo>
                  <a:lnTo>
                    <a:pt x="424840" y="362020"/>
                  </a:lnTo>
                  <a:lnTo>
                    <a:pt x="396474" y="396398"/>
                  </a:lnTo>
                  <a:lnTo>
                    <a:pt x="362096" y="424764"/>
                  </a:lnTo>
                  <a:lnTo>
                    <a:pt x="322640" y="446182"/>
                  </a:lnTo>
                  <a:lnTo>
                    <a:pt x="279040" y="459719"/>
                  </a:lnTo>
                  <a:lnTo>
                    <a:pt x="232232" y="464439"/>
                  </a:lnTo>
                  <a:lnTo>
                    <a:pt x="185429" y="459719"/>
                  </a:lnTo>
                  <a:lnTo>
                    <a:pt x="141837" y="446182"/>
                  </a:lnTo>
                  <a:lnTo>
                    <a:pt x="102389" y="424764"/>
                  </a:lnTo>
                  <a:lnTo>
                    <a:pt x="68019" y="396398"/>
                  </a:lnTo>
                  <a:lnTo>
                    <a:pt x="39661" y="362020"/>
                  </a:lnTo>
                  <a:lnTo>
                    <a:pt x="18250" y="322564"/>
                  </a:lnTo>
                  <a:lnTo>
                    <a:pt x="4718" y="278964"/>
                  </a:lnTo>
                  <a:lnTo>
                    <a:pt x="0" y="232156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2658263" y="51671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526535" y="4407408"/>
            <a:ext cx="576580" cy="600710"/>
            <a:chOff x="2002535" y="4407408"/>
            <a:chExt cx="576580" cy="600710"/>
          </a:xfrm>
        </p:grpSpPr>
        <p:sp>
          <p:nvSpPr>
            <p:cNvPr id="83" name="object 83"/>
            <p:cNvSpPr/>
            <p:nvPr/>
          </p:nvSpPr>
          <p:spPr>
            <a:xfrm>
              <a:off x="2002535" y="4407408"/>
              <a:ext cx="563880" cy="56388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45207" y="4437888"/>
              <a:ext cx="533400" cy="56997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52573" y="4437126"/>
              <a:ext cx="464438" cy="46443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052573" y="443712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6"/>
                  </a:moveTo>
                  <a:lnTo>
                    <a:pt x="4714" y="185389"/>
                  </a:lnTo>
                  <a:lnTo>
                    <a:pt x="18236" y="141821"/>
                  </a:lnTo>
                  <a:lnTo>
                    <a:pt x="39634" y="102387"/>
                  </a:lnTo>
                  <a:lnTo>
                    <a:pt x="67976" y="68024"/>
                  </a:lnTo>
                  <a:lnTo>
                    <a:pt x="102331" y="39667"/>
                  </a:lnTo>
                  <a:lnTo>
                    <a:pt x="141767" y="18254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6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3739643" y="45062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526535" y="5724144"/>
            <a:ext cx="576580" cy="600710"/>
            <a:chOff x="2002535" y="5724144"/>
            <a:chExt cx="576580" cy="600710"/>
          </a:xfrm>
        </p:grpSpPr>
        <p:sp>
          <p:nvSpPr>
            <p:cNvPr id="89" name="object 89"/>
            <p:cNvSpPr/>
            <p:nvPr/>
          </p:nvSpPr>
          <p:spPr>
            <a:xfrm>
              <a:off x="2002535" y="5724144"/>
              <a:ext cx="563880" cy="5638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045207" y="5754624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052446" y="5753214"/>
              <a:ext cx="464565" cy="46446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052446" y="575321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2" y="0"/>
                  </a:lnTo>
                  <a:lnTo>
                    <a:pt x="279091" y="4718"/>
                  </a:lnTo>
                  <a:lnTo>
                    <a:pt x="322691" y="18250"/>
                  </a:lnTo>
                  <a:lnTo>
                    <a:pt x="362147" y="39661"/>
                  </a:lnTo>
                  <a:lnTo>
                    <a:pt x="396525" y="68019"/>
                  </a:lnTo>
                  <a:lnTo>
                    <a:pt x="424891" y="102389"/>
                  </a:lnTo>
                  <a:lnTo>
                    <a:pt x="446309" y="141837"/>
                  </a:lnTo>
                  <a:lnTo>
                    <a:pt x="459846" y="185429"/>
                  </a:lnTo>
                  <a:lnTo>
                    <a:pt x="464565" y="232232"/>
                  </a:lnTo>
                  <a:lnTo>
                    <a:pt x="459846" y="279034"/>
                  </a:lnTo>
                  <a:lnTo>
                    <a:pt x="446309" y="322627"/>
                  </a:lnTo>
                  <a:lnTo>
                    <a:pt x="424891" y="362074"/>
                  </a:lnTo>
                  <a:lnTo>
                    <a:pt x="396525" y="396444"/>
                  </a:lnTo>
                  <a:lnTo>
                    <a:pt x="362147" y="424802"/>
                  </a:lnTo>
                  <a:lnTo>
                    <a:pt x="322691" y="446214"/>
                  </a:lnTo>
                  <a:lnTo>
                    <a:pt x="279091" y="459746"/>
                  </a:lnTo>
                  <a:lnTo>
                    <a:pt x="232282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3739643" y="58230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4718304" y="5724145"/>
            <a:ext cx="576580" cy="603885"/>
            <a:chOff x="3194304" y="5724144"/>
            <a:chExt cx="576580" cy="603885"/>
          </a:xfrm>
        </p:grpSpPr>
        <p:sp>
          <p:nvSpPr>
            <p:cNvPr id="95" name="object 95"/>
            <p:cNvSpPr/>
            <p:nvPr/>
          </p:nvSpPr>
          <p:spPr>
            <a:xfrm>
              <a:off x="3194304" y="5724144"/>
              <a:ext cx="563880" cy="56692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236976" y="5757672"/>
              <a:ext cx="533400" cy="569976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244215" y="5754763"/>
              <a:ext cx="464438" cy="464464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244215" y="575476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85" y="4718"/>
                  </a:lnTo>
                  <a:lnTo>
                    <a:pt x="322671" y="18250"/>
                  </a:lnTo>
                  <a:lnTo>
                    <a:pt x="362107" y="39661"/>
                  </a:lnTo>
                  <a:lnTo>
                    <a:pt x="396462" y="68019"/>
                  </a:lnTo>
                  <a:lnTo>
                    <a:pt x="424804" y="102389"/>
                  </a:lnTo>
                  <a:lnTo>
                    <a:pt x="446202" y="141837"/>
                  </a:lnTo>
                  <a:lnTo>
                    <a:pt x="459724" y="185429"/>
                  </a:lnTo>
                  <a:lnTo>
                    <a:pt x="464438" y="232232"/>
                  </a:lnTo>
                  <a:lnTo>
                    <a:pt x="459724" y="279034"/>
                  </a:lnTo>
                  <a:lnTo>
                    <a:pt x="446202" y="322627"/>
                  </a:lnTo>
                  <a:lnTo>
                    <a:pt x="424804" y="362074"/>
                  </a:lnTo>
                  <a:lnTo>
                    <a:pt x="396462" y="396444"/>
                  </a:lnTo>
                  <a:lnTo>
                    <a:pt x="362107" y="424802"/>
                  </a:lnTo>
                  <a:lnTo>
                    <a:pt x="322671" y="446214"/>
                  </a:lnTo>
                  <a:lnTo>
                    <a:pt x="279085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4931791" y="582452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4709160" y="4407408"/>
            <a:ext cx="576580" cy="600710"/>
            <a:chOff x="3185160" y="4407408"/>
            <a:chExt cx="576580" cy="600710"/>
          </a:xfrm>
        </p:grpSpPr>
        <p:sp>
          <p:nvSpPr>
            <p:cNvPr id="101" name="object 101"/>
            <p:cNvSpPr/>
            <p:nvPr/>
          </p:nvSpPr>
          <p:spPr>
            <a:xfrm>
              <a:off x="3185160" y="4407408"/>
              <a:ext cx="566927" cy="56388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227832" y="4437888"/>
              <a:ext cx="533399" cy="569976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235833" y="4437126"/>
              <a:ext cx="464439" cy="464438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235833" y="443712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4" y="185389"/>
                  </a:lnTo>
                  <a:lnTo>
                    <a:pt x="18236" y="141821"/>
                  </a:lnTo>
                  <a:lnTo>
                    <a:pt x="39634" y="102387"/>
                  </a:lnTo>
                  <a:lnTo>
                    <a:pt x="67976" y="68024"/>
                  </a:lnTo>
                  <a:lnTo>
                    <a:pt x="102331" y="39667"/>
                  </a:lnTo>
                  <a:lnTo>
                    <a:pt x="141767" y="18254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9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6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4923283" y="45062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614415" y="5065777"/>
            <a:ext cx="576580" cy="603885"/>
            <a:chOff x="4090415" y="5065776"/>
            <a:chExt cx="576580" cy="603885"/>
          </a:xfrm>
        </p:grpSpPr>
        <p:sp>
          <p:nvSpPr>
            <p:cNvPr id="107" name="object 107"/>
            <p:cNvSpPr/>
            <p:nvPr/>
          </p:nvSpPr>
          <p:spPr>
            <a:xfrm>
              <a:off x="4090415" y="5065776"/>
              <a:ext cx="563879" cy="5669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133087" y="5099304"/>
              <a:ext cx="533400" cy="5699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140707" y="5097526"/>
              <a:ext cx="464438" cy="464439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140707" y="509752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4"/>
                  </a:lnTo>
                  <a:lnTo>
                    <a:pt x="362107" y="39667"/>
                  </a:lnTo>
                  <a:lnTo>
                    <a:pt x="396462" y="68024"/>
                  </a:lnTo>
                  <a:lnTo>
                    <a:pt x="424804" y="102387"/>
                  </a:lnTo>
                  <a:lnTo>
                    <a:pt x="446202" y="141821"/>
                  </a:lnTo>
                  <a:lnTo>
                    <a:pt x="459724" y="185389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5828539" y="51671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589776" y="5093209"/>
            <a:ext cx="576580" cy="603885"/>
            <a:chOff x="5065776" y="5093208"/>
            <a:chExt cx="576580" cy="603885"/>
          </a:xfrm>
        </p:grpSpPr>
        <p:sp>
          <p:nvSpPr>
            <p:cNvPr id="113" name="object 113"/>
            <p:cNvSpPr/>
            <p:nvPr/>
          </p:nvSpPr>
          <p:spPr>
            <a:xfrm>
              <a:off x="5065776" y="5093208"/>
              <a:ext cx="563879" cy="5669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108448" y="5126736"/>
              <a:ext cx="533400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114925" y="5124069"/>
              <a:ext cx="464438" cy="464451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114925" y="512406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50"/>
                  </a:lnTo>
                  <a:lnTo>
                    <a:pt x="446182" y="322619"/>
                  </a:lnTo>
                  <a:lnTo>
                    <a:pt x="424764" y="362055"/>
                  </a:lnTo>
                  <a:lnTo>
                    <a:pt x="396398" y="396420"/>
                  </a:lnTo>
                  <a:lnTo>
                    <a:pt x="362020" y="424779"/>
                  </a:lnTo>
                  <a:lnTo>
                    <a:pt x="322564" y="446195"/>
                  </a:lnTo>
                  <a:lnTo>
                    <a:pt x="278964" y="459731"/>
                  </a:lnTo>
                  <a:lnTo>
                    <a:pt x="232155" y="464451"/>
                  </a:lnTo>
                  <a:lnTo>
                    <a:pt x="185353" y="459731"/>
                  </a:lnTo>
                  <a:lnTo>
                    <a:pt x="141767" y="446195"/>
                  </a:lnTo>
                  <a:lnTo>
                    <a:pt x="102331" y="424779"/>
                  </a:lnTo>
                  <a:lnTo>
                    <a:pt x="67976" y="396420"/>
                  </a:lnTo>
                  <a:lnTo>
                    <a:pt x="39634" y="362055"/>
                  </a:lnTo>
                  <a:lnTo>
                    <a:pt x="18236" y="322619"/>
                  </a:lnTo>
                  <a:lnTo>
                    <a:pt x="4714" y="279050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2887281" y="4654994"/>
            <a:ext cx="2860040" cy="1337310"/>
            <a:chOff x="1363281" y="4654994"/>
            <a:chExt cx="2860040" cy="1337310"/>
          </a:xfrm>
        </p:grpSpPr>
        <p:sp>
          <p:nvSpPr>
            <p:cNvPr id="118" name="object 118"/>
            <p:cNvSpPr/>
            <p:nvPr/>
          </p:nvSpPr>
          <p:spPr>
            <a:xfrm>
              <a:off x="1368044" y="4669282"/>
              <a:ext cx="2840990" cy="1318260"/>
            </a:xfrm>
            <a:custGeom>
              <a:avLst/>
              <a:gdLst/>
              <a:ahLst/>
              <a:cxnLst/>
              <a:rect l="l" t="t" r="r" b="b"/>
              <a:pathLst>
                <a:path w="2840990" h="1318260">
                  <a:moveTo>
                    <a:pt x="0" y="496189"/>
                  </a:moveTo>
                  <a:lnTo>
                    <a:pt x="684530" y="0"/>
                  </a:lnTo>
                </a:path>
                <a:path w="2840990" h="1318260">
                  <a:moveTo>
                    <a:pt x="0" y="824611"/>
                  </a:moveTo>
                  <a:lnTo>
                    <a:pt x="684403" y="1316164"/>
                  </a:lnTo>
                </a:path>
                <a:path w="2840990" h="1318260">
                  <a:moveTo>
                    <a:pt x="1080897" y="164211"/>
                  </a:moveTo>
                  <a:lnTo>
                    <a:pt x="1876170" y="1317713"/>
                  </a:lnTo>
                </a:path>
                <a:path w="2840990" h="1318260">
                  <a:moveTo>
                    <a:pt x="2340610" y="1317713"/>
                  </a:moveTo>
                  <a:lnTo>
                    <a:pt x="2840735" y="824611"/>
                  </a:lnTo>
                </a:path>
                <a:path w="2840990" h="1318260">
                  <a:moveTo>
                    <a:pt x="1148969" y="0"/>
                  </a:moveTo>
                  <a:lnTo>
                    <a:pt x="1867789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700272" y="4669282"/>
              <a:ext cx="508634" cy="496570"/>
            </a:xfrm>
            <a:custGeom>
              <a:avLst/>
              <a:gdLst/>
              <a:ahLst/>
              <a:cxnLst/>
              <a:rect l="l" t="t" r="r" b="b"/>
              <a:pathLst>
                <a:path w="508635" h="496570">
                  <a:moveTo>
                    <a:pt x="508507" y="496189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6802883" y="51935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7525511" y="4431792"/>
            <a:ext cx="576580" cy="603885"/>
            <a:chOff x="6001511" y="4431791"/>
            <a:chExt cx="576580" cy="603885"/>
          </a:xfrm>
        </p:grpSpPr>
        <p:sp>
          <p:nvSpPr>
            <p:cNvPr id="122" name="object 122"/>
            <p:cNvSpPr/>
            <p:nvPr/>
          </p:nvSpPr>
          <p:spPr>
            <a:xfrm>
              <a:off x="6001511" y="4431791"/>
              <a:ext cx="563880" cy="56692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044183" y="4465319"/>
              <a:ext cx="53340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051803" y="4463668"/>
              <a:ext cx="464439" cy="464438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051803" y="446366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9" y="232282"/>
                  </a:lnTo>
                  <a:lnTo>
                    <a:pt x="459719" y="279049"/>
                  </a:lnTo>
                  <a:lnTo>
                    <a:pt x="446182" y="322617"/>
                  </a:lnTo>
                  <a:lnTo>
                    <a:pt x="424764" y="362051"/>
                  </a:lnTo>
                  <a:lnTo>
                    <a:pt x="396398" y="396414"/>
                  </a:lnTo>
                  <a:lnTo>
                    <a:pt x="362020" y="424771"/>
                  </a:lnTo>
                  <a:lnTo>
                    <a:pt x="322564" y="446184"/>
                  </a:lnTo>
                  <a:lnTo>
                    <a:pt x="278964" y="459719"/>
                  </a:lnTo>
                  <a:lnTo>
                    <a:pt x="232156" y="464438"/>
                  </a:lnTo>
                  <a:lnTo>
                    <a:pt x="185353" y="459719"/>
                  </a:lnTo>
                  <a:lnTo>
                    <a:pt x="141767" y="446184"/>
                  </a:lnTo>
                  <a:lnTo>
                    <a:pt x="102331" y="424771"/>
                  </a:lnTo>
                  <a:lnTo>
                    <a:pt x="67976" y="396414"/>
                  </a:lnTo>
                  <a:lnTo>
                    <a:pt x="39634" y="362051"/>
                  </a:lnTo>
                  <a:lnTo>
                    <a:pt x="18236" y="322617"/>
                  </a:lnTo>
                  <a:lnTo>
                    <a:pt x="4714" y="279049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7740142" y="453283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7525511" y="5739385"/>
            <a:ext cx="576580" cy="603885"/>
            <a:chOff x="6001511" y="5739384"/>
            <a:chExt cx="576580" cy="603885"/>
          </a:xfrm>
        </p:grpSpPr>
        <p:sp>
          <p:nvSpPr>
            <p:cNvPr id="128" name="object 128"/>
            <p:cNvSpPr/>
            <p:nvPr/>
          </p:nvSpPr>
          <p:spPr>
            <a:xfrm>
              <a:off x="6001511" y="5739384"/>
              <a:ext cx="563880" cy="56692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044183" y="5772912"/>
              <a:ext cx="53340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051803" y="5771311"/>
              <a:ext cx="464439" cy="464451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051803" y="577131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19"/>
                  </a:moveTo>
                  <a:lnTo>
                    <a:pt x="4714" y="185417"/>
                  </a:lnTo>
                  <a:lnTo>
                    <a:pt x="18236" y="141826"/>
                  </a:lnTo>
                  <a:lnTo>
                    <a:pt x="39634" y="102380"/>
                  </a:lnTo>
                  <a:lnTo>
                    <a:pt x="67976" y="68013"/>
                  </a:lnTo>
                  <a:lnTo>
                    <a:pt x="102331" y="39657"/>
                  </a:lnTo>
                  <a:lnTo>
                    <a:pt x="141767" y="18248"/>
                  </a:lnTo>
                  <a:lnTo>
                    <a:pt x="185353" y="4717"/>
                  </a:lnTo>
                  <a:lnTo>
                    <a:pt x="232156" y="0"/>
                  </a:lnTo>
                  <a:lnTo>
                    <a:pt x="278964" y="4717"/>
                  </a:lnTo>
                  <a:lnTo>
                    <a:pt x="322564" y="18248"/>
                  </a:lnTo>
                  <a:lnTo>
                    <a:pt x="362020" y="39657"/>
                  </a:lnTo>
                  <a:lnTo>
                    <a:pt x="396398" y="68013"/>
                  </a:lnTo>
                  <a:lnTo>
                    <a:pt x="424764" y="102380"/>
                  </a:lnTo>
                  <a:lnTo>
                    <a:pt x="446182" y="141826"/>
                  </a:lnTo>
                  <a:lnTo>
                    <a:pt x="459719" y="185417"/>
                  </a:lnTo>
                  <a:lnTo>
                    <a:pt x="464439" y="232219"/>
                  </a:lnTo>
                  <a:lnTo>
                    <a:pt x="459719" y="279022"/>
                  </a:lnTo>
                  <a:lnTo>
                    <a:pt x="446182" y="322614"/>
                  </a:lnTo>
                  <a:lnTo>
                    <a:pt x="424764" y="362062"/>
                  </a:lnTo>
                  <a:lnTo>
                    <a:pt x="396398" y="396432"/>
                  </a:lnTo>
                  <a:lnTo>
                    <a:pt x="362020" y="424789"/>
                  </a:lnTo>
                  <a:lnTo>
                    <a:pt x="322564" y="446201"/>
                  </a:lnTo>
                  <a:lnTo>
                    <a:pt x="278964" y="459733"/>
                  </a:lnTo>
                  <a:lnTo>
                    <a:pt x="232156" y="464451"/>
                  </a:lnTo>
                  <a:lnTo>
                    <a:pt x="185353" y="459733"/>
                  </a:lnTo>
                  <a:lnTo>
                    <a:pt x="141767" y="446201"/>
                  </a:lnTo>
                  <a:lnTo>
                    <a:pt x="102331" y="424789"/>
                  </a:lnTo>
                  <a:lnTo>
                    <a:pt x="67976" y="396432"/>
                  </a:lnTo>
                  <a:lnTo>
                    <a:pt x="39634" y="362062"/>
                  </a:lnTo>
                  <a:lnTo>
                    <a:pt x="18236" y="322614"/>
                  </a:lnTo>
                  <a:lnTo>
                    <a:pt x="4714" y="279022"/>
                  </a:lnTo>
                  <a:lnTo>
                    <a:pt x="0" y="232219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7740142" y="584098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8830056" y="5742433"/>
            <a:ext cx="576580" cy="603885"/>
            <a:chOff x="7306056" y="5742432"/>
            <a:chExt cx="576580" cy="603885"/>
          </a:xfrm>
        </p:grpSpPr>
        <p:sp>
          <p:nvSpPr>
            <p:cNvPr id="134" name="object 134"/>
            <p:cNvSpPr/>
            <p:nvPr/>
          </p:nvSpPr>
          <p:spPr>
            <a:xfrm>
              <a:off x="7306056" y="5742432"/>
              <a:ext cx="563879" cy="56388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348728" y="5775960"/>
              <a:ext cx="533400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356348" y="5772848"/>
              <a:ext cx="464438" cy="464464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356348" y="577284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2" y="0"/>
                  </a:lnTo>
                  <a:lnTo>
                    <a:pt x="279085" y="4718"/>
                  </a:lnTo>
                  <a:lnTo>
                    <a:pt x="322671" y="18250"/>
                  </a:lnTo>
                  <a:lnTo>
                    <a:pt x="362107" y="39661"/>
                  </a:lnTo>
                  <a:lnTo>
                    <a:pt x="396462" y="68019"/>
                  </a:lnTo>
                  <a:lnTo>
                    <a:pt x="424804" y="102389"/>
                  </a:lnTo>
                  <a:lnTo>
                    <a:pt x="446202" y="141837"/>
                  </a:lnTo>
                  <a:lnTo>
                    <a:pt x="459724" y="185429"/>
                  </a:lnTo>
                  <a:lnTo>
                    <a:pt x="464438" y="232232"/>
                  </a:lnTo>
                  <a:lnTo>
                    <a:pt x="459724" y="279034"/>
                  </a:lnTo>
                  <a:lnTo>
                    <a:pt x="446202" y="322627"/>
                  </a:lnTo>
                  <a:lnTo>
                    <a:pt x="424804" y="362074"/>
                  </a:lnTo>
                  <a:lnTo>
                    <a:pt x="396462" y="396444"/>
                  </a:lnTo>
                  <a:lnTo>
                    <a:pt x="362107" y="424802"/>
                  </a:lnTo>
                  <a:lnTo>
                    <a:pt x="322671" y="446214"/>
                  </a:lnTo>
                  <a:lnTo>
                    <a:pt x="279085" y="459746"/>
                  </a:lnTo>
                  <a:lnTo>
                    <a:pt x="232282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9045321" y="584250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8820911" y="4431792"/>
            <a:ext cx="576580" cy="603885"/>
            <a:chOff x="7296911" y="4431791"/>
            <a:chExt cx="576580" cy="603885"/>
          </a:xfrm>
        </p:grpSpPr>
        <p:sp>
          <p:nvSpPr>
            <p:cNvPr id="140" name="object 140"/>
            <p:cNvSpPr/>
            <p:nvPr/>
          </p:nvSpPr>
          <p:spPr>
            <a:xfrm>
              <a:off x="7296911" y="4431791"/>
              <a:ext cx="566927" cy="56692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339583" y="4465319"/>
              <a:ext cx="533400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347838" y="4463668"/>
              <a:ext cx="464565" cy="464438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347838" y="4463668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89"/>
                  </a:lnTo>
                  <a:lnTo>
                    <a:pt x="18256" y="141821"/>
                  </a:lnTo>
                  <a:lnTo>
                    <a:pt x="39674" y="102387"/>
                  </a:lnTo>
                  <a:lnTo>
                    <a:pt x="68040" y="68024"/>
                  </a:lnTo>
                  <a:lnTo>
                    <a:pt x="102418" y="39667"/>
                  </a:lnTo>
                  <a:lnTo>
                    <a:pt x="141874" y="18254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4"/>
                  </a:lnTo>
                  <a:lnTo>
                    <a:pt x="362147" y="39667"/>
                  </a:lnTo>
                  <a:lnTo>
                    <a:pt x="396525" y="68024"/>
                  </a:lnTo>
                  <a:lnTo>
                    <a:pt x="424891" y="102387"/>
                  </a:lnTo>
                  <a:lnTo>
                    <a:pt x="446309" y="141821"/>
                  </a:lnTo>
                  <a:lnTo>
                    <a:pt x="459846" y="185389"/>
                  </a:lnTo>
                  <a:lnTo>
                    <a:pt x="464565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9036812" y="453283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9829800" y="5093209"/>
            <a:ext cx="576580" cy="603885"/>
            <a:chOff x="8305800" y="5093208"/>
            <a:chExt cx="576580" cy="603885"/>
          </a:xfrm>
        </p:grpSpPr>
        <p:sp>
          <p:nvSpPr>
            <p:cNvPr id="146" name="object 146"/>
            <p:cNvSpPr/>
            <p:nvPr/>
          </p:nvSpPr>
          <p:spPr>
            <a:xfrm>
              <a:off x="8305800" y="5093208"/>
              <a:ext cx="563879" cy="56692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348471" y="5126736"/>
              <a:ext cx="533400" cy="569976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355965" y="5124069"/>
              <a:ext cx="464565" cy="464451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355965" y="512406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5" y="232282"/>
                  </a:lnTo>
                  <a:lnTo>
                    <a:pt x="459846" y="279050"/>
                  </a:lnTo>
                  <a:lnTo>
                    <a:pt x="446309" y="322619"/>
                  </a:lnTo>
                  <a:lnTo>
                    <a:pt x="424891" y="362055"/>
                  </a:lnTo>
                  <a:lnTo>
                    <a:pt x="396525" y="396420"/>
                  </a:lnTo>
                  <a:lnTo>
                    <a:pt x="362147" y="424779"/>
                  </a:lnTo>
                  <a:lnTo>
                    <a:pt x="322691" y="446195"/>
                  </a:lnTo>
                  <a:lnTo>
                    <a:pt x="279091" y="459731"/>
                  </a:lnTo>
                  <a:lnTo>
                    <a:pt x="232282" y="464451"/>
                  </a:lnTo>
                  <a:lnTo>
                    <a:pt x="185474" y="459731"/>
                  </a:lnTo>
                  <a:lnTo>
                    <a:pt x="141874" y="446195"/>
                  </a:lnTo>
                  <a:lnTo>
                    <a:pt x="102418" y="424779"/>
                  </a:lnTo>
                  <a:lnTo>
                    <a:pt x="68040" y="396420"/>
                  </a:lnTo>
                  <a:lnTo>
                    <a:pt x="39674" y="362055"/>
                  </a:lnTo>
                  <a:lnTo>
                    <a:pt x="18256" y="322619"/>
                  </a:lnTo>
                  <a:lnTo>
                    <a:pt x="4719" y="279050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10045066" y="51935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7032116" y="4629531"/>
            <a:ext cx="2915920" cy="1425575"/>
            <a:chOff x="5508116" y="4629530"/>
            <a:chExt cx="2915920" cy="1425575"/>
          </a:xfrm>
        </p:grpSpPr>
        <p:sp>
          <p:nvSpPr>
            <p:cNvPr id="152" name="object 152"/>
            <p:cNvSpPr/>
            <p:nvPr/>
          </p:nvSpPr>
          <p:spPr>
            <a:xfrm>
              <a:off x="5508117" y="4692141"/>
              <a:ext cx="2915920" cy="1362710"/>
            </a:xfrm>
            <a:custGeom>
              <a:avLst/>
              <a:gdLst/>
              <a:ahLst/>
              <a:cxnLst/>
              <a:rect l="l" t="t" r="r" b="b"/>
              <a:pathLst>
                <a:path w="2915920" h="1362710">
                  <a:moveTo>
                    <a:pt x="543687" y="1311402"/>
                  </a:moveTo>
                  <a:lnTo>
                    <a:pt x="542798" y="1308671"/>
                  </a:lnTo>
                  <a:lnTo>
                    <a:pt x="513969" y="1219720"/>
                  </a:lnTo>
                  <a:lnTo>
                    <a:pt x="513080" y="1217218"/>
                  </a:lnTo>
                  <a:lnTo>
                    <a:pt x="510413" y="1215847"/>
                  </a:lnTo>
                  <a:lnTo>
                    <a:pt x="508000" y="1216660"/>
                  </a:lnTo>
                  <a:lnTo>
                    <a:pt x="505460" y="1217472"/>
                  </a:lnTo>
                  <a:lnTo>
                    <a:pt x="504063" y="1220152"/>
                  </a:lnTo>
                  <a:lnTo>
                    <a:pt x="504825" y="1222654"/>
                  </a:lnTo>
                  <a:lnTo>
                    <a:pt x="526694" y="1289900"/>
                  </a:lnTo>
                  <a:lnTo>
                    <a:pt x="6350" y="824865"/>
                  </a:lnTo>
                  <a:lnTo>
                    <a:pt x="0" y="831850"/>
                  </a:lnTo>
                  <a:lnTo>
                    <a:pt x="520230" y="1296911"/>
                  </a:lnTo>
                  <a:lnTo>
                    <a:pt x="448564" y="1282280"/>
                  </a:lnTo>
                  <a:lnTo>
                    <a:pt x="446024" y="1283944"/>
                  </a:lnTo>
                  <a:lnTo>
                    <a:pt x="445008" y="1289100"/>
                  </a:lnTo>
                  <a:lnTo>
                    <a:pt x="446659" y="1291615"/>
                  </a:lnTo>
                  <a:lnTo>
                    <a:pt x="543687" y="1311402"/>
                  </a:lnTo>
                  <a:close/>
                </a:path>
                <a:path w="2915920" h="1362710">
                  <a:moveTo>
                    <a:pt x="543687" y="3683"/>
                  </a:moveTo>
                  <a:lnTo>
                    <a:pt x="449453" y="24257"/>
                  </a:lnTo>
                  <a:lnTo>
                    <a:pt x="446913" y="24765"/>
                  </a:lnTo>
                  <a:lnTo>
                    <a:pt x="445262" y="27305"/>
                  </a:lnTo>
                  <a:lnTo>
                    <a:pt x="445897" y="29972"/>
                  </a:lnTo>
                  <a:lnTo>
                    <a:pt x="446405" y="32512"/>
                  </a:lnTo>
                  <a:lnTo>
                    <a:pt x="448945" y="34163"/>
                  </a:lnTo>
                  <a:lnTo>
                    <a:pt x="451485" y="33528"/>
                  </a:lnTo>
                  <a:lnTo>
                    <a:pt x="520611" y="18465"/>
                  </a:lnTo>
                  <a:lnTo>
                    <a:pt x="0" y="496443"/>
                  </a:lnTo>
                  <a:lnTo>
                    <a:pt x="6350" y="503428"/>
                  </a:lnTo>
                  <a:lnTo>
                    <a:pt x="526973" y="25438"/>
                  </a:lnTo>
                  <a:lnTo>
                    <a:pt x="506095" y="92964"/>
                  </a:lnTo>
                  <a:lnTo>
                    <a:pt x="505333" y="95504"/>
                  </a:lnTo>
                  <a:lnTo>
                    <a:pt x="506730" y="98171"/>
                  </a:lnTo>
                  <a:lnTo>
                    <a:pt x="509270" y="98933"/>
                  </a:lnTo>
                  <a:lnTo>
                    <a:pt x="511683" y="99695"/>
                  </a:lnTo>
                  <a:lnTo>
                    <a:pt x="514350" y="98298"/>
                  </a:lnTo>
                  <a:lnTo>
                    <a:pt x="515188" y="95504"/>
                  </a:lnTo>
                  <a:lnTo>
                    <a:pt x="542772" y="6604"/>
                  </a:lnTo>
                  <a:lnTo>
                    <a:pt x="543687" y="3683"/>
                  </a:lnTo>
                  <a:close/>
                </a:path>
                <a:path w="2915920" h="1362710">
                  <a:moveTo>
                    <a:pt x="825754" y="993660"/>
                  </a:moveTo>
                  <a:lnTo>
                    <a:pt x="825080" y="991133"/>
                  </a:lnTo>
                  <a:lnTo>
                    <a:pt x="824966" y="990739"/>
                  </a:lnTo>
                  <a:lnTo>
                    <a:pt x="820420" y="988098"/>
                  </a:lnTo>
                  <a:lnTo>
                    <a:pt x="817499" y="988860"/>
                  </a:lnTo>
                  <a:lnTo>
                    <a:pt x="816229" y="991133"/>
                  </a:lnTo>
                  <a:lnTo>
                    <a:pt x="780669" y="1052106"/>
                  </a:lnTo>
                  <a:lnTo>
                    <a:pt x="780669" y="235966"/>
                  </a:lnTo>
                  <a:lnTo>
                    <a:pt x="771144" y="235966"/>
                  </a:lnTo>
                  <a:lnTo>
                    <a:pt x="771144" y="1052106"/>
                  </a:lnTo>
                  <a:lnTo>
                    <a:pt x="735330" y="990739"/>
                  </a:lnTo>
                  <a:lnTo>
                    <a:pt x="734187" y="988860"/>
                  </a:lnTo>
                  <a:lnTo>
                    <a:pt x="731266" y="988098"/>
                  </a:lnTo>
                  <a:lnTo>
                    <a:pt x="726694" y="990739"/>
                  </a:lnTo>
                  <a:lnTo>
                    <a:pt x="725932" y="993660"/>
                  </a:lnTo>
                  <a:lnTo>
                    <a:pt x="727329" y="995934"/>
                  </a:lnTo>
                  <a:lnTo>
                    <a:pt x="775843" y="1079182"/>
                  </a:lnTo>
                  <a:lnTo>
                    <a:pt x="781354" y="1069733"/>
                  </a:lnTo>
                  <a:lnTo>
                    <a:pt x="824484" y="995934"/>
                  </a:lnTo>
                  <a:lnTo>
                    <a:pt x="825754" y="993660"/>
                  </a:lnTo>
                  <a:close/>
                </a:path>
                <a:path w="2915920" h="1362710">
                  <a:moveTo>
                    <a:pt x="1840052" y="1317688"/>
                  </a:moveTo>
                  <a:lnTo>
                    <a:pt x="1838833" y="1317688"/>
                  </a:lnTo>
                  <a:lnTo>
                    <a:pt x="1821103" y="1317688"/>
                  </a:lnTo>
                  <a:lnTo>
                    <a:pt x="1757807" y="1354429"/>
                  </a:lnTo>
                  <a:lnTo>
                    <a:pt x="1757045" y="1357350"/>
                  </a:lnTo>
                  <a:lnTo>
                    <a:pt x="1758442" y="1359623"/>
                  </a:lnTo>
                  <a:lnTo>
                    <a:pt x="1759712" y="1361897"/>
                  </a:lnTo>
                  <a:lnTo>
                    <a:pt x="1762633" y="1362671"/>
                  </a:lnTo>
                  <a:lnTo>
                    <a:pt x="1840052" y="1317688"/>
                  </a:lnTo>
                  <a:close/>
                </a:path>
                <a:path w="2915920" h="1362710">
                  <a:moveTo>
                    <a:pt x="1848231" y="1312938"/>
                  </a:moveTo>
                  <a:lnTo>
                    <a:pt x="1765046" y="1264221"/>
                  </a:lnTo>
                  <a:lnTo>
                    <a:pt x="1762887" y="1262888"/>
                  </a:lnTo>
                  <a:lnTo>
                    <a:pt x="1759966" y="1263650"/>
                  </a:lnTo>
                  <a:lnTo>
                    <a:pt x="1758569" y="1265923"/>
                  </a:lnTo>
                  <a:lnTo>
                    <a:pt x="1757299" y="1268196"/>
                  </a:lnTo>
                  <a:lnTo>
                    <a:pt x="1758061" y="1271117"/>
                  </a:lnTo>
                  <a:lnTo>
                    <a:pt x="1821230" y="1308138"/>
                  </a:lnTo>
                  <a:lnTo>
                    <a:pt x="1008126" y="1306626"/>
                  </a:lnTo>
                  <a:lnTo>
                    <a:pt x="1008126" y="1316151"/>
                  </a:lnTo>
                  <a:lnTo>
                    <a:pt x="1821154" y="1317663"/>
                  </a:lnTo>
                  <a:lnTo>
                    <a:pt x="1838833" y="1317688"/>
                  </a:lnTo>
                  <a:lnTo>
                    <a:pt x="1840103" y="1317663"/>
                  </a:lnTo>
                  <a:lnTo>
                    <a:pt x="1848231" y="1312938"/>
                  </a:lnTo>
                  <a:close/>
                </a:path>
                <a:path w="2915920" h="1362710">
                  <a:moveTo>
                    <a:pt x="1916303" y="1148753"/>
                  </a:moveTo>
                  <a:lnTo>
                    <a:pt x="1915655" y="1144295"/>
                  </a:lnTo>
                  <a:lnTo>
                    <a:pt x="1902206" y="1050734"/>
                  </a:lnTo>
                  <a:lnTo>
                    <a:pt x="1899793" y="1048931"/>
                  </a:lnTo>
                  <a:lnTo>
                    <a:pt x="1894586" y="1049680"/>
                  </a:lnTo>
                  <a:lnTo>
                    <a:pt x="1892808" y="1052093"/>
                  </a:lnTo>
                  <a:lnTo>
                    <a:pt x="1903133" y="1124508"/>
                  </a:lnTo>
                  <a:lnTo>
                    <a:pt x="1011809" y="762"/>
                  </a:lnTo>
                  <a:lnTo>
                    <a:pt x="1004303" y="6731"/>
                  </a:lnTo>
                  <a:lnTo>
                    <a:pt x="1895703" y="1130503"/>
                  </a:lnTo>
                  <a:lnTo>
                    <a:pt x="1827530" y="1103871"/>
                  </a:lnTo>
                  <a:lnTo>
                    <a:pt x="1824736" y="1105077"/>
                  </a:lnTo>
                  <a:lnTo>
                    <a:pt x="1823847" y="1107528"/>
                  </a:lnTo>
                  <a:lnTo>
                    <a:pt x="1822831" y="1109980"/>
                  </a:lnTo>
                  <a:lnTo>
                    <a:pt x="1824101" y="1112748"/>
                  </a:lnTo>
                  <a:lnTo>
                    <a:pt x="1916303" y="1148753"/>
                  </a:lnTo>
                  <a:close/>
                </a:path>
                <a:path w="2915920" h="1362710">
                  <a:moveTo>
                    <a:pt x="2122805" y="320929"/>
                  </a:moveTo>
                  <a:lnTo>
                    <a:pt x="2121408" y="318770"/>
                  </a:lnTo>
                  <a:lnTo>
                    <a:pt x="2077605" y="245364"/>
                  </a:lnTo>
                  <a:lnTo>
                    <a:pt x="2072005" y="235966"/>
                  </a:lnTo>
                  <a:lnTo>
                    <a:pt x="2024253" y="319659"/>
                  </a:lnTo>
                  <a:lnTo>
                    <a:pt x="2022983" y="321945"/>
                  </a:lnTo>
                  <a:lnTo>
                    <a:pt x="2023745" y="324866"/>
                  </a:lnTo>
                  <a:lnTo>
                    <a:pt x="2026031" y="326136"/>
                  </a:lnTo>
                  <a:lnTo>
                    <a:pt x="2028317" y="327533"/>
                  </a:lnTo>
                  <a:lnTo>
                    <a:pt x="2031238" y="326644"/>
                  </a:lnTo>
                  <a:lnTo>
                    <a:pt x="2032508" y="324358"/>
                  </a:lnTo>
                  <a:lnTo>
                    <a:pt x="2067471" y="263055"/>
                  </a:lnTo>
                  <a:lnTo>
                    <a:pt x="2075688" y="1080757"/>
                  </a:lnTo>
                  <a:lnTo>
                    <a:pt x="2085213" y="1080668"/>
                  </a:lnTo>
                  <a:lnTo>
                    <a:pt x="2076996" y="262877"/>
                  </a:lnTo>
                  <a:lnTo>
                    <a:pt x="2113280" y="323596"/>
                  </a:lnTo>
                  <a:lnTo>
                    <a:pt x="2114550" y="325882"/>
                  </a:lnTo>
                  <a:lnTo>
                    <a:pt x="2117471" y="326644"/>
                  </a:lnTo>
                  <a:lnTo>
                    <a:pt x="2122043" y="323850"/>
                  </a:lnTo>
                  <a:lnTo>
                    <a:pt x="2122805" y="320929"/>
                  </a:lnTo>
                  <a:close/>
                </a:path>
                <a:path w="2915920" h="1362710">
                  <a:moveTo>
                    <a:pt x="2915920" y="828294"/>
                  </a:moveTo>
                  <a:lnTo>
                    <a:pt x="2818003" y="843026"/>
                  </a:lnTo>
                  <a:lnTo>
                    <a:pt x="2816225" y="845439"/>
                  </a:lnTo>
                  <a:lnTo>
                    <a:pt x="2816987" y="850646"/>
                  </a:lnTo>
                  <a:lnTo>
                    <a:pt x="2819400" y="852424"/>
                  </a:lnTo>
                  <a:lnTo>
                    <a:pt x="2891955" y="841565"/>
                  </a:lnTo>
                  <a:lnTo>
                    <a:pt x="2309749" y="1309230"/>
                  </a:lnTo>
                  <a:lnTo>
                    <a:pt x="2315718" y="1316659"/>
                  </a:lnTo>
                  <a:lnTo>
                    <a:pt x="2897797" y="849045"/>
                  </a:lnTo>
                  <a:lnTo>
                    <a:pt x="2872486" y="914933"/>
                  </a:lnTo>
                  <a:lnTo>
                    <a:pt x="2871597" y="917397"/>
                  </a:lnTo>
                  <a:lnTo>
                    <a:pt x="2872867" y="920140"/>
                  </a:lnTo>
                  <a:lnTo>
                    <a:pt x="2877693" y="922032"/>
                  </a:lnTo>
                  <a:lnTo>
                    <a:pt x="2880487" y="920800"/>
                  </a:lnTo>
                  <a:lnTo>
                    <a:pt x="2881503" y="918349"/>
                  </a:lnTo>
                  <a:lnTo>
                    <a:pt x="2915043" y="830580"/>
                  </a:lnTo>
                  <a:lnTo>
                    <a:pt x="2915920" y="828294"/>
                  </a:lnTo>
                  <a:close/>
                </a:path>
                <a:path w="2915920" h="1362710">
                  <a:moveTo>
                    <a:pt x="2915920" y="499999"/>
                  </a:moveTo>
                  <a:lnTo>
                    <a:pt x="2915056" y="497713"/>
                  </a:lnTo>
                  <a:lnTo>
                    <a:pt x="2881884" y="409829"/>
                  </a:lnTo>
                  <a:lnTo>
                    <a:pt x="2880995" y="407289"/>
                  </a:lnTo>
                  <a:lnTo>
                    <a:pt x="2878201" y="406146"/>
                  </a:lnTo>
                  <a:lnTo>
                    <a:pt x="2875788" y="407035"/>
                  </a:lnTo>
                  <a:lnTo>
                    <a:pt x="2873248" y="407924"/>
                  </a:lnTo>
                  <a:lnTo>
                    <a:pt x="2871978" y="410718"/>
                  </a:lnTo>
                  <a:lnTo>
                    <a:pt x="2872994" y="413131"/>
                  </a:lnTo>
                  <a:lnTo>
                    <a:pt x="2897911" y="479247"/>
                  </a:lnTo>
                  <a:lnTo>
                    <a:pt x="2307209" y="0"/>
                  </a:lnTo>
                  <a:lnTo>
                    <a:pt x="2301240" y="7493"/>
                  </a:lnTo>
                  <a:lnTo>
                    <a:pt x="2891955" y="486625"/>
                  </a:lnTo>
                  <a:lnTo>
                    <a:pt x="2822194" y="475742"/>
                  </a:lnTo>
                  <a:lnTo>
                    <a:pt x="2819527" y="475361"/>
                  </a:lnTo>
                  <a:lnTo>
                    <a:pt x="2817114" y="477139"/>
                  </a:lnTo>
                  <a:lnTo>
                    <a:pt x="2816352" y="482346"/>
                  </a:lnTo>
                  <a:lnTo>
                    <a:pt x="2818130" y="484759"/>
                  </a:lnTo>
                  <a:lnTo>
                    <a:pt x="2820670" y="485267"/>
                  </a:lnTo>
                  <a:lnTo>
                    <a:pt x="2915920" y="49999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516115" y="4629530"/>
              <a:ext cx="831850" cy="132715"/>
            </a:xfrm>
            <a:custGeom>
              <a:avLst/>
              <a:gdLst/>
              <a:ahLst/>
              <a:cxnLst/>
              <a:rect l="l" t="t" r="r" b="b"/>
              <a:pathLst>
                <a:path w="831850" h="132714">
                  <a:moveTo>
                    <a:pt x="113791" y="0"/>
                  </a:moveTo>
                  <a:lnTo>
                    <a:pt x="0" y="66421"/>
                  </a:lnTo>
                  <a:lnTo>
                    <a:pt x="106933" y="128651"/>
                  </a:lnTo>
                  <a:lnTo>
                    <a:pt x="113791" y="132715"/>
                  </a:lnTo>
                  <a:lnTo>
                    <a:pt x="122427" y="130429"/>
                  </a:lnTo>
                  <a:lnTo>
                    <a:pt x="126491" y="123571"/>
                  </a:lnTo>
                  <a:lnTo>
                    <a:pt x="130428" y="116713"/>
                  </a:lnTo>
                  <a:lnTo>
                    <a:pt x="128142" y="107950"/>
                  </a:lnTo>
                  <a:lnTo>
                    <a:pt x="81250" y="80645"/>
                  </a:lnTo>
                  <a:lnTo>
                    <a:pt x="28448" y="80645"/>
                  </a:lnTo>
                  <a:lnTo>
                    <a:pt x="28448" y="52070"/>
                  </a:lnTo>
                  <a:lnTo>
                    <a:pt x="81250" y="52070"/>
                  </a:lnTo>
                  <a:lnTo>
                    <a:pt x="128142" y="24765"/>
                  </a:lnTo>
                  <a:lnTo>
                    <a:pt x="130428" y="16002"/>
                  </a:lnTo>
                  <a:lnTo>
                    <a:pt x="126491" y="9144"/>
                  </a:lnTo>
                  <a:lnTo>
                    <a:pt x="122427" y="2286"/>
                  </a:lnTo>
                  <a:lnTo>
                    <a:pt x="113791" y="0"/>
                  </a:lnTo>
                  <a:close/>
                </a:path>
                <a:path w="831850" h="132714">
                  <a:moveTo>
                    <a:pt x="81250" y="52070"/>
                  </a:moveTo>
                  <a:lnTo>
                    <a:pt x="28448" y="52070"/>
                  </a:lnTo>
                  <a:lnTo>
                    <a:pt x="28448" y="80645"/>
                  </a:lnTo>
                  <a:lnTo>
                    <a:pt x="81250" y="80645"/>
                  </a:lnTo>
                  <a:lnTo>
                    <a:pt x="77987" y="78740"/>
                  </a:lnTo>
                  <a:lnTo>
                    <a:pt x="35559" y="78740"/>
                  </a:lnTo>
                  <a:lnTo>
                    <a:pt x="35559" y="53975"/>
                  </a:lnTo>
                  <a:lnTo>
                    <a:pt x="77987" y="53975"/>
                  </a:lnTo>
                  <a:lnTo>
                    <a:pt x="81250" y="52070"/>
                  </a:lnTo>
                  <a:close/>
                </a:path>
                <a:path w="831850" h="132714">
                  <a:moveTo>
                    <a:pt x="831723" y="52070"/>
                  </a:moveTo>
                  <a:lnTo>
                    <a:pt x="81250" y="52070"/>
                  </a:lnTo>
                  <a:lnTo>
                    <a:pt x="56773" y="66357"/>
                  </a:lnTo>
                  <a:lnTo>
                    <a:pt x="81250" y="80645"/>
                  </a:lnTo>
                  <a:lnTo>
                    <a:pt x="831723" y="80645"/>
                  </a:lnTo>
                  <a:lnTo>
                    <a:pt x="831723" y="52070"/>
                  </a:lnTo>
                  <a:close/>
                </a:path>
                <a:path w="831850" h="132714">
                  <a:moveTo>
                    <a:pt x="35559" y="53975"/>
                  </a:moveTo>
                  <a:lnTo>
                    <a:pt x="35559" y="78740"/>
                  </a:lnTo>
                  <a:lnTo>
                    <a:pt x="56773" y="66357"/>
                  </a:lnTo>
                  <a:lnTo>
                    <a:pt x="35559" y="53975"/>
                  </a:lnTo>
                  <a:close/>
                </a:path>
                <a:path w="831850" h="132714">
                  <a:moveTo>
                    <a:pt x="56773" y="66357"/>
                  </a:moveTo>
                  <a:lnTo>
                    <a:pt x="35559" y="78740"/>
                  </a:lnTo>
                  <a:lnTo>
                    <a:pt x="77987" y="78740"/>
                  </a:lnTo>
                  <a:lnTo>
                    <a:pt x="56773" y="66357"/>
                  </a:lnTo>
                  <a:close/>
                </a:path>
                <a:path w="831850" h="132714">
                  <a:moveTo>
                    <a:pt x="77987" y="53975"/>
                  </a:moveTo>
                  <a:lnTo>
                    <a:pt x="35559" y="53975"/>
                  </a:lnTo>
                  <a:lnTo>
                    <a:pt x="56773" y="66357"/>
                  </a:lnTo>
                  <a:lnTo>
                    <a:pt x="77987" y="539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386141"/>
            <a:ext cx="55168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5" dirty="0" err="1">
                <a:latin typeface="Carlito"/>
                <a:cs typeface="Carlito"/>
              </a:rPr>
              <a:t>Aplique</a:t>
            </a:r>
            <a:r>
              <a:rPr sz="3200" spc="-5" dirty="0">
                <a:latin typeface="Carlito"/>
                <a:cs typeface="Carlito"/>
              </a:rPr>
              <a:t> o Algoritmo </a:t>
            </a:r>
            <a:r>
              <a:rPr sz="3200" spc="-10" dirty="0">
                <a:latin typeface="Carlito"/>
                <a:cs typeface="Carlito"/>
              </a:rPr>
              <a:t>de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Kruskal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61831" y="2328673"/>
            <a:ext cx="576580" cy="603885"/>
            <a:chOff x="7037831" y="2328672"/>
            <a:chExt cx="576580" cy="603885"/>
          </a:xfrm>
        </p:grpSpPr>
        <p:sp>
          <p:nvSpPr>
            <p:cNvPr id="5" name="object 5"/>
            <p:cNvSpPr/>
            <p:nvPr/>
          </p:nvSpPr>
          <p:spPr>
            <a:xfrm>
              <a:off x="7037831" y="2328672"/>
              <a:ext cx="563879" cy="566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80503" y="2362200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8250" y="2359914"/>
              <a:ext cx="464439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8250" y="235991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77097" y="24281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02607" y="2313433"/>
            <a:ext cx="576580" cy="603885"/>
            <a:chOff x="2578607" y="2313432"/>
            <a:chExt cx="576580" cy="603885"/>
          </a:xfrm>
        </p:grpSpPr>
        <p:sp>
          <p:nvSpPr>
            <p:cNvPr id="11" name="object 11"/>
            <p:cNvSpPr/>
            <p:nvPr/>
          </p:nvSpPr>
          <p:spPr>
            <a:xfrm>
              <a:off x="2578607" y="2313432"/>
              <a:ext cx="563880" cy="566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1279" y="2346960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7756" y="2344166"/>
              <a:ext cx="464438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756" y="234416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15206" y="241231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02607" y="4727448"/>
            <a:ext cx="576580" cy="603885"/>
            <a:chOff x="2578607" y="4727447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2578607" y="4727447"/>
              <a:ext cx="563880" cy="5638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21279" y="4760975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7756" y="4757546"/>
              <a:ext cx="464438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7756" y="475754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15206" y="482688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69152" y="4885945"/>
            <a:ext cx="576580" cy="603885"/>
            <a:chOff x="4645152" y="4885944"/>
            <a:chExt cx="576580" cy="603885"/>
          </a:xfrm>
        </p:grpSpPr>
        <p:sp>
          <p:nvSpPr>
            <p:cNvPr id="23" name="object 23"/>
            <p:cNvSpPr/>
            <p:nvPr/>
          </p:nvSpPr>
          <p:spPr>
            <a:xfrm>
              <a:off x="4645152" y="4885944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87824" y="4919472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95825" y="4915662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95825" y="49156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83783" y="49851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02607" y="3425953"/>
            <a:ext cx="576580" cy="603885"/>
            <a:chOff x="2578607" y="3425952"/>
            <a:chExt cx="576580" cy="603885"/>
          </a:xfrm>
        </p:grpSpPr>
        <p:sp>
          <p:nvSpPr>
            <p:cNvPr id="29" name="object 29"/>
            <p:cNvSpPr/>
            <p:nvPr/>
          </p:nvSpPr>
          <p:spPr>
            <a:xfrm>
              <a:off x="2578607" y="3425952"/>
              <a:ext cx="563880" cy="56388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21279" y="3459480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7756" y="3455670"/>
              <a:ext cx="464438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7756" y="34556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2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2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315206" y="352450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60008" y="3493009"/>
            <a:ext cx="576580" cy="603885"/>
            <a:chOff x="4636008" y="3493008"/>
            <a:chExt cx="576580" cy="603885"/>
          </a:xfrm>
        </p:grpSpPr>
        <p:sp>
          <p:nvSpPr>
            <p:cNvPr id="35" name="object 35"/>
            <p:cNvSpPr/>
            <p:nvPr/>
          </p:nvSpPr>
          <p:spPr>
            <a:xfrm>
              <a:off x="4636008" y="3493008"/>
              <a:ext cx="563879" cy="56692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78680" y="3526536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86300" y="3523742"/>
              <a:ext cx="464438" cy="4644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86300" y="352374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4" y="141767"/>
                  </a:lnTo>
                  <a:lnTo>
                    <a:pt x="39667" y="102331"/>
                  </a:lnTo>
                  <a:lnTo>
                    <a:pt x="68024" y="67976"/>
                  </a:lnTo>
                  <a:lnTo>
                    <a:pt x="102387" y="39634"/>
                  </a:lnTo>
                  <a:lnTo>
                    <a:pt x="141821" y="18236"/>
                  </a:lnTo>
                  <a:lnTo>
                    <a:pt x="185389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9"/>
                  </a:lnTo>
                  <a:lnTo>
                    <a:pt x="185389" y="459719"/>
                  </a:lnTo>
                  <a:lnTo>
                    <a:pt x="141821" y="446182"/>
                  </a:lnTo>
                  <a:lnTo>
                    <a:pt x="102387" y="424764"/>
                  </a:lnTo>
                  <a:lnTo>
                    <a:pt x="68024" y="396398"/>
                  </a:lnTo>
                  <a:lnTo>
                    <a:pt x="39667" y="362020"/>
                  </a:lnTo>
                  <a:lnTo>
                    <a:pt x="18254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374385" y="359244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27142" y="3088082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60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64301" y="417367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00830" y="425297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</a:t>
            </a: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24602" y="4132579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40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89727" y="307886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51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03496" y="2286380"/>
            <a:ext cx="402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97230" algn="l"/>
                <a:tab pos="1610995" algn="l"/>
                <a:tab pos="2070735" algn="l"/>
                <a:tab pos="2923540" algn="l"/>
                <a:tab pos="4013200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29	</a:t>
            </a:r>
            <a:r>
              <a:rPr spc="-5" dirty="0">
                <a:latin typeface="Carlito"/>
                <a:cs typeface="Carlito"/>
              </a:rPr>
              <a:t>	</a:t>
            </a:r>
            <a:r>
              <a:rPr u="heavy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32	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66183" y="512109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34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23227" y="440931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163055" y="2313433"/>
            <a:ext cx="579120" cy="603885"/>
            <a:chOff x="4639055" y="2313432"/>
            <a:chExt cx="579120" cy="603885"/>
          </a:xfrm>
        </p:grpSpPr>
        <p:sp>
          <p:nvSpPr>
            <p:cNvPr id="49" name="object 49"/>
            <p:cNvSpPr/>
            <p:nvPr/>
          </p:nvSpPr>
          <p:spPr>
            <a:xfrm>
              <a:off x="4639055" y="2313432"/>
              <a:ext cx="566927" cy="56692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84775" y="2346960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90998" y="2344166"/>
              <a:ext cx="464565" cy="46443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90998" y="234416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378956" y="241231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561831" y="3493009"/>
            <a:ext cx="576580" cy="603885"/>
            <a:chOff x="7037831" y="3493008"/>
            <a:chExt cx="576580" cy="603885"/>
          </a:xfrm>
        </p:grpSpPr>
        <p:sp>
          <p:nvSpPr>
            <p:cNvPr id="55" name="object 55"/>
            <p:cNvSpPr/>
            <p:nvPr/>
          </p:nvSpPr>
          <p:spPr>
            <a:xfrm>
              <a:off x="7037831" y="3493008"/>
              <a:ext cx="563879" cy="56692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80503" y="3526536"/>
              <a:ext cx="533400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88250" y="3523615"/>
              <a:ext cx="464439" cy="46443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88250" y="352361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777097" y="359244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384040" y="2740533"/>
            <a:ext cx="4460875" cy="2413635"/>
          </a:xfrm>
          <a:custGeom>
            <a:avLst/>
            <a:gdLst/>
            <a:ahLst/>
            <a:cxnLst/>
            <a:rect l="l" t="t" r="r" b="b"/>
            <a:pathLst>
              <a:path w="4460875" h="2413635">
                <a:moveTo>
                  <a:pt x="164211" y="783208"/>
                </a:moveTo>
                <a:lnTo>
                  <a:pt x="1899031" y="0"/>
                </a:lnTo>
              </a:path>
              <a:path w="4460875" h="2413635">
                <a:moveTo>
                  <a:pt x="2058415" y="783208"/>
                </a:moveTo>
                <a:lnTo>
                  <a:pt x="2063242" y="68071"/>
                </a:lnTo>
              </a:path>
              <a:path w="4460875" h="2413635">
                <a:moveTo>
                  <a:pt x="4296283" y="851026"/>
                </a:moveTo>
                <a:lnTo>
                  <a:pt x="2227453" y="0"/>
                </a:lnTo>
              </a:path>
              <a:path w="4460875" h="2413635">
                <a:moveTo>
                  <a:pt x="0" y="1179575"/>
                </a:moveTo>
                <a:lnTo>
                  <a:pt x="0" y="2017014"/>
                </a:lnTo>
              </a:path>
              <a:path w="4460875" h="2413635">
                <a:moveTo>
                  <a:pt x="1835785" y="2407411"/>
                </a:moveTo>
                <a:lnTo>
                  <a:pt x="164211" y="2413380"/>
                </a:lnTo>
              </a:path>
              <a:path w="4460875" h="2413635">
                <a:moveTo>
                  <a:pt x="2232279" y="2243200"/>
                </a:moveTo>
                <a:lnTo>
                  <a:pt x="4296283" y="1179448"/>
                </a:lnTo>
              </a:path>
              <a:path w="4460875" h="2413635">
                <a:moveTo>
                  <a:pt x="1903857" y="2243200"/>
                </a:moveTo>
                <a:lnTo>
                  <a:pt x="164211" y="1111630"/>
                </a:lnTo>
              </a:path>
              <a:path w="4460875" h="2413635">
                <a:moveTo>
                  <a:pt x="2068068" y="2175129"/>
                </a:moveTo>
                <a:lnTo>
                  <a:pt x="2058415" y="1247647"/>
                </a:lnTo>
              </a:path>
              <a:path w="4460875" h="2413635">
                <a:moveTo>
                  <a:pt x="4460494" y="783081"/>
                </a:moveTo>
                <a:lnTo>
                  <a:pt x="4460494" y="8381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700899" y="2903297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31</a:t>
            </a:r>
            <a:endParaRPr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854821" y="29667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21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57277" y="3475101"/>
            <a:ext cx="197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12800" algn="l"/>
                <a:tab pos="1959610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25	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1343785"/>
            <a:ext cx="55168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5" dirty="0" err="1">
                <a:latin typeface="Carlito"/>
                <a:cs typeface="Carlito"/>
              </a:rPr>
              <a:t>Aplique</a:t>
            </a:r>
            <a:r>
              <a:rPr sz="3200" spc="-5" dirty="0">
                <a:latin typeface="Carlito"/>
                <a:cs typeface="Carlito"/>
              </a:rPr>
              <a:t> o Algoritmo </a:t>
            </a:r>
            <a:r>
              <a:rPr sz="3200" spc="-10" dirty="0">
                <a:latin typeface="Carlito"/>
                <a:cs typeface="Carlito"/>
              </a:rPr>
              <a:t>de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Kruskal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58201" y="2225039"/>
            <a:ext cx="771525" cy="774700"/>
            <a:chOff x="6934200" y="2225039"/>
            <a:chExt cx="771525" cy="774700"/>
          </a:xfrm>
        </p:grpSpPr>
        <p:sp>
          <p:nvSpPr>
            <p:cNvPr id="6" name="object 6"/>
            <p:cNvSpPr/>
            <p:nvPr/>
          </p:nvSpPr>
          <p:spPr>
            <a:xfrm>
              <a:off x="6934200" y="2225039"/>
              <a:ext cx="771144" cy="774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0504" y="2362199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76871" y="2249423"/>
              <a:ext cx="685800" cy="685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8251" y="2359913"/>
              <a:ext cx="464439" cy="4644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88251" y="23599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77097" y="24281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98977" y="2209800"/>
            <a:ext cx="771525" cy="774700"/>
            <a:chOff x="2474976" y="2209800"/>
            <a:chExt cx="771525" cy="774700"/>
          </a:xfrm>
        </p:grpSpPr>
        <p:sp>
          <p:nvSpPr>
            <p:cNvPr id="13" name="object 13"/>
            <p:cNvSpPr/>
            <p:nvPr/>
          </p:nvSpPr>
          <p:spPr>
            <a:xfrm>
              <a:off x="2474976" y="2209800"/>
              <a:ext cx="771144" cy="7741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1280" y="2346960"/>
              <a:ext cx="533400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7648" y="2234183"/>
              <a:ext cx="685800" cy="685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27757" y="2344165"/>
              <a:ext cx="464438" cy="46443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27757" y="234416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19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15206" y="241231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98977" y="4623816"/>
            <a:ext cx="771525" cy="771525"/>
            <a:chOff x="2474976" y="4623815"/>
            <a:chExt cx="771525" cy="771525"/>
          </a:xfrm>
        </p:grpSpPr>
        <p:sp>
          <p:nvSpPr>
            <p:cNvPr id="20" name="object 20"/>
            <p:cNvSpPr/>
            <p:nvPr/>
          </p:nvSpPr>
          <p:spPr>
            <a:xfrm>
              <a:off x="2474976" y="4623815"/>
              <a:ext cx="771144" cy="7711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1280" y="4760975"/>
              <a:ext cx="533400" cy="5699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17648" y="4645151"/>
              <a:ext cx="685800" cy="6888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27757" y="4757546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27757" y="475754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8" y="232155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15206" y="482688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69152" y="4885945"/>
            <a:ext cx="576580" cy="603885"/>
            <a:chOff x="4645152" y="4885944"/>
            <a:chExt cx="576580" cy="603885"/>
          </a:xfrm>
        </p:grpSpPr>
        <p:sp>
          <p:nvSpPr>
            <p:cNvPr id="27" name="object 27"/>
            <p:cNvSpPr/>
            <p:nvPr/>
          </p:nvSpPr>
          <p:spPr>
            <a:xfrm>
              <a:off x="4645152" y="4885944"/>
              <a:ext cx="566927" cy="56388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87824" y="4919472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95825" y="4915662"/>
              <a:ext cx="464438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95825" y="491566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383783" y="49851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98977" y="3322321"/>
            <a:ext cx="771525" cy="771525"/>
            <a:chOff x="2474976" y="3322320"/>
            <a:chExt cx="771525" cy="771525"/>
          </a:xfrm>
        </p:grpSpPr>
        <p:sp>
          <p:nvSpPr>
            <p:cNvPr id="33" name="object 33"/>
            <p:cNvSpPr/>
            <p:nvPr/>
          </p:nvSpPr>
          <p:spPr>
            <a:xfrm>
              <a:off x="2474976" y="3322320"/>
              <a:ext cx="771144" cy="7711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21280" y="3459480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17648" y="3343656"/>
              <a:ext cx="685800" cy="68884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27757" y="3455670"/>
              <a:ext cx="464438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27757" y="345567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2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2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315206" y="352450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056377" y="3389376"/>
            <a:ext cx="771525" cy="774700"/>
            <a:chOff x="4532376" y="3389376"/>
            <a:chExt cx="771525" cy="774700"/>
          </a:xfrm>
        </p:grpSpPr>
        <p:sp>
          <p:nvSpPr>
            <p:cNvPr id="40" name="object 40"/>
            <p:cNvSpPr/>
            <p:nvPr/>
          </p:nvSpPr>
          <p:spPr>
            <a:xfrm>
              <a:off x="4532376" y="3389376"/>
              <a:ext cx="771144" cy="77419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78680" y="3526536"/>
              <a:ext cx="5334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5048" y="3413760"/>
              <a:ext cx="685800" cy="6858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86300" y="3523742"/>
              <a:ext cx="464438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86300" y="352374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4" y="141767"/>
                  </a:lnTo>
                  <a:lnTo>
                    <a:pt x="39667" y="102331"/>
                  </a:lnTo>
                  <a:lnTo>
                    <a:pt x="68024" y="67976"/>
                  </a:lnTo>
                  <a:lnTo>
                    <a:pt x="102387" y="39634"/>
                  </a:lnTo>
                  <a:lnTo>
                    <a:pt x="141821" y="18236"/>
                  </a:lnTo>
                  <a:lnTo>
                    <a:pt x="185389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9"/>
                  </a:lnTo>
                  <a:lnTo>
                    <a:pt x="185389" y="459719"/>
                  </a:lnTo>
                  <a:lnTo>
                    <a:pt x="141821" y="446182"/>
                  </a:lnTo>
                  <a:lnTo>
                    <a:pt x="102387" y="424764"/>
                  </a:lnTo>
                  <a:lnTo>
                    <a:pt x="68024" y="396398"/>
                  </a:lnTo>
                  <a:lnTo>
                    <a:pt x="39667" y="362020"/>
                  </a:lnTo>
                  <a:lnTo>
                    <a:pt x="18254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374385" y="359244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00830" y="425297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</a:t>
            </a: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03495" y="2286380"/>
            <a:ext cx="162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97230" algn="l"/>
                <a:tab pos="1610995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29	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66183" y="5121098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34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23227" y="440931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46</a:t>
            </a:r>
            <a:endParaRPr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059423" y="2209800"/>
            <a:ext cx="774700" cy="774700"/>
            <a:chOff x="4535423" y="2209800"/>
            <a:chExt cx="774700" cy="774700"/>
          </a:xfrm>
        </p:grpSpPr>
        <p:sp>
          <p:nvSpPr>
            <p:cNvPr id="51" name="object 51"/>
            <p:cNvSpPr/>
            <p:nvPr/>
          </p:nvSpPr>
          <p:spPr>
            <a:xfrm>
              <a:off x="4535423" y="2209800"/>
              <a:ext cx="774191" cy="77419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84775" y="2346960"/>
              <a:ext cx="53340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78095" y="2234183"/>
              <a:ext cx="688848" cy="6858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90998" y="2344165"/>
              <a:ext cx="464565" cy="46443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90998" y="234416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5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378956" y="241231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458201" y="3389376"/>
            <a:ext cx="771525" cy="774700"/>
            <a:chOff x="6934200" y="3389376"/>
            <a:chExt cx="771525" cy="774700"/>
          </a:xfrm>
        </p:grpSpPr>
        <p:sp>
          <p:nvSpPr>
            <p:cNvPr id="58" name="object 58"/>
            <p:cNvSpPr/>
            <p:nvPr/>
          </p:nvSpPr>
          <p:spPr>
            <a:xfrm>
              <a:off x="6934200" y="3389376"/>
              <a:ext cx="771144" cy="77419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80504" y="3526536"/>
              <a:ext cx="533400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76871" y="3410712"/>
              <a:ext cx="685800" cy="68884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88251" y="3523615"/>
              <a:ext cx="464439" cy="46443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88251" y="3523615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2" y="0"/>
                  </a:lnTo>
                  <a:lnTo>
                    <a:pt x="279085" y="4714"/>
                  </a:lnTo>
                  <a:lnTo>
                    <a:pt x="322671" y="18236"/>
                  </a:lnTo>
                  <a:lnTo>
                    <a:pt x="362107" y="39634"/>
                  </a:lnTo>
                  <a:lnTo>
                    <a:pt x="396462" y="67976"/>
                  </a:lnTo>
                  <a:lnTo>
                    <a:pt x="424804" y="102331"/>
                  </a:lnTo>
                  <a:lnTo>
                    <a:pt x="446202" y="141767"/>
                  </a:lnTo>
                  <a:lnTo>
                    <a:pt x="459724" y="185353"/>
                  </a:lnTo>
                  <a:lnTo>
                    <a:pt x="464439" y="232156"/>
                  </a:lnTo>
                  <a:lnTo>
                    <a:pt x="459724" y="278964"/>
                  </a:lnTo>
                  <a:lnTo>
                    <a:pt x="446202" y="322564"/>
                  </a:lnTo>
                  <a:lnTo>
                    <a:pt x="424804" y="362020"/>
                  </a:lnTo>
                  <a:lnTo>
                    <a:pt x="396462" y="396398"/>
                  </a:lnTo>
                  <a:lnTo>
                    <a:pt x="362107" y="424764"/>
                  </a:lnTo>
                  <a:lnTo>
                    <a:pt x="322671" y="446182"/>
                  </a:lnTo>
                  <a:lnTo>
                    <a:pt x="279085" y="459719"/>
                  </a:lnTo>
                  <a:lnTo>
                    <a:pt x="232282" y="464439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8777097" y="359244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273296" y="2465833"/>
            <a:ext cx="4681855" cy="2798445"/>
            <a:chOff x="2749295" y="2465832"/>
            <a:chExt cx="4681855" cy="2798445"/>
          </a:xfrm>
        </p:grpSpPr>
        <p:sp>
          <p:nvSpPr>
            <p:cNvPr id="65" name="object 65"/>
            <p:cNvSpPr/>
            <p:nvPr/>
          </p:nvSpPr>
          <p:spPr>
            <a:xfrm>
              <a:off x="2987039" y="2465832"/>
              <a:ext cx="1810512" cy="22250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80431" y="2630424"/>
              <a:ext cx="2282952" cy="107289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87492" y="2740533"/>
              <a:ext cx="2068830" cy="851535"/>
            </a:xfrm>
            <a:custGeom>
              <a:avLst/>
              <a:gdLst/>
              <a:ahLst/>
              <a:cxnLst/>
              <a:rect l="l" t="t" r="r" b="b"/>
              <a:pathLst>
                <a:path w="2068829" h="851535">
                  <a:moveTo>
                    <a:pt x="2068830" y="85102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49295" y="3813048"/>
              <a:ext cx="222504" cy="105155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60039" y="3920109"/>
              <a:ext cx="0" cy="837565"/>
            </a:xfrm>
            <a:custGeom>
              <a:avLst/>
              <a:gdLst/>
              <a:ahLst/>
              <a:cxnLst/>
              <a:rect l="l" t="t" r="r" b="b"/>
              <a:pathLst>
                <a:path h="837564">
                  <a:moveTo>
                    <a:pt x="0" y="0"/>
                  </a:moveTo>
                  <a:lnTo>
                    <a:pt x="0" y="83743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16935" y="5035296"/>
              <a:ext cx="1886712" cy="22859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24250" y="5147945"/>
              <a:ext cx="1671955" cy="6350"/>
            </a:xfrm>
            <a:custGeom>
              <a:avLst/>
              <a:gdLst/>
              <a:ahLst/>
              <a:cxnLst/>
              <a:rect l="l" t="t" r="r" b="b"/>
              <a:pathLst>
                <a:path w="1671954" h="6350">
                  <a:moveTo>
                    <a:pt x="1671574" y="0"/>
                  </a:moveTo>
                  <a:lnTo>
                    <a:pt x="0" y="596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983479" y="3810000"/>
              <a:ext cx="2282952" cy="128320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92319" y="3919982"/>
              <a:ext cx="2064385" cy="1064260"/>
            </a:xfrm>
            <a:custGeom>
              <a:avLst/>
              <a:gdLst/>
              <a:ahLst/>
              <a:cxnLst/>
              <a:rect l="l" t="t" r="r" b="b"/>
              <a:pathLst>
                <a:path w="2064384" h="1064260">
                  <a:moveTo>
                    <a:pt x="0" y="1063752"/>
                  </a:moveTo>
                  <a:lnTo>
                    <a:pt x="2064003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44439" y="3645408"/>
              <a:ext cx="2151888" cy="22250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208519" y="2718816"/>
              <a:ext cx="222503" cy="91135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320533" y="2824353"/>
              <a:ext cx="0" cy="699770"/>
            </a:xfrm>
            <a:custGeom>
              <a:avLst/>
              <a:gdLst/>
              <a:ahLst/>
              <a:cxnLst/>
              <a:rect l="l" t="t" r="r" b="b"/>
              <a:pathLst>
                <a:path h="699770">
                  <a:moveTo>
                    <a:pt x="0" y="69926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700899" y="2903297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31</a:t>
            </a:r>
            <a:endParaRPr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854821" y="29667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21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657277" y="3475101"/>
            <a:ext cx="197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12800" algn="l"/>
                <a:tab pos="1959610" algn="l"/>
              </a:tabLst>
            </a:pPr>
            <a:r>
              <a:rPr u="sng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 	</a:t>
            </a:r>
            <a:r>
              <a:rPr u="sng" spc="-5" dirty="0">
                <a:uFill>
                  <a:solidFill>
                    <a:srgbClr val="497DBA"/>
                  </a:solidFill>
                </a:uFill>
                <a:latin typeface="Carlito"/>
                <a:cs typeface="Carlito"/>
              </a:rPr>
              <a:t>25	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Problemas de Caminho Mínimo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E3DF281-3888-4EC3-BA50-43C2B30FA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6870" indent="-344805"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pt-BR" sz="2000" spc="-15" dirty="0">
                <a:cs typeface="Carlito"/>
              </a:rPr>
              <a:t>Problema </a:t>
            </a:r>
            <a:r>
              <a:rPr lang="pt-BR" sz="2000" spc="-10" dirty="0">
                <a:cs typeface="Carlito"/>
              </a:rPr>
              <a:t>de </a:t>
            </a:r>
            <a:r>
              <a:rPr lang="pt-BR" sz="2000" spc="-25" dirty="0">
                <a:cs typeface="Carlito"/>
              </a:rPr>
              <a:t>Fluxo </a:t>
            </a:r>
            <a:r>
              <a:rPr lang="pt-BR" sz="2000" spc="-5" dirty="0">
                <a:cs typeface="Carlito"/>
              </a:rPr>
              <a:t>em</a:t>
            </a:r>
            <a:r>
              <a:rPr lang="pt-BR" sz="2000" spc="105" dirty="0">
                <a:cs typeface="Carlito"/>
              </a:rPr>
              <a:t> </a:t>
            </a:r>
            <a:r>
              <a:rPr lang="pt-BR" sz="2000" spc="-20" dirty="0">
                <a:cs typeface="Carlito"/>
              </a:rPr>
              <a:t>Rede</a:t>
            </a:r>
            <a:endParaRPr lang="pt-BR" sz="2000" dirty="0">
              <a:cs typeface="Carlito"/>
            </a:endParaRPr>
          </a:p>
          <a:p>
            <a:pPr marL="756285" lvl="1" indent="-287020"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000" spc="-15" dirty="0">
                <a:cs typeface="Carlito"/>
              </a:rPr>
              <a:t>Encontrar </a:t>
            </a:r>
            <a:r>
              <a:rPr lang="pt-BR" sz="2000" spc="-10" dirty="0">
                <a:cs typeface="Carlito"/>
              </a:rPr>
              <a:t>caminho </a:t>
            </a:r>
            <a:r>
              <a:rPr lang="pt-BR" sz="2000" spc="-15" dirty="0">
                <a:cs typeface="Carlito"/>
              </a:rPr>
              <a:t>para</a:t>
            </a:r>
            <a:r>
              <a:rPr lang="pt-BR" sz="2000" spc="-5" dirty="0">
                <a:cs typeface="Carlito"/>
              </a:rPr>
              <a:t> </a:t>
            </a:r>
            <a:r>
              <a:rPr lang="pt-BR" sz="2000" spc="-10" dirty="0">
                <a:cs typeface="Carlito"/>
              </a:rPr>
              <a:t>deslocamento</a:t>
            </a:r>
            <a:endParaRPr lang="pt-BR" sz="2000" dirty="0">
              <a:cs typeface="Carlito"/>
            </a:endParaRPr>
          </a:p>
          <a:p>
            <a:pPr marL="356870" indent="-344805">
              <a:spcBef>
                <a:spcPts val="7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pt-BR" sz="2000" spc="-10" dirty="0">
                <a:cs typeface="Carlito"/>
              </a:rPr>
              <a:t>Especificamente...</a:t>
            </a:r>
            <a:endParaRPr lang="pt-BR" sz="2000" dirty="0">
              <a:cs typeface="Carlito"/>
            </a:endParaRPr>
          </a:p>
          <a:p>
            <a:pPr marL="756285" lvl="1" indent="-287020"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lang="pt-BR" sz="2000" spc="-120" dirty="0">
                <a:cs typeface="Arial"/>
              </a:rPr>
              <a:t>Encontrar </a:t>
            </a:r>
            <a:r>
              <a:rPr lang="pt-BR" sz="2000" spc="-95" dirty="0">
                <a:cs typeface="Arial"/>
              </a:rPr>
              <a:t>um </a:t>
            </a:r>
            <a:r>
              <a:rPr lang="pt-BR" sz="2000" spc="-120" dirty="0">
                <a:cs typeface="Arial"/>
              </a:rPr>
              <a:t>caminho </a:t>
            </a:r>
            <a:r>
              <a:rPr lang="pt-BR" sz="2000" spc="-130" dirty="0">
                <a:cs typeface="Arial"/>
              </a:rPr>
              <a:t>de </a:t>
            </a:r>
            <a:r>
              <a:rPr lang="pt-BR" sz="2000" spc="-80" dirty="0">
                <a:cs typeface="Arial"/>
              </a:rPr>
              <a:t>menor</a:t>
            </a:r>
            <a:r>
              <a:rPr lang="pt-BR" sz="2000" spc="-265" dirty="0">
                <a:cs typeface="Arial"/>
              </a:rPr>
              <a:t> </a:t>
            </a:r>
            <a:r>
              <a:rPr lang="pt-BR" sz="2000" spc="-35" dirty="0">
                <a:cs typeface="Arial"/>
              </a:rPr>
              <a:t>“custo”</a:t>
            </a:r>
            <a:endParaRPr lang="pt-BR" sz="2000" dirty="0">
              <a:cs typeface="Arial"/>
            </a:endParaRPr>
          </a:p>
          <a:p>
            <a:pPr marL="356870" indent="-344805">
              <a:spcBef>
                <a:spcPts val="7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pt-BR" sz="2000" spc="-5" dirty="0">
                <a:cs typeface="Carlito"/>
              </a:rPr>
              <a:t>O </a:t>
            </a:r>
            <a:r>
              <a:rPr lang="pt-BR" sz="2000" spc="-10" dirty="0">
                <a:cs typeface="Carlito"/>
              </a:rPr>
              <a:t>que pode ser </a:t>
            </a:r>
            <a:r>
              <a:rPr lang="pt-BR" sz="2000" spc="-5" dirty="0">
                <a:cs typeface="Carlito"/>
              </a:rPr>
              <a:t>o</a:t>
            </a:r>
            <a:r>
              <a:rPr lang="pt-BR" sz="2000" spc="50" dirty="0">
                <a:cs typeface="Carlito"/>
              </a:rPr>
              <a:t> </a:t>
            </a:r>
            <a:r>
              <a:rPr lang="pt-BR" sz="2000" spc="-20" dirty="0">
                <a:cs typeface="Carlito"/>
              </a:rPr>
              <a:t>custo?</a:t>
            </a:r>
            <a:endParaRPr lang="pt-BR" sz="2000" dirty="0">
              <a:cs typeface="Carlito"/>
            </a:endParaRPr>
          </a:p>
          <a:p>
            <a:pPr marL="756285" lvl="1" indent="-287020"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lang="pt-BR" sz="2000" spc="-25" dirty="0">
                <a:cs typeface="Arial"/>
              </a:rPr>
              <a:t>“Dinheiro” </a:t>
            </a:r>
            <a:r>
              <a:rPr lang="pt-BR" sz="2000" spc="-114" dirty="0">
                <a:cs typeface="Arial"/>
              </a:rPr>
              <a:t>(custo</a:t>
            </a:r>
            <a:r>
              <a:rPr lang="pt-BR" sz="2000" spc="-280" dirty="0">
                <a:cs typeface="Arial"/>
              </a:rPr>
              <a:t> </a:t>
            </a:r>
            <a:r>
              <a:rPr lang="pt-BR" sz="2000" spc="-80" dirty="0">
                <a:cs typeface="Arial"/>
              </a:rPr>
              <a:t>financeiro)</a:t>
            </a:r>
            <a:endParaRPr lang="pt-BR" sz="2000" dirty="0">
              <a:cs typeface="Arial"/>
            </a:endParaRPr>
          </a:p>
          <a:p>
            <a:pPr marL="756285" lvl="1" indent="-287020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000" spc="-10" dirty="0">
                <a:cs typeface="Carlito"/>
              </a:rPr>
              <a:t>Distância</a:t>
            </a:r>
            <a:endParaRPr lang="pt-BR" sz="2000" dirty="0">
              <a:cs typeface="Carlito"/>
            </a:endParaRPr>
          </a:p>
          <a:p>
            <a:pPr marL="756285" lvl="1" indent="-287020"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z="2000" spc="-55" dirty="0">
                <a:cs typeface="Carlito"/>
              </a:rPr>
              <a:t>Tempo</a:t>
            </a:r>
            <a:endParaRPr lang="pt-BR" sz="2000" dirty="0">
              <a:cs typeface="Carli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Problemas de Caminho Mínimo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514488"/>
          </a:xfrm>
        </p:spPr>
        <p:txBody>
          <a:bodyPr vert="horz" wrap="square" lIns="0" tIns="110490" rIns="0" bIns="0" rtlCol="0">
            <a:spAutoFit/>
          </a:bodyPr>
          <a:lstStyle/>
          <a:p>
            <a:r>
              <a:rPr lang="pt-BR" dirty="0"/>
              <a:t>Exemplos?</a:t>
            </a:r>
          </a:p>
          <a:p>
            <a:pPr lvl="1"/>
            <a:r>
              <a:rPr lang="pt-BR" dirty="0"/>
              <a:t>Melhor caminho para uma entrega</a:t>
            </a:r>
          </a:p>
          <a:p>
            <a:pPr lvl="2"/>
            <a:r>
              <a:rPr lang="pt-BR" dirty="0"/>
              <a:t>Mais rápido</a:t>
            </a:r>
          </a:p>
          <a:p>
            <a:pPr lvl="2"/>
            <a:r>
              <a:rPr lang="pt-BR" dirty="0"/>
              <a:t>Mais barato</a:t>
            </a:r>
          </a:p>
          <a:p>
            <a:pPr lvl="1"/>
            <a:r>
              <a:rPr lang="pt-BR" dirty="0"/>
              <a:t>Melhor caminho em uma rede de comunicação</a:t>
            </a:r>
          </a:p>
          <a:p>
            <a:pPr lvl="2"/>
            <a:r>
              <a:rPr lang="pt-BR" dirty="0"/>
              <a:t>Mais rápido – menor “</a:t>
            </a:r>
            <a:r>
              <a:rPr lang="pt-BR" dirty="0" err="1"/>
              <a:t>lag</a:t>
            </a:r>
            <a:r>
              <a:rPr lang="pt-BR" dirty="0"/>
              <a:t>”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Problema do Motorista de Taxi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439685"/>
            <a:ext cx="7243445" cy="11252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Objetivo</a:t>
            </a:r>
            <a:endParaRPr sz="3200" dirty="0">
              <a:latin typeface="Carlito"/>
              <a:cs typeface="Carlito"/>
            </a:endParaRPr>
          </a:p>
          <a:p>
            <a:pPr marL="469900">
              <a:spcBef>
                <a:spcPts val="685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15" dirty="0">
                <a:latin typeface="Carlito"/>
                <a:cs typeface="Carlito"/>
              </a:rPr>
              <a:t>Passageiro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5" dirty="0">
                <a:latin typeface="Carlito"/>
                <a:cs typeface="Carlito"/>
              </a:rPr>
              <a:t>O </a:t>
            </a:r>
            <a:r>
              <a:rPr sz="2800" dirty="0">
                <a:latin typeface="Carlito"/>
                <a:cs typeface="Carlito"/>
              </a:rPr>
              <a:t>a D </a:t>
            </a:r>
            <a:r>
              <a:rPr sz="2800" spc="-5" dirty="0">
                <a:latin typeface="Carlito"/>
                <a:cs typeface="Carlito"/>
              </a:rPr>
              <a:t>pelo </a:t>
            </a:r>
            <a:r>
              <a:rPr sz="2800" spc="-10" dirty="0">
                <a:latin typeface="Carlito"/>
                <a:cs typeface="Carlito"/>
              </a:rPr>
              <a:t>caminho </a:t>
            </a:r>
            <a:r>
              <a:rPr sz="2800" dirty="0">
                <a:latin typeface="Carlito"/>
                <a:cs typeface="Carlito"/>
              </a:rPr>
              <a:t>mais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curto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50198" y="2564905"/>
            <a:ext cx="6696075" cy="3800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3676" y="2459941"/>
            <a:ext cx="6810754" cy="4358433"/>
            <a:chOff x="1979676" y="2459941"/>
            <a:chExt cx="6810754" cy="4358433"/>
          </a:xfrm>
        </p:grpSpPr>
        <p:sp>
          <p:nvSpPr>
            <p:cNvPr id="3" name="object 3"/>
            <p:cNvSpPr/>
            <p:nvPr/>
          </p:nvSpPr>
          <p:spPr>
            <a:xfrm>
              <a:off x="1979676" y="2459941"/>
              <a:ext cx="5688583" cy="43534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64223" y="2798062"/>
              <a:ext cx="2426207" cy="40203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16243" y="2948825"/>
              <a:ext cx="2050923" cy="36451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52742" y="2885325"/>
              <a:ext cx="2178050" cy="3772535"/>
            </a:xfrm>
            <a:custGeom>
              <a:avLst/>
              <a:gdLst/>
              <a:ahLst/>
              <a:cxnLst/>
              <a:rect l="l" t="t" r="r" b="b"/>
              <a:pathLst>
                <a:path w="2178050" h="3772534">
                  <a:moveTo>
                    <a:pt x="0" y="3772154"/>
                  </a:moveTo>
                  <a:lnTo>
                    <a:pt x="2177922" y="3772154"/>
                  </a:lnTo>
                  <a:lnTo>
                    <a:pt x="2177922" y="0"/>
                  </a:lnTo>
                  <a:lnTo>
                    <a:pt x="0" y="0"/>
                  </a:lnTo>
                  <a:lnTo>
                    <a:pt x="0" y="3772154"/>
                  </a:lnTo>
                  <a:close/>
                </a:path>
              </a:pathLst>
            </a:custGeom>
            <a:ln w="127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Problema do Motorista de Taxi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41245" y="1179671"/>
            <a:ext cx="7243445" cy="11252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Objetivo</a:t>
            </a:r>
            <a:endParaRPr sz="3200">
              <a:latin typeface="Carlito"/>
              <a:cs typeface="Carlito"/>
            </a:endParaRPr>
          </a:p>
          <a:p>
            <a:pPr marL="469900">
              <a:spcBef>
                <a:spcPts val="685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15" dirty="0">
                <a:latin typeface="Carlito"/>
                <a:cs typeface="Carlito"/>
              </a:rPr>
              <a:t>Passageiro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5" dirty="0">
                <a:latin typeface="Carlito"/>
                <a:cs typeface="Carlito"/>
              </a:rPr>
              <a:t>O </a:t>
            </a:r>
            <a:r>
              <a:rPr sz="2800" dirty="0">
                <a:latin typeface="Carlito"/>
                <a:cs typeface="Carlito"/>
              </a:rPr>
              <a:t>a D </a:t>
            </a:r>
            <a:r>
              <a:rPr sz="2800" spc="-5" dirty="0">
                <a:latin typeface="Carlito"/>
                <a:cs typeface="Carlito"/>
              </a:rPr>
              <a:t>pelo </a:t>
            </a:r>
            <a:r>
              <a:rPr sz="2800" spc="-10" dirty="0">
                <a:latin typeface="Carlito"/>
                <a:cs typeface="Carlito"/>
              </a:rPr>
              <a:t>caminho </a:t>
            </a:r>
            <a:r>
              <a:rPr sz="2800" dirty="0">
                <a:latin typeface="Carlito"/>
                <a:cs typeface="Carlito"/>
              </a:rPr>
              <a:t>mais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curto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Algoritmo de Dijkstra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51832" y="3974592"/>
            <a:ext cx="2810510" cy="603885"/>
            <a:chOff x="3227832" y="3974591"/>
            <a:chExt cx="2810510" cy="603885"/>
          </a:xfrm>
        </p:grpSpPr>
        <p:sp>
          <p:nvSpPr>
            <p:cNvPr id="4" name="object 4"/>
            <p:cNvSpPr/>
            <p:nvPr/>
          </p:nvSpPr>
          <p:spPr>
            <a:xfrm>
              <a:off x="3227832" y="3974591"/>
              <a:ext cx="566928" cy="5669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70504" y="4008119"/>
              <a:ext cx="533400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9648" y="4005071"/>
              <a:ext cx="464438" cy="4644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9648" y="400507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2"/>
                  </a:lnTo>
                  <a:lnTo>
                    <a:pt x="459719" y="279049"/>
                  </a:lnTo>
                  <a:lnTo>
                    <a:pt x="446184" y="322617"/>
                  </a:lnTo>
                  <a:lnTo>
                    <a:pt x="424771" y="362051"/>
                  </a:lnTo>
                  <a:lnTo>
                    <a:pt x="396414" y="396414"/>
                  </a:lnTo>
                  <a:lnTo>
                    <a:pt x="362051" y="424771"/>
                  </a:lnTo>
                  <a:lnTo>
                    <a:pt x="322617" y="446184"/>
                  </a:lnTo>
                  <a:lnTo>
                    <a:pt x="279049" y="459719"/>
                  </a:lnTo>
                  <a:lnTo>
                    <a:pt x="232282" y="464438"/>
                  </a:lnTo>
                  <a:lnTo>
                    <a:pt x="185474" y="459719"/>
                  </a:lnTo>
                  <a:lnTo>
                    <a:pt x="141874" y="446184"/>
                  </a:lnTo>
                  <a:lnTo>
                    <a:pt x="102418" y="424771"/>
                  </a:lnTo>
                  <a:lnTo>
                    <a:pt x="68040" y="396414"/>
                  </a:lnTo>
                  <a:lnTo>
                    <a:pt x="39674" y="362051"/>
                  </a:lnTo>
                  <a:lnTo>
                    <a:pt x="18256" y="322617"/>
                  </a:lnTo>
                  <a:lnTo>
                    <a:pt x="4719" y="279049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62016" y="3974591"/>
              <a:ext cx="566927" cy="5669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04688" y="4008119"/>
              <a:ext cx="533400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13577" y="4005071"/>
              <a:ext cx="464566" cy="46443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4087" y="4005071"/>
              <a:ext cx="2234565" cy="464820"/>
            </a:xfrm>
            <a:custGeom>
              <a:avLst/>
              <a:gdLst/>
              <a:ahLst/>
              <a:cxnLst/>
              <a:rect l="l" t="t" r="r" b="b"/>
              <a:pathLst>
                <a:path w="2234565" h="464820">
                  <a:moveTo>
                    <a:pt x="1769490" y="232282"/>
                  </a:moveTo>
                  <a:lnTo>
                    <a:pt x="1774210" y="185474"/>
                  </a:lnTo>
                  <a:lnTo>
                    <a:pt x="1787747" y="141874"/>
                  </a:lnTo>
                  <a:lnTo>
                    <a:pt x="1809165" y="102418"/>
                  </a:lnTo>
                  <a:lnTo>
                    <a:pt x="1837531" y="68040"/>
                  </a:lnTo>
                  <a:lnTo>
                    <a:pt x="1871909" y="39674"/>
                  </a:lnTo>
                  <a:lnTo>
                    <a:pt x="1911365" y="18256"/>
                  </a:lnTo>
                  <a:lnTo>
                    <a:pt x="1954965" y="4719"/>
                  </a:lnTo>
                  <a:lnTo>
                    <a:pt x="2001774" y="0"/>
                  </a:lnTo>
                  <a:lnTo>
                    <a:pt x="2048582" y="4719"/>
                  </a:lnTo>
                  <a:lnTo>
                    <a:pt x="2092182" y="18256"/>
                  </a:lnTo>
                  <a:lnTo>
                    <a:pt x="2131638" y="39674"/>
                  </a:lnTo>
                  <a:lnTo>
                    <a:pt x="2166016" y="68040"/>
                  </a:lnTo>
                  <a:lnTo>
                    <a:pt x="2194382" y="102418"/>
                  </a:lnTo>
                  <a:lnTo>
                    <a:pt x="2215800" y="141874"/>
                  </a:lnTo>
                  <a:lnTo>
                    <a:pt x="2229337" y="185474"/>
                  </a:lnTo>
                  <a:lnTo>
                    <a:pt x="2234057" y="232282"/>
                  </a:lnTo>
                  <a:lnTo>
                    <a:pt x="2229337" y="279049"/>
                  </a:lnTo>
                  <a:lnTo>
                    <a:pt x="2215800" y="322617"/>
                  </a:lnTo>
                  <a:lnTo>
                    <a:pt x="2194382" y="362051"/>
                  </a:lnTo>
                  <a:lnTo>
                    <a:pt x="2166016" y="396414"/>
                  </a:lnTo>
                  <a:lnTo>
                    <a:pt x="2131638" y="424771"/>
                  </a:lnTo>
                  <a:lnTo>
                    <a:pt x="2092182" y="446184"/>
                  </a:lnTo>
                  <a:lnTo>
                    <a:pt x="2048582" y="459719"/>
                  </a:lnTo>
                  <a:lnTo>
                    <a:pt x="2001774" y="464438"/>
                  </a:lnTo>
                  <a:lnTo>
                    <a:pt x="1954965" y="459719"/>
                  </a:lnTo>
                  <a:lnTo>
                    <a:pt x="1911365" y="446184"/>
                  </a:lnTo>
                  <a:lnTo>
                    <a:pt x="1871909" y="424771"/>
                  </a:lnTo>
                  <a:lnTo>
                    <a:pt x="1837531" y="396414"/>
                  </a:lnTo>
                  <a:lnTo>
                    <a:pt x="1809165" y="362051"/>
                  </a:lnTo>
                  <a:lnTo>
                    <a:pt x="1787747" y="322617"/>
                  </a:lnTo>
                  <a:lnTo>
                    <a:pt x="1774210" y="279049"/>
                  </a:lnTo>
                  <a:lnTo>
                    <a:pt x="1769490" y="232282"/>
                  </a:lnTo>
                  <a:close/>
                </a:path>
                <a:path w="2234565" h="464820">
                  <a:moveTo>
                    <a:pt x="0" y="232282"/>
                  </a:moveTo>
                  <a:lnTo>
                    <a:pt x="1769490" y="232155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751832" y="5609933"/>
            <a:ext cx="2810510" cy="704215"/>
            <a:chOff x="3227832" y="5609932"/>
            <a:chExt cx="2810510" cy="704215"/>
          </a:xfrm>
        </p:grpSpPr>
        <p:sp>
          <p:nvSpPr>
            <p:cNvPr id="13" name="object 13"/>
            <p:cNvSpPr/>
            <p:nvPr/>
          </p:nvSpPr>
          <p:spPr>
            <a:xfrm>
              <a:off x="3227832" y="5702807"/>
              <a:ext cx="566928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0504" y="5736335"/>
              <a:ext cx="533400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9648" y="5733249"/>
              <a:ext cx="464438" cy="4644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9648" y="573324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2" y="0"/>
                  </a:lnTo>
                  <a:lnTo>
                    <a:pt x="279049" y="4718"/>
                  </a:lnTo>
                  <a:lnTo>
                    <a:pt x="322617" y="18250"/>
                  </a:lnTo>
                  <a:lnTo>
                    <a:pt x="362051" y="39661"/>
                  </a:lnTo>
                  <a:lnTo>
                    <a:pt x="396414" y="68019"/>
                  </a:lnTo>
                  <a:lnTo>
                    <a:pt x="424771" y="102389"/>
                  </a:lnTo>
                  <a:lnTo>
                    <a:pt x="446184" y="141837"/>
                  </a:lnTo>
                  <a:lnTo>
                    <a:pt x="459719" y="185429"/>
                  </a:lnTo>
                  <a:lnTo>
                    <a:pt x="464438" y="232232"/>
                  </a:lnTo>
                  <a:lnTo>
                    <a:pt x="459719" y="279034"/>
                  </a:lnTo>
                  <a:lnTo>
                    <a:pt x="446184" y="322627"/>
                  </a:lnTo>
                  <a:lnTo>
                    <a:pt x="424771" y="362074"/>
                  </a:lnTo>
                  <a:lnTo>
                    <a:pt x="396414" y="396444"/>
                  </a:lnTo>
                  <a:lnTo>
                    <a:pt x="362051" y="424802"/>
                  </a:lnTo>
                  <a:lnTo>
                    <a:pt x="322617" y="446214"/>
                  </a:lnTo>
                  <a:lnTo>
                    <a:pt x="279049" y="459746"/>
                  </a:lnTo>
                  <a:lnTo>
                    <a:pt x="232282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62016" y="5702807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04688" y="5736335"/>
              <a:ext cx="533400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13577" y="5733249"/>
              <a:ext cx="464566" cy="4644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13577" y="573324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32"/>
                  </a:moveTo>
                  <a:lnTo>
                    <a:pt x="4719" y="185429"/>
                  </a:lnTo>
                  <a:lnTo>
                    <a:pt x="18256" y="141837"/>
                  </a:lnTo>
                  <a:lnTo>
                    <a:pt x="39674" y="102389"/>
                  </a:lnTo>
                  <a:lnTo>
                    <a:pt x="68040" y="68019"/>
                  </a:lnTo>
                  <a:lnTo>
                    <a:pt x="102418" y="39661"/>
                  </a:lnTo>
                  <a:lnTo>
                    <a:pt x="141874" y="18250"/>
                  </a:lnTo>
                  <a:lnTo>
                    <a:pt x="185474" y="4718"/>
                  </a:lnTo>
                  <a:lnTo>
                    <a:pt x="232283" y="0"/>
                  </a:lnTo>
                  <a:lnTo>
                    <a:pt x="279091" y="4718"/>
                  </a:lnTo>
                  <a:lnTo>
                    <a:pt x="322691" y="18250"/>
                  </a:lnTo>
                  <a:lnTo>
                    <a:pt x="362147" y="39661"/>
                  </a:lnTo>
                  <a:lnTo>
                    <a:pt x="396525" y="68019"/>
                  </a:lnTo>
                  <a:lnTo>
                    <a:pt x="424891" y="102389"/>
                  </a:lnTo>
                  <a:lnTo>
                    <a:pt x="446309" y="141837"/>
                  </a:lnTo>
                  <a:lnTo>
                    <a:pt x="459846" y="185429"/>
                  </a:lnTo>
                  <a:lnTo>
                    <a:pt x="464566" y="232232"/>
                  </a:lnTo>
                  <a:lnTo>
                    <a:pt x="459846" y="279034"/>
                  </a:lnTo>
                  <a:lnTo>
                    <a:pt x="446309" y="322627"/>
                  </a:lnTo>
                  <a:lnTo>
                    <a:pt x="424891" y="362074"/>
                  </a:lnTo>
                  <a:lnTo>
                    <a:pt x="396525" y="396444"/>
                  </a:lnTo>
                  <a:lnTo>
                    <a:pt x="362147" y="424802"/>
                  </a:lnTo>
                  <a:lnTo>
                    <a:pt x="322691" y="446214"/>
                  </a:lnTo>
                  <a:lnTo>
                    <a:pt x="279091" y="459746"/>
                  </a:lnTo>
                  <a:lnTo>
                    <a:pt x="232283" y="464464"/>
                  </a:lnTo>
                  <a:lnTo>
                    <a:pt x="185474" y="459746"/>
                  </a:lnTo>
                  <a:lnTo>
                    <a:pt x="141874" y="446214"/>
                  </a:lnTo>
                  <a:lnTo>
                    <a:pt x="102418" y="424802"/>
                  </a:lnTo>
                  <a:lnTo>
                    <a:pt x="68040" y="396444"/>
                  </a:lnTo>
                  <a:lnTo>
                    <a:pt x="39674" y="362074"/>
                  </a:lnTo>
                  <a:lnTo>
                    <a:pt x="18256" y="322627"/>
                  </a:lnTo>
                  <a:lnTo>
                    <a:pt x="4719" y="279034"/>
                  </a:lnTo>
                  <a:lnTo>
                    <a:pt x="0" y="2322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47948" y="5609932"/>
              <a:ext cx="1942464" cy="704215"/>
            </a:xfrm>
            <a:custGeom>
              <a:avLst/>
              <a:gdLst/>
              <a:ahLst/>
              <a:cxnLst/>
              <a:rect l="l" t="t" r="r" b="b"/>
              <a:pathLst>
                <a:path w="1942464" h="704214">
                  <a:moveTo>
                    <a:pt x="1928622" y="529272"/>
                  </a:moveTo>
                  <a:lnTo>
                    <a:pt x="1924304" y="520776"/>
                  </a:lnTo>
                  <a:lnTo>
                    <a:pt x="1894078" y="536117"/>
                  </a:lnTo>
                  <a:lnTo>
                    <a:pt x="1862074" y="550799"/>
                  </a:lnTo>
                  <a:lnTo>
                    <a:pt x="1791970" y="578091"/>
                  </a:lnTo>
                  <a:lnTo>
                    <a:pt x="1754124" y="590702"/>
                  </a:lnTo>
                  <a:lnTo>
                    <a:pt x="1714627" y="602665"/>
                  </a:lnTo>
                  <a:lnTo>
                    <a:pt x="1673479" y="613968"/>
                  </a:lnTo>
                  <a:lnTo>
                    <a:pt x="1630807" y="624611"/>
                  </a:lnTo>
                  <a:lnTo>
                    <a:pt x="1586738" y="634390"/>
                  </a:lnTo>
                  <a:lnTo>
                    <a:pt x="1541272" y="643610"/>
                  </a:lnTo>
                  <a:lnTo>
                    <a:pt x="1494663" y="651967"/>
                  </a:lnTo>
                  <a:lnTo>
                    <a:pt x="1446784" y="659676"/>
                  </a:lnTo>
                  <a:lnTo>
                    <a:pt x="1397889" y="666711"/>
                  </a:lnTo>
                  <a:lnTo>
                    <a:pt x="1348105" y="672884"/>
                  </a:lnTo>
                  <a:lnTo>
                    <a:pt x="1297559" y="678307"/>
                  </a:lnTo>
                  <a:lnTo>
                    <a:pt x="1245997" y="683069"/>
                  </a:lnTo>
                  <a:lnTo>
                    <a:pt x="1194054" y="686968"/>
                  </a:lnTo>
                  <a:lnTo>
                    <a:pt x="1141476" y="690003"/>
                  </a:lnTo>
                  <a:lnTo>
                    <a:pt x="1088390" y="692378"/>
                  </a:lnTo>
                  <a:lnTo>
                    <a:pt x="1034923" y="693902"/>
                  </a:lnTo>
                  <a:lnTo>
                    <a:pt x="981075" y="694664"/>
                  </a:lnTo>
                  <a:lnTo>
                    <a:pt x="927354" y="694575"/>
                  </a:lnTo>
                  <a:lnTo>
                    <a:pt x="873379" y="693712"/>
                  </a:lnTo>
                  <a:lnTo>
                    <a:pt x="819404" y="691908"/>
                  </a:lnTo>
                  <a:lnTo>
                    <a:pt x="765556" y="689330"/>
                  </a:lnTo>
                  <a:lnTo>
                    <a:pt x="711962" y="685914"/>
                  </a:lnTo>
                  <a:lnTo>
                    <a:pt x="658749" y="681634"/>
                  </a:lnTo>
                  <a:lnTo>
                    <a:pt x="605663" y="676490"/>
                  </a:lnTo>
                  <a:lnTo>
                    <a:pt x="553339" y="670496"/>
                  </a:lnTo>
                  <a:lnTo>
                    <a:pt x="501523" y="663651"/>
                  </a:lnTo>
                  <a:lnTo>
                    <a:pt x="450469" y="655853"/>
                  </a:lnTo>
                  <a:lnTo>
                    <a:pt x="400177" y="647204"/>
                  </a:lnTo>
                  <a:lnTo>
                    <a:pt x="339725" y="635330"/>
                  </a:lnTo>
                  <a:lnTo>
                    <a:pt x="282194" y="622401"/>
                  </a:lnTo>
                  <a:lnTo>
                    <a:pt x="227457" y="608241"/>
                  </a:lnTo>
                  <a:lnTo>
                    <a:pt x="175768" y="593140"/>
                  </a:lnTo>
                  <a:lnTo>
                    <a:pt x="127254" y="576999"/>
                  </a:lnTo>
                  <a:lnTo>
                    <a:pt x="81851" y="559904"/>
                  </a:lnTo>
                  <a:lnTo>
                    <a:pt x="40259" y="542010"/>
                  </a:lnTo>
                  <a:lnTo>
                    <a:pt x="26606" y="535533"/>
                  </a:lnTo>
                  <a:lnTo>
                    <a:pt x="99441" y="531431"/>
                  </a:lnTo>
                  <a:lnTo>
                    <a:pt x="101473" y="529183"/>
                  </a:lnTo>
                  <a:lnTo>
                    <a:pt x="101307" y="527545"/>
                  </a:lnTo>
                  <a:lnTo>
                    <a:pt x="101219" y="526554"/>
                  </a:lnTo>
                  <a:lnTo>
                    <a:pt x="101092" y="523925"/>
                  </a:lnTo>
                  <a:lnTo>
                    <a:pt x="98806" y="521919"/>
                  </a:lnTo>
                  <a:lnTo>
                    <a:pt x="0" y="527494"/>
                  </a:lnTo>
                  <a:lnTo>
                    <a:pt x="52070" y="608596"/>
                  </a:lnTo>
                  <a:lnTo>
                    <a:pt x="53467" y="610793"/>
                  </a:lnTo>
                  <a:lnTo>
                    <a:pt x="56515" y="611441"/>
                  </a:lnTo>
                  <a:lnTo>
                    <a:pt x="60833" y="608596"/>
                  </a:lnTo>
                  <a:lnTo>
                    <a:pt x="61595" y="605650"/>
                  </a:lnTo>
                  <a:lnTo>
                    <a:pt x="60071" y="603440"/>
                  </a:lnTo>
                  <a:lnTo>
                    <a:pt x="21793" y="543788"/>
                  </a:lnTo>
                  <a:lnTo>
                    <a:pt x="57073" y="559930"/>
                  </a:lnTo>
                  <a:lnTo>
                    <a:pt x="100838" y="577608"/>
                  </a:lnTo>
                  <a:lnTo>
                    <a:pt x="148082" y="594233"/>
                  </a:lnTo>
                  <a:lnTo>
                    <a:pt x="198628" y="609993"/>
                  </a:lnTo>
                  <a:lnTo>
                    <a:pt x="252095" y="624700"/>
                  </a:lnTo>
                  <a:lnTo>
                    <a:pt x="308610" y="638263"/>
                  </a:lnTo>
                  <a:lnTo>
                    <a:pt x="367919" y="650760"/>
                  </a:lnTo>
                  <a:lnTo>
                    <a:pt x="448945" y="665276"/>
                  </a:lnTo>
                  <a:lnTo>
                    <a:pt x="500380" y="673100"/>
                  </a:lnTo>
                  <a:lnTo>
                    <a:pt x="552196" y="679970"/>
                  </a:lnTo>
                  <a:lnTo>
                    <a:pt x="604774" y="685977"/>
                  </a:lnTo>
                  <a:lnTo>
                    <a:pt x="657987" y="691121"/>
                  </a:lnTo>
                  <a:lnTo>
                    <a:pt x="711327" y="695413"/>
                  </a:lnTo>
                  <a:lnTo>
                    <a:pt x="765175" y="698855"/>
                  </a:lnTo>
                  <a:lnTo>
                    <a:pt x="819150" y="701421"/>
                  </a:lnTo>
                  <a:lnTo>
                    <a:pt x="873252" y="703237"/>
                  </a:lnTo>
                  <a:lnTo>
                    <a:pt x="927227" y="704100"/>
                  </a:lnTo>
                  <a:lnTo>
                    <a:pt x="981329" y="704189"/>
                  </a:lnTo>
                  <a:lnTo>
                    <a:pt x="1035177" y="703427"/>
                  </a:lnTo>
                  <a:lnTo>
                    <a:pt x="1088771" y="701903"/>
                  </a:lnTo>
                  <a:lnTo>
                    <a:pt x="1141984" y="699516"/>
                  </a:lnTo>
                  <a:lnTo>
                    <a:pt x="1194689" y="696455"/>
                  </a:lnTo>
                  <a:lnTo>
                    <a:pt x="1218577" y="694664"/>
                  </a:lnTo>
                  <a:lnTo>
                    <a:pt x="1246886" y="692543"/>
                  </a:lnTo>
                  <a:lnTo>
                    <a:pt x="1298575" y="687781"/>
                  </a:lnTo>
                  <a:lnTo>
                    <a:pt x="1349248" y="682345"/>
                  </a:lnTo>
                  <a:lnTo>
                    <a:pt x="1399286" y="676135"/>
                  </a:lnTo>
                  <a:lnTo>
                    <a:pt x="1448308" y="669074"/>
                  </a:lnTo>
                  <a:lnTo>
                    <a:pt x="1496314" y="661352"/>
                  </a:lnTo>
                  <a:lnTo>
                    <a:pt x="1543177" y="652945"/>
                  </a:lnTo>
                  <a:lnTo>
                    <a:pt x="1588770" y="643686"/>
                  </a:lnTo>
                  <a:lnTo>
                    <a:pt x="1633093" y="633844"/>
                  </a:lnTo>
                  <a:lnTo>
                    <a:pt x="1676019" y="623150"/>
                  </a:lnTo>
                  <a:lnTo>
                    <a:pt x="1717421" y="611784"/>
                  </a:lnTo>
                  <a:lnTo>
                    <a:pt x="1757172" y="599744"/>
                  </a:lnTo>
                  <a:lnTo>
                    <a:pt x="1795399" y="587019"/>
                  </a:lnTo>
                  <a:lnTo>
                    <a:pt x="1831594" y="573532"/>
                  </a:lnTo>
                  <a:lnTo>
                    <a:pt x="1898396" y="544601"/>
                  </a:lnTo>
                  <a:lnTo>
                    <a:pt x="1928622" y="529272"/>
                  </a:lnTo>
                  <a:close/>
                </a:path>
                <a:path w="1942464" h="704214">
                  <a:moveTo>
                    <a:pt x="1941957" y="176796"/>
                  </a:moveTo>
                  <a:lnTo>
                    <a:pt x="1889874" y="95694"/>
                  </a:lnTo>
                  <a:lnTo>
                    <a:pt x="1888363" y="93497"/>
                  </a:lnTo>
                  <a:lnTo>
                    <a:pt x="1885442" y="92849"/>
                  </a:lnTo>
                  <a:lnTo>
                    <a:pt x="1883232" y="94297"/>
                  </a:lnTo>
                  <a:lnTo>
                    <a:pt x="1880997" y="95694"/>
                  </a:lnTo>
                  <a:lnTo>
                    <a:pt x="1880362" y="98640"/>
                  </a:lnTo>
                  <a:lnTo>
                    <a:pt x="1881759" y="100850"/>
                  </a:lnTo>
                  <a:lnTo>
                    <a:pt x="1920125" y="160515"/>
                  </a:lnTo>
                  <a:lnTo>
                    <a:pt x="1905508" y="153581"/>
                  </a:lnTo>
                  <a:lnTo>
                    <a:pt x="1863471" y="135394"/>
                  </a:lnTo>
                  <a:lnTo>
                    <a:pt x="1817751" y="118186"/>
                  </a:lnTo>
                  <a:lnTo>
                    <a:pt x="1768983" y="102031"/>
                  </a:lnTo>
                  <a:lnTo>
                    <a:pt x="1716913" y="86741"/>
                  </a:lnTo>
                  <a:lnTo>
                    <a:pt x="1661922" y="72605"/>
                  </a:lnTo>
                  <a:lnTo>
                    <a:pt x="1604010" y="59626"/>
                  </a:lnTo>
                  <a:lnTo>
                    <a:pt x="1543431" y="47701"/>
                  </a:lnTo>
                  <a:lnTo>
                    <a:pt x="1492885" y="39014"/>
                  </a:lnTo>
                  <a:lnTo>
                    <a:pt x="1441577" y="31191"/>
                  </a:lnTo>
                  <a:lnTo>
                    <a:pt x="1389634" y="24231"/>
                  </a:lnTo>
                  <a:lnTo>
                    <a:pt x="1337056" y="18224"/>
                  </a:lnTo>
                  <a:lnTo>
                    <a:pt x="1283970" y="13068"/>
                  </a:lnTo>
                  <a:lnTo>
                    <a:pt x="1239939" y="9525"/>
                  </a:lnTo>
                  <a:lnTo>
                    <a:pt x="1230630" y="8775"/>
                  </a:lnTo>
                  <a:lnTo>
                    <a:pt x="1176782" y="5346"/>
                  </a:lnTo>
                  <a:lnTo>
                    <a:pt x="1122807" y="2768"/>
                  </a:lnTo>
                  <a:lnTo>
                    <a:pt x="1068705" y="1054"/>
                  </a:lnTo>
                  <a:lnTo>
                    <a:pt x="1014603" y="101"/>
                  </a:lnTo>
                  <a:lnTo>
                    <a:pt x="960501" y="0"/>
                  </a:lnTo>
                  <a:lnTo>
                    <a:pt x="906780" y="774"/>
                  </a:lnTo>
                  <a:lnTo>
                    <a:pt x="853186" y="2298"/>
                  </a:lnTo>
                  <a:lnTo>
                    <a:pt x="799973" y="4686"/>
                  </a:lnTo>
                  <a:lnTo>
                    <a:pt x="747141" y="7734"/>
                  </a:lnTo>
                  <a:lnTo>
                    <a:pt x="695071" y="11734"/>
                  </a:lnTo>
                  <a:lnTo>
                    <a:pt x="643382" y="16421"/>
                  </a:lnTo>
                  <a:lnTo>
                    <a:pt x="592709" y="21856"/>
                  </a:lnTo>
                  <a:lnTo>
                    <a:pt x="542671" y="28054"/>
                  </a:lnTo>
                  <a:lnTo>
                    <a:pt x="493649" y="35115"/>
                  </a:lnTo>
                  <a:lnTo>
                    <a:pt x="445643" y="42849"/>
                  </a:lnTo>
                  <a:lnTo>
                    <a:pt x="398780" y="51244"/>
                  </a:lnTo>
                  <a:lnTo>
                    <a:pt x="353187" y="60515"/>
                  </a:lnTo>
                  <a:lnTo>
                    <a:pt x="308864" y="70434"/>
                  </a:lnTo>
                  <a:lnTo>
                    <a:pt x="265938" y="81038"/>
                  </a:lnTo>
                  <a:lnTo>
                    <a:pt x="224536" y="92417"/>
                  </a:lnTo>
                  <a:lnTo>
                    <a:pt x="184785" y="104457"/>
                  </a:lnTo>
                  <a:lnTo>
                    <a:pt x="146558" y="117170"/>
                  </a:lnTo>
                  <a:lnTo>
                    <a:pt x="110363" y="130657"/>
                  </a:lnTo>
                  <a:lnTo>
                    <a:pt x="43561" y="159588"/>
                  </a:lnTo>
                  <a:lnTo>
                    <a:pt x="13335" y="174929"/>
                  </a:lnTo>
                  <a:lnTo>
                    <a:pt x="17653" y="183413"/>
                  </a:lnTo>
                  <a:lnTo>
                    <a:pt x="47752" y="168084"/>
                  </a:lnTo>
                  <a:lnTo>
                    <a:pt x="79883" y="153403"/>
                  </a:lnTo>
                  <a:lnTo>
                    <a:pt x="149860" y="126098"/>
                  </a:lnTo>
                  <a:lnTo>
                    <a:pt x="187706" y="113487"/>
                  </a:lnTo>
                  <a:lnTo>
                    <a:pt x="227203" y="101523"/>
                  </a:lnTo>
                  <a:lnTo>
                    <a:pt x="268478" y="90233"/>
                  </a:lnTo>
                  <a:lnTo>
                    <a:pt x="311150" y="79679"/>
                  </a:lnTo>
                  <a:lnTo>
                    <a:pt x="355219" y="69799"/>
                  </a:lnTo>
                  <a:lnTo>
                    <a:pt x="400685" y="60579"/>
                  </a:lnTo>
                  <a:lnTo>
                    <a:pt x="447294" y="52222"/>
                  </a:lnTo>
                  <a:lnTo>
                    <a:pt x="495173" y="44526"/>
                  </a:lnTo>
                  <a:lnTo>
                    <a:pt x="544068" y="37490"/>
                  </a:lnTo>
                  <a:lnTo>
                    <a:pt x="593852" y="31305"/>
                  </a:lnTo>
                  <a:lnTo>
                    <a:pt x="644398" y="25882"/>
                  </a:lnTo>
                  <a:lnTo>
                    <a:pt x="695833" y="21221"/>
                  </a:lnTo>
                  <a:lnTo>
                    <a:pt x="747903" y="17233"/>
                  </a:lnTo>
                  <a:lnTo>
                    <a:pt x="800481" y="14185"/>
                  </a:lnTo>
                  <a:lnTo>
                    <a:pt x="853567" y="11811"/>
                  </a:lnTo>
                  <a:lnTo>
                    <a:pt x="907034" y="10287"/>
                  </a:lnTo>
                  <a:lnTo>
                    <a:pt x="960755" y="9525"/>
                  </a:lnTo>
                  <a:lnTo>
                    <a:pt x="1014603" y="9626"/>
                  </a:lnTo>
                  <a:lnTo>
                    <a:pt x="1068578" y="10579"/>
                  </a:lnTo>
                  <a:lnTo>
                    <a:pt x="1122553" y="12293"/>
                  </a:lnTo>
                  <a:lnTo>
                    <a:pt x="1176274" y="14859"/>
                  </a:lnTo>
                  <a:lnTo>
                    <a:pt x="1229995" y="18288"/>
                  </a:lnTo>
                  <a:lnTo>
                    <a:pt x="1283208" y="22567"/>
                  </a:lnTo>
                  <a:lnTo>
                    <a:pt x="1336167" y="27698"/>
                  </a:lnTo>
                  <a:lnTo>
                    <a:pt x="1388491" y="33693"/>
                  </a:lnTo>
                  <a:lnTo>
                    <a:pt x="1440307" y="40640"/>
                  </a:lnTo>
                  <a:lnTo>
                    <a:pt x="1491361" y="48437"/>
                  </a:lnTo>
                  <a:lnTo>
                    <a:pt x="1541780" y="57086"/>
                  </a:lnTo>
                  <a:lnTo>
                    <a:pt x="1602105" y="68961"/>
                  </a:lnTo>
                  <a:lnTo>
                    <a:pt x="1659763" y="81889"/>
                  </a:lnTo>
                  <a:lnTo>
                    <a:pt x="1714500" y="95948"/>
                  </a:lnTo>
                  <a:lnTo>
                    <a:pt x="1766189" y="111150"/>
                  </a:lnTo>
                  <a:lnTo>
                    <a:pt x="1814703" y="127190"/>
                  </a:lnTo>
                  <a:lnTo>
                    <a:pt x="1859915" y="144272"/>
                  </a:lnTo>
                  <a:lnTo>
                    <a:pt x="1901698" y="162280"/>
                  </a:lnTo>
                  <a:lnTo>
                    <a:pt x="1915261" y="168770"/>
                  </a:lnTo>
                  <a:lnTo>
                    <a:pt x="1842516" y="172859"/>
                  </a:lnTo>
                  <a:lnTo>
                    <a:pt x="1840636" y="174929"/>
                  </a:lnTo>
                  <a:lnTo>
                    <a:pt x="1840611" y="177736"/>
                  </a:lnTo>
                  <a:lnTo>
                    <a:pt x="1840865" y="180365"/>
                  </a:lnTo>
                  <a:lnTo>
                    <a:pt x="1843024" y="182372"/>
                  </a:lnTo>
                  <a:lnTo>
                    <a:pt x="1941957" y="17679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86712" y="1273290"/>
            <a:ext cx="7383145" cy="53473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45" dirty="0">
                <a:latin typeface="Carlito"/>
                <a:cs typeface="Carlito"/>
              </a:rPr>
              <a:t>Também </a:t>
            </a:r>
            <a:r>
              <a:rPr sz="3200" spc="-10" dirty="0">
                <a:latin typeface="Carlito"/>
                <a:cs typeface="Carlito"/>
              </a:rPr>
              <a:t>conhecido </a:t>
            </a:r>
            <a:r>
              <a:rPr sz="3200" spc="-20" dirty="0">
                <a:latin typeface="Carlito"/>
                <a:cs typeface="Carlito"/>
              </a:rPr>
              <a:t>como </a:t>
            </a:r>
            <a:r>
              <a:rPr sz="3200" i="1" spc="-10" dirty="0">
                <a:latin typeface="Carlito"/>
                <a:cs typeface="Carlito"/>
              </a:rPr>
              <a:t>Label</a:t>
            </a:r>
            <a:r>
              <a:rPr sz="3200" i="1" spc="185" dirty="0">
                <a:latin typeface="Carlito"/>
                <a:cs typeface="Carlito"/>
              </a:rPr>
              <a:t> </a:t>
            </a:r>
            <a:r>
              <a:rPr sz="3200" i="1" spc="-5" dirty="0">
                <a:latin typeface="Carlito"/>
                <a:cs typeface="Carlito"/>
              </a:rPr>
              <a:t>Correcting</a:t>
            </a:r>
            <a:endParaRPr sz="3200">
              <a:latin typeface="Carlito"/>
              <a:cs typeface="Carlito"/>
            </a:endParaRPr>
          </a:p>
          <a:p>
            <a:pPr marL="356870" indent="-344805"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Funciona </a:t>
            </a:r>
            <a:r>
              <a:rPr sz="3200" spc="-25" dirty="0">
                <a:latin typeface="Carlito"/>
                <a:cs typeface="Carlito"/>
              </a:rPr>
              <a:t>para </a:t>
            </a:r>
            <a:r>
              <a:rPr sz="3200" spc="-20" dirty="0">
                <a:latin typeface="Carlito"/>
                <a:cs typeface="Carlito"/>
              </a:rPr>
              <a:t>redes </a:t>
            </a:r>
            <a:r>
              <a:rPr sz="3200" spc="-15" dirty="0">
                <a:latin typeface="Carlito"/>
                <a:cs typeface="Carlito"/>
              </a:rPr>
              <a:t>direcionadas </a:t>
            </a:r>
            <a:r>
              <a:rPr sz="3200" spc="-10" dirty="0">
                <a:latin typeface="Carlito"/>
                <a:cs typeface="Carlito"/>
              </a:rPr>
              <a:t>ou</a:t>
            </a:r>
            <a:r>
              <a:rPr sz="3200" spc="2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não</a:t>
            </a:r>
            <a:endParaRPr sz="3200">
              <a:latin typeface="Carlito"/>
              <a:cs typeface="Carlito"/>
            </a:endParaRPr>
          </a:p>
          <a:p>
            <a:pPr marL="469900"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dirty="0">
                <a:latin typeface="Carlito"/>
                <a:cs typeface="Carlito"/>
              </a:rPr>
              <a:t>Em </a:t>
            </a:r>
            <a:r>
              <a:rPr sz="2800" spc="-15" dirty="0">
                <a:latin typeface="Carlito"/>
                <a:cs typeface="Carlito"/>
              </a:rPr>
              <a:t>geral </a:t>
            </a:r>
            <a:r>
              <a:rPr sz="2800" spc="-5" dirty="0">
                <a:latin typeface="Carlito"/>
                <a:cs typeface="Carlito"/>
              </a:rPr>
              <a:t>trabalhamos </a:t>
            </a:r>
            <a:r>
              <a:rPr sz="2800" spc="-15" dirty="0">
                <a:latin typeface="Carlito"/>
                <a:cs typeface="Carlito"/>
              </a:rPr>
              <a:t>com</a:t>
            </a:r>
            <a:r>
              <a:rPr sz="2800" spc="-1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direções</a:t>
            </a:r>
            <a:endParaRPr sz="2800">
              <a:latin typeface="Carlito"/>
              <a:cs typeface="Carlito"/>
            </a:endParaRPr>
          </a:p>
          <a:p>
            <a:pPr marL="356870" indent="-344805">
              <a:spcBef>
                <a:spcPts val="7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Quando </a:t>
            </a:r>
            <a:r>
              <a:rPr sz="3200" spc="-5" dirty="0">
                <a:latin typeface="Carlito"/>
                <a:cs typeface="Carlito"/>
              </a:rPr>
              <a:t>o </a:t>
            </a:r>
            <a:r>
              <a:rPr sz="3200" spc="-40" dirty="0">
                <a:latin typeface="Carlito"/>
                <a:cs typeface="Carlito"/>
              </a:rPr>
              <a:t>grafo </a:t>
            </a:r>
            <a:r>
              <a:rPr sz="3200" spc="-10" dirty="0">
                <a:latin typeface="Carlito"/>
                <a:cs typeface="Carlito"/>
              </a:rPr>
              <a:t>não </a:t>
            </a:r>
            <a:r>
              <a:rPr sz="3200" spc="-5" dirty="0">
                <a:latin typeface="Carlito"/>
                <a:cs typeface="Carlito"/>
              </a:rPr>
              <a:t>é</a:t>
            </a:r>
            <a:r>
              <a:rPr sz="3200" spc="1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direcionado...</a:t>
            </a:r>
            <a:endParaRPr sz="3200">
              <a:latin typeface="Carlito"/>
              <a:cs typeface="Carlito"/>
            </a:endParaRPr>
          </a:p>
          <a:p>
            <a:pPr marL="357505" algn="ctr">
              <a:lnSpc>
                <a:spcPts val="1930"/>
              </a:lnSpc>
              <a:spcBef>
                <a:spcPts val="249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  <a:p>
            <a:pPr marL="353695" algn="ctr">
              <a:lnSpc>
                <a:spcPts val="1930"/>
              </a:lnSpc>
              <a:tabLst>
                <a:tab pos="2588260" algn="l"/>
              </a:tabLst>
            </a:pPr>
            <a:r>
              <a:rPr dirty="0">
                <a:latin typeface="Carlito"/>
                <a:cs typeface="Carlito"/>
              </a:rPr>
              <a:t>1	2</a:t>
            </a:r>
            <a:endParaRPr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>
              <a:latin typeface="Carlito"/>
              <a:cs typeface="Carlito"/>
            </a:endParaRPr>
          </a:p>
          <a:p>
            <a:pPr marL="356870" indent="-344805">
              <a:spcBef>
                <a:spcPts val="14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rlito"/>
                <a:cs typeface="Carlito"/>
              </a:rPr>
              <a:t>...criamos </a:t>
            </a:r>
            <a:r>
              <a:rPr sz="3200" spc="-25" dirty="0">
                <a:latin typeface="Carlito"/>
                <a:cs typeface="Carlito"/>
              </a:rPr>
              <a:t>arcos </a:t>
            </a:r>
            <a:r>
              <a:rPr sz="3200" spc="-5" dirty="0">
                <a:latin typeface="Carlito"/>
                <a:cs typeface="Carlito"/>
              </a:rPr>
              <a:t>em ambas as</a:t>
            </a:r>
            <a:r>
              <a:rPr sz="3200" spc="13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direções</a:t>
            </a:r>
            <a:endParaRPr sz="3200">
              <a:latin typeface="Carlito"/>
              <a:cs typeface="Carlito"/>
            </a:endParaRPr>
          </a:p>
          <a:p>
            <a:pPr marL="357505" algn="ctr">
              <a:spcBef>
                <a:spcPts val="105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353695" algn="ctr">
              <a:tabLst>
                <a:tab pos="2588260" algn="l"/>
              </a:tabLst>
            </a:pPr>
            <a:r>
              <a:rPr dirty="0">
                <a:latin typeface="Carlito"/>
                <a:cs typeface="Carlito"/>
              </a:rPr>
              <a:t>1	2</a:t>
            </a:r>
            <a:endParaRPr>
              <a:latin typeface="Carlito"/>
              <a:cs typeface="Carlito"/>
            </a:endParaRPr>
          </a:p>
          <a:p>
            <a:pPr>
              <a:spcBef>
                <a:spcPts val="20"/>
              </a:spcBef>
            </a:pPr>
            <a:endParaRPr sz="1550">
              <a:latin typeface="Carlito"/>
              <a:cs typeface="Carlito"/>
            </a:endParaRPr>
          </a:p>
          <a:p>
            <a:pPr marL="391160" algn="ctr"/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767839"/>
            <a:ext cx="8041640" cy="44957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885" marR="55244" lvl="1" indent="-515620">
              <a:lnSpc>
                <a:spcPts val="2500"/>
              </a:lnSpc>
              <a:spcBef>
                <a:spcPts val="615"/>
              </a:spcBef>
              <a:buAutoNum type="alphaLcParenR"/>
              <a:tabLst>
                <a:tab pos="984885" algn="l"/>
                <a:tab pos="985519" algn="l"/>
              </a:tabLst>
            </a:pPr>
            <a:r>
              <a:rPr sz="2600" spc="-15" dirty="0" err="1">
                <a:latin typeface="Carlito"/>
                <a:cs typeface="Carlito"/>
              </a:rPr>
              <a:t>Marcar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o </a:t>
            </a:r>
            <a:r>
              <a:rPr sz="2600" spc="-10" dirty="0">
                <a:latin typeface="Carlito"/>
                <a:cs typeface="Carlito"/>
              </a:rPr>
              <a:t>nó </a:t>
            </a:r>
            <a:r>
              <a:rPr sz="2600" spc="-5" dirty="0">
                <a:latin typeface="Carlito"/>
                <a:cs typeface="Carlito"/>
              </a:rPr>
              <a:t>Origem </a:t>
            </a:r>
            <a:r>
              <a:rPr sz="2600" spc="-15" dirty="0">
                <a:latin typeface="Carlito"/>
                <a:cs typeface="Carlito"/>
              </a:rPr>
              <a:t>com </a:t>
            </a:r>
            <a:r>
              <a:rPr sz="2600" spc="-10" dirty="0">
                <a:latin typeface="Carlito"/>
                <a:cs typeface="Carlito"/>
              </a:rPr>
              <a:t>antecessor O </a:t>
            </a:r>
            <a:r>
              <a:rPr sz="2600" spc="-5" dirty="0">
                <a:latin typeface="Carlito"/>
                <a:cs typeface="Carlito"/>
              </a:rPr>
              <a:t>(ele </a:t>
            </a:r>
            <a:r>
              <a:rPr sz="2600" spc="-10" dirty="0">
                <a:latin typeface="Carlito"/>
                <a:cs typeface="Carlito"/>
              </a:rPr>
              <a:t>mesmo),  distância </a:t>
            </a:r>
            <a:r>
              <a:rPr sz="2600" spc="-5" dirty="0">
                <a:latin typeface="Carlito"/>
                <a:cs typeface="Carlito"/>
              </a:rPr>
              <a:t>0 e </a:t>
            </a:r>
            <a:r>
              <a:rPr sz="2600" i="1" spc="-5" dirty="0">
                <a:latin typeface="Carlito"/>
                <a:cs typeface="Carlito"/>
              </a:rPr>
              <a:t>necessidade de</a:t>
            </a:r>
            <a:r>
              <a:rPr sz="2600" i="1" spc="-40" dirty="0">
                <a:latin typeface="Carlito"/>
                <a:cs typeface="Carlito"/>
              </a:rPr>
              <a:t> </a:t>
            </a:r>
            <a:r>
              <a:rPr sz="2600" i="1" spc="-5" dirty="0">
                <a:latin typeface="Carlito"/>
                <a:cs typeface="Carlito"/>
              </a:rPr>
              <a:t>cálculo</a:t>
            </a:r>
            <a:r>
              <a:rPr sz="2600" spc="-5" dirty="0">
                <a:latin typeface="Carlito"/>
                <a:cs typeface="Carlito"/>
              </a:rPr>
              <a:t>.</a:t>
            </a:r>
            <a:endParaRPr sz="2600" dirty="0">
              <a:latin typeface="Carlito"/>
              <a:cs typeface="Carlito"/>
            </a:endParaRPr>
          </a:p>
          <a:p>
            <a:pPr marL="984885" marR="5080" lvl="1" indent="-515620">
              <a:lnSpc>
                <a:spcPts val="2500"/>
              </a:lnSpc>
              <a:spcBef>
                <a:spcPts val="620"/>
              </a:spcBef>
              <a:buAutoNum type="alphaLcParenR"/>
              <a:tabLst>
                <a:tab pos="984885" algn="l"/>
                <a:tab pos="985519" algn="l"/>
              </a:tabLst>
            </a:pPr>
            <a:r>
              <a:rPr sz="2600" spc="-10" dirty="0">
                <a:latin typeface="Carlito"/>
                <a:cs typeface="Carlito"/>
              </a:rPr>
              <a:t>Escolha </a:t>
            </a:r>
            <a:r>
              <a:rPr sz="2600" spc="-5" dirty="0">
                <a:latin typeface="Carlito"/>
                <a:cs typeface="Carlito"/>
              </a:rPr>
              <a:t>o </a:t>
            </a:r>
            <a:r>
              <a:rPr sz="2600" spc="-10" dirty="0">
                <a:latin typeface="Carlito"/>
                <a:cs typeface="Carlito"/>
              </a:rPr>
              <a:t>nó </a:t>
            </a:r>
            <a:r>
              <a:rPr sz="2600" i="1" spc="-20" dirty="0">
                <a:latin typeface="Carlito"/>
                <a:cs typeface="Carlito"/>
              </a:rPr>
              <a:t>com </a:t>
            </a:r>
            <a:r>
              <a:rPr sz="2600" i="1" spc="-5" dirty="0">
                <a:latin typeface="Carlito"/>
                <a:cs typeface="Carlito"/>
              </a:rPr>
              <a:t>necessidade </a:t>
            </a:r>
            <a:r>
              <a:rPr sz="2600" i="1" dirty="0">
                <a:latin typeface="Carlito"/>
                <a:cs typeface="Carlito"/>
              </a:rPr>
              <a:t>de </a:t>
            </a:r>
            <a:r>
              <a:rPr sz="2600" i="1" spc="-5" dirty="0">
                <a:latin typeface="Carlito"/>
                <a:cs typeface="Carlito"/>
              </a:rPr>
              <a:t>cálculo </a:t>
            </a:r>
            <a:r>
              <a:rPr sz="2600" spc="-15" dirty="0">
                <a:latin typeface="Carlito"/>
                <a:cs typeface="Carlito"/>
              </a:rPr>
              <a:t>com </a:t>
            </a:r>
            <a:r>
              <a:rPr sz="2600" spc="-5" dirty="0">
                <a:latin typeface="Carlito"/>
                <a:cs typeface="Carlito"/>
              </a:rPr>
              <a:t>menor  </a:t>
            </a:r>
            <a:r>
              <a:rPr sz="2600" spc="-10" dirty="0">
                <a:latin typeface="Carlito"/>
                <a:cs typeface="Carlito"/>
              </a:rPr>
              <a:t>distância </a:t>
            </a:r>
            <a:r>
              <a:rPr sz="2600" spc="-5" dirty="0">
                <a:latin typeface="Carlito"/>
                <a:cs typeface="Carlito"/>
              </a:rPr>
              <a:t>acumulada. </a:t>
            </a:r>
            <a:r>
              <a:rPr sz="2600" spc="-10" dirty="0">
                <a:latin typeface="Carlito"/>
                <a:cs typeface="Carlito"/>
              </a:rPr>
              <a:t>Esse </a:t>
            </a:r>
            <a:r>
              <a:rPr sz="2600" spc="-5" dirty="0">
                <a:latin typeface="Carlito"/>
                <a:cs typeface="Carlito"/>
              </a:rPr>
              <a:t>é o </a:t>
            </a:r>
            <a:r>
              <a:rPr sz="2600" spc="-10" dirty="0">
                <a:latin typeface="Carlito"/>
                <a:cs typeface="Carlito"/>
              </a:rPr>
              <a:t>nó</a:t>
            </a:r>
            <a:r>
              <a:rPr sz="2600" spc="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atual.</a:t>
            </a:r>
            <a:endParaRPr sz="2600" dirty="0">
              <a:latin typeface="Carlito"/>
              <a:cs typeface="Carlito"/>
            </a:endParaRPr>
          </a:p>
          <a:p>
            <a:pPr marL="984885" marR="299720" lvl="1" indent="-515620">
              <a:lnSpc>
                <a:spcPct val="80000"/>
              </a:lnSpc>
              <a:spcBef>
                <a:spcPts val="645"/>
              </a:spcBef>
              <a:buAutoNum type="alphaLcParenR"/>
              <a:tabLst>
                <a:tab pos="984885" algn="l"/>
                <a:tab pos="985519" algn="l"/>
              </a:tabLst>
            </a:pPr>
            <a:r>
              <a:rPr sz="2600" spc="-5" dirty="0">
                <a:latin typeface="Carlito"/>
                <a:cs typeface="Carlito"/>
              </a:rPr>
              <a:t>Calcule a </a:t>
            </a:r>
            <a:r>
              <a:rPr sz="2600" spc="-10" dirty="0">
                <a:latin typeface="Carlito"/>
                <a:cs typeface="Carlito"/>
              </a:rPr>
              <a:t>distância do nó atual </a:t>
            </a:r>
            <a:r>
              <a:rPr sz="2600" spc="-15" dirty="0">
                <a:latin typeface="Carlito"/>
                <a:cs typeface="Carlito"/>
              </a:rPr>
              <a:t>para todos </a:t>
            </a:r>
            <a:r>
              <a:rPr sz="2600" spc="-10" dirty="0">
                <a:latin typeface="Carlito"/>
                <a:cs typeface="Carlito"/>
              </a:rPr>
              <a:t>os  descendentes, </a:t>
            </a:r>
            <a:r>
              <a:rPr sz="2600" spc="-5" dirty="0">
                <a:latin typeface="Carlito"/>
                <a:cs typeface="Carlito"/>
              </a:rPr>
              <a:t>preenchendo a </a:t>
            </a:r>
            <a:r>
              <a:rPr sz="2600" spc="-15" dirty="0">
                <a:latin typeface="Carlito"/>
                <a:cs typeface="Carlito"/>
              </a:rPr>
              <a:t>etiqueta </a:t>
            </a:r>
            <a:r>
              <a:rPr sz="2600" spc="-10" dirty="0">
                <a:latin typeface="Carlito"/>
                <a:cs typeface="Carlito"/>
              </a:rPr>
              <a:t>dos </a:t>
            </a:r>
            <a:r>
              <a:rPr sz="2600" spc="-5" dirty="0">
                <a:latin typeface="Carlito"/>
                <a:cs typeface="Carlito"/>
              </a:rPr>
              <a:t>que  </a:t>
            </a:r>
            <a:r>
              <a:rPr sz="2600" spc="-15" dirty="0">
                <a:latin typeface="Carlito"/>
                <a:cs typeface="Carlito"/>
              </a:rPr>
              <a:t>estão com </a:t>
            </a:r>
            <a:r>
              <a:rPr sz="2600" spc="-5" dirty="0">
                <a:latin typeface="Carlito"/>
                <a:cs typeface="Carlito"/>
              </a:rPr>
              <a:t>a </a:t>
            </a:r>
            <a:r>
              <a:rPr sz="2600" spc="-15" dirty="0">
                <a:latin typeface="Carlito"/>
                <a:cs typeface="Carlito"/>
              </a:rPr>
              <a:t>etiqueta vazia </a:t>
            </a:r>
            <a:r>
              <a:rPr sz="2600" spc="-10" dirty="0">
                <a:latin typeface="Carlito"/>
                <a:cs typeface="Carlito"/>
              </a:rPr>
              <a:t>ou </a:t>
            </a:r>
            <a:r>
              <a:rPr sz="2600" spc="-5" dirty="0">
                <a:latin typeface="Carlito"/>
                <a:cs typeface="Carlito"/>
              </a:rPr>
              <a:t>quando o </a:t>
            </a:r>
            <a:r>
              <a:rPr sz="2600" spc="-10" dirty="0">
                <a:latin typeface="Carlito"/>
                <a:cs typeface="Carlito"/>
              </a:rPr>
              <a:t>caminho  atual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lang="pt-BR" sz="2600" spc="-25" dirty="0">
                <a:latin typeface="Carlito"/>
                <a:cs typeface="Carlito"/>
              </a:rPr>
              <a:t>m</a:t>
            </a:r>
            <a:r>
              <a:rPr sz="2600" spc="-5" dirty="0">
                <a:latin typeface="Carlito"/>
                <a:cs typeface="Carlito"/>
              </a:rPr>
              <a:t>ais </a:t>
            </a:r>
            <a:r>
              <a:rPr sz="2600" spc="-10" dirty="0">
                <a:latin typeface="Carlito"/>
                <a:cs typeface="Carlito"/>
              </a:rPr>
              <a:t>curto </a:t>
            </a:r>
            <a:r>
              <a:rPr sz="2600" spc="-5" dirty="0">
                <a:latin typeface="Carlito"/>
                <a:cs typeface="Carlito"/>
              </a:rPr>
              <a:t>que o </a:t>
            </a:r>
            <a:r>
              <a:rPr sz="2600" spc="-15" dirty="0">
                <a:latin typeface="Carlito"/>
                <a:cs typeface="Carlito"/>
              </a:rPr>
              <a:t>registrado </a:t>
            </a:r>
            <a:r>
              <a:rPr sz="2600" spc="-10" dirty="0">
                <a:latin typeface="Carlito"/>
                <a:cs typeface="Carlito"/>
              </a:rPr>
              <a:t>na etiqueta.  </a:t>
            </a:r>
            <a:r>
              <a:rPr sz="2600" spc="-5" dirty="0">
                <a:latin typeface="Carlito"/>
                <a:cs typeface="Carlito"/>
              </a:rPr>
              <a:t>Cada </a:t>
            </a:r>
            <a:r>
              <a:rPr sz="2600" spc="-10" dirty="0">
                <a:latin typeface="Carlito"/>
                <a:cs typeface="Carlito"/>
              </a:rPr>
              <a:t>nó preenchido ou </a:t>
            </a:r>
            <a:r>
              <a:rPr sz="2600" spc="-15" dirty="0">
                <a:latin typeface="Carlito"/>
                <a:cs typeface="Carlito"/>
              </a:rPr>
              <a:t>alterado deve </a:t>
            </a:r>
            <a:r>
              <a:rPr sz="2600" spc="-10" dirty="0">
                <a:latin typeface="Carlito"/>
                <a:cs typeface="Carlito"/>
              </a:rPr>
              <a:t>ser </a:t>
            </a:r>
            <a:r>
              <a:rPr sz="2600" spc="-15" dirty="0">
                <a:latin typeface="Carlito"/>
                <a:cs typeface="Carlito"/>
              </a:rPr>
              <a:t>marcado  para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cálculo.</a:t>
            </a:r>
            <a:endParaRPr sz="2600" dirty="0">
              <a:latin typeface="Carlito"/>
              <a:cs typeface="Carlito"/>
            </a:endParaRPr>
          </a:p>
          <a:p>
            <a:pPr marL="984885" lvl="1" indent="-515620">
              <a:buAutoNum type="alphaLcParenR"/>
              <a:tabLst>
                <a:tab pos="984885" algn="l"/>
                <a:tab pos="985519" algn="l"/>
              </a:tabLst>
            </a:pPr>
            <a:r>
              <a:rPr sz="2600" spc="-10" dirty="0">
                <a:latin typeface="Carlito"/>
                <a:cs typeface="Carlito"/>
              </a:rPr>
              <a:t>Marque </a:t>
            </a:r>
            <a:r>
              <a:rPr sz="2600" spc="-5" dirty="0">
                <a:latin typeface="Carlito"/>
                <a:cs typeface="Carlito"/>
              </a:rPr>
              <a:t>que o </a:t>
            </a:r>
            <a:r>
              <a:rPr sz="2600" spc="-10" dirty="0">
                <a:latin typeface="Carlito"/>
                <a:cs typeface="Carlito"/>
              </a:rPr>
              <a:t>nó atual </a:t>
            </a:r>
            <a:r>
              <a:rPr sz="2600" spc="-5" dirty="0">
                <a:latin typeface="Carlito"/>
                <a:cs typeface="Carlito"/>
              </a:rPr>
              <a:t>não precisa </a:t>
            </a:r>
            <a:r>
              <a:rPr sz="2600" spc="-10" dirty="0">
                <a:latin typeface="Carlito"/>
                <a:cs typeface="Carlito"/>
              </a:rPr>
              <a:t>mais de</a:t>
            </a:r>
            <a:r>
              <a:rPr sz="2600" spc="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cálculo.</a:t>
            </a:r>
            <a:endParaRPr sz="2600" dirty="0">
              <a:latin typeface="Carlito"/>
              <a:cs typeface="Carlito"/>
            </a:endParaRPr>
          </a:p>
          <a:p>
            <a:pPr marL="984885" marR="401320" lvl="1" indent="-515620">
              <a:lnSpc>
                <a:spcPts val="2500"/>
              </a:lnSpc>
              <a:spcBef>
                <a:spcPts val="600"/>
              </a:spcBef>
              <a:buAutoNum type="alphaLcParenR"/>
              <a:tabLst>
                <a:tab pos="984885" algn="l"/>
                <a:tab pos="985519" algn="l"/>
              </a:tabLst>
            </a:pPr>
            <a:r>
              <a:rPr sz="2600" spc="-35" dirty="0">
                <a:latin typeface="Carlito"/>
                <a:cs typeface="Carlito"/>
              </a:rPr>
              <a:t>Voltar </a:t>
            </a:r>
            <a:r>
              <a:rPr sz="2600" spc="-15" dirty="0">
                <a:latin typeface="Carlito"/>
                <a:cs typeface="Carlito"/>
              </a:rPr>
              <a:t>para </a:t>
            </a:r>
            <a:r>
              <a:rPr sz="2600" spc="-5" dirty="0">
                <a:latin typeface="Carlito"/>
                <a:cs typeface="Carlito"/>
              </a:rPr>
              <a:t>b) </a:t>
            </a:r>
            <a:r>
              <a:rPr sz="2600" spc="-25" dirty="0">
                <a:latin typeface="Carlito"/>
                <a:cs typeface="Carlito"/>
              </a:rPr>
              <a:t>até </a:t>
            </a:r>
            <a:r>
              <a:rPr sz="2600" spc="-5" dirty="0">
                <a:latin typeface="Carlito"/>
                <a:cs typeface="Carlito"/>
              </a:rPr>
              <a:t>que nenhum </a:t>
            </a:r>
            <a:r>
              <a:rPr sz="2600" spc="-10" dirty="0">
                <a:latin typeface="Carlito"/>
                <a:cs typeface="Carlito"/>
              </a:rPr>
              <a:t>nó </a:t>
            </a:r>
            <a:r>
              <a:rPr sz="2600" spc="-15" dirty="0">
                <a:latin typeface="Carlito"/>
                <a:cs typeface="Carlito"/>
              </a:rPr>
              <a:t>esteja marcado  para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cálculo.</a:t>
            </a:r>
            <a:endParaRPr sz="26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5" name="object 5"/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28574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2">
            <a:extLst>
              <a:ext uri="{FF2B5EF4-FFF2-40B4-BE49-F238E27FC236}">
                <a16:creationId xmlns:a16="http://schemas.microsoft.com/office/drawing/2014/main" id="{519F32D4-C05F-477D-A62B-E9ADF86BE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065" rIns="0" bIns="0" rtlCol="0" anchor="ctr">
            <a:spAutoFit/>
          </a:bodyPr>
          <a:lstStyle/>
          <a:p>
            <a:r>
              <a:rPr lang="pt-BR" dirty="0"/>
              <a:t>Algoritmo de Dijkstra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B51BE-080E-437F-A1BA-B23C0B75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498158-8378-4A2F-8826-690F912D32C7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79" y="2011581"/>
            <a:ext cx="5712641" cy="448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3300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236976" y="3215639"/>
            <a:ext cx="576580" cy="600710"/>
            <a:chOff x="1712976" y="3215639"/>
            <a:chExt cx="576580" cy="600710"/>
          </a:xfrm>
        </p:grpSpPr>
        <p:sp>
          <p:nvSpPr>
            <p:cNvPr id="4" name="object 4"/>
            <p:cNvSpPr/>
            <p:nvPr/>
          </p:nvSpPr>
          <p:spPr>
            <a:xfrm>
              <a:off x="1712976" y="3215639"/>
              <a:ext cx="563880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5648" y="3246119"/>
              <a:ext cx="533400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2887" y="3244849"/>
              <a:ext cx="464438" cy="4645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2887" y="324484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91"/>
                  </a:lnTo>
                  <a:lnTo>
                    <a:pt x="446202" y="322691"/>
                  </a:lnTo>
                  <a:lnTo>
                    <a:pt x="424804" y="362147"/>
                  </a:lnTo>
                  <a:lnTo>
                    <a:pt x="396462" y="396525"/>
                  </a:lnTo>
                  <a:lnTo>
                    <a:pt x="362107" y="424891"/>
                  </a:lnTo>
                  <a:lnTo>
                    <a:pt x="322671" y="446309"/>
                  </a:lnTo>
                  <a:lnTo>
                    <a:pt x="279085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49828" y="331355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86528" y="2554224"/>
            <a:ext cx="576580" cy="603885"/>
            <a:chOff x="3462528" y="2554223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3462528" y="2554223"/>
              <a:ext cx="563879" cy="5638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5200" y="2587751"/>
              <a:ext cx="533400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1931" y="2584449"/>
              <a:ext cx="464439" cy="46456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931" y="258444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9" y="232283"/>
                  </a:lnTo>
                  <a:lnTo>
                    <a:pt x="459719" y="279091"/>
                  </a:lnTo>
                  <a:lnTo>
                    <a:pt x="446182" y="322691"/>
                  </a:lnTo>
                  <a:lnTo>
                    <a:pt x="424764" y="362147"/>
                  </a:lnTo>
                  <a:lnTo>
                    <a:pt x="396398" y="396525"/>
                  </a:lnTo>
                  <a:lnTo>
                    <a:pt x="362020" y="424891"/>
                  </a:lnTo>
                  <a:lnTo>
                    <a:pt x="322564" y="446309"/>
                  </a:lnTo>
                  <a:lnTo>
                    <a:pt x="278964" y="459846"/>
                  </a:lnTo>
                  <a:lnTo>
                    <a:pt x="232156" y="464565"/>
                  </a:lnTo>
                  <a:lnTo>
                    <a:pt x="185353" y="459846"/>
                  </a:lnTo>
                  <a:lnTo>
                    <a:pt x="141767" y="446309"/>
                  </a:lnTo>
                  <a:lnTo>
                    <a:pt x="102331" y="424891"/>
                  </a:lnTo>
                  <a:lnTo>
                    <a:pt x="67976" y="396525"/>
                  </a:lnTo>
                  <a:lnTo>
                    <a:pt x="39634" y="362147"/>
                  </a:lnTo>
                  <a:lnTo>
                    <a:pt x="18236" y="322691"/>
                  </a:lnTo>
                  <a:lnTo>
                    <a:pt x="4714" y="279091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99380" y="265272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86528" y="3980689"/>
            <a:ext cx="576580" cy="603885"/>
            <a:chOff x="3462528" y="3980688"/>
            <a:chExt cx="576580" cy="603885"/>
          </a:xfrm>
        </p:grpSpPr>
        <p:sp>
          <p:nvSpPr>
            <p:cNvPr id="16" name="object 16"/>
            <p:cNvSpPr/>
            <p:nvPr/>
          </p:nvSpPr>
          <p:spPr>
            <a:xfrm>
              <a:off x="3462528" y="3980688"/>
              <a:ext cx="563879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5200" y="4014216"/>
              <a:ext cx="533400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1804" y="4010660"/>
              <a:ext cx="464566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11804" y="4010660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2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2"/>
                  </a:lnTo>
                  <a:lnTo>
                    <a:pt x="459846" y="279085"/>
                  </a:lnTo>
                  <a:lnTo>
                    <a:pt x="446309" y="322671"/>
                  </a:lnTo>
                  <a:lnTo>
                    <a:pt x="424891" y="362107"/>
                  </a:lnTo>
                  <a:lnTo>
                    <a:pt x="396525" y="396462"/>
                  </a:lnTo>
                  <a:lnTo>
                    <a:pt x="362147" y="424804"/>
                  </a:lnTo>
                  <a:lnTo>
                    <a:pt x="322691" y="446202"/>
                  </a:lnTo>
                  <a:lnTo>
                    <a:pt x="279091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99380" y="407957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226808" y="3980689"/>
            <a:ext cx="576580" cy="603885"/>
            <a:chOff x="5702808" y="3980688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5702808" y="3980688"/>
              <a:ext cx="566927" cy="56692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45480" y="4014216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54370" y="4012184"/>
              <a:ext cx="464438" cy="4644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54370" y="401218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9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442709" y="408109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20711" y="2554224"/>
            <a:ext cx="576580" cy="603885"/>
            <a:chOff x="5696711" y="2554223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696711" y="2554223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39383" y="2587751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45860" y="2584449"/>
              <a:ext cx="464438" cy="46456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45860" y="258444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91"/>
                  </a:lnTo>
                  <a:lnTo>
                    <a:pt x="446184" y="322691"/>
                  </a:lnTo>
                  <a:lnTo>
                    <a:pt x="424771" y="362147"/>
                  </a:lnTo>
                  <a:lnTo>
                    <a:pt x="396414" y="396525"/>
                  </a:lnTo>
                  <a:lnTo>
                    <a:pt x="362051" y="424891"/>
                  </a:lnTo>
                  <a:lnTo>
                    <a:pt x="322617" y="446309"/>
                  </a:lnTo>
                  <a:lnTo>
                    <a:pt x="279049" y="459846"/>
                  </a:lnTo>
                  <a:lnTo>
                    <a:pt x="232283" y="464565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434199" y="265272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256776" y="3215639"/>
            <a:ext cx="576580" cy="600710"/>
            <a:chOff x="7732776" y="3215639"/>
            <a:chExt cx="576580" cy="600710"/>
          </a:xfrm>
        </p:grpSpPr>
        <p:sp>
          <p:nvSpPr>
            <p:cNvPr id="34" name="object 34"/>
            <p:cNvSpPr/>
            <p:nvPr/>
          </p:nvSpPr>
          <p:spPr>
            <a:xfrm>
              <a:off x="7732776" y="3215639"/>
              <a:ext cx="563879" cy="56388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75448" y="324611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82687" y="3244849"/>
              <a:ext cx="464439" cy="46456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2687" y="3244849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9" y="232283"/>
                  </a:lnTo>
                  <a:lnTo>
                    <a:pt x="459719" y="279091"/>
                  </a:lnTo>
                  <a:lnTo>
                    <a:pt x="446182" y="322691"/>
                  </a:lnTo>
                  <a:lnTo>
                    <a:pt x="424764" y="362147"/>
                  </a:lnTo>
                  <a:lnTo>
                    <a:pt x="396398" y="396525"/>
                  </a:lnTo>
                  <a:lnTo>
                    <a:pt x="362020" y="424891"/>
                  </a:lnTo>
                  <a:lnTo>
                    <a:pt x="322564" y="446309"/>
                  </a:lnTo>
                  <a:lnTo>
                    <a:pt x="278964" y="459846"/>
                  </a:lnTo>
                  <a:lnTo>
                    <a:pt x="232156" y="464566"/>
                  </a:lnTo>
                  <a:lnTo>
                    <a:pt x="185353" y="459846"/>
                  </a:lnTo>
                  <a:lnTo>
                    <a:pt x="141767" y="446309"/>
                  </a:lnTo>
                  <a:lnTo>
                    <a:pt x="102331" y="424891"/>
                  </a:lnTo>
                  <a:lnTo>
                    <a:pt x="67976" y="396525"/>
                  </a:lnTo>
                  <a:lnTo>
                    <a:pt x="39634" y="362147"/>
                  </a:lnTo>
                  <a:lnTo>
                    <a:pt x="18236" y="322691"/>
                  </a:lnTo>
                  <a:lnTo>
                    <a:pt x="4714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471787" y="331355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81349" y="2766821"/>
            <a:ext cx="5693410" cy="1527810"/>
          </a:xfrm>
          <a:custGeom>
            <a:avLst/>
            <a:gdLst/>
            <a:ahLst/>
            <a:cxnLst/>
            <a:rect l="l" t="t" r="r" b="b"/>
            <a:pathLst>
              <a:path w="5693409" h="1527810">
                <a:moveTo>
                  <a:pt x="1354582" y="1476121"/>
                </a:moveTo>
                <a:lnTo>
                  <a:pt x="1298194" y="1397889"/>
                </a:lnTo>
                <a:lnTo>
                  <a:pt x="1296670" y="1395730"/>
                </a:lnTo>
                <a:lnTo>
                  <a:pt x="1293749" y="1395222"/>
                </a:lnTo>
                <a:lnTo>
                  <a:pt x="1291590" y="1396746"/>
                </a:lnTo>
                <a:lnTo>
                  <a:pt x="1289431" y="1398397"/>
                </a:lnTo>
                <a:lnTo>
                  <a:pt x="1288923" y="1401318"/>
                </a:lnTo>
                <a:lnTo>
                  <a:pt x="1290447" y="1403477"/>
                </a:lnTo>
                <a:lnTo>
                  <a:pt x="1331696" y="1460690"/>
                </a:lnTo>
                <a:lnTo>
                  <a:pt x="3937" y="870204"/>
                </a:lnTo>
                <a:lnTo>
                  <a:pt x="0" y="878840"/>
                </a:lnTo>
                <a:lnTo>
                  <a:pt x="1327823" y="1469428"/>
                </a:lnTo>
                <a:lnTo>
                  <a:pt x="1255141" y="1477391"/>
                </a:lnTo>
                <a:lnTo>
                  <a:pt x="1253236" y="1479804"/>
                </a:lnTo>
                <a:lnTo>
                  <a:pt x="1253744" y="1485011"/>
                </a:lnTo>
                <a:lnTo>
                  <a:pt x="1256157" y="1486916"/>
                </a:lnTo>
                <a:lnTo>
                  <a:pt x="1349959" y="1476629"/>
                </a:lnTo>
                <a:lnTo>
                  <a:pt x="1354582" y="1476121"/>
                </a:lnTo>
                <a:close/>
              </a:path>
              <a:path w="5693409" h="1527810">
                <a:moveTo>
                  <a:pt x="1354582" y="49911"/>
                </a:moveTo>
                <a:lnTo>
                  <a:pt x="1347444" y="48641"/>
                </a:lnTo>
                <a:lnTo>
                  <a:pt x="1259713" y="33020"/>
                </a:lnTo>
                <a:lnTo>
                  <a:pt x="1257046" y="32512"/>
                </a:lnTo>
                <a:lnTo>
                  <a:pt x="1254633" y="34290"/>
                </a:lnTo>
                <a:lnTo>
                  <a:pt x="1253617" y="39370"/>
                </a:lnTo>
                <a:lnTo>
                  <a:pt x="1255395" y="41910"/>
                </a:lnTo>
                <a:lnTo>
                  <a:pt x="1257935" y="42418"/>
                </a:lnTo>
                <a:lnTo>
                  <a:pt x="1327467" y="54724"/>
                </a:lnTo>
                <a:lnTo>
                  <a:pt x="381" y="541655"/>
                </a:lnTo>
                <a:lnTo>
                  <a:pt x="3683" y="550545"/>
                </a:lnTo>
                <a:lnTo>
                  <a:pt x="1330769" y="63741"/>
                </a:lnTo>
                <a:lnTo>
                  <a:pt x="1285748" y="118110"/>
                </a:lnTo>
                <a:lnTo>
                  <a:pt x="1284097" y="120142"/>
                </a:lnTo>
                <a:lnTo>
                  <a:pt x="1284351" y="123063"/>
                </a:lnTo>
                <a:lnTo>
                  <a:pt x="1286383" y="124841"/>
                </a:lnTo>
                <a:lnTo>
                  <a:pt x="1288415" y="126492"/>
                </a:lnTo>
                <a:lnTo>
                  <a:pt x="1291463" y="126238"/>
                </a:lnTo>
                <a:lnTo>
                  <a:pt x="1293114" y="124206"/>
                </a:lnTo>
                <a:lnTo>
                  <a:pt x="1354582" y="49911"/>
                </a:lnTo>
                <a:close/>
              </a:path>
              <a:path w="5693409" h="1527810">
                <a:moveTo>
                  <a:pt x="1636649" y="1158367"/>
                </a:moveTo>
                <a:lnTo>
                  <a:pt x="1635887" y="1155446"/>
                </a:lnTo>
                <a:lnTo>
                  <a:pt x="1633601" y="1154049"/>
                </a:lnTo>
                <a:lnTo>
                  <a:pt x="1631315" y="1152779"/>
                </a:lnTo>
                <a:lnTo>
                  <a:pt x="1628394" y="1153541"/>
                </a:lnTo>
                <a:lnTo>
                  <a:pt x="1627124" y="1155827"/>
                </a:lnTo>
                <a:lnTo>
                  <a:pt x="1591564" y="1216799"/>
                </a:lnTo>
                <a:lnTo>
                  <a:pt x="1591437" y="1217015"/>
                </a:lnTo>
                <a:lnTo>
                  <a:pt x="1591564" y="282194"/>
                </a:lnTo>
                <a:lnTo>
                  <a:pt x="1582039" y="282194"/>
                </a:lnTo>
                <a:lnTo>
                  <a:pt x="1582039" y="1217015"/>
                </a:lnTo>
                <a:lnTo>
                  <a:pt x="1582039" y="1234440"/>
                </a:lnTo>
                <a:lnTo>
                  <a:pt x="1581912" y="1216799"/>
                </a:lnTo>
                <a:lnTo>
                  <a:pt x="1546352" y="1155827"/>
                </a:lnTo>
                <a:lnTo>
                  <a:pt x="1545082" y="1153541"/>
                </a:lnTo>
                <a:lnTo>
                  <a:pt x="1542161" y="1152779"/>
                </a:lnTo>
                <a:lnTo>
                  <a:pt x="1539875" y="1154049"/>
                </a:lnTo>
                <a:lnTo>
                  <a:pt x="1537589" y="1155446"/>
                </a:lnTo>
                <a:lnTo>
                  <a:pt x="1536827" y="1158367"/>
                </a:lnTo>
                <a:lnTo>
                  <a:pt x="1538224" y="1160653"/>
                </a:lnTo>
                <a:lnTo>
                  <a:pt x="1586738" y="1243838"/>
                </a:lnTo>
                <a:lnTo>
                  <a:pt x="1592211" y="1234440"/>
                </a:lnTo>
                <a:lnTo>
                  <a:pt x="1635252" y="1160653"/>
                </a:lnTo>
                <a:lnTo>
                  <a:pt x="1636649" y="1158367"/>
                </a:lnTo>
                <a:close/>
              </a:path>
              <a:path w="5693409" h="1527810">
                <a:moveTo>
                  <a:pt x="3588512" y="49911"/>
                </a:moveTo>
                <a:lnTo>
                  <a:pt x="3580231" y="45085"/>
                </a:lnTo>
                <a:lnTo>
                  <a:pt x="3505327" y="1397"/>
                </a:lnTo>
                <a:lnTo>
                  <a:pt x="3503041" y="0"/>
                </a:lnTo>
                <a:lnTo>
                  <a:pt x="3500120" y="762"/>
                </a:lnTo>
                <a:lnTo>
                  <a:pt x="3498723" y="3048"/>
                </a:lnTo>
                <a:lnTo>
                  <a:pt x="3497453" y="5334"/>
                </a:lnTo>
                <a:lnTo>
                  <a:pt x="3498215" y="8255"/>
                </a:lnTo>
                <a:lnTo>
                  <a:pt x="3500501" y="9525"/>
                </a:lnTo>
                <a:lnTo>
                  <a:pt x="3561448" y="45085"/>
                </a:lnTo>
                <a:lnTo>
                  <a:pt x="1819021" y="45085"/>
                </a:lnTo>
                <a:lnTo>
                  <a:pt x="1819021" y="54610"/>
                </a:lnTo>
                <a:lnTo>
                  <a:pt x="3561664" y="54610"/>
                </a:lnTo>
                <a:lnTo>
                  <a:pt x="3500501" y="90297"/>
                </a:lnTo>
                <a:lnTo>
                  <a:pt x="3498215" y="91567"/>
                </a:lnTo>
                <a:lnTo>
                  <a:pt x="3497453" y="94488"/>
                </a:lnTo>
                <a:lnTo>
                  <a:pt x="3498723" y="96774"/>
                </a:lnTo>
                <a:lnTo>
                  <a:pt x="3500120" y="99060"/>
                </a:lnTo>
                <a:lnTo>
                  <a:pt x="3503041" y="99822"/>
                </a:lnTo>
                <a:lnTo>
                  <a:pt x="3505327" y="98425"/>
                </a:lnTo>
                <a:lnTo>
                  <a:pt x="3580447" y="54610"/>
                </a:lnTo>
                <a:lnTo>
                  <a:pt x="3588512" y="49911"/>
                </a:lnTo>
                <a:close/>
              </a:path>
              <a:path w="5693409" h="1527810">
                <a:moveTo>
                  <a:pt x="3597021" y="1477645"/>
                </a:moveTo>
                <a:lnTo>
                  <a:pt x="3513836" y="1429004"/>
                </a:lnTo>
                <a:lnTo>
                  <a:pt x="3511550" y="1427607"/>
                </a:lnTo>
                <a:lnTo>
                  <a:pt x="3508629" y="1428369"/>
                </a:lnTo>
                <a:lnTo>
                  <a:pt x="3507232" y="1430655"/>
                </a:lnTo>
                <a:lnTo>
                  <a:pt x="3505962" y="1432941"/>
                </a:lnTo>
                <a:lnTo>
                  <a:pt x="3506724" y="1435862"/>
                </a:lnTo>
                <a:lnTo>
                  <a:pt x="3509010" y="1437259"/>
                </a:lnTo>
                <a:lnTo>
                  <a:pt x="3569830" y="1472806"/>
                </a:lnTo>
                <a:lnTo>
                  <a:pt x="1819021" y="1471295"/>
                </a:lnTo>
                <a:lnTo>
                  <a:pt x="1819021" y="1480820"/>
                </a:lnTo>
                <a:lnTo>
                  <a:pt x="3569970" y="1482331"/>
                </a:lnTo>
                <a:lnTo>
                  <a:pt x="3587623" y="1482344"/>
                </a:lnTo>
                <a:lnTo>
                  <a:pt x="3569944" y="1482344"/>
                </a:lnTo>
                <a:lnTo>
                  <a:pt x="3508883" y="1517904"/>
                </a:lnTo>
                <a:lnTo>
                  <a:pt x="3506597" y="1519174"/>
                </a:lnTo>
                <a:lnTo>
                  <a:pt x="3505835" y="1522095"/>
                </a:lnTo>
                <a:lnTo>
                  <a:pt x="3507232" y="1524381"/>
                </a:lnTo>
                <a:lnTo>
                  <a:pt x="3508502" y="1526667"/>
                </a:lnTo>
                <a:lnTo>
                  <a:pt x="3511423" y="1527429"/>
                </a:lnTo>
                <a:lnTo>
                  <a:pt x="3513709" y="1526159"/>
                </a:lnTo>
                <a:lnTo>
                  <a:pt x="3588943" y="1482344"/>
                </a:lnTo>
                <a:lnTo>
                  <a:pt x="3597021" y="1477645"/>
                </a:lnTo>
                <a:close/>
              </a:path>
              <a:path w="5693409" h="1527810">
                <a:moveTo>
                  <a:pt x="3871341" y="367157"/>
                </a:moveTo>
                <a:lnTo>
                  <a:pt x="3826370" y="291465"/>
                </a:lnTo>
                <a:lnTo>
                  <a:pt x="3820795" y="282067"/>
                </a:lnTo>
                <a:lnTo>
                  <a:pt x="3772916" y="365760"/>
                </a:lnTo>
                <a:lnTo>
                  <a:pt x="3771646" y="368046"/>
                </a:lnTo>
                <a:lnTo>
                  <a:pt x="3772408" y="370967"/>
                </a:lnTo>
                <a:lnTo>
                  <a:pt x="3774694" y="372237"/>
                </a:lnTo>
                <a:lnTo>
                  <a:pt x="3776980" y="373634"/>
                </a:lnTo>
                <a:lnTo>
                  <a:pt x="3779901" y="372745"/>
                </a:lnTo>
                <a:lnTo>
                  <a:pt x="3781171" y="370459"/>
                </a:lnTo>
                <a:lnTo>
                  <a:pt x="3816197" y="309219"/>
                </a:lnTo>
                <a:lnTo>
                  <a:pt x="3816096" y="291592"/>
                </a:lnTo>
                <a:lnTo>
                  <a:pt x="3816248" y="309156"/>
                </a:lnTo>
                <a:lnTo>
                  <a:pt x="3824478" y="1245489"/>
                </a:lnTo>
                <a:lnTo>
                  <a:pt x="3834003" y="1245362"/>
                </a:lnTo>
                <a:lnTo>
                  <a:pt x="3825773" y="309219"/>
                </a:lnTo>
                <a:lnTo>
                  <a:pt x="3861816" y="369824"/>
                </a:lnTo>
                <a:lnTo>
                  <a:pt x="3863213" y="372110"/>
                </a:lnTo>
                <a:lnTo>
                  <a:pt x="3866134" y="372872"/>
                </a:lnTo>
                <a:lnTo>
                  <a:pt x="3868420" y="371475"/>
                </a:lnTo>
                <a:lnTo>
                  <a:pt x="3870579" y="370078"/>
                </a:lnTo>
                <a:lnTo>
                  <a:pt x="3871341" y="367157"/>
                </a:lnTo>
                <a:close/>
              </a:path>
              <a:path w="5693409" h="1527810">
                <a:moveTo>
                  <a:pt x="5693410" y="874522"/>
                </a:moveTo>
                <a:lnTo>
                  <a:pt x="5686209" y="873252"/>
                </a:lnTo>
                <a:lnTo>
                  <a:pt x="5598414" y="857758"/>
                </a:lnTo>
                <a:lnTo>
                  <a:pt x="5595874" y="857377"/>
                </a:lnTo>
                <a:lnTo>
                  <a:pt x="5593334" y="859155"/>
                </a:lnTo>
                <a:lnTo>
                  <a:pt x="5592953" y="861695"/>
                </a:lnTo>
                <a:lnTo>
                  <a:pt x="5592445" y="864235"/>
                </a:lnTo>
                <a:lnTo>
                  <a:pt x="5594223" y="866775"/>
                </a:lnTo>
                <a:lnTo>
                  <a:pt x="5596763" y="867156"/>
                </a:lnTo>
                <a:lnTo>
                  <a:pt x="5666143" y="879436"/>
                </a:lnTo>
                <a:lnTo>
                  <a:pt x="4059809" y="1473200"/>
                </a:lnTo>
                <a:lnTo>
                  <a:pt x="4063111" y="1482090"/>
                </a:lnTo>
                <a:lnTo>
                  <a:pt x="5669610" y="888390"/>
                </a:lnTo>
                <a:lnTo>
                  <a:pt x="5624703" y="942848"/>
                </a:lnTo>
                <a:lnTo>
                  <a:pt x="5623052" y="944880"/>
                </a:lnTo>
                <a:lnTo>
                  <a:pt x="5623306" y="947928"/>
                </a:lnTo>
                <a:lnTo>
                  <a:pt x="5627370" y="951230"/>
                </a:lnTo>
                <a:lnTo>
                  <a:pt x="5630418" y="950976"/>
                </a:lnTo>
                <a:lnTo>
                  <a:pt x="5632069" y="948944"/>
                </a:lnTo>
                <a:lnTo>
                  <a:pt x="5693410" y="874522"/>
                </a:lnTo>
                <a:close/>
              </a:path>
              <a:path w="5693409" h="1527810">
                <a:moveTo>
                  <a:pt x="5693410" y="546100"/>
                </a:moveTo>
                <a:lnTo>
                  <a:pt x="5625973" y="473583"/>
                </a:lnTo>
                <a:lnTo>
                  <a:pt x="5622925" y="473456"/>
                </a:lnTo>
                <a:lnTo>
                  <a:pt x="5619115" y="477012"/>
                </a:lnTo>
                <a:lnTo>
                  <a:pt x="5618988" y="480060"/>
                </a:lnTo>
                <a:lnTo>
                  <a:pt x="5668924" y="533806"/>
                </a:lnTo>
                <a:lnTo>
                  <a:pt x="4054348" y="45339"/>
                </a:lnTo>
                <a:lnTo>
                  <a:pt x="4051554" y="54483"/>
                </a:lnTo>
                <a:lnTo>
                  <a:pt x="5666181" y="542798"/>
                </a:lnTo>
                <a:lnTo>
                  <a:pt x="5597398" y="559181"/>
                </a:lnTo>
                <a:lnTo>
                  <a:pt x="5594858" y="559816"/>
                </a:lnTo>
                <a:lnTo>
                  <a:pt x="5593207" y="562356"/>
                </a:lnTo>
                <a:lnTo>
                  <a:pt x="5593842" y="564896"/>
                </a:lnTo>
                <a:lnTo>
                  <a:pt x="5594477" y="567563"/>
                </a:lnTo>
                <a:lnTo>
                  <a:pt x="5597017" y="569087"/>
                </a:lnTo>
                <a:lnTo>
                  <a:pt x="5599557" y="568452"/>
                </a:lnTo>
                <a:lnTo>
                  <a:pt x="5685942" y="547878"/>
                </a:lnTo>
                <a:lnTo>
                  <a:pt x="5693410" y="546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252342" y="27207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89858" y="39780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60972" y="243725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26505" y="42627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60671" y="337388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05803" y="34267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603743" y="272072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62162" y="39780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07A1554E-2ADE-4A9E-B333-163DBE6DA347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B47FAAC8-72D2-477F-8BA6-5D4FEAD9EB57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6">
              <a:extLst>
                <a:ext uri="{FF2B5EF4-FFF2-40B4-BE49-F238E27FC236}">
                  <a16:creationId xmlns:a16="http://schemas.microsoft.com/office/drawing/2014/main" id="{EB6BCAC3-8F8E-4BA3-B4A4-9635CD150E1B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7">
              <a:extLst>
                <a:ext uri="{FF2B5EF4-FFF2-40B4-BE49-F238E27FC236}">
                  <a16:creationId xmlns:a16="http://schemas.microsoft.com/office/drawing/2014/main" id="{BBA28E37-B40B-474C-B309-263D4E772A27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8">
              <a:extLst>
                <a:ext uri="{FF2B5EF4-FFF2-40B4-BE49-F238E27FC236}">
                  <a16:creationId xmlns:a16="http://schemas.microsoft.com/office/drawing/2014/main" id="{D8DCDAF3-7FD6-408E-A43E-97C94FA919A7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9">
              <a:extLst>
                <a:ext uri="{FF2B5EF4-FFF2-40B4-BE49-F238E27FC236}">
                  <a16:creationId xmlns:a16="http://schemas.microsoft.com/office/drawing/2014/main" id="{74ACFD3F-B8A8-473D-86BE-16466B6EFC9E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0">
              <a:extLst>
                <a:ext uri="{FF2B5EF4-FFF2-40B4-BE49-F238E27FC236}">
                  <a16:creationId xmlns:a16="http://schemas.microsoft.com/office/drawing/2014/main" id="{3F3B3172-339B-4086-9F0B-3BE8C47F5089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1">
              <a:extLst>
                <a:ext uri="{FF2B5EF4-FFF2-40B4-BE49-F238E27FC236}">
                  <a16:creationId xmlns:a16="http://schemas.microsoft.com/office/drawing/2014/main" id="{B79A5098-41E3-4AC9-A9BF-C6F6B5634F9B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2">
              <a:extLst>
                <a:ext uri="{FF2B5EF4-FFF2-40B4-BE49-F238E27FC236}">
                  <a16:creationId xmlns:a16="http://schemas.microsoft.com/office/drawing/2014/main" id="{34BAE09B-F67A-45AE-9914-7920446BCF12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13">
            <a:extLst>
              <a:ext uri="{FF2B5EF4-FFF2-40B4-BE49-F238E27FC236}">
                <a16:creationId xmlns:a16="http://schemas.microsoft.com/office/drawing/2014/main" id="{98C0CBD5-7380-4FF0-B49A-8E2EB32F20E3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14">
            <a:extLst>
              <a:ext uri="{FF2B5EF4-FFF2-40B4-BE49-F238E27FC236}">
                <a16:creationId xmlns:a16="http://schemas.microsoft.com/office/drawing/2014/main" id="{636941D3-9C90-460F-9F98-CCD39471A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solidFill>
                  <a:srgbClr val="000000"/>
                </a:solidFill>
                <a:latin typeface="Carlito"/>
                <a:cs typeface="Carlito"/>
              </a:rPr>
              <a:t>Ordem </a:t>
            </a:r>
            <a:r>
              <a:rPr spc="-5" dirty="0">
                <a:solidFill>
                  <a:srgbClr val="000000"/>
                </a:solidFill>
                <a:latin typeface="Carlito"/>
                <a:cs typeface="Carlito"/>
              </a:rPr>
              <a:t>e</a:t>
            </a:r>
            <a:r>
              <a:rPr spc="-1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pc="-55" dirty="0">
                <a:solidFill>
                  <a:srgbClr val="000000"/>
                </a:solidFill>
                <a:latin typeface="Carlito"/>
                <a:cs typeface="Carlito"/>
              </a:rPr>
              <a:t>Tamanho</a:t>
            </a:r>
            <a:endParaRPr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6680" y="1331707"/>
            <a:ext cx="6869430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spcBef>
                <a:spcPts val="869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45" dirty="0">
                <a:latin typeface="Arial"/>
                <a:cs typeface="Arial"/>
              </a:rPr>
              <a:t>“Ordem”: </a:t>
            </a:r>
            <a:r>
              <a:rPr sz="3200" spc="-114" dirty="0">
                <a:latin typeface="Arial"/>
                <a:cs typeface="Arial"/>
              </a:rPr>
              <a:t>indica </a:t>
            </a:r>
            <a:r>
              <a:rPr sz="3200" spc="-100" dirty="0">
                <a:latin typeface="Arial"/>
                <a:cs typeface="Arial"/>
              </a:rPr>
              <a:t>o </a:t>
            </a:r>
            <a:r>
              <a:rPr sz="3200" spc="-110" dirty="0">
                <a:latin typeface="Arial"/>
                <a:cs typeface="Arial"/>
              </a:rPr>
              <a:t>número </a:t>
            </a:r>
            <a:r>
              <a:rPr sz="3200" spc="-190" dirty="0">
                <a:latin typeface="Arial"/>
                <a:cs typeface="Arial"/>
              </a:rPr>
              <a:t>nós </a:t>
            </a:r>
            <a:r>
              <a:rPr sz="3200" spc="-105" dirty="0">
                <a:latin typeface="Arial"/>
                <a:cs typeface="Arial"/>
              </a:rPr>
              <a:t>do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grafo</a:t>
            </a:r>
            <a:endParaRPr sz="3200">
              <a:latin typeface="Arial"/>
              <a:cs typeface="Arial"/>
            </a:endParaRPr>
          </a:p>
          <a:p>
            <a:pPr marL="356870" indent="-344805"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95" dirty="0">
                <a:latin typeface="Arial"/>
                <a:cs typeface="Arial"/>
              </a:rPr>
              <a:t>“Tamanho”: </a:t>
            </a:r>
            <a:r>
              <a:rPr sz="3200" spc="-114" dirty="0">
                <a:latin typeface="Arial"/>
                <a:cs typeface="Arial"/>
              </a:rPr>
              <a:t>indica </a:t>
            </a:r>
            <a:r>
              <a:rPr sz="3200" spc="-100" dirty="0">
                <a:latin typeface="Arial"/>
                <a:cs typeface="Arial"/>
              </a:rPr>
              <a:t>o </a:t>
            </a:r>
            <a:r>
              <a:rPr sz="3200" spc="-110" dirty="0">
                <a:latin typeface="Arial"/>
                <a:cs typeface="Arial"/>
              </a:rPr>
              <a:t>número </a:t>
            </a:r>
            <a:r>
              <a:rPr sz="3200" spc="-150" dirty="0">
                <a:latin typeface="Arial"/>
                <a:cs typeface="Arial"/>
              </a:rPr>
              <a:t>de</a:t>
            </a:r>
            <a:r>
              <a:rPr sz="3200" spc="-345" dirty="0">
                <a:latin typeface="Arial"/>
                <a:cs typeface="Arial"/>
              </a:rPr>
              <a:t> </a:t>
            </a:r>
            <a:r>
              <a:rPr sz="3200" spc="-200" dirty="0">
                <a:latin typeface="Arial"/>
                <a:cs typeface="Arial"/>
              </a:rPr>
              <a:t>arcos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36976" y="3770377"/>
            <a:ext cx="576580" cy="603885"/>
            <a:chOff x="1712976" y="3770376"/>
            <a:chExt cx="576580" cy="603885"/>
          </a:xfrm>
        </p:grpSpPr>
        <p:sp>
          <p:nvSpPr>
            <p:cNvPr id="5" name="object 5"/>
            <p:cNvSpPr/>
            <p:nvPr/>
          </p:nvSpPr>
          <p:spPr>
            <a:xfrm>
              <a:off x="1712976" y="3770376"/>
              <a:ext cx="563880" cy="566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5648" y="3803904"/>
              <a:ext cx="533400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2887" y="3801364"/>
              <a:ext cx="464438" cy="46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2887" y="380136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49828" y="387014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86528" y="3112007"/>
            <a:ext cx="576580" cy="600710"/>
            <a:chOff x="3462528" y="3112007"/>
            <a:chExt cx="576580" cy="600710"/>
          </a:xfrm>
        </p:grpSpPr>
        <p:sp>
          <p:nvSpPr>
            <p:cNvPr id="11" name="object 11"/>
            <p:cNvSpPr/>
            <p:nvPr/>
          </p:nvSpPr>
          <p:spPr>
            <a:xfrm>
              <a:off x="3462528" y="3112007"/>
              <a:ext cx="563879" cy="563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05200" y="3142487"/>
              <a:ext cx="53340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931" y="3140963"/>
              <a:ext cx="464439" cy="464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1931" y="314096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9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99380" y="32096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86528" y="4535424"/>
            <a:ext cx="576580" cy="603885"/>
            <a:chOff x="3462528" y="4535423"/>
            <a:chExt cx="576580" cy="603885"/>
          </a:xfrm>
        </p:grpSpPr>
        <p:sp>
          <p:nvSpPr>
            <p:cNvPr id="17" name="object 17"/>
            <p:cNvSpPr/>
            <p:nvPr/>
          </p:nvSpPr>
          <p:spPr>
            <a:xfrm>
              <a:off x="3462528" y="4535423"/>
              <a:ext cx="563879" cy="5669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5200" y="4568951"/>
              <a:ext cx="533400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11804" y="4567173"/>
              <a:ext cx="464566" cy="46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11804" y="456717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6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99380" y="463638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26808" y="4538472"/>
            <a:ext cx="576580" cy="603885"/>
            <a:chOff x="5702808" y="4538471"/>
            <a:chExt cx="576580" cy="603885"/>
          </a:xfrm>
        </p:grpSpPr>
        <p:sp>
          <p:nvSpPr>
            <p:cNvPr id="23" name="object 23"/>
            <p:cNvSpPr/>
            <p:nvPr/>
          </p:nvSpPr>
          <p:spPr>
            <a:xfrm>
              <a:off x="5702808" y="4538471"/>
              <a:ext cx="566927" cy="5638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45480" y="4571999"/>
              <a:ext cx="53340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54370" y="4568697"/>
              <a:ext cx="464438" cy="4644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54370" y="4568697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6"/>
                  </a:moveTo>
                  <a:lnTo>
                    <a:pt x="4714" y="185389"/>
                  </a:lnTo>
                  <a:lnTo>
                    <a:pt x="18236" y="141821"/>
                  </a:lnTo>
                  <a:lnTo>
                    <a:pt x="39634" y="102387"/>
                  </a:lnTo>
                  <a:lnTo>
                    <a:pt x="67976" y="68024"/>
                  </a:lnTo>
                  <a:lnTo>
                    <a:pt x="102331" y="39667"/>
                  </a:lnTo>
                  <a:lnTo>
                    <a:pt x="141767" y="18254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4"/>
                  </a:lnTo>
                  <a:lnTo>
                    <a:pt x="362020" y="39667"/>
                  </a:lnTo>
                  <a:lnTo>
                    <a:pt x="396398" y="68024"/>
                  </a:lnTo>
                  <a:lnTo>
                    <a:pt x="424764" y="102387"/>
                  </a:lnTo>
                  <a:lnTo>
                    <a:pt x="446182" y="141821"/>
                  </a:lnTo>
                  <a:lnTo>
                    <a:pt x="459719" y="185389"/>
                  </a:lnTo>
                  <a:lnTo>
                    <a:pt x="464438" y="232156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42709" y="46379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220711" y="3112007"/>
            <a:ext cx="576580" cy="600710"/>
            <a:chOff x="5696711" y="3112007"/>
            <a:chExt cx="576580" cy="600710"/>
          </a:xfrm>
        </p:grpSpPr>
        <p:sp>
          <p:nvSpPr>
            <p:cNvPr id="29" name="object 29"/>
            <p:cNvSpPr/>
            <p:nvPr/>
          </p:nvSpPr>
          <p:spPr>
            <a:xfrm>
              <a:off x="5696711" y="3112007"/>
              <a:ext cx="563879" cy="5638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39383" y="3142487"/>
              <a:ext cx="53340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45860" y="3140963"/>
              <a:ext cx="464438" cy="46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45860" y="314096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49"/>
                  </a:lnTo>
                  <a:lnTo>
                    <a:pt x="446184" y="322617"/>
                  </a:lnTo>
                  <a:lnTo>
                    <a:pt x="424771" y="362051"/>
                  </a:lnTo>
                  <a:lnTo>
                    <a:pt x="396414" y="396414"/>
                  </a:lnTo>
                  <a:lnTo>
                    <a:pt x="362051" y="424771"/>
                  </a:lnTo>
                  <a:lnTo>
                    <a:pt x="322617" y="446184"/>
                  </a:lnTo>
                  <a:lnTo>
                    <a:pt x="279049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4"/>
                  </a:lnTo>
                  <a:lnTo>
                    <a:pt x="102418" y="424771"/>
                  </a:lnTo>
                  <a:lnTo>
                    <a:pt x="68040" y="396414"/>
                  </a:lnTo>
                  <a:lnTo>
                    <a:pt x="39674" y="362051"/>
                  </a:lnTo>
                  <a:lnTo>
                    <a:pt x="18256" y="322617"/>
                  </a:lnTo>
                  <a:lnTo>
                    <a:pt x="4719" y="279049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434199" y="32096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256776" y="3770377"/>
            <a:ext cx="576580" cy="603885"/>
            <a:chOff x="7732776" y="3770376"/>
            <a:chExt cx="576580" cy="603885"/>
          </a:xfrm>
        </p:grpSpPr>
        <p:sp>
          <p:nvSpPr>
            <p:cNvPr id="35" name="object 35"/>
            <p:cNvSpPr/>
            <p:nvPr/>
          </p:nvSpPr>
          <p:spPr>
            <a:xfrm>
              <a:off x="7732776" y="3770376"/>
              <a:ext cx="563879" cy="56692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75448" y="3803904"/>
              <a:ext cx="53340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2687" y="3801364"/>
              <a:ext cx="464439" cy="46443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82687" y="3801364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6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9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6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471787" y="387014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83381" y="3373246"/>
            <a:ext cx="5691505" cy="1428115"/>
          </a:xfrm>
          <a:custGeom>
            <a:avLst/>
            <a:gdLst/>
            <a:ahLst/>
            <a:cxnLst/>
            <a:rect l="l" t="t" r="r" b="b"/>
            <a:pathLst>
              <a:path w="5691505" h="1428114">
                <a:moveTo>
                  <a:pt x="0" y="496188"/>
                </a:moveTo>
                <a:lnTo>
                  <a:pt x="1352549" y="0"/>
                </a:lnTo>
              </a:path>
              <a:path w="5691505" h="1428114">
                <a:moveTo>
                  <a:pt x="0" y="824610"/>
                </a:moveTo>
                <a:lnTo>
                  <a:pt x="1352549" y="1426083"/>
                </a:lnTo>
              </a:path>
              <a:path w="5691505" h="1428114">
                <a:moveTo>
                  <a:pt x="1584706" y="232155"/>
                </a:moveTo>
                <a:lnTo>
                  <a:pt x="1584706" y="1193927"/>
                </a:lnTo>
              </a:path>
              <a:path w="5691505" h="1428114">
                <a:moveTo>
                  <a:pt x="1816989" y="1426083"/>
                </a:moveTo>
                <a:lnTo>
                  <a:pt x="3594989" y="1427607"/>
                </a:lnTo>
              </a:path>
              <a:path w="5691505" h="1428114">
                <a:moveTo>
                  <a:pt x="1816989" y="0"/>
                </a:moveTo>
                <a:lnTo>
                  <a:pt x="3662933" y="1263395"/>
                </a:lnTo>
              </a:path>
              <a:path w="5691505" h="1428114">
                <a:moveTo>
                  <a:pt x="3827145" y="1195451"/>
                </a:moveTo>
                <a:lnTo>
                  <a:pt x="3818763" y="232155"/>
                </a:lnTo>
              </a:path>
              <a:path w="5691505" h="1428114">
                <a:moveTo>
                  <a:pt x="4050919" y="0"/>
                </a:moveTo>
                <a:lnTo>
                  <a:pt x="5691251" y="496188"/>
                </a:lnTo>
              </a:path>
              <a:path w="5691505" h="1428114">
                <a:moveTo>
                  <a:pt x="4059428" y="1427607"/>
                </a:moveTo>
                <a:lnTo>
                  <a:pt x="5691251" y="824610"/>
                </a:lnTo>
              </a:path>
              <a:path w="5691505" h="1428114">
                <a:moveTo>
                  <a:pt x="1816989" y="0"/>
                </a:moveTo>
                <a:lnTo>
                  <a:pt x="3586479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104133" y="5323506"/>
            <a:ext cx="2073910" cy="10496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99085" indent="-287020">
              <a:spcBef>
                <a:spcPts val="765"/>
              </a:spcBef>
              <a:buFont typeface="Arial"/>
              <a:buChar char="–"/>
              <a:tabLst>
                <a:tab pos="299720" algn="l"/>
                <a:tab pos="1571625" algn="l"/>
              </a:tabLst>
            </a:pPr>
            <a:r>
              <a:rPr sz="2800" spc="-15" dirty="0">
                <a:latin typeface="Carlito"/>
                <a:cs typeface="Carlito"/>
              </a:rPr>
              <a:t>Ordem:	</a:t>
            </a:r>
            <a:r>
              <a:rPr sz="4200" baseline="3968" dirty="0">
                <a:latin typeface="Carlito"/>
                <a:cs typeface="Carlito"/>
              </a:rPr>
              <a:t>6</a:t>
            </a:r>
            <a:endParaRPr sz="4200" baseline="3968">
              <a:latin typeface="Carlito"/>
              <a:cs typeface="Carlito"/>
            </a:endParaRPr>
          </a:p>
          <a:p>
            <a:pPr marL="299085" indent="-287020">
              <a:spcBef>
                <a:spcPts val="675"/>
              </a:spcBef>
              <a:buFont typeface="Arial"/>
              <a:buChar char="–"/>
              <a:tabLst>
                <a:tab pos="299720" algn="l"/>
                <a:tab pos="1879600" algn="l"/>
              </a:tabLst>
            </a:pPr>
            <a:r>
              <a:rPr sz="2800" spc="-220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15" dirty="0">
                <a:latin typeface="Carlito"/>
                <a:cs typeface="Carlito"/>
              </a:rPr>
              <a:t>nh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:	</a:t>
            </a:r>
            <a:r>
              <a:rPr sz="4200" spc="7" baseline="4960" dirty="0">
                <a:latin typeface="Carlito"/>
                <a:cs typeface="Carlito"/>
              </a:rPr>
              <a:t>9</a:t>
            </a:r>
            <a:endParaRPr sz="4200" baseline="496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37536" y="2488438"/>
            <a:ext cx="5803646" cy="2270125"/>
            <a:chOff x="1613535" y="2488437"/>
            <a:chExt cx="5803646" cy="2270125"/>
          </a:xfrm>
        </p:grpSpPr>
        <p:sp>
          <p:nvSpPr>
            <p:cNvPr id="46" name="object 46"/>
            <p:cNvSpPr/>
            <p:nvPr/>
          </p:nvSpPr>
          <p:spPr>
            <a:xfrm>
              <a:off x="1613535" y="2488437"/>
              <a:ext cx="4417060" cy="2270125"/>
            </a:xfrm>
            <a:custGeom>
              <a:avLst/>
              <a:gdLst/>
              <a:ahLst/>
              <a:cxnLst/>
              <a:rect l="l" t="t" r="r" b="b"/>
              <a:pathLst>
                <a:path w="4417060" h="2270125">
                  <a:moveTo>
                    <a:pt x="1318387" y="1729359"/>
                  </a:moveTo>
                  <a:lnTo>
                    <a:pt x="1264412" y="1649476"/>
                  </a:lnTo>
                  <a:lnTo>
                    <a:pt x="1263015" y="1647317"/>
                  </a:lnTo>
                  <a:lnTo>
                    <a:pt x="1259967" y="1646682"/>
                  </a:lnTo>
                  <a:lnTo>
                    <a:pt x="1257808" y="1648206"/>
                  </a:lnTo>
                  <a:lnTo>
                    <a:pt x="1255649" y="1649603"/>
                  </a:lnTo>
                  <a:lnTo>
                    <a:pt x="1255014" y="1652651"/>
                  </a:lnTo>
                  <a:lnTo>
                    <a:pt x="1256538" y="1654810"/>
                  </a:lnTo>
                  <a:lnTo>
                    <a:pt x="1296162" y="1713395"/>
                  </a:lnTo>
                  <a:lnTo>
                    <a:pt x="4191" y="1090930"/>
                  </a:lnTo>
                  <a:lnTo>
                    <a:pt x="0" y="1099566"/>
                  </a:lnTo>
                  <a:lnTo>
                    <a:pt x="1291996" y="1721866"/>
                  </a:lnTo>
                  <a:lnTo>
                    <a:pt x="1221486" y="1727454"/>
                  </a:lnTo>
                  <a:lnTo>
                    <a:pt x="1218946" y="1727708"/>
                  </a:lnTo>
                  <a:lnTo>
                    <a:pt x="1216914" y="1729994"/>
                  </a:lnTo>
                  <a:lnTo>
                    <a:pt x="1217422" y="1735201"/>
                  </a:lnTo>
                  <a:lnTo>
                    <a:pt x="1219708" y="1737106"/>
                  </a:lnTo>
                  <a:lnTo>
                    <a:pt x="1222248" y="1736979"/>
                  </a:lnTo>
                  <a:lnTo>
                    <a:pt x="1316774" y="1729486"/>
                  </a:lnTo>
                  <a:lnTo>
                    <a:pt x="1318387" y="1729359"/>
                  </a:lnTo>
                  <a:close/>
                </a:path>
                <a:path w="4417060" h="2270125">
                  <a:moveTo>
                    <a:pt x="1354709" y="270637"/>
                  </a:moveTo>
                  <a:lnTo>
                    <a:pt x="1347558" y="269367"/>
                  </a:lnTo>
                  <a:lnTo>
                    <a:pt x="1259713" y="253746"/>
                  </a:lnTo>
                  <a:lnTo>
                    <a:pt x="1257173" y="253238"/>
                  </a:lnTo>
                  <a:lnTo>
                    <a:pt x="1254760" y="255016"/>
                  </a:lnTo>
                  <a:lnTo>
                    <a:pt x="1253744" y="260096"/>
                  </a:lnTo>
                  <a:lnTo>
                    <a:pt x="1255522" y="262636"/>
                  </a:lnTo>
                  <a:lnTo>
                    <a:pt x="1258062" y="263017"/>
                  </a:lnTo>
                  <a:lnTo>
                    <a:pt x="1327645" y="275437"/>
                  </a:lnTo>
                  <a:lnTo>
                    <a:pt x="508" y="762381"/>
                  </a:lnTo>
                  <a:lnTo>
                    <a:pt x="3683" y="771271"/>
                  </a:lnTo>
                  <a:lnTo>
                    <a:pt x="1330896" y="284467"/>
                  </a:lnTo>
                  <a:lnTo>
                    <a:pt x="1285875" y="338836"/>
                  </a:lnTo>
                  <a:lnTo>
                    <a:pt x="1284224" y="340868"/>
                  </a:lnTo>
                  <a:lnTo>
                    <a:pt x="1284478" y="343789"/>
                  </a:lnTo>
                  <a:lnTo>
                    <a:pt x="1286510" y="345567"/>
                  </a:lnTo>
                  <a:lnTo>
                    <a:pt x="1288542" y="347218"/>
                  </a:lnTo>
                  <a:lnTo>
                    <a:pt x="1291590" y="346964"/>
                  </a:lnTo>
                  <a:lnTo>
                    <a:pt x="1293241" y="344932"/>
                  </a:lnTo>
                  <a:lnTo>
                    <a:pt x="1354709" y="270637"/>
                  </a:lnTo>
                  <a:close/>
                </a:path>
                <a:path w="4417060" h="2270125">
                  <a:moveTo>
                    <a:pt x="1603502" y="1413510"/>
                  </a:moveTo>
                  <a:lnTo>
                    <a:pt x="1602867" y="1410462"/>
                  </a:lnTo>
                  <a:lnTo>
                    <a:pt x="1600708" y="1409065"/>
                  </a:lnTo>
                  <a:lnTo>
                    <a:pt x="1598422" y="1407668"/>
                  </a:lnTo>
                  <a:lnTo>
                    <a:pt x="1595501" y="1408303"/>
                  </a:lnTo>
                  <a:lnTo>
                    <a:pt x="1594104" y="1410589"/>
                  </a:lnTo>
                  <a:lnTo>
                    <a:pt x="1556258" y="1470304"/>
                  </a:lnTo>
                  <a:lnTo>
                    <a:pt x="1591564" y="503047"/>
                  </a:lnTo>
                  <a:lnTo>
                    <a:pt x="1582166" y="502666"/>
                  </a:lnTo>
                  <a:lnTo>
                    <a:pt x="1546860" y="1470012"/>
                  </a:lnTo>
                  <a:lnTo>
                    <a:pt x="1513459" y="1407668"/>
                  </a:lnTo>
                  <a:lnTo>
                    <a:pt x="1512189" y="1405382"/>
                  </a:lnTo>
                  <a:lnTo>
                    <a:pt x="1509395" y="1404493"/>
                  </a:lnTo>
                  <a:lnTo>
                    <a:pt x="1506982" y="1405636"/>
                  </a:lnTo>
                  <a:lnTo>
                    <a:pt x="1504696" y="1406906"/>
                  </a:lnTo>
                  <a:lnTo>
                    <a:pt x="1503807" y="1409827"/>
                  </a:lnTo>
                  <a:lnTo>
                    <a:pt x="1505077" y="1412113"/>
                  </a:lnTo>
                  <a:lnTo>
                    <a:pt x="1550543" y="1497076"/>
                  </a:lnTo>
                  <a:lnTo>
                    <a:pt x="1556410" y="1487805"/>
                  </a:lnTo>
                  <a:lnTo>
                    <a:pt x="1602105" y="1415669"/>
                  </a:lnTo>
                  <a:lnTo>
                    <a:pt x="1603502" y="1413510"/>
                  </a:lnTo>
                  <a:close/>
                </a:path>
                <a:path w="4417060" h="2270125">
                  <a:moveTo>
                    <a:pt x="2980309" y="1148715"/>
                  </a:moveTo>
                  <a:lnTo>
                    <a:pt x="2973133" y="1147191"/>
                  </a:lnTo>
                  <a:lnTo>
                    <a:pt x="2885948" y="1128649"/>
                  </a:lnTo>
                  <a:lnTo>
                    <a:pt x="2883408" y="1128014"/>
                  </a:lnTo>
                  <a:lnTo>
                    <a:pt x="2880868" y="1129665"/>
                  </a:lnTo>
                  <a:lnTo>
                    <a:pt x="2879852" y="1134872"/>
                  </a:lnTo>
                  <a:lnTo>
                    <a:pt x="2881376" y="1137412"/>
                  </a:lnTo>
                  <a:lnTo>
                    <a:pt x="2884043" y="1137920"/>
                  </a:lnTo>
                  <a:lnTo>
                    <a:pt x="2953105" y="1152677"/>
                  </a:lnTo>
                  <a:lnTo>
                    <a:pt x="1713344" y="1560576"/>
                  </a:lnTo>
                  <a:lnTo>
                    <a:pt x="1716278" y="1569593"/>
                  </a:lnTo>
                  <a:lnTo>
                    <a:pt x="2956102" y="1161707"/>
                  </a:lnTo>
                  <a:lnTo>
                    <a:pt x="2909189" y="1214628"/>
                  </a:lnTo>
                  <a:lnTo>
                    <a:pt x="2907538" y="1216533"/>
                  </a:lnTo>
                  <a:lnTo>
                    <a:pt x="2907665" y="1219581"/>
                  </a:lnTo>
                  <a:lnTo>
                    <a:pt x="2911602" y="1223010"/>
                  </a:lnTo>
                  <a:lnTo>
                    <a:pt x="2914650" y="1222883"/>
                  </a:lnTo>
                  <a:lnTo>
                    <a:pt x="2916301" y="1220851"/>
                  </a:lnTo>
                  <a:lnTo>
                    <a:pt x="2980309" y="1148715"/>
                  </a:lnTo>
                  <a:close/>
                </a:path>
                <a:path w="4417060" h="2270125">
                  <a:moveTo>
                    <a:pt x="3597148" y="38354"/>
                  </a:moveTo>
                  <a:lnTo>
                    <a:pt x="3588982" y="34925"/>
                  </a:lnTo>
                  <a:lnTo>
                    <a:pt x="3505835" y="0"/>
                  </a:lnTo>
                  <a:lnTo>
                    <a:pt x="3503041" y="1143"/>
                  </a:lnTo>
                  <a:lnTo>
                    <a:pt x="3501009" y="5969"/>
                  </a:lnTo>
                  <a:lnTo>
                    <a:pt x="3502152" y="8763"/>
                  </a:lnTo>
                  <a:lnTo>
                    <a:pt x="3569589" y="37223"/>
                  </a:lnTo>
                  <a:lnTo>
                    <a:pt x="1818513" y="265938"/>
                  </a:lnTo>
                  <a:lnTo>
                    <a:pt x="1819656" y="275336"/>
                  </a:lnTo>
                  <a:lnTo>
                    <a:pt x="3570846" y="46621"/>
                  </a:lnTo>
                  <a:lnTo>
                    <a:pt x="3514979" y="89789"/>
                  </a:lnTo>
                  <a:lnTo>
                    <a:pt x="3512947" y="91440"/>
                  </a:lnTo>
                  <a:lnTo>
                    <a:pt x="3512566" y="94361"/>
                  </a:lnTo>
                  <a:lnTo>
                    <a:pt x="3515741" y="98552"/>
                  </a:lnTo>
                  <a:lnTo>
                    <a:pt x="3518789" y="98933"/>
                  </a:lnTo>
                  <a:lnTo>
                    <a:pt x="3520821" y="97282"/>
                  </a:lnTo>
                  <a:lnTo>
                    <a:pt x="3597148" y="38354"/>
                  </a:lnTo>
                  <a:close/>
                </a:path>
                <a:path w="4417060" h="2270125">
                  <a:moveTo>
                    <a:pt x="4416806" y="2237359"/>
                  </a:moveTo>
                  <a:lnTo>
                    <a:pt x="4342257" y="2172081"/>
                  </a:lnTo>
                  <a:lnTo>
                    <a:pt x="4339336" y="2172335"/>
                  </a:lnTo>
                  <a:lnTo>
                    <a:pt x="4337558" y="2174367"/>
                  </a:lnTo>
                  <a:lnTo>
                    <a:pt x="4335780" y="2176272"/>
                  </a:lnTo>
                  <a:lnTo>
                    <a:pt x="4336034" y="2179320"/>
                  </a:lnTo>
                  <a:lnTo>
                    <a:pt x="4391203" y="2227542"/>
                  </a:lnTo>
                  <a:lnTo>
                    <a:pt x="1783715" y="1724660"/>
                  </a:lnTo>
                  <a:lnTo>
                    <a:pt x="1781937" y="1733931"/>
                  </a:lnTo>
                  <a:lnTo>
                    <a:pt x="4389221" y="2236901"/>
                  </a:lnTo>
                  <a:lnTo>
                    <a:pt x="4322699" y="2260219"/>
                  </a:lnTo>
                  <a:lnTo>
                    <a:pt x="4320286" y="2261108"/>
                  </a:lnTo>
                  <a:lnTo>
                    <a:pt x="4319016" y="2263775"/>
                  </a:lnTo>
                  <a:lnTo>
                    <a:pt x="4319778" y="2266315"/>
                  </a:lnTo>
                  <a:lnTo>
                    <a:pt x="4320667" y="2268855"/>
                  </a:lnTo>
                  <a:lnTo>
                    <a:pt x="4323461" y="2270125"/>
                  </a:lnTo>
                  <a:lnTo>
                    <a:pt x="4325874" y="2269236"/>
                  </a:lnTo>
                  <a:lnTo>
                    <a:pt x="4408462" y="2240280"/>
                  </a:lnTo>
                  <a:lnTo>
                    <a:pt x="4416806" y="223735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64611" y="2910713"/>
              <a:ext cx="1299210" cy="567055"/>
            </a:xfrm>
            <a:custGeom>
              <a:avLst/>
              <a:gdLst/>
              <a:ahLst/>
              <a:cxnLst/>
              <a:rect l="l" t="t" r="r" b="b"/>
              <a:pathLst>
                <a:path w="1299210" h="567054">
                  <a:moveTo>
                    <a:pt x="26826" y="18712"/>
                  </a:moveTo>
                  <a:lnTo>
                    <a:pt x="17364" y="19921"/>
                  </a:lnTo>
                  <a:lnTo>
                    <a:pt x="22944" y="27392"/>
                  </a:lnTo>
                  <a:lnTo>
                    <a:pt x="1295273" y="566674"/>
                  </a:lnTo>
                  <a:lnTo>
                    <a:pt x="1299083" y="557911"/>
                  </a:lnTo>
                  <a:lnTo>
                    <a:pt x="26826" y="18712"/>
                  </a:lnTo>
                  <a:close/>
                </a:path>
                <a:path w="1299210" h="567054">
                  <a:moveTo>
                    <a:pt x="98171" y="0"/>
                  </a:moveTo>
                  <a:lnTo>
                    <a:pt x="95630" y="381"/>
                  </a:lnTo>
                  <a:lnTo>
                    <a:pt x="0" y="12573"/>
                  </a:lnTo>
                  <a:lnTo>
                    <a:pt x="57658" y="89788"/>
                  </a:lnTo>
                  <a:lnTo>
                    <a:pt x="59309" y="91821"/>
                  </a:lnTo>
                  <a:lnTo>
                    <a:pt x="62229" y="92328"/>
                  </a:lnTo>
                  <a:lnTo>
                    <a:pt x="66421" y="89153"/>
                  </a:lnTo>
                  <a:lnTo>
                    <a:pt x="66928" y="86106"/>
                  </a:lnTo>
                  <a:lnTo>
                    <a:pt x="65277" y="84074"/>
                  </a:lnTo>
                  <a:lnTo>
                    <a:pt x="22944" y="27392"/>
                  </a:lnTo>
                  <a:lnTo>
                    <a:pt x="6858" y="20574"/>
                  </a:lnTo>
                  <a:lnTo>
                    <a:pt x="10540" y="11811"/>
                  </a:lnTo>
                  <a:lnTo>
                    <a:pt x="80864" y="11811"/>
                  </a:lnTo>
                  <a:lnTo>
                    <a:pt x="96774" y="9778"/>
                  </a:lnTo>
                  <a:lnTo>
                    <a:pt x="99440" y="9398"/>
                  </a:lnTo>
                  <a:lnTo>
                    <a:pt x="101218" y="7112"/>
                  </a:lnTo>
                  <a:lnTo>
                    <a:pt x="100964" y="4445"/>
                  </a:lnTo>
                  <a:lnTo>
                    <a:pt x="100584" y="1777"/>
                  </a:lnTo>
                  <a:lnTo>
                    <a:pt x="98171" y="0"/>
                  </a:lnTo>
                  <a:close/>
                </a:path>
                <a:path w="1299210" h="567054">
                  <a:moveTo>
                    <a:pt x="10540" y="11811"/>
                  </a:moveTo>
                  <a:lnTo>
                    <a:pt x="6858" y="20574"/>
                  </a:lnTo>
                  <a:lnTo>
                    <a:pt x="22944" y="27392"/>
                  </a:lnTo>
                  <a:lnTo>
                    <a:pt x="18137" y="20954"/>
                  </a:lnTo>
                  <a:lnTo>
                    <a:pt x="9271" y="20954"/>
                  </a:lnTo>
                  <a:lnTo>
                    <a:pt x="12446" y="13335"/>
                  </a:lnTo>
                  <a:lnTo>
                    <a:pt x="14136" y="13335"/>
                  </a:lnTo>
                  <a:lnTo>
                    <a:pt x="10540" y="11811"/>
                  </a:lnTo>
                  <a:close/>
                </a:path>
                <a:path w="1299210" h="567054">
                  <a:moveTo>
                    <a:pt x="12446" y="13335"/>
                  </a:moveTo>
                  <a:lnTo>
                    <a:pt x="9271" y="20954"/>
                  </a:lnTo>
                  <a:lnTo>
                    <a:pt x="17364" y="19921"/>
                  </a:lnTo>
                  <a:lnTo>
                    <a:pt x="12446" y="13335"/>
                  </a:lnTo>
                  <a:close/>
                </a:path>
                <a:path w="1299210" h="567054">
                  <a:moveTo>
                    <a:pt x="17364" y="19921"/>
                  </a:moveTo>
                  <a:lnTo>
                    <a:pt x="9271" y="20954"/>
                  </a:lnTo>
                  <a:lnTo>
                    <a:pt x="18137" y="20954"/>
                  </a:lnTo>
                  <a:lnTo>
                    <a:pt x="17364" y="19921"/>
                  </a:lnTo>
                  <a:close/>
                </a:path>
                <a:path w="1299210" h="567054">
                  <a:moveTo>
                    <a:pt x="14136" y="13335"/>
                  </a:moveTo>
                  <a:lnTo>
                    <a:pt x="12446" y="13335"/>
                  </a:lnTo>
                  <a:lnTo>
                    <a:pt x="17364" y="19921"/>
                  </a:lnTo>
                  <a:lnTo>
                    <a:pt x="26826" y="18712"/>
                  </a:lnTo>
                  <a:lnTo>
                    <a:pt x="14136" y="13335"/>
                  </a:lnTo>
                  <a:close/>
                </a:path>
                <a:path w="1299210" h="567054">
                  <a:moveTo>
                    <a:pt x="80864" y="11811"/>
                  </a:moveTo>
                  <a:lnTo>
                    <a:pt x="10540" y="11811"/>
                  </a:lnTo>
                  <a:lnTo>
                    <a:pt x="26826" y="18712"/>
                  </a:lnTo>
                  <a:lnTo>
                    <a:pt x="80864" y="11811"/>
                  </a:lnTo>
                  <a:close/>
                </a:path>
              </a:pathLst>
            </a:custGeom>
            <a:solidFill>
              <a:srgbClr val="8A50A6"/>
            </a:solidFill>
            <a:ln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821936" y="2522473"/>
              <a:ext cx="2595245" cy="2042795"/>
            </a:xfrm>
            <a:custGeom>
              <a:avLst/>
              <a:gdLst/>
              <a:ahLst/>
              <a:cxnLst/>
              <a:rect l="l" t="t" r="r" b="b"/>
              <a:pathLst>
                <a:path w="2595245" h="2042795">
                  <a:moveTo>
                    <a:pt x="456692" y="168529"/>
                  </a:moveTo>
                  <a:lnTo>
                    <a:pt x="371094" y="212852"/>
                  </a:lnTo>
                  <a:lnTo>
                    <a:pt x="368808" y="214122"/>
                  </a:lnTo>
                  <a:lnTo>
                    <a:pt x="367919" y="216916"/>
                  </a:lnTo>
                  <a:lnTo>
                    <a:pt x="369062" y="219329"/>
                  </a:lnTo>
                  <a:lnTo>
                    <a:pt x="370332" y="221615"/>
                  </a:lnTo>
                  <a:lnTo>
                    <a:pt x="373126" y="222504"/>
                  </a:lnTo>
                  <a:lnTo>
                    <a:pt x="375539" y="221361"/>
                  </a:lnTo>
                  <a:lnTo>
                    <a:pt x="438264" y="188836"/>
                  </a:lnTo>
                  <a:lnTo>
                    <a:pt x="0" y="879983"/>
                  </a:lnTo>
                  <a:lnTo>
                    <a:pt x="8128" y="885063"/>
                  </a:lnTo>
                  <a:lnTo>
                    <a:pt x="446252" y="193941"/>
                  </a:lnTo>
                  <a:lnTo>
                    <a:pt x="443611" y="264541"/>
                  </a:lnTo>
                  <a:lnTo>
                    <a:pt x="443484" y="267208"/>
                  </a:lnTo>
                  <a:lnTo>
                    <a:pt x="445643" y="269367"/>
                  </a:lnTo>
                  <a:lnTo>
                    <a:pt x="448183" y="269494"/>
                  </a:lnTo>
                  <a:lnTo>
                    <a:pt x="450850" y="269494"/>
                  </a:lnTo>
                  <a:lnTo>
                    <a:pt x="453009" y="267462"/>
                  </a:lnTo>
                  <a:lnTo>
                    <a:pt x="453148" y="264541"/>
                  </a:lnTo>
                  <a:lnTo>
                    <a:pt x="456488" y="173990"/>
                  </a:lnTo>
                  <a:lnTo>
                    <a:pt x="456692" y="168529"/>
                  </a:lnTo>
                  <a:close/>
                </a:path>
                <a:path w="2595245" h="2042795">
                  <a:moveTo>
                    <a:pt x="1276477" y="2039112"/>
                  </a:moveTo>
                  <a:lnTo>
                    <a:pt x="1275816" y="2037715"/>
                  </a:lnTo>
                  <a:lnTo>
                    <a:pt x="1234186" y="1949577"/>
                  </a:lnTo>
                  <a:lnTo>
                    <a:pt x="1231265" y="1948561"/>
                  </a:lnTo>
                  <a:lnTo>
                    <a:pt x="1228979" y="1949704"/>
                  </a:lnTo>
                  <a:lnTo>
                    <a:pt x="1226566" y="1950847"/>
                  </a:lnTo>
                  <a:lnTo>
                    <a:pt x="1225550" y="1953641"/>
                  </a:lnTo>
                  <a:lnTo>
                    <a:pt x="1256868" y="2019884"/>
                  </a:lnTo>
                  <a:lnTo>
                    <a:pt x="170942" y="1274953"/>
                  </a:lnTo>
                  <a:lnTo>
                    <a:pt x="165608" y="1282827"/>
                  </a:lnTo>
                  <a:lnTo>
                    <a:pt x="1251254" y="2027656"/>
                  </a:lnTo>
                  <a:lnTo>
                    <a:pt x="1180973" y="2022475"/>
                  </a:lnTo>
                  <a:lnTo>
                    <a:pt x="1178433" y="2022348"/>
                  </a:lnTo>
                  <a:lnTo>
                    <a:pt x="1176147" y="2024253"/>
                  </a:lnTo>
                  <a:lnTo>
                    <a:pt x="1175893" y="2026920"/>
                  </a:lnTo>
                  <a:lnTo>
                    <a:pt x="1175766" y="2029587"/>
                  </a:lnTo>
                  <a:lnTo>
                    <a:pt x="1177671" y="2031873"/>
                  </a:lnTo>
                  <a:lnTo>
                    <a:pt x="1180338" y="2032000"/>
                  </a:lnTo>
                  <a:lnTo>
                    <a:pt x="1276477" y="2039112"/>
                  </a:lnTo>
                  <a:close/>
                </a:path>
                <a:path w="2595245" h="2042795">
                  <a:moveTo>
                    <a:pt x="2526665" y="897001"/>
                  </a:moveTo>
                  <a:lnTo>
                    <a:pt x="2518435" y="893191"/>
                  </a:lnTo>
                  <a:lnTo>
                    <a:pt x="2439162" y="856488"/>
                  </a:lnTo>
                  <a:lnTo>
                    <a:pt x="2436876" y="855472"/>
                  </a:lnTo>
                  <a:lnTo>
                    <a:pt x="2433955" y="856488"/>
                  </a:lnTo>
                  <a:lnTo>
                    <a:pt x="2432939" y="858901"/>
                  </a:lnTo>
                  <a:lnTo>
                    <a:pt x="2431796" y="861187"/>
                  </a:lnTo>
                  <a:lnTo>
                    <a:pt x="2432812" y="864108"/>
                  </a:lnTo>
                  <a:lnTo>
                    <a:pt x="2435225" y="865124"/>
                  </a:lnTo>
                  <a:lnTo>
                    <a:pt x="2499360" y="894867"/>
                  </a:lnTo>
                  <a:lnTo>
                    <a:pt x="235839" y="1109980"/>
                  </a:lnTo>
                  <a:lnTo>
                    <a:pt x="236728" y="1119505"/>
                  </a:lnTo>
                  <a:lnTo>
                    <a:pt x="2500147" y="904265"/>
                  </a:lnTo>
                  <a:lnTo>
                    <a:pt x="2442845" y="945515"/>
                  </a:lnTo>
                  <a:lnTo>
                    <a:pt x="2440686" y="947039"/>
                  </a:lnTo>
                  <a:lnTo>
                    <a:pt x="2440178" y="949960"/>
                  </a:lnTo>
                  <a:lnTo>
                    <a:pt x="2441829" y="952119"/>
                  </a:lnTo>
                  <a:lnTo>
                    <a:pt x="2443353" y="954278"/>
                  </a:lnTo>
                  <a:lnTo>
                    <a:pt x="2446274" y="954786"/>
                  </a:lnTo>
                  <a:lnTo>
                    <a:pt x="2448433" y="953262"/>
                  </a:lnTo>
                  <a:lnTo>
                    <a:pt x="2526665" y="897001"/>
                  </a:lnTo>
                  <a:close/>
                </a:path>
                <a:path w="2595245" h="2042795">
                  <a:moveTo>
                    <a:pt x="2594737" y="1061212"/>
                  </a:moveTo>
                  <a:lnTo>
                    <a:pt x="2501392" y="1085088"/>
                  </a:lnTo>
                  <a:lnTo>
                    <a:pt x="2498852" y="1085850"/>
                  </a:lnTo>
                  <a:lnTo>
                    <a:pt x="2497328" y="1088390"/>
                  </a:lnTo>
                  <a:lnTo>
                    <a:pt x="2498598" y="1093470"/>
                  </a:lnTo>
                  <a:lnTo>
                    <a:pt x="2501138" y="1094994"/>
                  </a:lnTo>
                  <a:lnTo>
                    <a:pt x="2572181" y="1076756"/>
                  </a:lnTo>
                  <a:lnTo>
                    <a:pt x="1601470" y="2035683"/>
                  </a:lnTo>
                  <a:lnTo>
                    <a:pt x="1608201" y="2042414"/>
                  </a:lnTo>
                  <a:lnTo>
                    <a:pt x="2578836" y="1083564"/>
                  </a:lnTo>
                  <a:lnTo>
                    <a:pt x="2560447" y="1151763"/>
                  </a:lnTo>
                  <a:lnTo>
                    <a:pt x="2559685" y="1154303"/>
                  </a:lnTo>
                  <a:lnTo>
                    <a:pt x="2561209" y="1156970"/>
                  </a:lnTo>
                  <a:lnTo>
                    <a:pt x="2566289" y="1158240"/>
                  </a:lnTo>
                  <a:lnTo>
                    <a:pt x="2568956" y="1156843"/>
                  </a:lnTo>
                  <a:lnTo>
                    <a:pt x="2569591" y="1154303"/>
                  </a:lnTo>
                  <a:lnTo>
                    <a:pt x="2593873" y="1064387"/>
                  </a:lnTo>
                  <a:lnTo>
                    <a:pt x="2594737" y="1061212"/>
                  </a:lnTo>
                  <a:close/>
                </a:path>
                <a:path w="2595245" h="2042795">
                  <a:moveTo>
                    <a:pt x="2594737" y="732790"/>
                  </a:moveTo>
                  <a:lnTo>
                    <a:pt x="2536698" y="655828"/>
                  </a:lnTo>
                  <a:lnTo>
                    <a:pt x="2535047" y="653796"/>
                  </a:lnTo>
                  <a:lnTo>
                    <a:pt x="2532126" y="653288"/>
                  </a:lnTo>
                  <a:lnTo>
                    <a:pt x="2527935" y="656463"/>
                  </a:lnTo>
                  <a:lnTo>
                    <a:pt x="2527427" y="659511"/>
                  </a:lnTo>
                  <a:lnTo>
                    <a:pt x="2529078" y="661543"/>
                  </a:lnTo>
                  <a:lnTo>
                    <a:pt x="2571572" y="717981"/>
                  </a:lnTo>
                  <a:lnTo>
                    <a:pt x="854964" y="0"/>
                  </a:lnTo>
                  <a:lnTo>
                    <a:pt x="851281" y="8763"/>
                  </a:lnTo>
                  <a:lnTo>
                    <a:pt x="2567851" y="726732"/>
                  </a:lnTo>
                  <a:lnTo>
                    <a:pt x="2497963" y="735965"/>
                  </a:lnTo>
                  <a:lnTo>
                    <a:pt x="2495296" y="736346"/>
                  </a:lnTo>
                  <a:lnTo>
                    <a:pt x="2493518" y="738759"/>
                  </a:lnTo>
                  <a:lnTo>
                    <a:pt x="2493772" y="741426"/>
                  </a:lnTo>
                  <a:lnTo>
                    <a:pt x="2494153" y="743966"/>
                  </a:lnTo>
                  <a:lnTo>
                    <a:pt x="2496566" y="745871"/>
                  </a:lnTo>
                  <a:lnTo>
                    <a:pt x="2499106" y="745490"/>
                  </a:lnTo>
                  <a:lnTo>
                    <a:pt x="2588996" y="733552"/>
                  </a:lnTo>
                  <a:lnTo>
                    <a:pt x="2594737" y="73279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14643" y="283230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6" name="object 66"/>
          <p:cNvGrpSpPr/>
          <p:nvPr/>
        </p:nvGrpSpPr>
        <p:grpSpPr>
          <a:xfrm>
            <a:off x="2784095" y="2264715"/>
            <a:ext cx="4417695" cy="2926715"/>
            <a:chOff x="1260094" y="2264714"/>
            <a:chExt cx="4417695" cy="2926715"/>
          </a:xfrm>
        </p:grpSpPr>
        <p:sp>
          <p:nvSpPr>
            <p:cNvPr id="67" name="object 67"/>
            <p:cNvSpPr/>
            <p:nvPr/>
          </p:nvSpPr>
          <p:spPr>
            <a:xfrm>
              <a:off x="1277239" y="25123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77239" y="25123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77239" y="273004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77239" y="273004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72794" y="22774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72794" y="22774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15128" y="333964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215128" y="333964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427095" y="4728387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427095" y="4728387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427095" y="494619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27095" y="494619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422650" y="44935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422650" y="44935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4">
            <a:extLst>
              <a:ext uri="{FF2B5EF4-FFF2-40B4-BE49-F238E27FC236}">
                <a16:creationId xmlns:a16="http://schemas.microsoft.com/office/drawing/2014/main" id="{D1E6F117-45FF-43FE-B540-370841B7F91E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88" name="object 5">
              <a:extLst>
                <a:ext uri="{FF2B5EF4-FFF2-40B4-BE49-F238E27FC236}">
                  <a16:creationId xmlns:a16="http://schemas.microsoft.com/office/drawing/2014/main" id="{6DB8E5BA-60B4-40F7-8224-6046DA997D40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6">
              <a:extLst>
                <a:ext uri="{FF2B5EF4-FFF2-40B4-BE49-F238E27FC236}">
                  <a16:creationId xmlns:a16="http://schemas.microsoft.com/office/drawing/2014/main" id="{1A1AB96A-5E39-451C-A4E3-DF3EBBFB6F03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7">
              <a:extLst>
                <a:ext uri="{FF2B5EF4-FFF2-40B4-BE49-F238E27FC236}">
                  <a16:creationId xmlns:a16="http://schemas.microsoft.com/office/drawing/2014/main" id="{3A13A11B-ED35-4914-A977-5BEF54AE2427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">
              <a:extLst>
                <a:ext uri="{FF2B5EF4-FFF2-40B4-BE49-F238E27FC236}">
                  <a16:creationId xmlns:a16="http://schemas.microsoft.com/office/drawing/2014/main" id="{8B85E851-0841-4253-9B45-9D566E117B82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">
              <a:extLst>
                <a:ext uri="{FF2B5EF4-FFF2-40B4-BE49-F238E27FC236}">
                  <a16:creationId xmlns:a16="http://schemas.microsoft.com/office/drawing/2014/main" id="{B9B7876A-F2D8-4F97-BB55-848222B09CCE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0">
              <a:extLst>
                <a:ext uri="{FF2B5EF4-FFF2-40B4-BE49-F238E27FC236}">
                  <a16:creationId xmlns:a16="http://schemas.microsoft.com/office/drawing/2014/main" id="{46F91862-7381-485F-9453-610C79B707B9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1">
              <a:extLst>
                <a:ext uri="{FF2B5EF4-FFF2-40B4-BE49-F238E27FC236}">
                  <a16:creationId xmlns:a16="http://schemas.microsoft.com/office/drawing/2014/main" id="{848A2CCD-275F-4F8B-9F77-AAA4433789DB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2">
              <a:extLst>
                <a:ext uri="{FF2B5EF4-FFF2-40B4-BE49-F238E27FC236}">
                  <a16:creationId xmlns:a16="http://schemas.microsoft.com/office/drawing/2014/main" id="{BB16C521-2FEE-4740-86E6-C0C4D84D77CD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13">
            <a:extLst>
              <a:ext uri="{FF2B5EF4-FFF2-40B4-BE49-F238E27FC236}">
                <a16:creationId xmlns:a16="http://schemas.microsoft.com/office/drawing/2014/main" id="{4D366205-BFAC-4B24-84CF-86D809E70235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7" name="object 14">
            <a:extLst>
              <a:ext uri="{FF2B5EF4-FFF2-40B4-BE49-F238E27FC236}">
                <a16:creationId xmlns:a16="http://schemas.microsoft.com/office/drawing/2014/main" id="{5740A80D-AE59-4D84-96DA-AE9F092B8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37536" y="2488438"/>
            <a:ext cx="5803646" cy="2270125"/>
            <a:chOff x="1613535" y="2488437"/>
            <a:chExt cx="5803646" cy="2270125"/>
          </a:xfrm>
        </p:grpSpPr>
        <p:sp>
          <p:nvSpPr>
            <p:cNvPr id="46" name="object 46"/>
            <p:cNvSpPr/>
            <p:nvPr/>
          </p:nvSpPr>
          <p:spPr>
            <a:xfrm>
              <a:off x="1613535" y="2488437"/>
              <a:ext cx="4417060" cy="2270125"/>
            </a:xfrm>
            <a:custGeom>
              <a:avLst/>
              <a:gdLst/>
              <a:ahLst/>
              <a:cxnLst/>
              <a:rect l="l" t="t" r="r" b="b"/>
              <a:pathLst>
                <a:path w="4417060" h="2270125">
                  <a:moveTo>
                    <a:pt x="1318387" y="1729359"/>
                  </a:moveTo>
                  <a:lnTo>
                    <a:pt x="1264412" y="1649476"/>
                  </a:lnTo>
                  <a:lnTo>
                    <a:pt x="1263015" y="1647317"/>
                  </a:lnTo>
                  <a:lnTo>
                    <a:pt x="1259967" y="1646682"/>
                  </a:lnTo>
                  <a:lnTo>
                    <a:pt x="1257808" y="1648206"/>
                  </a:lnTo>
                  <a:lnTo>
                    <a:pt x="1255649" y="1649603"/>
                  </a:lnTo>
                  <a:lnTo>
                    <a:pt x="1255014" y="1652651"/>
                  </a:lnTo>
                  <a:lnTo>
                    <a:pt x="1256538" y="1654810"/>
                  </a:lnTo>
                  <a:lnTo>
                    <a:pt x="1296162" y="1713395"/>
                  </a:lnTo>
                  <a:lnTo>
                    <a:pt x="4191" y="1090930"/>
                  </a:lnTo>
                  <a:lnTo>
                    <a:pt x="0" y="1099566"/>
                  </a:lnTo>
                  <a:lnTo>
                    <a:pt x="1291996" y="1721866"/>
                  </a:lnTo>
                  <a:lnTo>
                    <a:pt x="1221486" y="1727454"/>
                  </a:lnTo>
                  <a:lnTo>
                    <a:pt x="1218946" y="1727708"/>
                  </a:lnTo>
                  <a:lnTo>
                    <a:pt x="1216914" y="1729994"/>
                  </a:lnTo>
                  <a:lnTo>
                    <a:pt x="1217422" y="1735201"/>
                  </a:lnTo>
                  <a:lnTo>
                    <a:pt x="1219708" y="1737106"/>
                  </a:lnTo>
                  <a:lnTo>
                    <a:pt x="1222248" y="1736979"/>
                  </a:lnTo>
                  <a:lnTo>
                    <a:pt x="1316774" y="1729486"/>
                  </a:lnTo>
                  <a:lnTo>
                    <a:pt x="1318387" y="1729359"/>
                  </a:lnTo>
                  <a:close/>
                </a:path>
                <a:path w="4417060" h="2270125">
                  <a:moveTo>
                    <a:pt x="1354709" y="270637"/>
                  </a:moveTo>
                  <a:lnTo>
                    <a:pt x="1347558" y="269367"/>
                  </a:lnTo>
                  <a:lnTo>
                    <a:pt x="1259713" y="253746"/>
                  </a:lnTo>
                  <a:lnTo>
                    <a:pt x="1257173" y="253238"/>
                  </a:lnTo>
                  <a:lnTo>
                    <a:pt x="1254760" y="255016"/>
                  </a:lnTo>
                  <a:lnTo>
                    <a:pt x="1253744" y="260096"/>
                  </a:lnTo>
                  <a:lnTo>
                    <a:pt x="1255522" y="262636"/>
                  </a:lnTo>
                  <a:lnTo>
                    <a:pt x="1258062" y="263017"/>
                  </a:lnTo>
                  <a:lnTo>
                    <a:pt x="1327645" y="275437"/>
                  </a:lnTo>
                  <a:lnTo>
                    <a:pt x="508" y="762381"/>
                  </a:lnTo>
                  <a:lnTo>
                    <a:pt x="3683" y="771271"/>
                  </a:lnTo>
                  <a:lnTo>
                    <a:pt x="1330896" y="284467"/>
                  </a:lnTo>
                  <a:lnTo>
                    <a:pt x="1285875" y="338836"/>
                  </a:lnTo>
                  <a:lnTo>
                    <a:pt x="1284224" y="340868"/>
                  </a:lnTo>
                  <a:lnTo>
                    <a:pt x="1284478" y="343789"/>
                  </a:lnTo>
                  <a:lnTo>
                    <a:pt x="1286510" y="345567"/>
                  </a:lnTo>
                  <a:lnTo>
                    <a:pt x="1288542" y="347218"/>
                  </a:lnTo>
                  <a:lnTo>
                    <a:pt x="1291590" y="346964"/>
                  </a:lnTo>
                  <a:lnTo>
                    <a:pt x="1293241" y="344932"/>
                  </a:lnTo>
                  <a:lnTo>
                    <a:pt x="1354709" y="270637"/>
                  </a:lnTo>
                  <a:close/>
                </a:path>
                <a:path w="4417060" h="2270125">
                  <a:moveTo>
                    <a:pt x="1603502" y="1413510"/>
                  </a:moveTo>
                  <a:lnTo>
                    <a:pt x="1602867" y="1410462"/>
                  </a:lnTo>
                  <a:lnTo>
                    <a:pt x="1600708" y="1409065"/>
                  </a:lnTo>
                  <a:lnTo>
                    <a:pt x="1598422" y="1407668"/>
                  </a:lnTo>
                  <a:lnTo>
                    <a:pt x="1595501" y="1408303"/>
                  </a:lnTo>
                  <a:lnTo>
                    <a:pt x="1594104" y="1410589"/>
                  </a:lnTo>
                  <a:lnTo>
                    <a:pt x="1556258" y="1470304"/>
                  </a:lnTo>
                  <a:lnTo>
                    <a:pt x="1591564" y="503047"/>
                  </a:lnTo>
                  <a:lnTo>
                    <a:pt x="1582166" y="502666"/>
                  </a:lnTo>
                  <a:lnTo>
                    <a:pt x="1546860" y="1470012"/>
                  </a:lnTo>
                  <a:lnTo>
                    <a:pt x="1513459" y="1407668"/>
                  </a:lnTo>
                  <a:lnTo>
                    <a:pt x="1512189" y="1405382"/>
                  </a:lnTo>
                  <a:lnTo>
                    <a:pt x="1509395" y="1404493"/>
                  </a:lnTo>
                  <a:lnTo>
                    <a:pt x="1506982" y="1405636"/>
                  </a:lnTo>
                  <a:lnTo>
                    <a:pt x="1504696" y="1406906"/>
                  </a:lnTo>
                  <a:lnTo>
                    <a:pt x="1503807" y="1409827"/>
                  </a:lnTo>
                  <a:lnTo>
                    <a:pt x="1505077" y="1412113"/>
                  </a:lnTo>
                  <a:lnTo>
                    <a:pt x="1550543" y="1497076"/>
                  </a:lnTo>
                  <a:lnTo>
                    <a:pt x="1556410" y="1487805"/>
                  </a:lnTo>
                  <a:lnTo>
                    <a:pt x="1602105" y="1415669"/>
                  </a:lnTo>
                  <a:lnTo>
                    <a:pt x="1603502" y="1413510"/>
                  </a:lnTo>
                  <a:close/>
                </a:path>
                <a:path w="4417060" h="2270125">
                  <a:moveTo>
                    <a:pt x="2980309" y="1148715"/>
                  </a:moveTo>
                  <a:lnTo>
                    <a:pt x="2973133" y="1147191"/>
                  </a:lnTo>
                  <a:lnTo>
                    <a:pt x="2885948" y="1128649"/>
                  </a:lnTo>
                  <a:lnTo>
                    <a:pt x="2883408" y="1128014"/>
                  </a:lnTo>
                  <a:lnTo>
                    <a:pt x="2880868" y="1129665"/>
                  </a:lnTo>
                  <a:lnTo>
                    <a:pt x="2879852" y="1134872"/>
                  </a:lnTo>
                  <a:lnTo>
                    <a:pt x="2881376" y="1137412"/>
                  </a:lnTo>
                  <a:lnTo>
                    <a:pt x="2884043" y="1137920"/>
                  </a:lnTo>
                  <a:lnTo>
                    <a:pt x="2953105" y="1152677"/>
                  </a:lnTo>
                  <a:lnTo>
                    <a:pt x="1713344" y="1560576"/>
                  </a:lnTo>
                  <a:lnTo>
                    <a:pt x="1716278" y="1569593"/>
                  </a:lnTo>
                  <a:lnTo>
                    <a:pt x="2956102" y="1161707"/>
                  </a:lnTo>
                  <a:lnTo>
                    <a:pt x="2909189" y="1214628"/>
                  </a:lnTo>
                  <a:lnTo>
                    <a:pt x="2907538" y="1216533"/>
                  </a:lnTo>
                  <a:lnTo>
                    <a:pt x="2907665" y="1219581"/>
                  </a:lnTo>
                  <a:lnTo>
                    <a:pt x="2911602" y="1223010"/>
                  </a:lnTo>
                  <a:lnTo>
                    <a:pt x="2914650" y="1222883"/>
                  </a:lnTo>
                  <a:lnTo>
                    <a:pt x="2916301" y="1220851"/>
                  </a:lnTo>
                  <a:lnTo>
                    <a:pt x="2980309" y="1148715"/>
                  </a:lnTo>
                  <a:close/>
                </a:path>
                <a:path w="4417060" h="2270125">
                  <a:moveTo>
                    <a:pt x="3597148" y="38354"/>
                  </a:moveTo>
                  <a:lnTo>
                    <a:pt x="3588982" y="34925"/>
                  </a:lnTo>
                  <a:lnTo>
                    <a:pt x="3505835" y="0"/>
                  </a:lnTo>
                  <a:lnTo>
                    <a:pt x="3503041" y="1143"/>
                  </a:lnTo>
                  <a:lnTo>
                    <a:pt x="3501009" y="5969"/>
                  </a:lnTo>
                  <a:lnTo>
                    <a:pt x="3502152" y="8763"/>
                  </a:lnTo>
                  <a:lnTo>
                    <a:pt x="3569589" y="37223"/>
                  </a:lnTo>
                  <a:lnTo>
                    <a:pt x="1818513" y="265938"/>
                  </a:lnTo>
                  <a:lnTo>
                    <a:pt x="1819656" y="275336"/>
                  </a:lnTo>
                  <a:lnTo>
                    <a:pt x="3570846" y="46621"/>
                  </a:lnTo>
                  <a:lnTo>
                    <a:pt x="3514979" y="89789"/>
                  </a:lnTo>
                  <a:lnTo>
                    <a:pt x="3512947" y="91440"/>
                  </a:lnTo>
                  <a:lnTo>
                    <a:pt x="3512566" y="94361"/>
                  </a:lnTo>
                  <a:lnTo>
                    <a:pt x="3515741" y="98552"/>
                  </a:lnTo>
                  <a:lnTo>
                    <a:pt x="3518789" y="98933"/>
                  </a:lnTo>
                  <a:lnTo>
                    <a:pt x="3520821" y="97282"/>
                  </a:lnTo>
                  <a:lnTo>
                    <a:pt x="3597148" y="38354"/>
                  </a:lnTo>
                  <a:close/>
                </a:path>
                <a:path w="4417060" h="2270125">
                  <a:moveTo>
                    <a:pt x="4416806" y="2237359"/>
                  </a:moveTo>
                  <a:lnTo>
                    <a:pt x="4342257" y="2172081"/>
                  </a:lnTo>
                  <a:lnTo>
                    <a:pt x="4339336" y="2172335"/>
                  </a:lnTo>
                  <a:lnTo>
                    <a:pt x="4337558" y="2174367"/>
                  </a:lnTo>
                  <a:lnTo>
                    <a:pt x="4335780" y="2176272"/>
                  </a:lnTo>
                  <a:lnTo>
                    <a:pt x="4336034" y="2179320"/>
                  </a:lnTo>
                  <a:lnTo>
                    <a:pt x="4391203" y="2227542"/>
                  </a:lnTo>
                  <a:lnTo>
                    <a:pt x="1783715" y="1724660"/>
                  </a:lnTo>
                  <a:lnTo>
                    <a:pt x="1781937" y="1733931"/>
                  </a:lnTo>
                  <a:lnTo>
                    <a:pt x="4389221" y="2236901"/>
                  </a:lnTo>
                  <a:lnTo>
                    <a:pt x="4322699" y="2260219"/>
                  </a:lnTo>
                  <a:lnTo>
                    <a:pt x="4320286" y="2261108"/>
                  </a:lnTo>
                  <a:lnTo>
                    <a:pt x="4319016" y="2263775"/>
                  </a:lnTo>
                  <a:lnTo>
                    <a:pt x="4319778" y="2266315"/>
                  </a:lnTo>
                  <a:lnTo>
                    <a:pt x="4320667" y="2268855"/>
                  </a:lnTo>
                  <a:lnTo>
                    <a:pt x="4323461" y="2270125"/>
                  </a:lnTo>
                  <a:lnTo>
                    <a:pt x="4325874" y="2269236"/>
                  </a:lnTo>
                  <a:lnTo>
                    <a:pt x="4408462" y="2240280"/>
                  </a:lnTo>
                  <a:lnTo>
                    <a:pt x="4416806" y="223735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64611" y="2910713"/>
              <a:ext cx="1299210" cy="567055"/>
            </a:xfrm>
            <a:custGeom>
              <a:avLst/>
              <a:gdLst/>
              <a:ahLst/>
              <a:cxnLst/>
              <a:rect l="l" t="t" r="r" b="b"/>
              <a:pathLst>
                <a:path w="1299210" h="567054">
                  <a:moveTo>
                    <a:pt x="26826" y="18712"/>
                  </a:moveTo>
                  <a:lnTo>
                    <a:pt x="17364" y="19921"/>
                  </a:lnTo>
                  <a:lnTo>
                    <a:pt x="22944" y="27392"/>
                  </a:lnTo>
                  <a:lnTo>
                    <a:pt x="1295273" y="566674"/>
                  </a:lnTo>
                  <a:lnTo>
                    <a:pt x="1299083" y="557911"/>
                  </a:lnTo>
                  <a:lnTo>
                    <a:pt x="26826" y="18712"/>
                  </a:lnTo>
                  <a:close/>
                </a:path>
                <a:path w="1299210" h="567054">
                  <a:moveTo>
                    <a:pt x="98171" y="0"/>
                  </a:moveTo>
                  <a:lnTo>
                    <a:pt x="95630" y="381"/>
                  </a:lnTo>
                  <a:lnTo>
                    <a:pt x="0" y="12573"/>
                  </a:lnTo>
                  <a:lnTo>
                    <a:pt x="57658" y="89788"/>
                  </a:lnTo>
                  <a:lnTo>
                    <a:pt x="59309" y="91821"/>
                  </a:lnTo>
                  <a:lnTo>
                    <a:pt x="62229" y="92328"/>
                  </a:lnTo>
                  <a:lnTo>
                    <a:pt x="66421" y="89153"/>
                  </a:lnTo>
                  <a:lnTo>
                    <a:pt x="66928" y="86106"/>
                  </a:lnTo>
                  <a:lnTo>
                    <a:pt x="65277" y="84074"/>
                  </a:lnTo>
                  <a:lnTo>
                    <a:pt x="22944" y="27392"/>
                  </a:lnTo>
                  <a:lnTo>
                    <a:pt x="6858" y="20574"/>
                  </a:lnTo>
                  <a:lnTo>
                    <a:pt x="10540" y="11811"/>
                  </a:lnTo>
                  <a:lnTo>
                    <a:pt x="80864" y="11811"/>
                  </a:lnTo>
                  <a:lnTo>
                    <a:pt x="96774" y="9778"/>
                  </a:lnTo>
                  <a:lnTo>
                    <a:pt x="99440" y="9398"/>
                  </a:lnTo>
                  <a:lnTo>
                    <a:pt x="101218" y="7112"/>
                  </a:lnTo>
                  <a:lnTo>
                    <a:pt x="100964" y="4445"/>
                  </a:lnTo>
                  <a:lnTo>
                    <a:pt x="100584" y="1777"/>
                  </a:lnTo>
                  <a:lnTo>
                    <a:pt x="98171" y="0"/>
                  </a:lnTo>
                  <a:close/>
                </a:path>
                <a:path w="1299210" h="567054">
                  <a:moveTo>
                    <a:pt x="10540" y="11811"/>
                  </a:moveTo>
                  <a:lnTo>
                    <a:pt x="6858" y="20574"/>
                  </a:lnTo>
                  <a:lnTo>
                    <a:pt x="22944" y="27392"/>
                  </a:lnTo>
                  <a:lnTo>
                    <a:pt x="18137" y="20954"/>
                  </a:lnTo>
                  <a:lnTo>
                    <a:pt x="9271" y="20954"/>
                  </a:lnTo>
                  <a:lnTo>
                    <a:pt x="12446" y="13335"/>
                  </a:lnTo>
                  <a:lnTo>
                    <a:pt x="14136" y="13335"/>
                  </a:lnTo>
                  <a:lnTo>
                    <a:pt x="10540" y="11811"/>
                  </a:lnTo>
                  <a:close/>
                </a:path>
                <a:path w="1299210" h="567054">
                  <a:moveTo>
                    <a:pt x="12446" y="13335"/>
                  </a:moveTo>
                  <a:lnTo>
                    <a:pt x="9271" y="20954"/>
                  </a:lnTo>
                  <a:lnTo>
                    <a:pt x="17364" y="19921"/>
                  </a:lnTo>
                  <a:lnTo>
                    <a:pt x="12446" y="13335"/>
                  </a:lnTo>
                  <a:close/>
                </a:path>
                <a:path w="1299210" h="567054">
                  <a:moveTo>
                    <a:pt x="17364" y="19921"/>
                  </a:moveTo>
                  <a:lnTo>
                    <a:pt x="9271" y="20954"/>
                  </a:lnTo>
                  <a:lnTo>
                    <a:pt x="18137" y="20954"/>
                  </a:lnTo>
                  <a:lnTo>
                    <a:pt x="17364" y="19921"/>
                  </a:lnTo>
                  <a:close/>
                </a:path>
                <a:path w="1299210" h="567054">
                  <a:moveTo>
                    <a:pt x="14136" y="13335"/>
                  </a:moveTo>
                  <a:lnTo>
                    <a:pt x="12446" y="13335"/>
                  </a:lnTo>
                  <a:lnTo>
                    <a:pt x="17364" y="19921"/>
                  </a:lnTo>
                  <a:lnTo>
                    <a:pt x="26826" y="18712"/>
                  </a:lnTo>
                  <a:lnTo>
                    <a:pt x="14136" y="13335"/>
                  </a:lnTo>
                  <a:close/>
                </a:path>
                <a:path w="1299210" h="567054">
                  <a:moveTo>
                    <a:pt x="80864" y="11811"/>
                  </a:moveTo>
                  <a:lnTo>
                    <a:pt x="10540" y="11811"/>
                  </a:lnTo>
                  <a:lnTo>
                    <a:pt x="26826" y="18712"/>
                  </a:lnTo>
                  <a:lnTo>
                    <a:pt x="80864" y="118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821936" y="2522473"/>
              <a:ext cx="2595245" cy="2042795"/>
            </a:xfrm>
            <a:custGeom>
              <a:avLst/>
              <a:gdLst/>
              <a:ahLst/>
              <a:cxnLst/>
              <a:rect l="l" t="t" r="r" b="b"/>
              <a:pathLst>
                <a:path w="2595245" h="2042795">
                  <a:moveTo>
                    <a:pt x="456692" y="168529"/>
                  </a:moveTo>
                  <a:lnTo>
                    <a:pt x="371094" y="212852"/>
                  </a:lnTo>
                  <a:lnTo>
                    <a:pt x="368808" y="214122"/>
                  </a:lnTo>
                  <a:lnTo>
                    <a:pt x="367919" y="216916"/>
                  </a:lnTo>
                  <a:lnTo>
                    <a:pt x="369062" y="219329"/>
                  </a:lnTo>
                  <a:lnTo>
                    <a:pt x="370332" y="221615"/>
                  </a:lnTo>
                  <a:lnTo>
                    <a:pt x="373126" y="222504"/>
                  </a:lnTo>
                  <a:lnTo>
                    <a:pt x="375539" y="221361"/>
                  </a:lnTo>
                  <a:lnTo>
                    <a:pt x="438264" y="188836"/>
                  </a:lnTo>
                  <a:lnTo>
                    <a:pt x="0" y="879983"/>
                  </a:lnTo>
                  <a:lnTo>
                    <a:pt x="8128" y="885063"/>
                  </a:lnTo>
                  <a:lnTo>
                    <a:pt x="446252" y="193941"/>
                  </a:lnTo>
                  <a:lnTo>
                    <a:pt x="443611" y="264541"/>
                  </a:lnTo>
                  <a:lnTo>
                    <a:pt x="443484" y="267208"/>
                  </a:lnTo>
                  <a:lnTo>
                    <a:pt x="445643" y="269367"/>
                  </a:lnTo>
                  <a:lnTo>
                    <a:pt x="448183" y="269494"/>
                  </a:lnTo>
                  <a:lnTo>
                    <a:pt x="450850" y="269494"/>
                  </a:lnTo>
                  <a:lnTo>
                    <a:pt x="453009" y="267462"/>
                  </a:lnTo>
                  <a:lnTo>
                    <a:pt x="453148" y="264541"/>
                  </a:lnTo>
                  <a:lnTo>
                    <a:pt x="456488" y="173990"/>
                  </a:lnTo>
                  <a:lnTo>
                    <a:pt x="456692" y="168529"/>
                  </a:lnTo>
                  <a:close/>
                </a:path>
                <a:path w="2595245" h="2042795">
                  <a:moveTo>
                    <a:pt x="1276477" y="2039112"/>
                  </a:moveTo>
                  <a:lnTo>
                    <a:pt x="1275816" y="2037715"/>
                  </a:lnTo>
                  <a:lnTo>
                    <a:pt x="1234186" y="1949577"/>
                  </a:lnTo>
                  <a:lnTo>
                    <a:pt x="1231265" y="1948561"/>
                  </a:lnTo>
                  <a:lnTo>
                    <a:pt x="1228979" y="1949704"/>
                  </a:lnTo>
                  <a:lnTo>
                    <a:pt x="1226566" y="1950847"/>
                  </a:lnTo>
                  <a:lnTo>
                    <a:pt x="1225550" y="1953641"/>
                  </a:lnTo>
                  <a:lnTo>
                    <a:pt x="1256868" y="2019884"/>
                  </a:lnTo>
                  <a:lnTo>
                    <a:pt x="170942" y="1274953"/>
                  </a:lnTo>
                  <a:lnTo>
                    <a:pt x="165608" y="1282827"/>
                  </a:lnTo>
                  <a:lnTo>
                    <a:pt x="1251254" y="2027656"/>
                  </a:lnTo>
                  <a:lnTo>
                    <a:pt x="1180973" y="2022475"/>
                  </a:lnTo>
                  <a:lnTo>
                    <a:pt x="1178433" y="2022348"/>
                  </a:lnTo>
                  <a:lnTo>
                    <a:pt x="1176147" y="2024253"/>
                  </a:lnTo>
                  <a:lnTo>
                    <a:pt x="1175893" y="2026920"/>
                  </a:lnTo>
                  <a:lnTo>
                    <a:pt x="1175766" y="2029587"/>
                  </a:lnTo>
                  <a:lnTo>
                    <a:pt x="1177671" y="2031873"/>
                  </a:lnTo>
                  <a:lnTo>
                    <a:pt x="1180338" y="2032000"/>
                  </a:lnTo>
                  <a:lnTo>
                    <a:pt x="1276477" y="2039112"/>
                  </a:lnTo>
                  <a:close/>
                </a:path>
                <a:path w="2595245" h="2042795">
                  <a:moveTo>
                    <a:pt x="2526665" y="897001"/>
                  </a:moveTo>
                  <a:lnTo>
                    <a:pt x="2518435" y="893191"/>
                  </a:lnTo>
                  <a:lnTo>
                    <a:pt x="2439162" y="856488"/>
                  </a:lnTo>
                  <a:lnTo>
                    <a:pt x="2436876" y="855472"/>
                  </a:lnTo>
                  <a:lnTo>
                    <a:pt x="2433955" y="856488"/>
                  </a:lnTo>
                  <a:lnTo>
                    <a:pt x="2432939" y="858901"/>
                  </a:lnTo>
                  <a:lnTo>
                    <a:pt x="2431796" y="861187"/>
                  </a:lnTo>
                  <a:lnTo>
                    <a:pt x="2432812" y="864108"/>
                  </a:lnTo>
                  <a:lnTo>
                    <a:pt x="2435225" y="865124"/>
                  </a:lnTo>
                  <a:lnTo>
                    <a:pt x="2499360" y="894867"/>
                  </a:lnTo>
                  <a:lnTo>
                    <a:pt x="235839" y="1109980"/>
                  </a:lnTo>
                  <a:lnTo>
                    <a:pt x="236728" y="1119505"/>
                  </a:lnTo>
                  <a:lnTo>
                    <a:pt x="2500147" y="904265"/>
                  </a:lnTo>
                  <a:lnTo>
                    <a:pt x="2442845" y="945515"/>
                  </a:lnTo>
                  <a:lnTo>
                    <a:pt x="2440686" y="947039"/>
                  </a:lnTo>
                  <a:lnTo>
                    <a:pt x="2440178" y="949960"/>
                  </a:lnTo>
                  <a:lnTo>
                    <a:pt x="2441829" y="952119"/>
                  </a:lnTo>
                  <a:lnTo>
                    <a:pt x="2443353" y="954278"/>
                  </a:lnTo>
                  <a:lnTo>
                    <a:pt x="2446274" y="954786"/>
                  </a:lnTo>
                  <a:lnTo>
                    <a:pt x="2448433" y="953262"/>
                  </a:lnTo>
                  <a:lnTo>
                    <a:pt x="2526665" y="897001"/>
                  </a:lnTo>
                  <a:close/>
                </a:path>
                <a:path w="2595245" h="2042795">
                  <a:moveTo>
                    <a:pt x="2594737" y="1061212"/>
                  </a:moveTo>
                  <a:lnTo>
                    <a:pt x="2501392" y="1085088"/>
                  </a:lnTo>
                  <a:lnTo>
                    <a:pt x="2498852" y="1085850"/>
                  </a:lnTo>
                  <a:lnTo>
                    <a:pt x="2497328" y="1088390"/>
                  </a:lnTo>
                  <a:lnTo>
                    <a:pt x="2498598" y="1093470"/>
                  </a:lnTo>
                  <a:lnTo>
                    <a:pt x="2501138" y="1094994"/>
                  </a:lnTo>
                  <a:lnTo>
                    <a:pt x="2572181" y="1076756"/>
                  </a:lnTo>
                  <a:lnTo>
                    <a:pt x="1601470" y="2035683"/>
                  </a:lnTo>
                  <a:lnTo>
                    <a:pt x="1608201" y="2042414"/>
                  </a:lnTo>
                  <a:lnTo>
                    <a:pt x="2578836" y="1083564"/>
                  </a:lnTo>
                  <a:lnTo>
                    <a:pt x="2560447" y="1151763"/>
                  </a:lnTo>
                  <a:lnTo>
                    <a:pt x="2559685" y="1154303"/>
                  </a:lnTo>
                  <a:lnTo>
                    <a:pt x="2561209" y="1156970"/>
                  </a:lnTo>
                  <a:lnTo>
                    <a:pt x="2566289" y="1158240"/>
                  </a:lnTo>
                  <a:lnTo>
                    <a:pt x="2568956" y="1156843"/>
                  </a:lnTo>
                  <a:lnTo>
                    <a:pt x="2569591" y="1154303"/>
                  </a:lnTo>
                  <a:lnTo>
                    <a:pt x="2593873" y="1064387"/>
                  </a:lnTo>
                  <a:lnTo>
                    <a:pt x="2594737" y="1061212"/>
                  </a:lnTo>
                  <a:close/>
                </a:path>
                <a:path w="2595245" h="2042795">
                  <a:moveTo>
                    <a:pt x="2594737" y="732790"/>
                  </a:moveTo>
                  <a:lnTo>
                    <a:pt x="2536698" y="655828"/>
                  </a:lnTo>
                  <a:lnTo>
                    <a:pt x="2535047" y="653796"/>
                  </a:lnTo>
                  <a:lnTo>
                    <a:pt x="2532126" y="653288"/>
                  </a:lnTo>
                  <a:lnTo>
                    <a:pt x="2527935" y="656463"/>
                  </a:lnTo>
                  <a:lnTo>
                    <a:pt x="2527427" y="659511"/>
                  </a:lnTo>
                  <a:lnTo>
                    <a:pt x="2529078" y="661543"/>
                  </a:lnTo>
                  <a:lnTo>
                    <a:pt x="2571572" y="717981"/>
                  </a:lnTo>
                  <a:lnTo>
                    <a:pt x="854964" y="0"/>
                  </a:lnTo>
                  <a:lnTo>
                    <a:pt x="851281" y="8763"/>
                  </a:lnTo>
                  <a:lnTo>
                    <a:pt x="2567851" y="726732"/>
                  </a:lnTo>
                  <a:lnTo>
                    <a:pt x="2497963" y="735965"/>
                  </a:lnTo>
                  <a:lnTo>
                    <a:pt x="2495296" y="736346"/>
                  </a:lnTo>
                  <a:lnTo>
                    <a:pt x="2493518" y="738759"/>
                  </a:lnTo>
                  <a:lnTo>
                    <a:pt x="2493772" y="741426"/>
                  </a:lnTo>
                  <a:lnTo>
                    <a:pt x="2494153" y="743966"/>
                  </a:lnTo>
                  <a:lnTo>
                    <a:pt x="2496566" y="745871"/>
                  </a:lnTo>
                  <a:lnTo>
                    <a:pt x="2499106" y="745490"/>
                  </a:lnTo>
                  <a:lnTo>
                    <a:pt x="2588996" y="733552"/>
                  </a:lnTo>
                  <a:lnTo>
                    <a:pt x="2594737" y="73279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14643" y="283230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801239" y="25123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811717" y="2525064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01239" y="27300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799017" y="27300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7155">
              <a:spcBef>
                <a:spcPts val="5"/>
              </a:spcBef>
            </a:pPr>
            <a:r>
              <a:rPr sz="1400" spc="-10" dirty="0">
                <a:latin typeface="Carlito"/>
                <a:cs typeface="Carlito"/>
              </a:rPr>
              <a:t>Sim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796795" y="227741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811717" y="229011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2" name="object 72"/>
          <p:cNvGrpSpPr/>
          <p:nvPr/>
        </p:nvGrpSpPr>
        <p:grpSpPr>
          <a:xfrm>
            <a:off x="4933950" y="2874315"/>
            <a:ext cx="2268220" cy="2317115"/>
            <a:chOff x="3409950" y="2874314"/>
            <a:chExt cx="2268220" cy="2317115"/>
          </a:xfrm>
        </p:grpSpPr>
        <p:sp>
          <p:nvSpPr>
            <p:cNvPr id="73" name="object 73"/>
            <p:cNvSpPr/>
            <p:nvPr/>
          </p:nvSpPr>
          <p:spPr>
            <a:xfrm>
              <a:off x="5215127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15127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15127" y="333964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215127" y="333964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10682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10682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427095" y="4728387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427095" y="4728387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427095" y="494619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27095" y="494619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422650" y="44935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422650" y="44935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4">
            <a:extLst>
              <a:ext uri="{FF2B5EF4-FFF2-40B4-BE49-F238E27FC236}">
                <a16:creationId xmlns:a16="http://schemas.microsoft.com/office/drawing/2014/main" id="{F263A53F-0194-419A-9725-BB0AE9AF82B1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88" name="object 5">
              <a:extLst>
                <a:ext uri="{FF2B5EF4-FFF2-40B4-BE49-F238E27FC236}">
                  <a16:creationId xmlns:a16="http://schemas.microsoft.com/office/drawing/2014/main" id="{CB04C559-4CDC-451C-BC06-77028E16B3B9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6">
              <a:extLst>
                <a:ext uri="{FF2B5EF4-FFF2-40B4-BE49-F238E27FC236}">
                  <a16:creationId xmlns:a16="http://schemas.microsoft.com/office/drawing/2014/main" id="{A91B66AF-BE17-455C-9FE2-5C42F6DEBEE7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7">
              <a:extLst>
                <a:ext uri="{FF2B5EF4-FFF2-40B4-BE49-F238E27FC236}">
                  <a16:creationId xmlns:a16="http://schemas.microsoft.com/office/drawing/2014/main" id="{8D6FF499-95A2-4C72-A6C6-8C44B7C52117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">
              <a:extLst>
                <a:ext uri="{FF2B5EF4-FFF2-40B4-BE49-F238E27FC236}">
                  <a16:creationId xmlns:a16="http://schemas.microsoft.com/office/drawing/2014/main" id="{CA2EC569-7261-4B02-82A9-9AB67987A1EA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">
              <a:extLst>
                <a:ext uri="{FF2B5EF4-FFF2-40B4-BE49-F238E27FC236}">
                  <a16:creationId xmlns:a16="http://schemas.microsoft.com/office/drawing/2014/main" id="{C547A005-CA9D-44D9-8421-053A4D9A1B3A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0">
              <a:extLst>
                <a:ext uri="{FF2B5EF4-FFF2-40B4-BE49-F238E27FC236}">
                  <a16:creationId xmlns:a16="http://schemas.microsoft.com/office/drawing/2014/main" id="{D403FCCA-2693-4DFA-8216-866C6FB5DF1A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1">
              <a:extLst>
                <a:ext uri="{FF2B5EF4-FFF2-40B4-BE49-F238E27FC236}">
                  <a16:creationId xmlns:a16="http://schemas.microsoft.com/office/drawing/2014/main" id="{8F465109-8DBA-4227-88CD-C426282889AA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2">
              <a:extLst>
                <a:ext uri="{FF2B5EF4-FFF2-40B4-BE49-F238E27FC236}">
                  <a16:creationId xmlns:a16="http://schemas.microsoft.com/office/drawing/2014/main" id="{5356C430-6B73-440E-9E0A-25C971977923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13">
            <a:extLst>
              <a:ext uri="{FF2B5EF4-FFF2-40B4-BE49-F238E27FC236}">
                <a16:creationId xmlns:a16="http://schemas.microsoft.com/office/drawing/2014/main" id="{039CB723-B8A5-4230-9742-983C5D00A5FC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7" name="object 14">
            <a:extLst>
              <a:ext uri="{FF2B5EF4-FFF2-40B4-BE49-F238E27FC236}">
                <a16:creationId xmlns:a16="http://schemas.microsoft.com/office/drawing/2014/main" id="{A0D6FE13-21EC-4EE7-B6FB-33436689F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37536" y="2488438"/>
            <a:ext cx="5803646" cy="2270125"/>
            <a:chOff x="1613535" y="2488437"/>
            <a:chExt cx="5803646" cy="2270125"/>
          </a:xfrm>
        </p:grpSpPr>
        <p:sp>
          <p:nvSpPr>
            <p:cNvPr id="46" name="object 46"/>
            <p:cNvSpPr/>
            <p:nvPr/>
          </p:nvSpPr>
          <p:spPr>
            <a:xfrm>
              <a:off x="1613535" y="2741675"/>
              <a:ext cx="1355090" cy="1483995"/>
            </a:xfrm>
            <a:custGeom>
              <a:avLst/>
              <a:gdLst/>
              <a:ahLst/>
              <a:cxnLst/>
              <a:rect l="l" t="t" r="r" b="b"/>
              <a:pathLst>
                <a:path w="1355089" h="1483995">
                  <a:moveTo>
                    <a:pt x="1318387" y="1476121"/>
                  </a:moveTo>
                  <a:lnTo>
                    <a:pt x="1264412" y="1396238"/>
                  </a:lnTo>
                  <a:lnTo>
                    <a:pt x="1263015" y="1394079"/>
                  </a:lnTo>
                  <a:lnTo>
                    <a:pt x="1259967" y="1393444"/>
                  </a:lnTo>
                  <a:lnTo>
                    <a:pt x="1257808" y="1394968"/>
                  </a:lnTo>
                  <a:lnTo>
                    <a:pt x="1255649" y="1396365"/>
                  </a:lnTo>
                  <a:lnTo>
                    <a:pt x="1255014" y="1399413"/>
                  </a:lnTo>
                  <a:lnTo>
                    <a:pt x="1256538" y="1401572"/>
                  </a:lnTo>
                  <a:lnTo>
                    <a:pt x="1296162" y="1460157"/>
                  </a:lnTo>
                  <a:lnTo>
                    <a:pt x="4191" y="837692"/>
                  </a:lnTo>
                  <a:lnTo>
                    <a:pt x="0" y="846328"/>
                  </a:lnTo>
                  <a:lnTo>
                    <a:pt x="1291996" y="1468628"/>
                  </a:lnTo>
                  <a:lnTo>
                    <a:pt x="1221486" y="1474216"/>
                  </a:lnTo>
                  <a:lnTo>
                    <a:pt x="1218946" y="1474470"/>
                  </a:lnTo>
                  <a:lnTo>
                    <a:pt x="1216914" y="1476756"/>
                  </a:lnTo>
                  <a:lnTo>
                    <a:pt x="1217422" y="1481963"/>
                  </a:lnTo>
                  <a:lnTo>
                    <a:pt x="1219708" y="1483868"/>
                  </a:lnTo>
                  <a:lnTo>
                    <a:pt x="1222248" y="1483741"/>
                  </a:lnTo>
                  <a:lnTo>
                    <a:pt x="1316774" y="1476248"/>
                  </a:lnTo>
                  <a:lnTo>
                    <a:pt x="1318387" y="1476121"/>
                  </a:lnTo>
                  <a:close/>
                </a:path>
                <a:path w="1355089" h="1483995">
                  <a:moveTo>
                    <a:pt x="1354709" y="17399"/>
                  </a:moveTo>
                  <a:lnTo>
                    <a:pt x="1347558" y="16129"/>
                  </a:lnTo>
                  <a:lnTo>
                    <a:pt x="1259713" y="508"/>
                  </a:lnTo>
                  <a:lnTo>
                    <a:pt x="1257173" y="0"/>
                  </a:lnTo>
                  <a:lnTo>
                    <a:pt x="1254760" y="1778"/>
                  </a:lnTo>
                  <a:lnTo>
                    <a:pt x="1253744" y="6858"/>
                  </a:lnTo>
                  <a:lnTo>
                    <a:pt x="1255522" y="9398"/>
                  </a:lnTo>
                  <a:lnTo>
                    <a:pt x="1258062" y="9779"/>
                  </a:lnTo>
                  <a:lnTo>
                    <a:pt x="1327645" y="22199"/>
                  </a:lnTo>
                  <a:lnTo>
                    <a:pt x="508" y="509143"/>
                  </a:lnTo>
                  <a:lnTo>
                    <a:pt x="3683" y="518033"/>
                  </a:lnTo>
                  <a:lnTo>
                    <a:pt x="1330896" y="31229"/>
                  </a:lnTo>
                  <a:lnTo>
                    <a:pt x="1285875" y="85598"/>
                  </a:lnTo>
                  <a:lnTo>
                    <a:pt x="1284224" y="87630"/>
                  </a:lnTo>
                  <a:lnTo>
                    <a:pt x="1284478" y="90551"/>
                  </a:lnTo>
                  <a:lnTo>
                    <a:pt x="1286510" y="92329"/>
                  </a:lnTo>
                  <a:lnTo>
                    <a:pt x="1288542" y="93980"/>
                  </a:lnTo>
                  <a:lnTo>
                    <a:pt x="1291590" y="93726"/>
                  </a:lnTo>
                  <a:lnTo>
                    <a:pt x="1293241" y="91694"/>
                  </a:lnTo>
                  <a:lnTo>
                    <a:pt x="1354709" y="173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17342" y="2488437"/>
              <a:ext cx="2913380" cy="2270125"/>
            </a:xfrm>
            <a:custGeom>
              <a:avLst/>
              <a:gdLst/>
              <a:ahLst/>
              <a:cxnLst/>
              <a:rect l="l" t="t" r="r" b="b"/>
              <a:pathLst>
                <a:path w="2913379" h="2270125">
                  <a:moveTo>
                    <a:pt x="99695" y="1413510"/>
                  </a:moveTo>
                  <a:lnTo>
                    <a:pt x="99060" y="1410462"/>
                  </a:lnTo>
                  <a:lnTo>
                    <a:pt x="96901" y="1409065"/>
                  </a:lnTo>
                  <a:lnTo>
                    <a:pt x="94615" y="1407668"/>
                  </a:lnTo>
                  <a:lnTo>
                    <a:pt x="91694" y="1408303"/>
                  </a:lnTo>
                  <a:lnTo>
                    <a:pt x="90297" y="1410589"/>
                  </a:lnTo>
                  <a:lnTo>
                    <a:pt x="52451" y="1470304"/>
                  </a:lnTo>
                  <a:lnTo>
                    <a:pt x="87757" y="503047"/>
                  </a:lnTo>
                  <a:lnTo>
                    <a:pt x="78359" y="502666"/>
                  </a:lnTo>
                  <a:lnTo>
                    <a:pt x="43053" y="1470012"/>
                  </a:lnTo>
                  <a:lnTo>
                    <a:pt x="9652" y="1407668"/>
                  </a:lnTo>
                  <a:lnTo>
                    <a:pt x="8382" y="1405382"/>
                  </a:lnTo>
                  <a:lnTo>
                    <a:pt x="5588" y="1404493"/>
                  </a:lnTo>
                  <a:lnTo>
                    <a:pt x="3175" y="1405636"/>
                  </a:lnTo>
                  <a:lnTo>
                    <a:pt x="889" y="1406906"/>
                  </a:lnTo>
                  <a:lnTo>
                    <a:pt x="0" y="1409827"/>
                  </a:lnTo>
                  <a:lnTo>
                    <a:pt x="1270" y="1412113"/>
                  </a:lnTo>
                  <a:lnTo>
                    <a:pt x="46736" y="1497076"/>
                  </a:lnTo>
                  <a:lnTo>
                    <a:pt x="52603" y="1487805"/>
                  </a:lnTo>
                  <a:lnTo>
                    <a:pt x="98298" y="1415669"/>
                  </a:lnTo>
                  <a:lnTo>
                    <a:pt x="99695" y="1413510"/>
                  </a:lnTo>
                  <a:close/>
                </a:path>
                <a:path w="2913379" h="2270125">
                  <a:moveTo>
                    <a:pt x="1476502" y="1148715"/>
                  </a:moveTo>
                  <a:lnTo>
                    <a:pt x="1469326" y="1147191"/>
                  </a:lnTo>
                  <a:lnTo>
                    <a:pt x="1382141" y="1128649"/>
                  </a:lnTo>
                  <a:lnTo>
                    <a:pt x="1379601" y="1128014"/>
                  </a:lnTo>
                  <a:lnTo>
                    <a:pt x="1377061" y="1129665"/>
                  </a:lnTo>
                  <a:lnTo>
                    <a:pt x="1376045" y="1134872"/>
                  </a:lnTo>
                  <a:lnTo>
                    <a:pt x="1377569" y="1137412"/>
                  </a:lnTo>
                  <a:lnTo>
                    <a:pt x="1380236" y="1137920"/>
                  </a:lnTo>
                  <a:lnTo>
                    <a:pt x="1449298" y="1152677"/>
                  </a:lnTo>
                  <a:lnTo>
                    <a:pt x="209537" y="1560576"/>
                  </a:lnTo>
                  <a:lnTo>
                    <a:pt x="212471" y="1569593"/>
                  </a:lnTo>
                  <a:lnTo>
                    <a:pt x="1452295" y="1161707"/>
                  </a:lnTo>
                  <a:lnTo>
                    <a:pt x="1405382" y="1214628"/>
                  </a:lnTo>
                  <a:lnTo>
                    <a:pt x="1403731" y="1216533"/>
                  </a:lnTo>
                  <a:lnTo>
                    <a:pt x="1403858" y="1219581"/>
                  </a:lnTo>
                  <a:lnTo>
                    <a:pt x="1407795" y="1223010"/>
                  </a:lnTo>
                  <a:lnTo>
                    <a:pt x="1410843" y="1222883"/>
                  </a:lnTo>
                  <a:lnTo>
                    <a:pt x="1412494" y="1220851"/>
                  </a:lnTo>
                  <a:lnTo>
                    <a:pt x="1476502" y="1148715"/>
                  </a:lnTo>
                  <a:close/>
                </a:path>
                <a:path w="2913379" h="2270125">
                  <a:moveTo>
                    <a:pt x="2093341" y="38354"/>
                  </a:moveTo>
                  <a:lnTo>
                    <a:pt x="2085174" y="34925"/>
                  </a:lnTo>
                  <a:lnTo>
                    <a:pt x="2002028" y="0"/>
                  </a:lnTo>
                  <a:lnTo>
                    <a:pt x="1999234" y="1143"/>
                  </a:lnTo>
                  <a:lnTo>
                    <a:pt x="1997202" y="5969"/>
                  </a:lnTo>
                  <a:lnTo>
                    <a:pt x="1998345" y="8763"/>
                  </a:lnTo>
                  <a:lnTo>
                    <a:pt x="2065782" y="37223"/>
                  </a:lnTo>
                  <a:lnTo>
                    <a:pt x="314706" y="265938"/>
                  </a:lnTo>
                  <a:lnTo>
                    <a:pt x="315849" y="275336"/>
                  </a:lnTo>
                  <a:lnTo>
                    <a:pt x="2067039" y="46621"/>
                  </a:lnTo>
                  <a:lnTo>
                    <a:pt x="2011172" y="89789"/>
                  </a:lnTo>
                  <a:lnTo>
                    <a:pt x="2009140" y="91440"/>
                  </a:lnTo>
                  <a:lnTo>
                    <a:pt x="2008759" y="94361"/>
                  </a:lnTo>
                  <a:lnTo>
                    <a:pt x="2011934" y="98552"/>
                  </a:lnTo>
                  <a:lnTo>
                    <a:pt x="2014982" y="98933"/>
                  </a:lnTo>
                  <a:lnTo>
                    <a:pt x="2017014" y="97282"/>
                  </a:lnTo>
                  <a:lnTo>
                    <a:pt x="2093341" y="38354"/>
                  </a:lnTo>
                  <a:close/>
                </a:path>
                <a:path w="2913379" h="2270125">
                  <a:moveTo>
                    <a:pt x="2912999" y="2237359"/>
                  </a:moveTo>
                  <a:lnTo>
                    <a:pt x="2838450" y="2172081"/>
                  </a:lnTo>
                  <a:lnTo>
                    <a:pt x="2835529" y="2172335"/>
                  </a:lnTo>
                  <a:lnTo>
                    <a:pt x="2833751" y="2174367"/>
                  </a:lnTo>
                  <a:lnTo>
                    <a:pt x="2831973" y="2176272"/>
                  </a:lnTo>
                  <a:lnTo>
                    <a:pt x="2832227" y="2179320"/>
                  </a:lnTo>
                  <a:lnTo>
                    <a:pt x="2887395" y="2227542"/>
                  </a:lnTo>
                  <a:lnTo>
                    <a:pt x="279908" y="1724660"/>
                  </a:lnTo>
                  <a:lnTo>
                    <a:pt x="278130" y="1733931"/>
                  </a:lnTo>
                  <a:lnTo>
                    <a:pt x="2885414" y="2236901"/>
                  </a:lnTo>
                  <a:lnTo>
                    <a:pt x="2818892" y="2260219"/>
                  </a:lnTo>
                  <a:lnTo>
                    <a:pt x="2816479" y="2261108"/>
                  </a:lnTo>
                  <a:lnTo>
                    <a:pt x="2815209" y="2263775"/>
                  </a:lnTo>
                  <a:lnTo>
                    <a:pt x="2815971" y="2266315"/>
                  </a:lnTo>
                  <a:lnTo>
                    <a:pt x="2816860" y="2268855"/>
                  </a:lnTo>
                  <a:lnTo>
                    <a:pt x="2819654" y="2270125"/>
                  </a:lnTo>
                  <a:lnTo>
                    <a:pt x="2822067" y="2269236"/>
                  </a:lnTo>
                  <a:lnTo>
                    <a:pt x="2904655" y="2240280"/>
                  </a:lnTo>
                  <a:lnTo>
                    <a:pt x="2912999" y="223735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64611" y="2910713"/>
              <a:ext cx="1299210" cy="567055"/>
            </a:xfrm>
            <a:custGeom>
              <a:avLst/>
              <a:gdLst/>
              <a:ahLst/>
              <a:cxnLst/>
              <a:rect l="l" t="t" r="r" b="b"/>
              <a:pathLst>
                <a:path w="1299210" h="567054">
                  <a:moveTo>
                    <a:pt x="26826" y="18712"/>
                  </a:moveTo>
                  <a:lnTo>
                    <a:pt x="17364" y="19921"/>
                  </a:lnTo>
                  <a:lnTo>
                    <a:pt x="22944" y="27392"/>
                  </a:lnTo>
                  <a:lnTo>
                    <a:pt x="1295273" y="566674"/>
                  </a:lnTo>
                  <a:lnTo>
                    <a:pt x="1299083" y="557911"/>
                  </a:lnTo>
                  <a:lnTo>
                    <a:pt x="26826" y="18712"/>
                  </a:lnTo>
                  <a:close/>
                </a:path>
                <a:path w="1299210" h="567054">
                  <a:moveTo>
                    <a:pt x="98171" y="0"/>
                  </a:moveTo>
                  <a:lnTo>
                    <a:pt x="95630" y="381"/>
                  </a:lnTo>
                  <a:lnTo>
                    <a:pt x="0" y="12573"/>
                  </a:lnTo>
                  <a:lnTo>
                    <a:pt x="57658" y="89788"/>
                  </a:lnTo>
                  <a:lnTo>
                    <a:pt x="59309" y="91821"/>
                  </a:lnTo>
                  <a:lnTo>
                    <a:pt x="62229" y="92328"/>
                  </a:lnTo>
                  <a:lnTo>
                    <a:pt x="66421" y="89153"/>
                  </a:lnTo>
                  <a:lnTo>
                    <a:pt x="66928" y="86106"/>
                  </a:lnTo>
                  <a:lnTo>
                    <a:pt x="65277" y="84074"/>
                  </a:lnTo>
                  <a:lnTo>
                    <a:pt x="22944" y="27392"/>
                  </a:lnTo>
                  <a:lnTo>
                    <a:pt x="6858" y="20574"/>
                  </a:lnTo>
                  <a:lnTo>
                    <a:pt x="10540" y="11811"/>
                  </a:lnTo>
                  <a:lnTo>
                    <a:pt x="80864" y="11811"/>
                  </a:lnTo>
                  <a:lnTo>
                    <a:pt x="96774" y="9778"/>
                  </a:lnTo>
                  <a:lnTo>
                    <a:pt x="99440" y="9398"/>
                  </a:lnTo>
                  <a:lnTo>
                    <a:pt x="101218" y="7112"/>
                  </a:lnTo>
                  <a:lnTo>
                    <a:pt x="100964" y="4445"/>
                  </a:lnTo>
                  <a:lnTo>
                    <a:pt x="100584" y="1777"/>
                  </a:lnTo>
                  <a:lnTo>
                    <a:pt x="98171" y="0"/>
                  </a:lnTo>
                  <a:close/>
                </a:path>
                <a:path w="1299210" h="567054">
                  <a:moveTo>
                    <a:pt x="10540" y="11811"/>
                  </a:moveTo>
                  <a:lnTo>
                    <a:pt x="6858" y="20574"/>
                  </a:lnTo>
                  <a:lnTo>
                    <a:pt x="22944" y="27392"/>
                  </a:lnTo>
                  <a:lnTo>
                    <a:pt x="18137" y="20954"/>
                  </a:lnTo>
                  <a:lnTo>
                    <a:pt x="9271" y="20954"/>
                  </a:lnTo>
                  <a:lnTo>
                    <a:pt x="12446" y="13335"/>
                  </a:lnTo>
                  <a:lnTo>
                    <a:pt x="14136" y="13335"/>
                  </a:lnTo>
                  <a:lnTo>
                    <a:pt x="10540" y="11811"/>
                  </a:lnTo>
                  <a:close/>
                </a:path>
                <a:path w="1299210" h="567054">
                  <a:moveTo>
                    <a:pt x="12446" y="13335"/>
                  </a:moveTo>
                  <a:lnTo>
                    <a:pt x="9271" y="20954"/>
                  </a:lnTo>
                  <a:lnTo>
                    <a:pt x="17364" y="19921"/>
                  </a:lnTo>
                  <a:lnTo>
                    <a:pt x="12446" y="13335"/>
                  </a:lnTo>
                  <a:close/>
                </a:path>
                <a:path w="1299210" h="567054">
                  <a:moveTo>
                    <a:pt x="17364" y="19921"/>
                  </a:moveTo>
                  <a:lnTo>
                    <a:pt x="9271" y="20954"/>
                  </a:lnTo>
                  <a:lnTo>
                    <a:pt x="18137" y="20954"/>
                  </a:lnTo>
                  <a:lnTo>
                    <a:pt x="17364" y="19921"/>
                  </a:lnTo>
                  <a:close/>
                </a:path>
                <a:path w="1299210" h="567054">
                  <a:moveTo>
                    <a:pt x="14136" y="13335"/>
                  </a:moveTo>
                  <a:lnTo>
                    <a:pt x="12446" y="13335"/>
                  </a:lnTo>
                  <a:lnTo>
                    <a:pt x="17364" y="19921"/>
                  </a:lnTo>
                  <a:lnTo>
                    <a:pt x="26826" y="18712"/>
                  </a:lnTo>
                  <a:lnTo>
                    <a:pt x="14136" y="13335"/>
                  </a:lnTo>
                  <a:close/>
                </a:path>
                <a:path w="1299210" h="567054">
                  <a:moveTo>
                    <a:pt x="80864" y="11811"/>
                  </a:moveTo>
                  <a:lnTo>
                    <a:pt x="10540" y="11811"/>
                  </a:lnTo>
                  <a:lnTo>
                    <a:pt x="26826" y="18712"/>
                  </a:lnTo>
                  <a:lnTo>
                    <a:pt x="80864" y="11811"/>
                  </a:lnTo>
                  <a:close/>
                </a:path>
              </a:pathLst>
            </a:custGeom>
            <a:solidFill>
              <a:srgbClr val="8A50A6"/>
            </a:solidFill>
            <a:ln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4821936" y="2522473"/>
              <a:ext cx="2595245" cy="2042795"/>
            </a:xfrm>
            <a:custGeom>
              <a:avLst/>
              <a:gdLst/>
              <a:ahLst/>
              <a:cxnLst/>
              <a:rect l="l" t="t" r="r" b="b"/>
              <a:pathLst>
                <a:path w="2595245" h="2042795">
                  <a:moveTo>
                    <a:pt x="456692" y="168529"/>
                  </a:moveTo>
                  <a:lnTo>
                    <a:pt x="371094" y="212852"/>
                  </a:lnTo>
                  <a:lnTo>
                    <a:pt x="368808" y="214122"/>
                  </a:lnTo>
                  <a:lnTo>
                    <a:pt x="367919" y="216916"/>
                  </a:lnTo>
                  <a:lnTo>
                    <a:pt x="369062" y="219329"/>
                  </a:lnTo>
                  <a:lnTo>
                    <a:pt x="370332" y="221615"/>
                  </a:lnTo>
                  <a:lnTo>
                    <a:pt x="373126" y="222504"/>
                  </a:lnTo>
                  <a:lnTo>
                    <a:pt x="375539" y="221361"/>
                  </a:lnTo>
                  <a:lnTo>
                    <a:pt x="438264" y="188836"/>
                  </a:lnTo>
                  <a:lnTo>
                    <a:pt x="0" y="879983"/>
                  </a:lnTo>
                  <a:lnTo>
                    <a:pt x="8128" y="885063"/>
                  </a:lnTo>
                  <a:lnTo>
                    <a:pt x="446252" y="193941"/>
                  </a:lnTo>
                  <a:lnTo>
                    <a:pt x="443611" y="264541"/>
                  </a:lnTo>
                  <a:lnTo>
                    <a:pt x="443484" y="267208"/>
                  </a:lnTo>
                  <a:lnTo>
                    <a:pt x="445643" y="269367"/>
                  </a:lnTo>
                  <a:lnTo>
                    <a:pt x="448183" y="269494"/>
                  </a:lnTo>
                  <a:lnTo>
                    <a:pt x="450850" y="269494"/>
                  </a:lnTo>
                  <a:lnTo>
                    <a:pt x="453009" y="267462"/>
                  </a:lnTo>
                  <a:lnTo>
                    <a:pt x="453148" y="264541"/>
                  </a:lnTo>
                  <a:lnTo>
                    <a:pt x="456488" y="173990"/>
                  </a:lnTo>
                  <a:lnTo>
                    <a:pt x="456692" y="168529"/>
                  </a:lnTo>
                  <a:close/>
                </a:path>
                <a:path w="2595245" h="2042795">
                  <a:moveTo>
                    <a:pt x="1276477" y="2039112"/>
                  </a:moveTo>
                  <a:lnTo>
                    <a:pt x="1275816" y="2037715"/>
                  </a:lnTo>
                  <a:lnTo>
                    <a:pt x="1234186" y="1949577"/>
                  </a:lnTo>
                  <a:lnTo>
                    <a:pt x="1231265" y="1948561"/>
                  </a:lnTo>
                  <a:lnTo>
                    <a:pt x="1228979" y="1949704"/>
                  </a:lnTo>
                  <a:lnTo>
                    <a:pt x="1226566" y="1950847"/>
                  </a:lnTo>
                  <a:lnTo>
                    <a:pt x="1225550" y="1953641"/>
                  </a:lnTo>
                  <a:lnTo>
                    <a:pt x="1256868" y="2019884"/>
                  </a:lnTo>
                  <a:lnTo>
                    <a:pt x="170942" y="1274953"/>
                  </a:lnTo>
                  <a:lnTo>
                    <a:pt x="165608" y="1282827"/>
                  </a:lnTo>
                  <a:lnTo>
                    <a:pt x="1251254" y="2027656"/>
                  </a:lnTo>
                  <a:lnTo>
                    <a:pt x="1180973" y="2022475"/>
                  </a:lnTo>
                  <a:lnTo>
                    <a:pt x="1178433" y="2022348"/>
                  </a:lnTo>
                  <a:lnTo>
                    <a:pt x="1176147" y="2024253"/>
                  </a:lnTo>
                  <a:lnTo>
                    <a:pt x="1175893" y="2026920"/>
                  </a:lnTo>
                  <a:lnTo>
                    <a:pt x="1175766" y="2029587"/>
                  </a:lnTo>
                  <a:lnTo>
                    <a:pt x="1177671" y="2031873"/>
                  </a:lnTo>
                  <a:lnTo>
                    <a:pt x="1180338" y="2032000"/>
                  </a:lnTo>
                  <a:lnTo>
                    <a:pt x="1276477" y="2039112"/>
                  </a:lnTo>
                  <a:close/>
                </a:path>
                <a:path w="2595245" h="2042795">
                  <a:moveTo>
                    <a:pt x="2526665" y="897001"/>
                  </a:moveTo>
                  <a:lnTo>
                    <a:pt x="2518435" y="893191"/>
                  </a:lnTo>
                  <a:lnTo>
                    <a:pt x="2439162" y="856488"/>
                  </a:lnTo>
                  <a:lnTo>
                    <a:pt x="2436876" y="855472"/>
                  </a:lnTo>
                  <a:lnTo>
                    <a:pt x="2433955" y="856488"/>
                  </a:lnTo>
                  <a:lnTo>
                    <a:pt x="2432939" y="858901"/>
                  </a:lnTo>
                  <a:lnTo>
                    <a:pt x="2431796" y="861187"/>
                  </a:lnTo>
                  <a:lnTo>
                    <a:pt x="2432812" y="864108"/>
                  </a:lnTo>
                  <a:lnTo>
                    <a:pt x="2435225" y="865124"/>
                  </a:lnTo>
                  <a:lnTo>
                    <a:pt x="2499360" y="894867"/>
                  </a:lnTo>
                  <a:lnTo>
                    <a:pt x="235839" y="1109980"/>
                  </a:lnTo>
                  <a:lnTo>
                    <a:pt x="236728" y="1119505"/>
                  </a:lnTo>
                  <a:lnTo>
                    <a:pt x="2500147" y="904265"/>
                  </a:lnTo>
                  <a:lnTo>
                    <a:pt x="2442845" y="945515"/>
                  </a:lnTo>
                  <a:lnTo>
                    <a:pt x="2440686" y="947039"/>
                  </a:lnTo>
                  <a:lnTo>
                    <a:pt x="2440178" y="949960"/>
                  </a:lnTo>
                  <a:lnTo>
                    <a:pt x="2441829" y="952119"/>
                  </a:lnTo>
                  <a:lnTo>
                    <a:pt x="2443353" y="954278"/>
                  </a:lnTo>
                  <a:lnTo>
                    <a:pt x="2446274" y="954786"/>
                  </a:lnTo>
                  <a:lnTo>
                    <a:pt x="2448433" y="953262"/>
                  </a:lnTo>
                  <a:lnTo>
                    <a:pt x="2526665" y="897001"/>
                  </a:lnTo>
                  <a:close/>
                </a:path>
                <a:path w="2595245" h="2042795">
                  <a:moveTo>
                    <a:pt x="2594737" y="1061212"/>
                  </a:moveTo>
                  <a:lnTo>
                    <a:pt x="2501392" y="1085088"/>
                  </a:lnTo>
                  <a:lnTo>
                    <a:pt x="2498852" y="1085850"/>
                  </a:lnTo>
                  <a:lnTo>
                    <a:pt x="2497328" y="1088390"/>
                  </a:lnTo>
                  <a:lnTo>
                    <a:pt x="2498598" y="1093470"/>
                  </a:lnTo>
                  <a:lnTo>
                    <a:pt x="2501138" y="1094994"/>
                  </a:lnTo>
                  <a:lnTo>
                    <a:pt x="2572181" y="1076756"/>
                  </a:lnTo>
                  <a:lnTo>
                    <a:pt x="1601470" y="2035683"/>
                  </a:lnTo>
                  <a:lnTo>
                    <a:pt x="1608201" y="2042414"/>
                  </a:lnTo>
                  <a:lnTo>
                    <a:pt x="2578836" y="1083564"/>
                  </a:lnTo>
                  <a:lnTo>
                    <a:pt x="2560447" y="1151763"/>
                  </a:lnTo>
                  <a:lnTo>
                    <a:pt x="2559685" y="1154303"/>
                  </a:lnTo>
                  <a:lnTo>
                    <a:pt x="2561209" y="1156970"/>
                  </a:lnTo>
                  <a:lnTo>
                    <a:pt x="2566289" y="1158240"/>
                  </a:lnTo>
                  <a:lnTo>
                    <a:pt x="2568956" y="1156843"/>
                  </a:lnTo>
                  <a:lnTo>
                    <a:pt x="2569591" y="1154303"/>
                  </a:lnTo>
                  <a:lnTo>
                    <a:pt x="2593873" y="1064387"/>
                  </a:lnTo>
                  <a:lnTo>
                    <a:pt x="2594737" y="1061212"/>
                  </a:lnTo>
                  <a:close/>
                </a:path>
                <a:path w="2595245" h="2042795">
                  <a:moveTo>
                    <a:pt x="2594737" y="732790"/>
                  </a:moveTo>
                  <a:lnTo>
                    <a:pt x="2536698" y="655828"/>
                  </a:lnTo>
                  <a:lnTo>
                    <a:pt x="2535047" y="653796"/>
                  </a:lnTo>
                  <a:lnTo>
                    <a:pt x="2532126" y="653288"/>
                  </a:lnTo>
                  <a:lnTo>
                    <a:pt x="2527935" y="656463"/>
                  </a:lnTo>
                  <a:lnTo>
                    <a:pt x="2527427" y="659511"/>
                  </a:lnTo>
                  <a:lnTo>
                    <a:pt x="2529078" y="661543"/>
                  </a:lnTo>
                  <a:lnTo>
                    <a:pt x="2571572" y="717981"/>
                  </a:lnTo>
                  <a:lnTo>
                    <a:pt x="854964" y="0"/>
                  </a:lnTo>
                  <a:lnTo>
                    <a:pt x="851281" y="8763"/>
                  </a:lnTo>
                  <a:lnTo>
                    <a:pt x="2567851" y="726732"/>
                  </a:lnTo>
                  <a:lnTo>
                    <a:pt x="2497963" y="735965"/>
                  </a:lnTo>
                  <a:lnTo>
                    <a:pt x="2495296" y="736346"/>
                  </a:lnTo>
                  <a:lnTo>
                    <a:pt x="2493518" y="738759"/>
                  </a:lnTo>
                  <a:lnTo>
                    <a:pt x="2493772" y="741426"/>
                  </a:lnTo>
                  <a:lnTo>
                    <a:pt x="2494153" y="743966"/>
                  </a:lnTo>
                  <a:lnTo>
                    <a:pt x="2496566" y="745871"/>
                  </a:lnTo>
                  <a:lnTo>
                    <a:pt x="2499106" y="745490"/>
                  </a:lnTo>
                  <a:lnTo>
                    <a:pt x="2588996" y="733552"/>
                  </a:lnTo>
                  <a:lnTo>
                    <a:pt x="2594737" y="73279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414643" y="283230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01239" y="25123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811717" y="2525064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801239" y="27300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799017" y="27300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7155">
              <a:spcBef>
                <a:spcPts val="5"/>
              </a:spcBef>
            </a:pPr>
            <a:r>
              <a:rPr sz="1400" spc="-10" dirty="0">
                <a:latin typeface="Carlito"/>
                <a:cs typeface="Carlito"/>
              </a:rPr>
              <a:t>Sim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796795" y="227741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811717" y="229011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3" name="object 73"/>
          <p:cNvGrpSpPr/>
          <p:nvPr/>
        </p:nvGrpSpPr>
        <p:grpSpPr>
          <a:xfrm>
            <a:off x="4933950" y="2874315"/>
            <a:ext cx="2268220" cy="2317115"/>
            <a:chOff x="3409950" y="2874314"/>
            <a:chExt cx="2268220" cy="2317115"/>
          </a:xfrm>
        </p:grpSpPr>
        <p:sp>
          <p:nvSpPr>
            <p:cNvPr id="74" name="object 74"/>
            <p:cNvSpPr/>
            <p:nvPr/>
          </p:nvSpPr>
          <p:spPr>
            <a:xfrm>
              <a:off x="5215127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15127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215127" y="333964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15127" y="333964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10682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210682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427095" y="4728387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427095" y="4728387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27095" y="494619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427095" y="494619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422650" y="44935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22650" y="44935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4">
            <a:extLst>
              <a:ext uri="{FF2B5EF4-FFF2-40B4-BE49-F238E27FC236}">
                <a16:creationId xmlns:a16="http://schemas.microsoft.com/office/drawing/2014/main" id="{144B7691-A6FC-466E-AC59-1F7CA2B4EF43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89" name="object 5">
              <a:extLst>
                <a:ext uri="{FF2B5EF4-FFF2-40B4-BE49-F238E27FC236}">
                  <a16:creationId xmlns:a16="http://schemas.microsoft.com/office/drawing/2014/main" id="{379F049A-178D-427D-8CF5-D36322629A4B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6">
              <a:extLst>
                <a:ext uri="{FF2B5EF4-FFF2-40B4-BE49-F238E27FC236}">
                  <a16:creationId xmlns:a16="http://schemas.microsoft.com/office/drawing/2014/main" id="{CB63F74F-549C-4847-B943-0C2AE07ED069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7">
              <a:extLst>
                <a:ext uri="{FF2B5EF4-FFF2-40B4-BE49-F238E27FC236}">
                  <a16:creationId xmlns:a16="http://schemas.microsoft.com/office/drawing/2014/main" id="{D465554D-2B5B-4AF0-BB4C-DBDBB9F64168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">
              <a:extLst>
                <a:ext uri="{FF2B5EF4-FFF2-40B4-BE49-F238E27FC236}">
                  <a16:creationId xmlns:a16="http://schemas.microsoft.com/office/drawing/2014/main" id="{FFCD6C44-ED13-462B-99E4-937B7194DFA9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">
              <a:extLst>
                <a:ext uri="{FF2B5EF4-FFF2-40B4-BE49-F238E27FC236}">
                  <a16:creationId xmlns:a16="http://schemas.microsoft.com/office/drawing/2014/main" id="{E9A30C42-E388-4DAC-B3E0-9FF903DCB38F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0">
              <a:extLst>
                <a:ext uri="{FF2B5EF4-FFF2-40B4-BE49-F238E27FC236}">
                  <a16:creationId xmlns:a16="http://schemas.microsoft.com/office/drawing/2014/main" id="{7076CE30-C162-4396-92E4-71338C8604B1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1">
              <a:extLst>
                <a:ext uri="{FF2B5EF4-FFF2-40B4-BE49-F238E27FC236}">
                  <a16:creationId xmlns:a16="http://schemas.microsoft.com/office/drawing/2014/main" id="{DCD9F788-FEB4-49EA-9727-F9FC1695599B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12">
              <a:extLst>
                <a:ext uri="{FF2B5EF4-FFF2-40B4-BE49-F238E27FC236}">
                  <a16:creationId xmlns:a16="http://schemas.microsoft.com/office/drawing/2014/main" id="{6E8D86C9-823B-4B7F-B4B8-8658A84182A2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13">
            <a:extLst>
              <a:ext uri="{FF2B5EF4-FFF2-40B4-BE49-F238E27FC236}">
                <a16:creationId xmlns:a16="http://schemas.microsoft.com/office/drawing/2014/main" id="{E5203A25-CF1E-4124-A091-44A3DB9571F2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8" name="object 14">
            <a:extLst>
              <a:ext uri="{FF2B5EF4-FFF2-40B4-BE49-F238E27FC236}">
                <a16:creationId xmlns:a16="http://schemas.microsoft.com/office/drawing/2014/main" id="{3DE746D4-E39B-431D-A563-7E592610E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37536" y="2488438"/>
            <a:ext cx="5803646" cy="2270125"/>
            <a:chOff x="1613535" y="2488437"/>
            <a:chExt cx="5803646" cy="2270125"/>
          </a:xfrm>
        </p:grpSpPr>
        <p:sp>
          <p:nvSpPr>
            <p:cNvPr id="46" name="object 46"/>
            <p:cNvSpPr/>
            <p:nvPr/>
          </p:nvSpPr>
          <p:spPr>
            <a:xfrm>
              <a:off x="1613535" y="2488437"/>
              <a:ext cx="4417060" cy="2270125"/>
            </a:xfrm>
            <a:custGeom>
              <a:avLst/>
              <a:gdLst/>
              <a:ahLst/>
              <a:cxnLst/>
              <a:rect l="l" t="t" r="r" b="b"/>
              <a:pathLst>
                <a:path w="4417060" h="2270125">
                  <a:moveTo>
                    <a:pt x="1318387" y="1729359"/>
                  </a:moveTo>
                  <a:lnTo>
                    <a:pt x="1264412" y="1649476"/>
                  </a:lnTo>
                  <a:lnTo>
                    <a:pt x="1263015" y="1647317"/>
                  </a:lnTo>
                  <a:lnTo>
                    <a:pt x="1259967" y="1646682"/>
                  </a:lnTo>
                  <a:lnTo>
                    <a:pt x="1257808" y="1648206"/>
                  </a:lnTo>
                  <a:lnTo>
                    <a:pt x="1255649" y="1649603"/>
                  </a:lnTo>
                  <a:lnTo>
                    <a:pt x="1255014" y="1652651"/>
                  </a:lnTo>
                  <a:lnTo>
                    <a:pt x="1256538" y="1654810"/>
                  </a:lnTo>
                  <a:lnTo>
                    <a:pt x="1296162" y="1713395"/>
                  </a:lnTo>
                  <a:lnTo>
                    <a:pt x="4191" y="1090930"/>
                  </a:lnTo>
                  <a:lnTo>
                    <a:pt x="0" y="1099566"/>
                  </a:lnTo>
                  <a:lnTo>
                    <a:pt x="1291996" y="1721866"/>
                  </a:lnTo>
                  <a:lnTo>
                    <a:pt x="1221486" y="1727454"/>
                  </a:lnTo>
                  <a:lnTo>
                    <a:pt x="1218946" y="1727708"/>
                  </a:lnTo>
                  <a:lnTo>
                    <a:pt x="1216914" y="1729994"/>
                  </a:lnTo>
                  <a:lnTo>
                    <a:pt x="1217422" y="1735201"/>
                  </a:lnTo>
                  <a:lnTo>
                    <a:pt x="1219708" y="1737106"/>
                  </a:lnTo>
                  <a:lnTo>
                    <a:pt x="1222248" y="1736979"/>
                  </a:lnTo>
                  <a:lnTo>
                    <a:pt x="1316774" y="1729486"/>
                  </a:lnTo>
                  <a:lnTo>
                    <a:pt x="1318387" y="1729359"/>
                  </a:lnTo>
                  <a:close/>
                </a:path>
                <a:path w="4417060" h="2270125">
                  <a:moveTo>
                    <a:pt x="1354709" y="270637"/>
                  </a:moveTo>
                  <a:lnTo>
                    <a:pt x="1347558" y="269367"/>
                  </a:lnTo>
                  <a:lnTo>
                    <a:pt x="1259713" y="253746"/>
                  </a:lnTo>
                  <a:lnTo>
                    <a:pt x="1257173" y="253238"/>
                  </a:lnTo>
                  <a:lnTo>
                    <a:pt x="1254760" y="255016"/>
                  </a:lnTo>
                  <a:lnTo>
                    <a:pt x="1253744" y="260096"/>
                  </a:lnTo>
                  <a:lnTo>
                    <a:pt x="1255522" y="262636"/>
                  </a:lnTo>
                  <a:lnTo>
                    <a:pt x="1258062" y="263017"/>
                  </a:lnTo>
                  <a:lnTo>
                    <a:pt x="1327645" y="275437"/>
                  </a:lnTo>
                  <a:lnTo>
                    <a:pt x="508" y="762381"/>
                  </a:lnTo>
                  <a:lnTo>
                    <a:pt x="3683" y="771271"/>
                  </a:lnTo>
                  <a:lnTo>
                    <a:pt x="1330896" y="284467"/>
                  </a:lnTo>
                  <a:lnTo>
                    <a:pt x="1285875" y="338836"/>
                  </a:lnTo>
                  <a:lnTo>
                    <a:pt x="1284224" y="340868"/>
                  </a:lnTo>
                  <a:lnTo>
                    <a:pt x="1284478" y="343789"/>
                  </a:lnTo>
                  <a:lnTo>
                    <a:pt x="1286510" y="345567"/>
                  </a:lnTo>
                  <a:lnTo>
                    <a:pt x="1288542" y="347218"/>
                  </a:lnTo>
                  <a:lnTo>
                    <a:pt x="1291590" y="346964"/>
                  </a:lnTo>
                  <a:lnTo>
                    <a:pt x="1293241" y="344932"/>
                  </a:lnTo>
                  <a:lnTo>
                    <a:pt x="1354709" y="270637"/>
                  </a:lnTo>
                  <a:close/>
                </a:path>
                <a:path w="4417060" h="2270125">
                  <a:moveTo>
                    <a:pt x="1603502" y="1413510"/>
                  </a:moveTo>
                  <a:lnTo>
                    <a:pt x="1602867" y="1410462"/>
                  </a:lnTo>
                  <a:lnTo>
                    <a:pt x="1600708" y="1409065"/>
                  </a:lnTo>
                  <a:lnTo>
                    <a:pt x="1598422" y="1407668"/>
                  </a:lnTo>
                  <a:lnTo>
                    <a:pt x="1595501" y="1408303"/>
                  </a:lnTo>
                  <a:lnTo>
                    <a:pt x="1594104" y="1410589"/>
                  </a:lnTo>
                  <a:lnTo>
                    <a:pt x="1556258" y="1470304"/>
                  </a:lnTo>
                  <a:lnTo>
                    <a:pt x="1591564" y="503047"/>
                  </a:lnTo>
                  <a:lnTo>
                    <a:pt x="1582166" y="502666"/>
                  </a:lnTo>
                  <a:lnTo>
                    <a:pt x="1546860" y="1470012"/>
                  </a:lnTo>
                  <a:lnTo>
                    <a:pt x="1513459" y="1407668"/>
                  </a:lnTo>
                  <a:lnTo>
                    <a:pt x="1512189" y="1405382"/>
                  </a:lnTo>
                  <a:lnTo>
                    <a:pt x="1509395" y="1404493"/>
                  </a:lnTo>
                  <a:lnTo>
                    <a:pt x="1506982" y="1405636"/>
                  </a:lnTo>
                  <a:lnTo>
                    <a:pt x="1504696" y="1406906"/>
                  </a:lnTo>
                  <a:lnTo>
                    <a:pt x="1503807" y="1409827"/>
                  </a:lnTo>
                  <a:lnTo>
                    <a:pt x="1505077" y="1412113"/>
                  </a:lnTo>
                  <a:lnTo>
                    <a:pt x="1550543" y="1497076"/>
                  </a:lnTo>
                  <a:lnTo>
                    <a:pt x="1556410" y="1487805"/>
                  </a:lnTo>
                  <a:lnTo>
                    <a:pt x="1602105" y="1415669"/>
                  </a:lnTo>
                  <a:lnTo>
                    <a:pt x="1603502" y="1413510"/>
                  </a:lnTo>
                  <a:close/>
                </a:path>
                <a:path w="4417060" h="2270125">
                  <a:moveTo>
                    <a:pt x="2980309" y="1148715"/>
                  </a:moveTo>
                  <a:lnTo>
                    <a:pt x="2973133" y="1147191"/>
                  </a:lnTo>
                  <a:lnTo>
                    <a:pt x="2885948" y="1128649"/>
                  </a:lnTo>
                  <a:lnTo>
                    <a:pt x="2883408" y="1128014"/>
                  </a:lnTo>
                  <a:lnTo>
                    <a:pt x="2880868" y="1129665"/>
                  </a:lnTo>
                  <a:lnTo>
                    <a:pt x="2879852" y="1134872"/>
                  </a:lnTo>
                  <a:lnTo>
                    <a:pt x="2881376" y="1137412"/>
                  </a:lnTo>
                  <a:lnTo>
                    <a:pt x="2884043" y="1137920"/>
                  </a:lnTo>
                  <a:lnTo>
                    <a:pt x="2953105" y="1152677"/>
                  </a:lnTo>
                  <a:lnTo>
                    <a:pt x="1713344" y="1560576"/>
                  </a:lnTo>
                  <a:lnTo>
                    <a:pt x="1716278" y="1569593"/>
                  </a:lnTo>
                  <a:lnTo>
                    <a:pt x="2956102" y="1161707"/>
                  </a:lnTo>
                  <a:lnTo>
                    <a:pt x="2909189" y="1214628"/>
                  </a:lnTo>
                  <a:lnTo>
                    <a:pt x="2907538" y="1216533"/>
                  </a:lnTo>
                  <a:lnTo>
                    <a:pt x="2907665" y="1219581"/>
                  </a:lnTo>
                  <a:lnTo>
                    <a:pt x="2911602" y="1223010"/>
                  </a:lnTo>
                  <a:lnTo>
                    <a:pt x="2914650" y="1222883"/>
                  </a:lnTo>
                  <a:lnTo>
                    <a:pt x="2916301" y="1220851"/>
                  </a:lnTo>
                  <a:lnTo>
                    <a:pt x="2980309" y="1148715"/>
                  </a:lnTo>
                  <a:close/>
                </a:path>
                <a:path w="4417060" h="2270125">
                  <a:moveTo>
                    <a:pt x="3597148" y="38354"/>
                  </a:moveTo>
                  <a:lnTo>
                    <a:pt x="3588982" y="34925"/>
                  </a:lnTo>
                  <a:lnTo>
                    <a:pt x="3505835" y="0"/>
                  </a:lnTo>
                  <a:lnTo>
                    <a:pt x="3503041" y="1143"/>
                  </a:lnTo>
                  <a:lnTo>
                    <a:pt x="3501009" y="5969"/>
                  </a:lnTo>
                  <a:lnTo>
                    <a:pt x="3502152" y="8763"/>
                  </a:lnTo>
                  <a:lnTo>
                    <a:pt x="3569589" y="37223"/>
                  </a:lnTo>
                  <a:lnTo>
                    <a:pt x="1818513" y="265938"/>
                  </a:lnTo>
                  <a:lnTo>
                    <a:pt x="1819656" y="275336"/>
                  </a:lnTo>
                  <a:lnTo>
                    <a:pt x="3570846" y="46621"/>
                  </a:lnTo>
                  <a:lnTo>
                    <a:pt x="3514979" y="89789"/>
                  </a:lnTo>
                  <a:lnTo>
                    <a:pt x="3512947" y="91440"/>
                  </a:lnTo>
                  <a:lnTo>
                    <a:pt x="3512566" y="94361"/>
                  </a:lnTo>
                  <a:lnTo>
                    <a:pt x="3515741" y="98552"/>
                  </a:lnTo>
                  <a:lnTo>
                    <a:pt x="3518789" y="98933"/>
                  </a:lnTo>
                  <a:lnTo>
                    <a:pt x="3520821" y="97282"/>
                  </a:lnTo>
                  <a:lnTo>
                    <a:pt x="3597148" y="38354"/>
                  </a:lnTo>
                  <a:close/>
                </a:path>
                <a:path w="4417060" h="2270125">
                  <a:moveTo>
                    <a:pt x="4416806" y="2237359"/>
                  </a:moveTo>
                  <a:lnTo>
                    <a:pt x="4342257" y="2172081"/>
                  </a:lnTo>
                  <a:lnTo>
                    <a:pt x="4339336" y="2172335"/>
                  </a:lnTo>
                  <a:lnTo>
                    <a:pt x="4337558" y="2174367"/>
                  </a:lnTo>
                  <a:lnTo>
                    <a:pt x="4335780" y="2176272"/>
                  </a:lnTo>
                  <a:lnTo>
                    <a:pt x="4336034" y="2179320"/>
                  </a:lnTo>
                  <a:lnTo>
                    <a:pt x="4391203" y="2227542"/>
                  </a:lnTo>
                  <a:lnTo>
                    <a:pt x="1783715" y="1724660"/>
                  </a:lnTo>
                  <a:lnTo>
                    <a:pt x="1781937" y="1733931"/>
                  </a:lnTo>
                  <a:lnTo>
                    <a:pt x="4389221" y="2236901"/>
                  </a:lnTo>
                  <a:lnTo>
                    <a:pt x="4322699" y="2260219"/>
                  </a:lnTo>
                  <a:lnTo>
                    <a:pt x="4320286" y="2261108"/>
                  </a:lnTo>
                  <a:lnTo>
                    <a:pt x="4319016" y="2263775"/>
                  </a:lnTo>
                  <a:lnTo>
                    <a:pt x="4319778" y="2266315"/>
                  </a:lnTo>
                  <a:lnTo>
                    <a:pt x="4320667" y="2268855"/>
                  </a:lnTo>
                  <a:lnTo>
                    <a:pt x="4323461" y="2270125"/>
                  </a:lnTo>
                  <a:lnTo>
                    <a:pt x="4325874" y="2269236"/>
                  </a:lnTo>
                  <a:lnTo>
                    <a:pt x="4408462" y="2240280"/>
                  </a:lnTo>
                  <a:lnTo>
                    <a:pt x="4416806" y="223735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64611" y="2910713"/>
              <a:ext cx="1299210" cy="567055"/>
            </a:xfrm>
            <a:custGeom>
              <a:avLst/>
              <a:gdLst/>
              <a:ahLst/>
              <a:cxnLst/>
              <a:rect l="l" t="t" r="r" b="b"/>
              <a:pathLst>
                <a:path w="1299210" h="567054">
                  <a:moveTo>
                    <a:pt x="26826" y="18712"/>
                  </a:moveTo>
                  <a:lnTo>
                    <a:pt x="17364" y="19921"/>
                  </a:lnTo>
                  <a:lnTo>
                    <a:pt x="22944" y="27392"/>
                  </a:lnTo>
                  <a:lnTo>
                    <a:pt x="1295273" y="566674"/>
                  </a:lnTo>
                  <a:lnTo>
                    <a:pt x="1299083" y="557911"/>
                  </a:lnTo>
                  <a:lnTo>
                    <a:pt x="26826" y="18712"/>
                  </a:lnTo>
                  <a:close/>
                </a:path>
                <a:path w="1299210" h="567054">
                  <a:moveTo>
                    <a:pt x="98171" y="0"/>
                  </a:moveTo>
                  <a:lnTo>
                    <a:pt x="95630" y="381"/>
                  </a:lnTo>
                  <a:lnTo>
                    <a:pt x="0" y="12573"/>
                  </a:lnTo>
                  <a:lnTo>
                    <a:pt x="57658" y="89788"/>
                  </a:lnTo>
                  <a:lnTo>
                    <a:pt x="59309" y="91821"/>
                  </a:lnTo>
                  <a:lnTo>
                    <a:pt x="62229" y="92328"/>
                  </a:lnTo>
                  <a:lnTo>
                    <a:pt x="66421" y="89153"/>
                  </a:lnTo>
                  <a:lnTo>
                    <a:pt x="66928" y="86106"/>
                  </a:lnTo>
                  <a:lnTo>
                    <a:pt x="65277" y="84074"/>
                  </a:lnTo>
                  <a:lnTo>
                    <a:pt x="22944" y="27392"/>
                  </a:lnTo>
                  <a:lnTo>
                    <a:pt x="6858" y="20574"/>
                  </a:lnTo>
                  <a:lnTo>
                    <a:pt x="10540" y="11811"/>
                  </a:lnTo>
                  <a:lnTo>
                    <a:pt x="80864" y="11811"/>
                  </a:lnTo>
                  <a:lnTo>
                    <a:pt x="96774" y="9778"/>
                  </a:lnTo>
                  <a:lnTo>
                    <a:pt x="99440" y="9398"/>
                  </a:lnTo>
                  <a:lnTo>
                    <a:pt x="101218" y="7112"/>
                  </a:lnTo>
                  <a:lnTo>
                    <a:pt x="100964" y="4445"/>
                  </a:lnTo>
                  <a:lnTo>
                    <a:pt x="100584" y="1777"/>
                  </a:lnTo>
                  <a:lnTo>
                    <a:pt x="98171" y="0"/>
                  </a:lnTo>
                  <a:close/>
                </a:path>
                <a:path w="1299210" h="567054">
                  <a:moveTo>
                    <a:pt x="10540" y="11811"/>
                  </a:moveTo>
                  <a:lnTo>
                    <a:pt x="6858" y="20574"/>
                  </a:lnTo>
                  <a:lnTo>
                    <a:pt x="22944" y="27392"/>
                  </a:lnTo>
                  <a:lnTo>
                    <a:pt x="18137" y="20954"/>
                  </a:lnTo>
                  <a:lnTo>
                    <a:pt x="9271" y="20954"/>
                  </a:lnTo>
                  <a:lnTo>
                    <a:pt x="12446" y="13335"/>
                  </a:lnTo>
                  <a:lnTo>
                    <a:pt x="14136" y="13335"/>
                  </a:lnTo>
                  <a:lnTo>
                    <a:pt x="10540" y="11811"/>
                  </a:lnTo>
                  <a:close/>
                </a:path>
                <a:path w="1299210" h="567054">
                  <a:moveTo>
                    <a:pt x="12446" y="13335"/>
                  </a:moveTo>
                  <a:lnTo>
                    <a:pt x="9271" y="20954"/>
                  </a:lnTo>
                  <a:lnTo>
                    <a:pt x="17364" y="19921"/>
                  </a:lnTo>
                  <a:lnTo>
                    <a:pt x="12446" y="13335"/>
                  </a:lnTo>
                  <a:close/>
                </a:path>
                <a:path w="1299210" h="567054">
                  <a:moveTo>
                    <a:pt x="17364" y="19921"/>
                  </a:moveTo>
                  <a:lnTo>
                    <a:pt x="9271" y="20954"/>
                  </a:lnTo>
                  <a:lnTo>
                    <a:pt x="18137" y="20954"/>
                  </a:lnTo>
                  <a:lnTo>
                    <a:pt x="17364" y="19921"/>
                  </a:lnTo>
                  <a:close/>
                </a:path>
                <a:path w="1299210" h="567054">
                  <a:moveTo>
                    <a:pt x="14136" y="13335"/>
                  </a:moveTo>
                  <a:lnTo>
                    <a:pt x="12446" y="13335"/>
                  </a:lnTo>
                  <a:lnTo>
                    <a:pt x="17364" y="19921"/>
                  </a:lnTo>
                  <a:lnTo>
                    <a:pt x="26826" y="18712"/>
                  </a:lnTo>
                  <a:lnTo>
                    <a:pt x="14136" y="13335"/>
                  </a:lnTo>
                  <a:close/>
                </a:path>
                <a:path w="1299210" h="567054">
                  <a:moveTo>
                    <a:pt x="80864" y="11811"/>
                  </a:moveTo>
                  <a:lnTo>
                    <a:pt x="10540" y="11811"/>
                  </a:lnTo>
                  <a:lnTo>
                    <a:pt x="26826" y="18712"/>
                  </a:lnTo>
                  <a:lnTo>
                    <a:pt x="80864" y="11811"/>
                  </a:lnTo>
                  <a:close/>
                </a:path>
              </a:pathLst>
            </a:custGeom>
            <a:solidFill>
              <a:srgbClr val="8A50A6"/>
            </a:solidFill>
            <a:ln w="3175"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821936" y="2522473"/>
              <a:ext cx="2595245" cy="2042795"/>
            </a:xfrm>
            <a:custGeom>
              <a:avLst/>
              <a:gdLst/>
              <a:ahLst/>
              <a:cxnLst/>
              <a:rect l="l" t="t" r="r" b="b"/>
              <a:pathLst>
                <a:path w="2595245" h="2042795">
                  <a:moveTo>
                    <a:pt x="456692" y="168529"/>
                  </a:moveTo>
                  <a:lnTo>
                    <a:pt x="371094" y="212852"/>
                  </a:lnTo>
                  <a:lnTo>
                    <a:pt x="368808" y="214122"/>
                  </a:lnTo>
                  <a:lnTo>
                    <a:pt x="367919" y="216916"/>
                  </a:lnTo>
                  <a:lnTo>
                    <a:pt x="369062" y="219329"/>
                  </a:lnTo>
                  <a:lnTo>
                    <a:pt x="370332" y="221615"/>
                  </a:lnTo>
                  <a:lnTo>
                    <a:pt x="373126" y="222504"/>
                  </a:lnTo>
                  <a:lnTo>
                    <a:pt x="375539" y="221361"/>
                  </a:lnTo>
                  <a:lnTo>
                    <a:pt x="438264" y="188836"/>
                  </a:lnTo>
                  <a:lnTo>
                    <a:pt x="0" y="879983"/>
                  </a:lnTo>
                  <a:lnTo>
                    <a:pt x="8128" y="885063"/>
                  </a:lnTo>
                  <a:lnTo>
                    <a:pt x="446252" y="193941"/>
                  </a:lnTo>
                  <a:lnTo>
                    <a:pt x="443611" y="264541"/>
                  </a:lnTo>
                  <a:lnTo>
                    <a:pt x="443484" y="267208"/>
                  </a:lnTo>
                  <a:lnTo>
                    <a:pt x="445643" y="269367"/>
                  </a:lnTo>
                  <a:lnTo>
                    <a:pt x="448183" y="269494"/>
                  </a:lnTo>
                  <a:lnTo>
                    <a:pt x="450850" y="269494"/>
                  </a:lnTo>
                  <a:lnTo>
                    <a:pt x="453009" y="267462"/>
                  </a:lnTo>
                  <a:lnTo>
                    <a:pt x="453148" y="264541"/>
                  </a:lnTo>
                  <a:lnTo>
                    <a:pt x="456488" y="173990"/>
                  </a:lnTo>
                  <a:lnTo>
                    <a:pt x="456692" y="168529"/>
                  </a:lnTo>
                  <a:close/>
                </a:path>
                <a:path w="2595245" h="2042795">
                  <a:moveTo>
                    <a:pt x="1276477" y="2039112"/>
                  </a:moveTo>
                  <a:lnTo>
                    <a:pt x="1275816" y="2037715"/>
                  </a:lnTo>
                  <a:lnTo>
                    <a:pt x="1234186" y="1949577"/>
                  </a:lnTo>
                  <a:lnTo>
                    <a:pt x="1231265" y="1948561"/>
                  </a:lnTo>
                  <a:lnTo>
                    <a:pt x="1228979" y="1949704"/>
                  </a:lnTo>
                  <a:lnTo>
                    <a:pt x="1226566" y="1950847"/>
                  </a:lnTo>
                  <a:lnTo>
                    <a:pt x="1225550" y="1953641"/>
                  </a:lnTo>
                  <a:lnTo>
                    <a:pt x="1256868" y="2019884"/>
                  </a:lnTo>
                  <a:lnTo>
                    <a:pt x="170942" y="1274953"/>
                  </a:lnTo>
                  <a:lnTo>
                    <a:pt x="165608" y="1282827"/>
                  </a:lnTo>
                  <a:lnTo>
                    <a:pt x="1251254" y="2027656"/>
                  </a:lnTo>
                  <a:lnTo>
                    <a:pt x="1180973" y="2022475"/>
                  </a:lnTo>
                  <a:lnTo>
                    <a:pt x="1178433" y="2022348"/>
                  </a:lnTo>
                  <a:lnTo>
                    <a:pt x="1176147" y="2024253"/>
                  </a:lnTo>
                  <a:lnTo>
                    <a:pt x="1175893" y="2026920"/>
                  </a:lnTo>
                  <a:lnTo>
                    <a:pt x="1175766" y="2029587"/>
                  </a:lnTo>
                  <a:lnTo>
                    <a:pt x="1177671" y="2031873"/>
                  </a:lnTo>
                  <a:lnTo>
                    <a:pt x="1180338" y="2032000"/>
                  </a:lnTo>
                  <a:lnTo>
                    <a:pt x="1276477" y="2039112"/>
                  </a:lnTo>
                  <a:close/>
                </a:path>
                <a:path w="2595245" h="2042795">
                  <a:moveTo>
                    <a:pt x="2526665" y="897001"/>
                  </a:moveTo>
                  <a:lnTo>
                    <a:pt x="2518435" y="893191"/>
                  </a:lnTo>
                  <a:lnTo>
                    <a:pt x="2439162" y="856488"/>
                  </a:lnTo>
                  <a:lnTo>
                    <a:pt x="2436876" y="855472"/>
                  </a:lnTo>
                  <a:lnTo>
                    <a:pt x="2433955" y="856488"/>
                  </a:lnTo>
                  <a:lnTo>
                    <a:pt x="2432939" y="858901"/>
                  </a:lnTo>
                  <a:lnTo>
                    <a:pt x="2431796" y="861187"/>
                  </a:lnTo>
                  <a:lnTo>
                    <a:pt x="2432812" y="864108"/>
                  </a:lnTo>
                  <a:lnTo>
                    <a:pt x="2435225" y="865124"/>
                  </a:lnTo>
                  <a:lnTo>
                    <a:pt x="2499360" y="894867"/>
                  </a:lnTo>
                  <a:lnTo>
                    <a:pt x="235839" y="1109980"/>
                  </a:lnTo>
                  <a:lnTo>
                    <a:pt x="236728" y="1119505"/>
                  </a:lnTo>
                  <a:lnTo>
                    <a:pt x="2500147" y="904265"/>
                  </a:lnTo>
                  <a:lnTo>
                    <a:pt x="2442845" y="945515"/>
                  </a:lnTo>
                  <a:lnTo>
                    <a:pt x="2440686" y="947039"/>
                  </a:lnTo>
                  <a:lnTo>
                    <a:pt x="2440178" y="949960"/>
                  </a:lnTo>
                  <a:lnTo>
                    <a:pt x="2441829" y="952119"/>
                  </a:lnTo>
                  <a:lnTo>
                    <a:pt x="2443353" y="954278"/>
                  </a:lnTo>
                  <a:lnTo>
                    <a:pt x="2446274" y="954786"/>
                  </a:lnTo>
                  <a:lnTo>
                    <a:pt x="2448433" y="953262"/>
                  </a:lnTo>
                  <a:lnTo>
                    <a:pt x="2526665" y="897001"/>
                  </a:lnTo>
                  <a:close/>
                </a:path>
                <a:path w="2595245" h="2042795">
                  <a:moveTo>
                    <a:pt x="2594737" y="1061212"/>
                  </a:moveTo>
                  <a:lnTo>
                    <a:pt x="2501392" y="1085088"/>
                  </a:lnTo>
                  <a:lnTo>
                    <a:pt x="2498852" y="1085850"/>
                  </a:lnTo>
                  <a:lnTo>
                    <a:pt x="2497328" y="1088390"/>
                  </a:lnTo>
                  <a:lnTo>
                    <a:pt x="2498598" y="1093470"/>
                  </a:lnTo>
                  <a:lnTo>
                    <a:pt x="2501138" y="1094994"/>
                  </a:lnTo>
                  <a:lnTo>
                    <a:pt x="2572181" y="1076756"/>
                  </a:lnTo>
                  <a:lnTo>
                    <a:pt x="1601470" y="2035683"/>
                  </a:lnTo>
                  <a:lnTo>
                    <a:pt x="1608201" y="2042414"/>
                  </a:lnTo>
                  <a:lnTo>
                    <a:pt x="2578836" y="1083564"/>
                  </a:lnTo>
                  <a:lnTo>
                    <a:pt x="2560447" y="1151763"/>
                  </a:lnTo>
                  <a:lnTo>
                    <a:pt x="2559685" y="1154303"/>
                  </a:lnTo>
                  <a:lnTo>
                    <a:pt x="2561209" y="1156970"/>
                  </a:lnTo>
                  <a:lnTo>
                    <a:pt x="2566289" y="1158240"/>
                  </a:lnTo>
                  <a:lnTo>
                    <a:pt x="2568956" y="1156843"/>
                  </a:lnTo>
                  <a:lnTo>
                    <a:pt x="2569591" y="1154303"/>
                  </a:lnTo>
                  <a:lnTo>
                    <a:pt x="2593873" y="1064387"/>
                  </a:lnTo>
                  <a:lnTo>
                    <a:pt x="2594737" y="1061212"/>
                  </a:lnTo>
                  <a:close/>
                </a:path>
                <a:path w="2595245" h="2042795">
                  <a:moveTo>
                    <a:pt x="2594737" y="732790"/>
                  </a:moveTo>
                  <a:lnTo>
                    <a:pt x="2536698" y="655828"/>
                  </a:lnTo>
                  <a:lnTo>
                    <a:pt x="2535047" y="653796"/>
                  </a:lnTo>
                  <a:lnTo>
                    <a:pt x="2532126" y="653288"/>
                  </a:lnTo>
                  <a:lnTo>
                    <a:pt x="2527935" y="656463"/>
                  </a:lnTo>
                  <a:lnTo>
                    <a:pt x="2527427" y="659511"/>
                  </a:lnTo>
                  <a:lnTo>
                    <a:pt x="2529078" y="661543"/>
                  </a:lnTo>
                  <a:lnTo>
                    <a:pt x="2571572" y="717981"/>
                  </a:lnTo>
                  <a:lnTo>
                    <a:pt x="854964" y="0"/>
                  </a:lnTo>
                  <a:lnTo>
                    <a:pt x="851281" y="8763"/>
                  </a:lnTo>
                  <a:lnTo>
                    <a:pt x="2567851" y="726732"/>
                  </a:lnTo>
                  <a:lnTo>
                    <a:pt x="2497963" y="735965"/>
                  </a:lnTo>
                  <a:lnTo>
                    <a:pt x="2495296" y="736346"/>
                  </a:lnTo>
                  <a:lnTo>
                    <a:pt x="2493518" y="738759"/>
                  </a:lnTo>
                  <a:lnTo>
                    <a:pt x="2493772" y="741426"/>
                  </a:lnTo>
                  <a:lnTo>
                    <a:pt x="2494153" y="743966"/>
                  </a:lnTo>
                  <a:lnTo>
                    <a:pt x="2496566" y="745871"/>
                  </a:lnTo>
                  <a:lnTo>
                    <a:pt x="2499106" y="745490"/>
                  </a:lnTo>
                  <a:lnTo>
                    <a:pt x="2588996" y="733552"/>
                  </a:lnTo>
                  <a:lnTo>
                    <a:pt x="2594737" y="73279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14643" y="283230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801239" y="25123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811717" y="2525064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01239" y="27300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799017" y="27300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0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796795" y="227741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811717" y="229011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marL="8255" algn="ctr">
                        <a:lnSpc>
                          <a:spcPts val="16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2" name="object 72"/>
          <p:cNvGrpSpPr/>
          <p:nvPr/>
        </p:nvGrpSpPr>
        <p:grpSpPr>
          <a:xfrm>
            <a:off x="4938396" y="2874314"/>
            <a:ext cx="2263775" cy="2099310"/>
            <a:chOff x="3414395" y="2874314"/>
            <a:chExt cx="2263775" cy="2099310"/>
          </a:xfrm>
        </p:grpSpPr>
        <p:sp>
          <p:nvSpPr>
            <p:cNvPr id="73" name="object 73"/>
            <p:cNvSpPr/>
            <p:nvPr/>
          </p:nvSpPr>
          <p:spPr>
            <a:xfrm>
              <a:off x="5215127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15127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15127" y="333964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215127" y="333964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427095" y="2887014"/>
              <a:ext cx="2233930" cy="2073910"/>
            </a:xfrm>
            <a:custGeom>
              <a:avLst/>
              <a:gdLst/>
              <a:ahLst/>
              <a:cxnLst/>
              <a:rect l="l" t="t" r="r" b="b"/>
              <a:pathLst>
                <a:path w="2233929" h="2073910">
                  <a:moveTo>
                    <a:pt x="1783588" y="232232"/>
                  </a:moveTo>
                  <a:lnTo>
                    <a:pt x="2233536" y="232232"/>
                  </a:lnTo>
                  <a:lnTo>
                    <a:pt x="2233536" y="0"/>
                  </a:lnTo>
                  <a:lnTo>
                    <a:pt x="1783588" y="0"/>
                  </a:lnTo>
                  <a:lnTo>
                    <a:pt x="1783588" y="232232"/>
                  </a:lnTo>
                  <a:close/>
                </a:path>
                <a:path w="2233929" h="2073910">
                  <a:moveTo>
                    <a:pt x="0" y="2073605"/>
                  </a:moveTo>
                  <a:lnTo>
                    <a:pt x="449948" y="2073605"/>
                  </a:lnTo>
                  <a:lnTo>
                    <a:pt x="449948" y="1841372"/>
                  </a:lnTo>
                  <a:lnTo>
                    <a:pt x="0" y="1841372"/>
                  </a:lnTo>
                  <a:lnTo>
                    <a:pt x="0" y="2073605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961573" y="4741087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948873" y="4946192"/>
            <a:ext cx="450215" cy="216726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7790">
              <a:spcBef>
                <a:spcPts val="10"/>
              </a:spcBef>
            </a:pPr>
            <a:r>
              <a:rPr sz="1400" spc="-10" dirty="0">
                <a:latin typeface="Carlito"/>
                <a:cs typeface="Carlito"/>
              </a:rPr>
              <a:t>Sim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946651" y="44935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961573" y="450626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85" name="object 4">
            <a:extLst>
              <a:ext uri="{FF2B5EF4-FFF2-40B4-BE49-F238E27FC236}">
                <a16:creationId xmlns:a16="http://schemas.microsoft.com/office/drawing/2014/main" id="{6B80FCCD-7514-4AB2-A3E4-E24E00136957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86" name="object 5">
              <a:extLst>
                <a:ext uri="{FF2B5EF4-FFF2-40B4-BE49-F238E27FC236}">
                  <a16:creationId xmlns:a16="http://schemas.microsoft.com/office/drawing/2014/main" id="{EB5150BC-AAAE-4135-A462-E16FDDE75A64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6">
              <a:extLst>
                <a:ext uri="{FF2B5EF4-FFF2-40B4-BE49-F238E27FC236}">
                  <a16:creationId xmlns:a16="http://schemas.microsoft.com/office/drawing/2014/main" id="{A4A28C49-6DA7-45F4-99E6-2942754E00C1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7">
              <a:extLst>
                <a:ext uri="{FF2B5EF4-FFF2-40B4-BE49-F238E27FC236}">
                  <a16:creationId xmlns:a16="http://schemas.microsoft.com/office/drawing/2014/main" id="{90CE76CE-5F0A-4760-BB03-9889BADF7FD3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">
              <a:extLst>
                <a:ext uri="{FF2B5EF4-FFF2-40B4-BE49-F238E27FC236}">
                  <a16:creationId xmlns:a16="http://schemas.microsoft.com/office/drawing/2014/main" id="{BB97F6C5-5090-4244-85D7-D51F2481FCFD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">
              <a:extLst>
                <a:ext uri="{FF2B5EF4-FFF2-40B4-BE49-F238E27FC236}">
                  <a16:creationId xmlns:a16="http://schemas.microsoft.com/office/drawing/2014/main" id="{CB7CECBD-5C7D-4036-80B4-7FB33AC5BD49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0">
              <a:extLst>
                <a:ext uri="{FF2B5EF4-FFF2-40B4-BE49-F238E27FC236}">
                  <a16:creationId xmlns:a16="http://schemas.microsoft.com/office/drawing/2014/main" id="{92EB29D9-213C-497A-9EAA-EF37D54BE9BF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1">
              <a:extLst>
                <a:ext uri="{FF2B5EF4-FFF2-40B4-BE49-F238E27FC236}">
                  <a16:creationId xmlns:a16="http://schemas.microsoft.com/office/drawing/2014/main" id="{0D8255A1-832F-4455-9E69-65208B23A4C6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2">
              <a:extLst>
                <a:ext uri="{FF2B5EF4-FFF2-40B4-BE49-F238E27FC236}">
                  <a16:creationId xmlns:a16="http://schemas.microsoft.com/office/drawing/2014/main" id="{CD739383-7499-4B70-AFDD-D0C6A6033399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13">
            <a:extLst>
              <a:ext uri="{FF2B5EF4-FFF2-40B4-BE49-F238E27FC236}">
                <a16:creationId xmlns:a16="http://schemas.microsoft.com/office/drawing/2014/main" id="{E0336CDF-D754-451F-A1B8-447D712FC6F3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5" name="object 14">
            <a:extLst>
              <a:ext uri="{FF2B5EF4-FFF2-40B4-BE49-F238E27FC236}">
                <a16:creationId xmlns:a16="http://schemas.microsoft.com/office/drawing/2014/main" id="{D194AAE6-85B5-4B1B-B840-BB5CA642E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37536" y="2488439"/>
            <a:ext cx="5803646" cy="2270378"/>
            <a:chOff x="1613535" y="2488438"/>
            <a:chExt cx="5803646" cy="2270378"/>
          </a:xfrm>
        </p:grpSpPr>
        <p:sp>
          <p:nvSpPr>
            <p:cNvPr id="46" name="object 46"/>
            <p:cNvSpPr/>
            <p:nvPr/>
          </p:nvSpPr>
          <p:spPr>
            <a:xfrm>
              <a:off x="1613535" y="2741675"/>
              <a:ext cx="1355090" cy="1483995"/>
            </a:xfrm>
            <a:custGeom>
              <a:avLst/>
              <a:gdLst/>
              <a:ahLst/>
              <a:cxnLst/>
              <a:rect l="l" t="t" r="r" b="b"/>
              <a:pathLst>
                <a:path w="1355089" h="1483995">
                  <a:moveTo>
                    <a:pt x="1318387" y="1476121"/>
                  </a:moveTo>
                  <a:lnTo>
                    <a:pt x="1264412" y="1396238"/>
                  </a:lnTo>
                  <a:lnTo>
                    <a:pt x="1263015" y="1394079"/>
                  </a:lnTo>
                  <a:lnTo>
                    <a:pt x="1259967" y="1393444"/>
                  </a:lnTo>
                  <a:lnTo>
                    <a:pt x="1257808" y="1394968"/>
                  </a:lnTo>
                  <a:lnTo>
                    <a:pt x="1255649" y="1396365"/>
                  </a:lnTo>
                  <a:lnTo>
                    <a:pt x="1255014" y="1399413"/>
                  </a:lnTo>
                  <a:lnTo>
                    <a:pt x="1256538" y="1401572"/>
                  </a:lnTo>
                  <a:lnTo>
                    <a:pt x="1296162" y="1460157"/>
                  </a:lnTo>
                  <a:lnTo>
                    <a:pt x="4191" y="837692"/>
                  </a:lnTo>
                  <a:lnTo>
                    <a:pt x="0" y="846328"/>
                  </a:lnTo>
                  <a:lnTo>
                    <a:pt x="1291996" y="1468628"/>
                  </a:lnTo>
                  <a:lnTo>
                    <a:pt x="1221486" y="1474216"/>
                  </a:lnTo>
                  <a:lnTo>
                    <a:pt x="1218946" y="1474470"/>
                  </a:lnTo>
                  <a:lnTo>
                    <a:pt x="1216914" y="1476756"/>
                  </a:lnTo>
                  <a:lnTo>
                    <a:pt x="1217422" y="1481963"/>
                  </a:lnTo>
                  <a:lnTo>
                    <a:pt x="1219708" y="1483868"/>
                  </a:lnTo>
                  <a:lnTo>
                    <a:pt x="1222248" y="1483741"/>
                  </a:lnTo>
                  <a:lnTo>
                    <a:pt x="1316774" y="1476248"/>
                  </a:lnTo>
                  <a:lnTo>
                    <a:pt x="1318387" y="1476121"/>
                  </a:lnTo>
                  <a:close/>
                </a:path>
                <a:path w="1355089" h="1483995">
                  <a:moveTo>
                    <a:pt x="1354709" y="17399"/>
                  </a:moveTo>
                  <a:lnTo>
                    <a:pt x="1347558" y="16129"/>
                  </a:lnTo>
                  <a:lnTo>
                    <a:pt x="1259713" y="508"/>
                  </a:lnTo>
                  <a:lnTo>
                    <a:pt x="1257173" y="0"/>
                  </a:lnTo>
                  <a:lnTo>
                    <a:pt x="1254760" y="1778"/>
                  </a:lnTo>
                  <a:lnTo>
                    <a:pt x="1253744" y="6858"/>
                  </a:lnTo>
                  <a:lnTo>
                    <a:pt x="1255522" y="9398"/>
                  </a:lnTo>
                  <a:lnTo>
                    <a:pt x="1258062" y="9779"/>
                  </a:lnTo>
                  <a:lnTo>
                    <a:pt x="1327645" y="22199"/>
                  </a:lnTo>
                  <a:lnTo>
                    <a:pt x="508" y="509143"/>
                  </a:lnTo>
                  <a:lnTo>
                    <a:pt x="3683" y="518033"/>
                  </a:lnTo>
                  <a:lnTo>
                    <a:pt x="1330896" y="31229"/>
                  </a:lnTo>
                  <a:lnTo>
                    <a:pt x="1285875" y="85598"/>
                  </a:lnTo>
                  <a:lnTo>
                    <a:pt x="1284224" y="87630"/>
                  </a:lnTo>
                  <a:lnTo>
                    <a:pt x="1284478" y="90551"/>
                  </a:lnTo>
                  <a:lnTo>
                    <a:pt x="1286510" y="92329"/>
                  </a:lnTo>
                  <a:lnTo>
                    <a:pt x="1288542" y="93980"/>
                  </a:lnTo>
                  <a:lnTo>
                    <a:pt x="1291590" y="93726"/>
                  </a:lnTo>
                  <a:lnTo>
                    <a:pt x="1293241" y="91694"/>
                  </a:lnTo>
                  <a:lnTo>
                    <a:pt x="1354709" y="1739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17342" y="2991104"/>
              <a:ext cx="99695" cy="994410"/>
            </a:xfrm>
            <a:custGeom>
              <a:avLst/>
              <a:gdLst/>
              <a:ahLst/>
              <a:cxnLst/>
              <a:rect l="l" t="t" r="r" b="b"/>
              <a:pathLst>
                <a:path w="99694" h="994410">
                  <a:moveTo>
                    <a:pt x="5587" y="901827"/>
                  </a:moveTo>
                  <a:lnTo>
                    <a:pt x="3175" y="902970"/>
                  </a:lnTo>
                  <a:lnTo>
                    <a:pt x="888" y="904240"/>
                  </a:lnTo>
                  <a:lnTo>
                    <a:pt x="0" y="907161"/>
                  </a:lnTo>
                  <a:lnTo>
                    <a:pt x="1269" y="909447"/>
                  </a:lnTo>
                  <a:lnTo>
                    <a:pt x="46735" y="994410"/>
                  </a:lnTo>
                  <a:lnTo>
                    <a:pt x="52608" y="985139"/>
                  </a:lnTo>
                  <a:lnTo>
                    <a:pt x="51815" y="985139"/>
                  </a:lnTo>
                  <a:lnTo>
                    <a:pt x="42418" y="984885"/>
                  </a:lnTo>
                  <a:lnTo>
                    <a:pt x="43058" y="967333"/>
                  </a:lnTo>
                  <a:lnTo>
                    <a:pt x="9651" y="905002"/>
                  </a:lnTo>
                  <a:lnTo>
                    <a:pt x="8381" y="902716"/>
                  </a:lnTo>
                  <a:lnTo>
                    <a:pt x="5587" y="901827"/>
                  </a:lnTo>
                  <a:close/>
                </a:path>
                <a:path w="99694" h="994410">
                  <a:moveTo>
                    <a:pt x="43058" y="967333"/>
                  </a:moveTo>
                  <a:lnTo>
                    <a:pt x="42418" y="984885"/>
                  </a:lnTo>
                  <a:lnTo>
                    <a:pt x="51815" y="985139"/>
                  </a:lnTo>
                  <a:lnTo>
                    <a:pt x="51904" y="982726"/>
                  </a:lnTo>
                  <a:lnTo>
                    <a:pt x="51307" y="982726"/>
                  </a:lnTo>
                  <a:lnTo>
                    <a:pt x="43052" y="982472"/>
                  </a:lnTo>
                  <a:lnTo>
                    <a:pt x="47451" y="975530"/>
                  </a:lnTo>
                  <a:lnTo>
                    <a:pt x="43058" y="967333"/>
                  </a:lnTo>
                  <a:close/>
                </a:path>
                <a:path w="99694" h="994410">
                  <a:moveTo>
                    <a:pt x="94614" y="905002"/>
                  </a:moveTo>
                  <a:lnTo>
                    <a:pt x="91693" y="905637"/>
                  </a:lnTo>
                  <a:lnTo>
                    <a:pt x="90296" y="907923"/>
                  </a:lnTo>
                  <a:lnTo>
                    <a:pt x="52454" y="967636"/>
                  </a:lnTo>
                  <a:lnTo>
                    <a:pt x="51815" y="985139"/>
                  </a:lnTo>
                  <a:lnTo>
                    <a:pt x="52608" y="985139"/>
                  </a:lnTo>
                  <a:lnTo>
                    <a:pt x="98297" y="913003"/>
                  </a:lnTo>
                  <a:lnTo>
                    <a:pt x="99694" y="910844"/>
                  </a:lnTo>
                  <a:lnTo>
                    <a:pt x="99059" y="907796"/>
                  </a:lnTo>
                  <a:lnTo>
                    <a:pt x="96900" y="906399"/>
                  </a:lnTo>
                  <a:lnTo>
                    <a:pt x="94614" y="905002"/>
                  </a:lnTo>
                  <a:close/>
                </a:path>
                <a:path w="99694" h="994410">
                  <a:moveTo>
                    <a:pt x="47451" y="975530"/>
                  </a:moveTo>
                  <a:lnTo>
                    <a:pt x="43052" y="982472"/>
                  </a:lnTo>
                  <a:lnTo>
                    <a:pt x="51307" y="982726"/>
                  </a:lnTo>
                  <a:lnTo>
                    <a:pt x="47451" y="975530"/>
                  </a:lnTo>
                  <a:close/>
                </a:path>
                <a:path w="99694" h="994410">
                  <a:moveTo>
                    <a:pt x="52454" y="967636"/>
                  </a:moveTo>
                  <a:lnTo>
                    <a:pt x="47451" y="975530"/>
                  </a:lnTo>
                  <a:lnTo>
                    <a:pt x="51307" y="982726"/>
                  </a:lnTo>
                  <a:lnTo>
                    <a:pt x="51904" y="982726"/>
                  </a:lnTo>
                  <a:lnTo>
                    <a:pt x="52454" y="967636"/>
                  </a:lnTo>
                  <a:close/>
                </a:path>
                <a:path w="99694" h="994410">
                  <a:moveTo>
                    <a:pt x="78358" y="0"/>
                  </a:moveTo>
                  <a:lnTo>
                    <a:pt x="43058" y="967333"/>
                  </a:lnTo>
                  <a:lnTo>
                    <a:pt x="47451" y="975530"/>
                  </a:lnTo>
                  <a:lnTo>
                    <a:pt x="52454" y="967636"/>
                  </a:lnTo>
                  <a:lnTo>
                    <a:pt x="87756" y="381"/>
                  </a:lnTo>
                  <a:lnTo>
                    <a:pt x="783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26879" y="3616451"/>
              <a:ext cx="2703830" cy="1142365"/>
            </a:xfrm>
            <a:custGeom>
              <a:avLst/>
              <a:gdLst/>
              <a:ahLst/>
              <a:cxnLst/>
              <a:rect l="l" t="t" r="r" b="b"/>
              <a:pathLst>
                <a:path w="2703829" h="1142364">
                  <a:moveTo>
                    <a:pt x="1266964" y="20701"/>
                  </a:moveTo>
                  <a:lnTo>
                    <a:pt x="1259789" y="19177"/>
                  </a:lnTo>
                  <a:lnTo>
                    <a:pt x="1172603" y="635"/>
                  </a:lnTo>
                  <a:lnTo>
                    <a:pt x="1170063" y="0"/>
                  </a:lnTo>
                  <a:lnTo>
                    <a:pt x="1167523" y="1651"/>
                  </a:lnTo>
                  <a:lnTo>
                    <a:pt x="1166507" y="6858"/>
                  </a:lnTo>
                  <a:lnTo>
                    <a:pt x="1168031" y="9398"/>
                  </a:lnTo>
                  <a:lnTo>
                    <a:pt x="1170698" y="9906"/>
                  </a:lnTo>
                  <a:lnTo>
                    <a:pt x="1239761" y="24663"/>
                  </a:lnTo>
                  <a:lnTo>
                    <a:pt x="0" y="432562"/>
                  </a:lnTo>
                  <a:lnTo>
                    <a:pt x="2933" y="441579"/>
                  </a:lnTo>
                  <a:lnTo>
                    <a:pt x="1242758" y="33693"/>
                  </a:lnTo>
                  <a:lnTo>
                    <a:pt x="1195844" y="86614"/>
                  </a:lnTo>
                  <a:lnTo>
                    <a:pt x="1194193" y="88519"/>
                  </a:lnTo>
                  <a:lnTo>
                    <a:pt x="1194320" y="91567"/>
                  </a:lnTo>
                  <a:lnTo>
                    <a:pt x="1198257" y="94996"/>
                  </a:lnTo>
                  <a:lnTo>
                    <a:pt x="1201305" y="94869"/>
                  </a:lnTo>
                  <a:lnTo>
                    <a:pt x="1202956" y="92837"/>
                  </a:lnTo>
                  <a:lnTo>
                    <a:pt x="1266964" y="20701"/>
                  </a:lnTo>
                  <a:close/>
                </a:path>
                <a:path w="2703829" h="1142364">
                  <a:moveTo>
                    <a:pt x="2703461" y="1109345"/>
                  </a:moveTo>
                  <a:lnTo>
                    <a:pt x="2628912" y="1044067"/>
                  </a:lnTo>
                  <a:lnTo>
                    <a:pt x="2625991" y="1044321"/>
                  </a:lnTo>
                  <a:lnTo>
                    <a:pt x="2624213" y="1046353"/>
                  </a:lnTo>
                  <a:lnTo>
                    <a:pt x="2622435" y="1048258"/>
                  </a:lnTo>
                  <a:lnTo>
                    <a:pt x="2622689" y="1051306"/>
                  </a:lnTo>
                  <a:lnTo>
                    <a:pt x="2677858" y="1099527"/>
                  </a:lnTo>
                  <a:lnTo>
                    <a:pt x="70370" y="596646"/>
                  </a:lnTo>
                  <a:lnTo>
                    <a:pt x="68592" y="605917"/>
                  </a:lnTo>
                  <a:lnTo>
                    <a:pt x="2675877" y="1108887"/>
                  </a:lnTo>
                  <a:lnTo>
                    <a:pt x="2609354" y="1132205"/>
                  </a:lnTo>
                  <a:lnTo>
                    <a:pt x="2606941" y="1133094"/>
                  </a:lnTo>
                  <a:lnTo>
                    <a:pt x="2605671" y="1135761"/>
                  </a:lnTo>
                  <a:lnTo>
                    <a:pt x="2606433" y="1138301"/>
                  </a:lnTo>
                  <a:lnTo>
                    <a:pt x="2607322" y="1140841"/>
                  </a:lnTo>
                  <a:lnTo>
                    <a:pt x="2610116" y="1142111"/>
                  </a:lnTo>
                  <a:lnTo>
                    <a:pt x="2612529" y="1141222"/>
                  </a:lnTo>
                  <a:lnTo>
                    <a:pt x="2695117" y="1112266"/>
                  </a:lnTo>
                  <a:lnTo>
                    <a:pt x="2703461" y="1109345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32048" y="2488438"/>
              <a:ext cx="1778635" cy="275590"/>
            </a:xfrm>
            <a:custGeom>
              <a:avLst/>
              <a:gdLst/>
              <a:ahLst/>
              <a:cxnLst/>
              <a:rect l="l" t="t" r="r" b="b"/>
              <a:pathLst>
                <a:path w="1778635" h="275589">
                  <a:moveTo>
                    <a:pt x="1751081" y="37213"/>
                  </a:moveTo>
                  <a:lnTo>
                    <a:pt x="0" y="265938"/>
                  </a:lnTo>
                  <a:lnTo>
                    <a:pt x="1142" y="275336"/>
                  </a:lnTo>
                  <a:lnTo>
                    <a:pt x="1752341" y="46612"/>
                  </a:lnTo>
                  <a:lnTo>
                    <a:pt x="1759764" y="40876"/>
                  </a:lnTo>
                  <a:lnTo>
                    <a:pt x="1751081" y="37213"/>
                  </a:lnTo>
                  <a:close/>
                </a:path>
                <a:path w="1778635" h="275589">
                  <a:moveTo>
                    <a:pt x="1770471" y="34925"/>
                  </a:moveTo>
                  <a:lnTo>
                    <a:pt x="1768602" y="34925"/>
                  </a:lnTo>
                  <a:lnTo>
                    <a:pt x="1769872" y="44323"/>
                  </a:lnTo>
                  <a:lnTo>
                    <a:pt x="1752341" y="46612"/>
                  </a:lnTo>
                  <a:lnTo>
                    <a:pt x="1696465" y="89788"/>
                  </a:lnTo>
                  <a:lnTo>
                    <a:pt x="1694434" y="91439"/>
                  </a:lnTo>
                  <a:lnTo>
                    <a:pt x="1694052" y="94361"/>
                  </a:lnTo>
                  <a:lnTo>
                    <a:pt x="1697227" y="98551"/>
                  </a:lnTo>
                  <a:lnTo>
                    <a:pt x="1700276" y="98933"/>
                  </a:lnTo>
                  <a:lnTo>
                    <a:pt x="1702307" y="97282"/>
                  </a:lnTo>
                  <a:lnTo>
                    <a:pt x="1778635" y="38353"/>
                  </a:lnTo>
                  <a:lnTo>
                    <a:pt x="1770471" y="34925"/>
                  </a:lnTo>
                  <a:close/>
                </a:path>
                <a:path w="1778635" h="275589">
                  <a:moveTo>
                    <a:pt x="1759764" y="40876"/>
                  </a:moveTo>
                  <a:lnTo>
                    <a:pt x="1752341" y="46612"/>
                  </a:lnTo>
                  <a:lnTo>
                    <a:pt x="1769872" y="44323"/>
                  </a:lnTo>
                  <a:lnTo>
                    <a:pt x="1769837" y="44069"/>
                  </a:lnTo>
                  <a:lnTo>
                    <a:pt x="1767331" y="44069"/>
                  </a:lnTo>
                  <a:lnTo>
                    <a:pt x="1759764" y="40876"/>
                  </a:lnTo>
                  <a:close/>
                </a:path>
                <a:path w="1778635" h="275589">
                  <a:moveTo>
                    <a:pt x="1766315" y="35813"/>
                  </a:moveTo>
                  <a:lnTo>
                    <a:pt x="1759764" y="40876"/>
                  </a:lnTo>
                  <a:lnTo>
                    <a:pt x="1767331" y="44069"/>
                  </a:lnTo>
                  <a:lnTo>
                    <a:pt x="1766315" y="35813"/>
                  </a:lnTo>
                  <a:close/>
                </a:path>
                <a:path w="1778635" h="275589">
                  <a:moveTo>
                    <a:pt x="1768722" y="35813"/>
                  </a:moveTo>
                  <a:lnTo>
                    <a:pt x="1766315" y="35813"/>
                  </a:lnTo>
                  <a:lnTo>
                    <a:pt x="1767331" y="44069"/>
                  </a:lnTo>
                  <a:lnTo>
                    <a:pt x="1769837" y="44069"/>
                  </a:lnTo>
                  <a:lnTo>
                    <a:pt x="1768722" y="35813"/>
                  </a:lnTo>
                  <a:close/>
                </a:path>
                <a:path w="1778635" h="275589">
                  <a:moveTo>
                    <a:pt x="1768602" y="34925"/>
                  </a:moveTo>
                  <a:lnTo>
                    <a:pt x="1751081" y="37213"/>
                  </a:lnTo>
                  <a:lnTo>
                    <a:pt x="1759764" y="40876"/>
                  </a:lnTo>
                  <a:lnTo>
                    <a:pt x="1766315" y="35813"/>
                  </a:lnTo>
                  <a:lnTo>
                    <a:pt x="1768722" y="35813"/>
                  </a:lnTo>
                  <a:lnTo>
                    <a:pt x="1768602" y="34925"/>
                  </a:lnTo>
                  <a:close/>
                </a:path>
                <a:path w="1778635" h="275589">
                  <a:moveTo>
                    <a:pt x="1687322" y="0"/>
                  </a:moveTo>
                  <a:lnTo>
                    <a:pt x="1684527" y="1142"/>
                  </a:lnTo>
                  <a:lnTo>
                    <a:pt x="1682496" y="5969"/>
                  </a:lnTo>
                  <a:lnTo>
                    <a:pt x="1683639" y="8762"/>
                  </a:lnTo>
                  <a:lnTo>
                    <a:pt x="1751081" y="37213"/>
                  </a:lnTo>
                  <a:lnTo>
                    <a:pt x="1768602" y="34925"/>
                  </a:lnTo>
                  <a:lnTo>
                    <a:pt x="1770471" y="34925"/>
                  </a:lnTo>
                  <a:lnTo>
                    <a:pt x="16873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64611" y="2910713"/>
              <a:ext cx="1299210" cy="567055"/>
            </a:xfrm>
            <a:custGeom>
              <a:avLst/>
              <a:gdLst/>
              <a:ahLst/>
              <a:cxnLst/>
              <a:rect l="l" t="t" r="r" b="b"/>
              <a:pathLst>
                <a:path w="1299210" h="567054">
                  <a:moveTo>
                    <a:pt x="26826" y="18712"/>
                  </a:moveTo>
                  <a:lnTo>
                    <a:pt x="17364" y="19921"/>
                  </a:lnTo>
                  <a:lnTo>
                    <a:pt x="22944" y="27392"/>
                  </a:lnTo>
                  <a:lnTo>
                    <a:pt x="1295273" y="566674"/>
                  </a:lnTo>
                  <a:lnTo>
                    <a:pt x="1299083" y="557911"/>
                  </a:lnTo>
                  <a:lnTo>
                    <a:pt x="26826" y="18712"/>
                  </a:lnTo>
                  <a:close/>
                </a:path>
                <a:path w="1299210" h="567054">
                  <a:moveTo>
                    <a:pt x="98171" y="0"/>
                  </a:moveTo>
                  <a:lnTo>
                    <a:pt x="95630" y="381"/>
                  </a:lnTo>
                  <a:lnTo>
                    <a:pt x="0" y="12573"/>
                  </a:lnTo>
                  <a:lnTo>
                    <a:pt x="57658" y="89788"/>
                  </a:lnTo>
                  <a:lnTo>
                    <a:pt x="59309" y="91821"/>
                  </a:lnTo>
                  <a:lnTo>
                    <a:pt x="62229" y="92328"/>
                  </a:lnTo>
                  <a:lnTo>
                    <a:pt x="66421" y="89153"/>
                  </a:lnTo>
                  <a:lnTo>
                    <a:pt x="66928" y="86106"/>
                  </a:lnTo>
                  <a:lnTo>
                    <a:pt x="65277" y="84074"/>
                  </a:lnTo>
                  <a:lnTo>
                    <a:pt x="22944" y="27392"/>
                  </a:lnTo>
                  <a:lnTo>
                    <a:pt x="6858" y="20574"/>
                  </a:lnTo>
                  <a:lnTo>
                    <a:pt x="10540" y="11811"/>
                  </a:lnTo>
                  <a:lnTo>
                    <a:pt x="80864" y="11811"/>
                  </a:lnTo>
                  <a:lnTo>
                    <a:pt x="96774" y="9778"/>
                  </a:lnTo>
                  <a:lnTo>
                    <a:pt x="99440" y="9398"/>
                  </a:lnTo>
                  <a:lnTo>
                    <a:pt x="101218" y="7112"/>
                  </a:lnTo>
                  <a:lnTo>
                    <a:pt x="100964" y="4445"/>
                  </a:lnTo>
                  <a:lnTo>
                    <a:pt x="100584" y="1777"/>
                  </a:lnTo>
                  <a:lnTo>
                    <a:pt x="98171" y="0"/>
                  </a:lnTo>
                  <a:close/>
                </a:path>
                <a:path w="1299210" h="567054">
                  <a:moveTo>
                    <a:pt x="10540" y="11811"/>
                  </a:moveTo>
                  <a:lnTo>
                    <a:pt x="6858" y="20574"/>
                  </a:lnTo>
                  <a:lnTo>
                    <a:pt x="22944" y="27392"/>
                  </a:lnTo>
                  <a:lnTo>
                    <a:pt x="18137" y="20954"/>
                  </a:lnTo>
                  <a:lnTo>
                    <a:pt x="9271" y="20954"/>
                  </a:lnTo>
                  <a:lnTo>
                    <a:pt x="12446" y="13335"/>
                  </a:lnTo>
                  <a:lnTo>
                    <a:pt x="14136" y="13335"/>
                  </a:lnTo>
                  <a:lnTo>
                    <a:pt x="10540" y="11811"/>
                  </a:lnTo>
                  <a:close/>
                </a:path>
                <a:path w="1299210" h="567054">
                  <a:moveTo>
                    <a:pt x="12446" y="13335"/>
                  </a:moveTo>
                  <a:lnTo>
                    <a:pt x="9271" y="20954"/>
                  </a:lnTo>
                  <a:lnTo>
                    <a:pt x="17364" y="19921"/>
                  </a:lnTo>
                  <a:lnTo>
                    <a:pt x="12446" y="13335"/>
                  </a:lnTo>
                  <a:close/>
                </a:path>
                <a:path w="1299210" h="567054">
                  <a:moveTo>
                    <a:pt x="17364" y="19921"/>
                  </a:moveTo>
                  <a:lnTo>
                    <a:pt x="9271" y="20954"/>
                  </a:lnTo>
                  <a:lnTo>
                    <a:pt x="18137" y="20954"/>
                  </a:lnTo>
                  <a:lnTo>
                    <a:pt x="17364" y="19921"/>
                  </a:lnTo>
                  <a:close/>
                </a:path>
                <a:path w="1299210" h="567054">
                  <a:moveTo>
                    <a:pt x="14136" y="13335"/>
                  </a:moveTo>
                  <a:lnTo>
                    <a:pt x="12446" y="13335"/>
                  </a:lnTo>
                  <a:lnTo>
                    <a:pt x="17364" y="19921"/>
                  </a:lnTo>
                  <a:lnTo>
                    <a:pt x="26826" y="18712"/>
                  </a:lnTo>
                  <a:lnTo>
                    <a:pt x="14136" y="13335"/>
                  </a:lnTo>
                  <a:close/>
                </a:path>
                <a:path w="1299210" h="567054">
                  <a:moveTo>
                    <a:pt x="80864" y="11811"/>
                  </a:moveTo>
                  <a:lnTo>
                    <a:pt x="10540" y="11811"/>
                  </a:lnTo>
                  <a:lnTo>
                    <a:pt x="26826" y="18712"/>
                  </a:lnTo>
                  <a:lnTo>
                    <a:pt x="80864" y="11811"/>
                  </a:lnTo>
                  <a:close/>
                </a:path>
              </a:pathLst>
            </a:custGeom>
            <a:solidFill>
              <a:srgbClr val="8A50A6"/>
            </a:solidFill>
            <a:ln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52"/>
            <p:cNvSpPr/>
            <p:nvPr/>
          </p:nvSpPr>
          <p:spPr>
            <a:xfrm>
              <a:off x="4821936" y="2522473"/>
              <a:ext cx="2595245" cy="2042795"/>
            </a:xfrm>
            <a:custGeom>
              <a:avLst/>
              <a:gdLst/>
              <a:ahLst/>
              <a:cxnLst/>
              <a:rect l="l" t="t" r="r" b="b"/>
              <a:pathLst>
                <a:path w="2595245" h="2042795">
                  <a:moveTo>
                    <a:pt x="456692" y="168529"/>
                  </a:moveTo>
                  <a:lnTo>
                    <a:pt x="371094" y="212852"/>
                  </a:lnTo>
                  <a:lnTo>
                    <a:pt x="368808" y="214122"/>
                  </a:lnTo>
                  <a:lnTo>
                    <a:pt x="367919" y="216916"/>
                  </a:lnTo>
                  <a:lnTo>
                    <a:pt x="369062" y="219329"/>
                  </a:lnTo>
                  <a:lnTo>
                    <a:pt x="370332" y="221615"/>
                  </a:lnTo>
                  <a:lnTo>
                    <a:pt x="373126" y="222504"/>
                  </a:lnTo>
                  <a:lnTo>
                    <a:pt x="375539" y="221361"/>
                  </a:lnTo>
                  <a:lnTo>
                    <a:pt x="438264" y="188836"/>
                  </a:lnTo>
                  <a:lnTo>
                    <a:pt x="0" y="879983"/>
                  </a:lnTo>
                  <a:lnTo>
                    <a:pt x="8128" y="885063"/>
                  </a:lnTo>
                  <a:lnTo>
                    <a:pt x="446252" y="193941"/>
                  </a:lnTo>
                  <a:lnTo>
                    <a:pt x="443611" y="264541"/>
                  </a:lnTo>
                  <a:lnTo>
                    <a:pt x="443484" y="267208"/>
                  </a:lnTo>
                  <a:lnTo>
                    <a:pt x="445643" y="269367"/>
                  </a:lnTo>
                  <a:lnTo>
                    <a:pt x="448183" y="269494"/>
                  </a:lnTo>
                  <a:lnTo>
                    <a:pt x="450850" y="269494"/>
                  </a:lnTo>
                  <a:lnTo>
                    <a:pt x="453009" y="267462"/>
                  </a:lnTo>
                  <a:lnTo>
                    <a:pt x="453148" y="264541"/>
                  </a:lnTo>
                  <a:lnTo>
                    <a:pt x="456488" y="173990"/>
                  </a:lnTo>
                  <a:lnTo>
                    <a:pt x="456692" y="168529"/>
                  </a:lnTo>
                  <a:close/>
                </a:path>
                <a:path w="2595245" h="2042795">
                  <a:moveTo>
                    <a:pt x="1276477" y="2039112"/>
                  </a:moveTo>
                  <a:lnTo>
                    <a:pt x="1275816" y="2037715"/>
                  </a:lnTo>
                  <a:lnTo>
                    <a:pt x="1234186" y="1949577"/>
                  </a:lnTo>
                  <a:lnTo>
                    <a:pt x="1231265" y="1948561"/>
                  </a:lnTo>
                  <a:lnTo>
                    <a:pt x="1228979" y="1949704"/>
                  </a:lnTo>
                  <a:lnTo>
                    <a:pt x="1226566" y="1950847"/>
                  </a:lnTo>
                  <a:lnTo>
                    <a:pt x="1225550" y="1953641"/>
                  </a:lnTo>
                  <a:lnTo>
                    <a:pt x="1256868" y="2019884"/>
                  </a:lnTo>
                  <a:lnTo>
                    <a:pt x="170942" y="1274953"/>
                  </a:lnTo>
                  <a:lnTo>
                    <a:pt x="165608" y="1282827"/>
                  </a:lnTo>
                  <a:lnTo>
                    <a:pt x="1251254" y="2027656"/>
                  </a:lnTo>
                  <a:lnTo>
                    <a:pt x="1180973" y="2022475"/>
                  </a:lnTo>
                  <a:lnTo>
                    <a:pt x="1178433" y="2022348"/>
                  </a:lnTo>
                  <a:lnTo>
                    <a:pt x="1176147" y="2024253"/>
                  </a:lnTo>
                  <a:lnTo>
                    <a:pt x="1175893" y="2026920"/>
                  </a:lnTo>
                  <a:lnTo>
                    <a:pt x="1175766" y="2029587"/>
                  </a:lnTo>
                  <a:lnTo>
                    <a:pt x="1177671" y="2031873"/>
                  </a:lnTo>
                  <a:lnTo>
                    <a:pt x="1180338" y="2032000"/>
                  </a:lnTo>
                  <a:lnTo>
                    <a:pt x="1276477" y="2039112"/>
                  </a:lnTo>
                  <a:close/>
                </a:path>
                <a:path w="2595245" h="2042795">
                  <a:moveTo>
                    <a:pt x="2526665" y="897001"/>
                  </a:moveTo>
                  <a:lnTo>
                    <a:pt x="2518435" y="893191"/>
                  </a:lnTo>
                  <a:lnTo>
                    <a:pt x="2439162" y="856488"/>
                  </a:lnTo>
                  <a:lnTo>
                    <a:pt x="2436876" y="855472"/>
                  </a:lnTo>
                  <a:lnTo>
                    <a:pt x="2433955" y="856488"/>
                  </a:lnTo>
                  <a:lnTo>
                    <a:pt x="2432939" y="858901"/>
                  </a:lnTo>
                  <a:lnTo>
                    <a:pt x="2431796" y="861187"/>
                  </a:lnTo>
                  <a:lnTo>
                    <a:pt x="2432812" y="864108"/>
                  </a:lnTo>
                  <a:lnTo>
                    <a:pt x="2435225" y="865124"/>
                  </a:lnTo>
                  <a:lnTo>
                    <a:pt x="2499360" y="894867"/>
                  </a:lnTo>
                  <a:lnTo>
                    <a:pt x="235839" y="1109980"/>
                  </a:lnTo>
                  <a:lnTo>
                    <a:pt x="236728" y="1119505"/>
                  </a:lnTo>
                  <a:lnTo>
                    <a:pt x="2500147" y="904265"/>
                  </a:lnTo>
                  <a:lnTo>
                    <a:pt x="2442845" y="945515"/>
                  </a:lnTo>
                  <a:lnTo>
                    <a:pt x="2440686" y="947039"/>
                  </a:lnTo>
                  <a:lnTo>
                    <a:pt x="2440178" y="949960"/>
                  </a:lnTo>
                  <a:lnTo>
                    <a:pt x="2441829" y="952119"/>
                  </a:lnTo>
                  <a:lnTo>
                    <a:pt x="2443353" y="954278"/>
                  </a:lnTo>
                  <a:lnTo>
                    <a:pt x="2446274" y="954786"/>
                  </a:lnTo>
                  <a:lnTo>
                    <a:pt x="2448433" y="953262"/>
                  </a:lnTo>
                  <a:lnTo>
                    <a:pt x="2526665" y="897001"/>
                  </a:lnTo>
                  <a:close/>
                </a:path>
                <a:path w="2595245" h="2042795">
                  <a:moveTo>
                    <a:pt x="2594737" y="1061212"/>
                  </a:moveTo>
                  <a:lnTo>
                    <a:pt x="2501392" y="1085088"/>
                  </a:lnTo>
                  <a:lnTo>
                    <a:pt x="2498852" y="1085850"/>
                  </a:lnTo>
                  <a:lnTo>
                    <a:pt x="2497328" y="1088390"/>
                  </a:lnTo>
                  <a:lnTo>
                    <a:pt x="2498598" y="1093470"/>
                  </a:lnTo>
                  <a:lnTo>
                    <a:pt x="2501138" y="1094994"/>
                  </a:lnTo>
                  <a:lnTo>
                    <a:pt x="2572181" y="1076756"/>
                  </a:lnTo>
                  <a:lnTo>
                    <a:pt x="1601470" y="2035683"/>
                  </a:lnTo>
                  <a:lnTo>
                    <a:pt x="1608201" y="2042414"/>
                  </a:lnTo>
                  <a:lnTo>
                    <a:pt x="2578836" y="1083564"/>
                  </a:lnTo>
                  <a:lnTo>
                    <a:pt x="2560447" y="1151763"/>
                  </a:lnTo>
                  <a:lnTo>
                    <a:pt x="2559685" y="1154303"/>
                  </a:lnTo>
                  <a:lnTo>
                    <a:pt x="2561209" y="1156970"/>
                  </a:lnTo>
                  <a:lnTo>
                    <a:pt x="2566289" y="1158240"/>
                  </a:lnTo>
                  <a:lnTo>
                    <a:pt x="2568956" y="1156843"/>
                  </a:lnTo>
                  <a:lnTo>
                    <a:pt x="2569591" y="1154303"/>
                  </a:lnTo>
                  <a:lnTo>
                    <a:pt x="2593873" y="1064387"/>
                  </a:lnTo>
                  <a:lnTo>
                    <a:pt x="2594737" y="1061212"/>
                  </a:lnTo>
                  <a:close/>
                </a:path>
                <a:path w="2595245" h="2042795">
                  <a:moveTo>
                    <a:pt x="2594737" y="732790"/>
                  </a:moveTo>
                  <a:lnTo>
                    <a:pt x="2536698" y="655828"/>
                  </a:lnTo>
                  <a:lnTo>
                    <a:pt x="2535047" y="653796"/>
                  </a:lnTo>
                  <a:lnTo>
                    <a:pt x="2532126" y="653288"/>
                  </a:lnTo>
                  <a:lnTo>
                    <a:pt x="2527935" y="656463"/>
                  </a:lnTo>
                  <a:lnTo>
                    <a:pt x="2527427" y="659511"/>
                  </a:lnTo>
                  <a:lnTo>
                    <a:pt x="2529078" y="661543"/>
                  </a:lnTo>
                  <a:lnTo>
                    <a:pt x="2571572" y="717981"/>
                  </a:lnTo>
                  <a:lnTo>
                    <a:pt x="854964" y="0"/>
                  </a:lnTo>
                  <a:lnTo>
                    <a:pt x="851281" y="8763"/>
                  </a:lnTo>
                  <a:lnTo>
                    <a:pt x="2567851" y="726732"/>
                  </a:lnTo>
                  <a:lnTo>
                    <a:pt x="2497963" y="735965"/>
                  </a:lnTo>
                  <a:lnTo>
                    <a:pt x="2495296" y="736346"/>
                  </a:lnTo>
                  <a:lnTo>
                    <a:pt x="2493518" y="738759"/>
                  </a:lnTo>
                  <a:lnTo>
                    <a:pt x="2493772" y="741426"/>
                  </a:lnTo>
                  <a:lnTo>
                    <a:pt x="2494153" y="743966"/>
                  </a:lnTo>
                  <a:lnTo>
                    <a:pt x="2496566" y="745871"/>
                  </a:lnTo>
                  <a:lnTo>
                    <a:pt x="2499106" y="745490"/>
                  </a:lnTo>
                  <a:lnTo>
                    <a:pt x="2588996" y="733552"/>
                  </a:lnTo>
                  <a:lnTo>
                    <a:pt x="2594737" y="73279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14643" y="283230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801239" y="25123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811717" y="2525064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801239" y="27300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799017" y="27300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0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796795" y="227741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811717" y="229011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marL="8255" algn="ctr">
                        <a:lnSpc>
                          <a:spcPts val="16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5" name="object 75"/>
          <p:cNvGrpSpPr/>
          <p:nvPr/>
        </p:nvGrpSpPr>
        <p:grpSpPr>
          <a:xfrm>
            <a:off x="4938396" y="2874314"/>
            <a:ext cx="2263775" cy="2099310"/>
            <a:chOff x="3414395" y="2874314"/>
            <a:chExt cx="2263775" cy="2099310"/>
          </a:xfrm>
        </p:grpSpPr>
        <p:sp>
          <p:nvSpPr>
            <p:cNvPr id="76" name="object 76"/>
            <p:cNvSpPr/>
            <p:nvPr/>
          </p:nvSpPr>
          <p:spPr>
            <a:xfrm>
              <a:off x="5215127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15127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15127" y="333964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215127" y="333964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427095" y="2887014"/>
              <a:ext cx="2233930" cy="2073910"/>
            </a:xfrm>
            <a:custGeom>
              <a:avLst/>
              <a:gdLst/>
              <a:ahLst/>
              <a:cxnLst/>
              <a:rect l="l" t="t" r="r" b="b"/>
              <a:pathLst>
                <a:path w="2233929" h="2073910">
                  <a:moveTo>
                    <a:pt x="1783588" y="232232"/>
                  </a:moveTo>
                  <a:lnTo>
                    <a:pt x="2233536" y="232232"/>
                  </a:lnTo>
                  <a:lnTo>
                    <a:pt x="2233536" y="0"/>
                  </a:lnTo>
                  <a:lnTo>
                    <a:pt x="1783588" y="0"/>
                  </a:lnTo>
                  <a:lnTo>
                    <a:pt x="1783588" y="232232"/>
                  </a:lnTo>
                  <a:close/>
                </a:path>
                <a:path w="2233929" h="2073910">
                  <a:moveTo>
                    <a:pt x="0" y="2073605"/>
                  </a:moveTo>
                  <a:lnTo>
                    <a:pt x="449948" y="2073605"/>
                  </a:lnTo>
                  <a:lnTo>
                    <a:pt x="449948" y="1841372"/>
                  </a:lnTo>
                  <a:lnTo>
                    <a:pt x="0" y="1841372"/>
                  </a:lnTo>
                  <a:lnTo>
                    <a:pt x="0" y="2073605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961573" y="4741087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948873" y="4946192"/>
            <a:ext cx="450215" cy="216726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7790">
              <a:spcBef>
                <a:spcPts val="10"/>
              </a:spcBef>
            </a:pPr>
            <a:r>
              <a:rPr sz="1400" spc="-10" dirty="0">
                <a:latin typeface="Carlito"/>
                <a:cs typeface="Carlito"/>
              </a:rPr>
              <a:t>Sim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946651" y="44935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961573" y="450626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88" name="object 4">
            <a:extLst>
              <a:ext uri="{FF2B5EF4-FFF2-40B4-BE49-F238E27FC236}">
                <a16:creationId xmlns:a16="http://schemas.microsoft.com/office/drawing/2014/main" id="{8141B5DA-9434-4362-8F94-32E6157C25AD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89" name="object 5">
              <a:extLst>
                <a:ext uri="{FF2B5EF4-FFF2-40B4-BE49-F238E27FC236}">
                  <a16:creationId xmlns:a16="http://schemas.microsoft.com/office/drawing/2014/main" id="{4BDD8FEF-0843-482C-867E-3B20E5899574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6">
              <a:extLst>
                <a:ext uri="{FF2B5EF4-FFF2-40B4-BE49-F238E27FC236}">
                  <a16:creationId xmlns:a16="http://schemas.microsoft.com/office/drawing/2014/main" id="{093FA4F3-8ECA-45E4-90B1-06BE40E3AB9F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7">
              <a:extLst>
                <a:ext uri="{FF2B5EF4-FFF2-40B4-BE49-F238E27FC236}">
                  <a16:creationId xmlns:a16="http://schemas.microsoft.com/office/drawing/2014/main" id="{34B37ABB-385E-46C5-9F85-4F6824A859B5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">
              <a:extLst>
                <a:ext uri="{FF2B5EF4-FFF2-40B4-BE49-F238E27FC236}">
                  <a16:creationId xmlns:a16="http://schemas.microsoft.com/office/drawing/2014/main" id="{49E82A0A-B975-4C34-8DD4-94A5C20B5C9B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">
              <a:extLst>
                <a:ext uri="{FF2B5EF4-FFF2-40B4-BE49-F238E27FC236}">
                  <a16:creationId xmlns:a16="http://schemas.microsoft.com/office/drawing/2014/main" id="{3360AFA2-A6E6-4F13-A9AC-5CB70BC371A9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0">
              <a:extLst>
                <a:ext uri="{FF2B5EF4-FFF2-40B4-BE49-F238E27FC236}">
                  <a16:creationId xmlns:a16="http://schemas.microsoft.com/office/drawing/2014/main" id="{1E3A4646-FF84-4940-9625-9F12BA166C81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1">
              <a:extLst>
                <a:ext uri="{FF2B5EF4-FFF2-40B4-BE49-F238E27FC236}">
                  <a16:creationId xmlns:a16="http://schemas.microsoft.com/office/drawing/2014/main" id="{08AEA78E-EF32-4156-AE7C-76088F64A0C3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12">
              <a:extLst>
                <a:ext uri="{FF2B5EF4-FFF2-40B4-BE49-F238E27FC236}">
                  <a16:creationId xmlns:a16="http://schemas.microsoft.com/office/drawing/2014/main" id="{9CD4E4AD-8B6B-4535-957A-A6395DC7B247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13">
            <a:extLst>
              <a:ext uri="{FF2B5EF4-FFF2-40B4-BE49-F238E27FC236}">
                <a16:creationId xmlns:a16="http://schemas.microsoft.com/office/drawing/2014/main" id="{B970BD21-6661-43C1-BA80-C9105E3BEDD6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8" name="object 14">
            <a:extLst>
              <a:ext uri="{FF2B5EF4-FFF2-40B4-BE49-F238E27FC236}">
                <a16:creationId xmlns:a16="http://schemas.microsoft.com/office/drawing/2014/main" id="{47D690D5-26B5-486A-9A63-2FB9A853B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37536" y="2488438"/>
            <a:ext cx="5803646" cy="2270125"/>
            <a:chOff x="1613535" y="2488437"/>
            <a:chExt cx="5803646" cy="2270125"/>
          </a:xfrm>
        </p:grpSpPr>
        <p:sp>
          <p:nvSpPr>
            <p:cNvPr id="46" name="object 46"/>
            <p:cNvSpPr/>
            <p:nvPr/>
          </p:nvSpPr>
          <p:spPr>
            <a:xfrm>
              <a:off x="1613535" y="2488437"/>
              <a:ext cx="4417060" cy="2270125"/>
            </a:xfrm>
            <a:custGeom>
              <a:avLst/>
              <a:gdLst/>
              <a:ahLst/>
              <a:cxnLst/>
              <a:rect l="l" t="t" r="r" b="b"/>
              <a:pathLst>
                <a:path w="4417060" h="2270125">
                  <a:moveTo>
                    <a:pt x="1318387" y="1729359"/>
                  </a:moveTo>
                  <a:lnTo>
                    <a:pt x="1264412" y="1649476"/>
                  </a:lnTo>
                  <a:lnTo>
                    <a:pt x="1263015" y="1647317"/>
                  </a:lnTo>
                  <a:lnTo>
                    <a:pt x="1259967" y="1646682"/>
                  </a:lnTo>
                  <a:lnTo>
                    <a:pt x="1257808" y="1648206"/>
                  </a:lnTo>
                  <a:lnTo>
                    <a:pt x="1255649" y="1649603"/>
                  </a:lnTo>
                  <a:lnTo>
                    <a:pt x="1255014" y="1652651"/>
                  </a:lnTo>
                  <a:lnTo>
                    <a:pt x="1256538" y="1654810"/>
                  </a:lnTo>
                  <a:lnTo>
                    <a:pt x="1296162" y="1713395"/>
                  </a:lnTo>
                  <a:lnTo>
                    <a:pt x="4191" y="1090930"/>
                  </a:lnTo>
                  <a:lnTo>
                    <a:pt x="0" y="1099566"/>
                  </a:lnTo>
                  <a:lnTo>
                    <a:pt x="1291996" y="1721866"/>
                  </a:lnTo>
                  <a:lnTo>
                    <a:pt x="1221486" y="1727454"/>
                  </a:lnTo>
                  <a:lnTo>
                    <a:pt x="1218946" y="1727708"/>
                  </a:lnTo>
                  <a:lnTo>
                    <a:pt x="1216914" y="1729994"/>
                  </a:lnTo>
                  <a:lnTo>
                    <a:pt x="1217422" y="1735201"/>
                  </a:lnTo>
                  <a:lnTo>
                    <a:pt x="1219708" y="1737106"/>
                  </a:lnTo>
                  <a:lnTo>
                    <a:pt x="1222248" y="1736979"/>
                  </a:lnTo>
                  <a:lnTo>
                    <a:pt x="1316774" y="1729486"/>
                  </a:lnTo>
                  <a:lnTo>
                    <a:pt x="1318387" y="1729359"/>
                  </a:lnTo>
                  <a:close/>
                </a:path>
                <a:path w="4417060" h="2270125">
                  <a:moveTo>
                    <a:pt x="1354709" y="270637"/>
                  </a:moveTo>
                  <a:lnTo>
                    <a:pt x="1347558" y="269367"/>
                  </a:lnTo>
                  <a:lnTo>
                    <a:pt x="1259713" y="253746"/>
                  </a:lnTo>
                  <a:lnTo>
                    <a:pt x="1257173" y="253238"/>
                  </a:lnTo>
                  <a:lnTo>
                    <a:pt x="1254760" y="255016"/>
                  </a:lnTo>
                  <a:lnTo>
                    <a:pt x="1253744" y="260096"/>
                  </a:lnTo>
                  <a:lnTo>
                    <a:pt x="1255522" y="262636"/>
                  </a:lnTo>
                  <a:lnTo>
                    <a:pt x="1258062" y="263017"/>
                  </a:lnTo>
                  <a:lnTo>
                    <a:pt x="1327645" y="275437"/>
                  </a:lnTo>
                  <a:lnTo>
                    <a:pt x="508" y="762381"/>
                  </a:lnTo>
                  <a:lnTo>
                    <a:pt x="3683" y="771271"/>
                  </a:lnTo>
                  <a:lnTo>
                    <a:pt x="1330896" y="284467"/>
                  </a:lnTo>
                  <a:lnTo>
                    <a:pt x="1285875" y="338836"/>
                  </a:lnTo>
                  <a:lnTo>
                    <a:pt x="1284224" y="340868"/>
                  </a:lnTo>
                  <a:lnTo>
                    <a:pt x="1284478" y="343789"/>
                  </a:lnTo>
                  <a:lnTo>
                    <a:pt x="1286510" y="345567"/>
                  </a:lnTo>
                  <a:lnTo>
                    <a:pt x="1288542" y="347218"/>
                  </a:lnTo>
                  <a:lnTo>
                    <a:pt x="1291590" y="346964"/>
                  </a:lnTo>
                  <a:lnTo>
                    <a:pt x="1293241" y="344932"/>
                  </a:lnTo>
                  <a:lnTo>
                    <a:pt x="1354709" y="270637"/>
                  </a:lnTo>
                  <a:close/>
                </a:path>
                <a:path w="4417060" h="2270125">
                  <a:moveTo>
                    <a:pt x="1603502" y="1413510"/>
                  </a:moveTo>
                  <a:lnTo>
                    <a:pt x="1602867" y="1410462"/>
                  </a:lnTo>
                  <a:lnTo>
                    <a:pt x="1600708" y="1409065"/>
                  </a:lnTo>
                  <a:lnTo>
                    <a:pt x="1598422" y="1407668"/>
                  </a:lnTo>
                  <a:lnTo>
                    <a:pt x="1595501" y="1408303"/>
                  </a:lnTo>
                  <a:lnTo>
                    <a:pt x="1594104" y="1410589"/>
                  </a:lnTo>
                  <a:lnTo>
                    <a:pt x="1556258" y="1470304"/>
                  </a:lnTo>
                  <a:lnTo>
                    <a:pt x="1591564" y="503047"/>
                  </a:lnTo>
                  <a:lnTo>
                    <a:pt x="1582166" y="502666"/>
                  </a:lnTo>
                  <a:lnTo>
                    <a:pt x="1546860" y="1470012"/>
                  </a:lnTo>
                  <a:lnTo>
                    <a:pt x="1513459" y="1407668"/>
                  </a:lnTo>
                  <a:lnTo>
                    <a:pt x="1512189" y="1405382"/>
                  </a:lnTo>
                  <a:lnTo>
                    <a:pt x="1509395" y="1404493"/>
                  </a:lnTo>
                  <a:lnTo>
                    <a:pt x="1506982" y="1405636"/>
                  </a:lnTo>
                  <a:lnTo>
                    <a:pt x="1504696" y="1406906"/>
                  </a:lnTo>
                  <a:lnTo>
                    <a:pt x="1503807" y="1409827"/>
                  </a:lnTo>
                  <a:lnTo>
                    <a:pt x="1505077" y="1412113"/>
                  </a:lnTo>
                  <a:lnTo>
                    <a:pt x="1550543" y="1497076"/>
                  </a:lnTo>
                  <a:lnTo>
                    <a:pt x="1556410" y="1487805"/>
                  </a:lnTo>
                  <a:lnTo>
                    <a:pt x="1602105" y="1415669"/>
                  </a:lnTo>
                  <a:lnTo>
                    <a:pt x="1603502" y="1413510"/>
                  </a:lnTo>
                  <a:close/>
                </a:path>
                <a:path w="4417060" h="2270125">
                  <a:moveTo>
                    <a:pt x="2980309" y="1148715"/>
                  </a:moveTo>
                  <a:lnTo>
                    <a:pt x="2973133" y="1147191"/>
                  </a:lnTo>
                  <a:lnTo>
                    <a:pt x="2885948" y="1128649"/>
                  </a:lnTo>
                  <a:lnTo>
                    <a:pt x="2883408" y="1128014"/>
                  </a:lnTo>
                  <a:lnTo>
                    <a:pt x="2880868" y="1129665"/>
                  </a:lnTo>
                  <a:lnTo>
                    <a:pt x="2879852" y="1134872"/>
                  </a:lnTo>
                  <a:lnTo>
                    <a:pt x="2881376" y="1137412"/>
                  </a:lnTo>
                  <a:lnTo>
                    <a:pt x="2884043" y="1137920"/>
                  </a:lnTo>
                  <a:lnTo>
                    <a:pt x="2953105" y="1152677"/>
                  </a:lnTo>
                  <a:lnTo>
                    <a:pt x="1713344" y="1560576"/>
                  </a:lnTo>
                  <a:lnTo>
                    <a:pt x="1716278" y="1569593"/>
                  </a:lnTo>
                  <a:lnTo>
                    <a:pt x="2956102" y="1161707"/>
                  </a:lnTo>
                  <a:lnTo>
                    <a:pt x="2909189" y="1214628"/>
                  </a:lnTo>
                  <a:lnTo>
                    <a:pt x="2907538" y="1216533"/>
                  </a:lnTo>
                  <a:lnTo>
                    <a:pt x="2907665" y="1219581"/>
                  </a:lnTo>
                  <a:lnTo>
                    <a:pt x="2911602" y="1223010"/>
                  </a:lnTo>
                  <a:lnTo>
                    <a:pt x="2914650" y="1222883"/>
                  </a:lnTo>
                  <a:lnTo>
                    <a:pt x="2916301" y="1220851"/>
                  </a:lnTo>
                  <a:lnTo>
                    <a:pt x="2980309" y="1148715"/>
                  </a:lnTo>
                  <a:close/>
                </a:path>
                <a:path w="4417060" h="2270125">
                  <a:moveTo>
                    <a:pt x="3597148" y="38354"/>
                  </a:moveTo>
                  <a:lnTo>
                    <a:pt x="3588982" y="34925"/>
                  </a:lnTo>
                  <a:lnTo>
                    <a:pt x="3505835" y="0"/>
                  </a:lnTo>
                  <a:lnTo>
                    <a:pt x="3503041" y="1143"/>
                  </a:lnTo>
                  <a:lnTo>
                    <a:pt x="3501009" y="5969"/>
                  </a:lnTo>
                  <a:lnTo>
                    <a:pt x="3502152" y="8763"/>
                  </a:lnTo>
                  <a:lnTo>
                    <a:pt x="3569589" y="37223"/>
                  </a:lnTo>
                  <a:lnTo>
                    <a:pt x="1818513" y="265938"/>
                  </a:lnTo>
                  <a:lnTo>
                    <a:pt x="1819656" y="275336"/>
                  </a:lnTo>
                  <a:lnTo>
                    <a:pt x="3570846" y="46621"/>
                  </a:lnTo>
                  <a:lnTo>
                    <a:pt x="3514979" y="89789"/>
                  </a:lnTo>
                  <a:lnTo>
                    <a:pt x="3512947" y="91440"/>
                  </a:lnTo>
                  <a:lnTo>
                    <a:pt x="3512566" y="94361"/>
                  </a:lnTo>
                  <a:lnTo>
                    <a:pt x="3515741" y="98552"/>
                  </a:lnTo>
                  <a:lnTo>
                    <a:pt x="3518789" y="98933"/>
                  </a:lnTo>
                  <a:lnTo>
                    <a:pt x="3520821" y="97282"/>
                  </a:lnTo>
                  <a:lnTo>
                    <a:pt x="3597148" y="38354"/>
                  </a:lnTo>
                  <a:close/>
                </a:path>
                <a:path w="4417060" h="2270125">
                  <a:moveTo>
                    <a:pt x="4416806" y="2237359"/>
                  </a:moveTo>
                  <a:lnTo>
                    <a:pt x="4342257" y="2172081"/>
                  </a:lnTo>
                  <a:lnTo>
                    <a:pt x="4339336" y="2172335"/>
                  </a:lnTo>
                  <a:lnTo>
                    <a:pt x="4337558" y="2174367"/>
                  </a:lnTo>
                  <a:lnTo>
                    <a:pt x="4335780" y="2176272"/>
                  </a:lnTo>
                  <a:lnTo>
                    <a:pt x="4336034" y="2179320"/>
                  </a:lnTo>
                  <a:lnTo>
                    <a:pt x="4391203" y="2227542"/>
                  </a:lnTo>
                  <a:lnTo>
                    <a:pt x="1783715" y="1724660"/>
                  </a:lnTo>
                  <a:lnTo>
                    <a:pt x="1781937" y="1733931"/>
                  </a:lnTo>
                  <a:lnTo>
                    <a:pt x="4389221" y="2236901"/>
                  </a:lnTo>
                  <a:lnTo>
                    <a:pt x="4322699" y="2260219"/>
                  </a:lnTo>
                  <a:lnTo>
                    <a:pt x="4320286" y="2261108"/>
                  </a:lnTo>
                  <a:lnTo>
                    <a:pt x="4319016" y="2263775"/>
                  </a:lnTo>
                  <a:lnTo>
                    <a:pt x="4319778" y="2266315"/>
                  </a:lnTo>
                  <a:lnTo>
                    <a:pt x="4320667" y="2268855"/>
                  </a:lnTo>
                  <a:lnTo>
                    <a:pt x="4323461" y="2270125"/>
                  </a:lnTo>
                  <a:lnTo>
                    <a:pt x="4325874" y="2269236"/>
                  </a:lnTo>
                  <a:lnTo>
                    <a:pt x="4408462" y="2240280"/>
                  </a:lnTo>
                  <a:lnTo>
                    <a:pt x="4416806" y="223735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64611" y="2910713"/>
              <a:ext cx="1299210" cy="567055"/>
            </a:xfrm>
            <a:custGeom>
              <a:avLst/>
              <a:gdLst/>
              <a:ahLst/>
              <a:cxnLst/>
              <a:rect l="l" t="t" r="r" b="b"/>
              <a:pathLst>
                <a:path w="1299210" h="567054">
                  <a:moveTo>
                    <a:pt x="26826" y="18712"/>
                  </a:moveTo>
                  <a:lnTo>
                    <a:pt x="17364" y="19921"/>
                  </a:lnTo>
                  <a:lnTo>
                    <a:pt x="22944" y="27392"/>
                  </a:lnTo>
                  <a:lnTo>
                    <a:pt x="1295273" y="566674"/>
                  </a:lnTo>
                  <a:lnTo>
                    <a:pt x="1299083" y="557911"/>
                  </a:lnTo>
                  <a:lnTo>
                    <a:pt x="26826" y="18712"/>
                  </a:lnTo>
                  <a:close/>
                </a:path>
                <a:path w="1299210" h="567054">
                  <a:moveTo>
                    <a:pt x="98171" y="0"/>
                  </a:moveTo>
                  <a:lnTo>
                    <a:pt x="95630" y="381"/>
                  </a:lnTo>
                  <a:lnTo>
                    <a:pt x="0" y="12573"/>
                  </a:lnTo>
                  <a:lnTo>
                    <a:pt x="57658" y="89788"/>
                  </a:lnTo>
                  <a:lnTo>
                    <a:pt x="59309" y="91821"/>
                  </a:lnTo>
                  <a:lnTo>
                    <a:pt x="62229" y="92328"/>
                  </a:lnTo>
                  <a:lnTo>
                    <a:pt x="66421" y="89153"/>
                  </a:lnTo>
                  <a:lnTo>
                    <a:pt x="66928" y="86106"/>
                  </a:lnTo>
                  <a:lnTo>
                    <a:pt x="65277" y="84074"/>
                  </a:lnTo>
                  <a:lnTo>
                    <a:pt x="22944" y="27392"/>
                  </a:lnTo>
                  <a:lnTo>
                    <a:pt x="6858" y="20574"/>
                  </a:lnTo>
                  <a:lnTo>
                    <a:pt x="10540" y="11811"/>
                  </a:lnTo>
                  <a:lnTo>
                    <a:pt x="80864" y="11811"/>
                  </a:lnTo>
                  <a:lnTo>
                    <a:pt x="96774" y="9778"/>
                  </a:lnTo>
                  <a:lnTo>
                    <a:pt x="99440" y="9398"/>
                  </a:lnTo>
                  <a:lnTo>
                    <a:pt x="101218" y="7112"/>
                  </a:lnTo>
                  <a:lnTo>
                    <a:pt x="100964" y="4445"/>
                  </a:lnTo>
                  <a:lnTo>
                    <a:pt x="100584" y="1777"/>
                  </a:lnTo>
                  <a:lnTo>
                    <a:pt x="98171" y="0"/>
                  </a:lnTo>
                  <a:close/>
                </a:path>
                <a:path w="1299210" h="567054">
                  <a:moveTo>
                    <a:pt x="10540" y="11811"/>
                  </a:moveTo>
                  <a:lnTo>
                    <a:pt x="6858" y="20574"/>
                  </a:lnTo>
                  <a:lnTo>
                    <a:pt x="22944" y="27392"/>
                  </a:lnTo>
                  <a:lnTo>
                    <a:pt x="18137" y="20954"/>
                  </a:lnTo>
                  <a:lnTo>
                    <a:pt x="9271" y="20954"/>
                  </a:lnTo>
                  <a:lnTo>
                    <a:pt x="12446" y="13335"/>
                  </a:lnTo>
                  <a:lnTo>
                    <a:pt x="14136" y="13335"/>
                  </a:lnTo>
                  <a:lnTo>
                    <a:pt x="10540" y="11811"/>
                  </a:lnTo>
                  <a:close/>
                </a:path>
                <a:path w="1299210" h="567054">
                  <a:moveTo>
                    <a:pt x="12446" y="13335"/>
                  </a:moveTo>
                  <a:lnTo>
                    <a:pt x="9271" y="20954"/>
                  </a:lnTo>
                  <a:lnTo>
                    <a:pt x="17364" y="19921"/>
                  </a:lnTo>
                  <a:lnTo>
                    <a:pt x="12446" y="13335"/>
                  </a:lnTo>
                  <a:close/>
                </a:path>
                <a:path w="1299210" h="567054">
                  <a:moveTo>
                    <a:pt x="17364" y="19921"/>
                  </a:moveTo>
                  <a:lnTo>
                    <a:pt x="9271" y="20954"/>
                  </a:lnTo>
                  <a:lnTo>
                    <a:pt x="18137" y="20954"/>
                  </a:lnTo>
                  <a:lnTo>
                    <a:pt x="17364" y="19921"/>
                  </a:lnTo>
                  <a:close/>
                </a:path>
                <a:path w="1299210" h="567054">
                  <a:moveTo>
                    <a:pt x="14136" y="13335"/>
                  </a:moveTo>
                  <a:lnTo>
                    <a:pt x="12446" y="13335"/>
                  </a:lnTo>
                  <a:lnTo>
                    <a:pt x="17364" y="19921"/>
                  </a:lnTo>
                  <a:lnTo>
                    <a:pt x="26826" y="18712"/>
                  </a:lnTo>
                  <a:lnTo>
                    <a:pt x="14136" y="13335"/>
                  </a:lnTo>
                  <a:close/>
                </a:path>
                <a:path w="1299210" h="567054">
                  <a:moveTo>
                    <a:pt x="80864" y="11811"/>
                  </a:moveTo>
                  <a:lnTo>
                    <a:pt x="10540" y="11811"/>
                  </a:lnTo>
                  <a:lnTo>
                    <a:pt x="26826" y="18712"/>
                  </a:lnTo>
                  <a:lnTo>
                    <a:pt x="80864" y="11811"/>
                  </a:lnTo>
                  <a:close/>
                </a:path>
              </a:pathLst>
            </a:custGeom>
            <a:solidFill>
              <a:srgbClr val="8A50A6"/>
            </a:solidFill>
            <a:ln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821936" y="2522473"/>
              <a:ext cx="2595245" cy="2042795"/>
            </a:xfrm>
            <a:custGeom>
              <a:avLst/>
              <a:gdLst/>
              <a:ahLst/>
              <a:cxnLst/>
              <a:rect l="l" t="t" r="r" b="b"/>
              <a:pathLst>
                <a:path w="2595245" h="2042795">
                  <a:moveTo>
                    <a:pt x="456692" y="168529"/>
                  </a:moveTo>
                  <a:lnTo>
                    <a:pt x="371094" y="212852"/>
                  </a:lnTo>
                  <a:lnTo>
                    <a:pt x="368808" y="214122"/>
                  </a:lnTo>
                  <a:lnTo>
                    <a:pt x="367919" y="216916"/>
                  </a:lnTo>
                  <a:lnTo>
                    <a:pt x="369062" y="219329"/>
                  </a:lnTo>
                  <a:lnTo>
                    <a:pt x="370332" y="221615"/>
                  </a:lnTo>
                  <a:lnTo>
                    <a:pt x="373126" y="222504"/>
                  </a:lnTo>
                  <a:lnTo>
                    <a:pt x="375539" y="221361"/>
                  </a:lnTo>
                  <a:lnTo>
                    <a:pt x="438264" y="188836"/>
                  </a:lnTo>
                  <a:lnTo>
                    <a:pt x="0" y="879983"/>
                  </a:lnTo>
                  <a:lnTo>
                    <a:pt x="8128" y="885063"/>
                  </a:lnTo>
                  <a:lnTo>
                    <a:pt x="446252" y="193941"/>
                  </a:lnTo>
                  <a:lnTo>
                    <a:pt x="443611" y="264541"/>
                  </a:lnTo>
                  <a:lnTo>
                    <a:pt x="443484" y="267208"/>
                  </a:lnTo>
                  <a:lnTo>
                    <a:pt x="445643" y="269367"/>
                  </a:lnTo>
                  <a:lnTo>
                    <a:pt x="448183" y="269494"/>
                  </a:lnTo>
                  <a:lnTo>
                    <a:pt x="450850" y="269494"/>
                  </a:lnTo>
                  <a:lnTo>
                    <a:pt x="453009" y="267462"/>
                  </a:lnTo>
                  <a:lnTo>
                    <a:pt x="453148" y="264541"/>
                  </a:lnTo>
                  <a:lnTo>
                    <a:pt x="456488" y="173990"/>
                  </a:lnTo>
                  <a:lnTo>
                    <a:pt x="456692" y="168529"/>
                  </a:lnTo>
                  <a:close/>
                </a:path>
                <a:path w="2595245" h="2042795">
                  <a:moveTo>
                    <a:pt x="1276477" y="2039112"/>
                  </a:moveTo>
                  <a:lnTo>
                    <a:pt x="1275816" y="2037715"/>
                  </a:lnTo>
                  <a:lnTo>
                    <a:pt x="1234186" y="1949577"/>
                  </a:lnTo>
                  <a:lnTo>
                    <a:pt x="1231265" y="1948561"/>
                  </a:lnTo>
                  <a:lnTo>
                    <a:pt x="1228979" y="1949704"/>
                  </a:lnTo>
                  <a:lnTo>
                    <a:pt x="1226566" y="1950847"/>
                  </a:lnTo>
                  <a:lnTo>
                    <a:pt x="1225550" y="1953641"/>
                  </a:lnTo>
                  <a:lnTo>
                    <a:pt x="1256868" y="2019884"/>
                  </a:lnTo>
                  <a:lnTo>
                    <a:pt x="170942" y="1274953"/>
                  </a:lnTo>
                  <a:lnTo>
                    <a:pt x="165608" y="1282827"/>
                  </a:lnTo>
                  <a:lnTo>
                    <a:pt x="1251254" y="2027656"/>
                  </a:lnTo>
                  <a:lnTo>
                    <a:pt x="1180973" y="2022475"/>
                  </a:lnTo>
                  <a:lnTo>
                    <a:pt x="1178433" y="2022348"/>
                  </a:lnTo>
                  <a:lnTo>
                    <a:pt x="1176147" y="2024253"/>
                  </a:lnTo>
                  <a:lnTo>
                    <a:pt x="1175893" y="2026920"/>
                  </a:lnTo>
                  <a:lnTo>
                    <a:pt x="1175766" y="2029587"/>
                  </a:lnTo>
                  <a:lnTo>
                    <a:pt x="1177671" y="2031873"/>
                  </a:lnTo>
                  <a:lnTo>
                    <a:pt x="1180338" y="2032000"/>
                  </a:lnTo>
                  <a:lnTo>
                    <a:pt x="1276477" y="2039112"/>
                  </a:lnTo>
                  <a:close/>
                </a:path>
                <a:path w="2595245" h="2042795">
                  <a:moveTo>
                    <a:pt x="2526665" y="897001"/>
                  </a:moveTo>
                  <a:lnTo>
                    <a:pt x="2518435" y="893191"/>
                  </a:lnTo>
                  <a:lnTo>
                    <a:pt x="2439162" y="856488"/>
                  </a:lnTo>
                  <a:lnTo>
                    <a:pt x="2436876" y="855472"/>
                  </a:lnTo>
                  <a:lnTo>
                    <a:pt x="2433955" y="856488"/>
                  </a:lnTo>
                  <a:lnTo>
                    <a:pt x="2432939" y="858901"/>
                  </a:lnTo>
                  <a:lnTo>
                    <a:pt x="2431796" y="861187"/>
                  </a:lnTo>
                  <a:lnTo>
                    <a:pt x="2432812" y="864108"/>
                  </a:lnTo>
                  <a:lnTo>
                    <a:pt x="2435225" y="865124"/>
                  </a:lnTo>
                  <a:lnTo>
                    <a:pt x="2499360" y="894867"/>
                  </a:lnTo>
                  <a:lnTo>
                    <a:pt x="235839" y="1109980"/>
                  </a:lnTo>
                  <a:lnTo>
                    <a:pt x="236728" y="1119505"/>
                  </a:lnTo>
                  <a:lnTo>
                    <a:pt x="2500147" y="904265"/>
                  </a:lnTo>
                  <a:lnTo>
                    <a:pt x="2442845" y="945515"/>
                  </a:lnTo>
                  <a:lnTo>
                    <a:pt x="2440686" y="947039"/>
                  </a:lnTo>
                  <a:lnTo>
                    <a:pt x="2440178" y="949960"/>
                  </a:lnTo>
                  <a:lnTo>
                    <a:pt x="2441829" y="952119"/>
                  </a:lnTo>
                  <a:lnTo>
                    <a:pt x="2443353" y="954278"/>
                  </a:lnTo>
                  <a:lnTo>
                    <a:pt x="2446274" y="954786"/>
                  </a:lnTo>
                  <a:lnTo>
                    <a:pt x="2448433" y="953262"/>
                  </a:lnTo>
                  <a:lnTo>
                    <a:pt x="2526665" y="897001"/>
                  </a:lnTo>
                  <a:close/>
                </a:path>
                <a:path w="2595245" h="2042795">
                  <a:moveTo>
                    <a:pt x="2594737" y="1061212"/>
                  </a:moveTo>
                  <a:lnTo>
                    <a:pt x="2501392" y="1085088"/>
                  </a:lnTo>
                  <a:lnTo>
                    <a:pt x="2498852" y="1085850"/>
                  </a:lnTo>
                  <a:lnTo>
                    <a:pt x="2497328" y="1088390"/>
                  </a:lnTo>
                  <a:lnTo>
                    <a:pt x="2498598" y="1093470"/>
                  </a:lnTo>
                  <a:lnTo>
                    <a:pt x="2501138" y="1094994"/>
                  </a:lnTo>
                  <a:lnTo>
                    <a:pt x="2572181" y="1076756"/>
                  </a:lnTo>
                  <a:lnTo>
                    <a:pt x="1601470" y="2035683"/>
                  </a:lnTo>
                  <a:lnTo>
                    <a:pt x="1608201" y="2042414"/>
                  </a:lnTo>
                  <a:lnTo>
                    <a:pt x="2578836" y="1083564"/>
                  </a:lnTo>
                  <a:lnTo>
                    <a:pt x="2560447" y="1151763"/>
                  </a:lnTo>
                  <a:lnTo>
                    <a:pt x="2559685" y="1154303"/>
                  </a:lnTo>
                  <a:lnTo>
                    <a:pt x="2561209" y="1156970"/>
                  </a:lnTo>
                  <a:lnTo>
                    <a:pt x="2566289" y="1158240"/>
                  </a:lnTo>
                  <a:lnTo>
                    <a:pt x="2568956" y="1156843"/>
                  </a:lnTo>
                  <a:lnTo>
                    <a:pt x="2569591" y="1154303"/>
                  </a:lnTo>
                  <a:lnTo>
                    <a:pt x="2593873" y="1064387"/>
                  </a:lnTo>
                  <a:lnTo>
                    <a:pt x="2594737" y="1061212"/>
                  </a:lnTo>
                  <a:close/>
                </a:path>
                <a:path w="2595245" h="2042795">
                  <a:moveTo>
                    <a:pt x="2594737" y="732790"/>
                  </a:moveTo>
                  <a:lnTo>
                    <a:pt x="2536698" y="655828"/>
                  </a:lnTo>
                  <a:lnTo>
                    <a:pt x="2535047" y="653796"/>
                  </a:lnTo>
                  <a:lnTo>
                    <a:pt x="2532126" y="653288"/>
                  </a:lnTo>
                  <a:lnTo>
                    <a:pt x="2527935" y="656463"/>
                  </a:lnTo>
                  <a:lnTo>
                    <a:pt x="2527427" y="659511"/>
                  </a:lnTo>
                  <a:lnTo>
                    <a:pt x="2529078" y="661543"/>
                  </a:lnTo>
                  <a:lnTo>
                    <a:pt x="2571572" y="717981"/>
                  </a:lnTo>
                  <a:lnTo>
                    <a:pt x="854964" y="0"/>
                  </a:lnTo>
                  <a:lnTo>
                    <a:pt x="851281" y="8763"/>
                  </a:lnTo>
                  <a:lnTo>
                    <a:pt x="2567851" y="726732"/>
                  </a:lnTo>
                  <a:lnTo>
                    <a:pt x="2497963" y="735965"/>
                  </a:lnTo>
                  <a:lnTo>
                    <a:pt x="2495296" y="736346"/>
                  </a:lnTo>
                  <a:lnTo>
                    <a:pt x="2493518" y="738759"/>
                  </a:lnTo>
                  <a:lnTo>
                    <a:pt x="2493772" y="741426"/>
                  </a:lnTo>
                  <a:lnTo>
                    <a:pt x="2494153" y="743966"/>
                  </a:lnTo>
                  <a:lnTo>
                    <a:pt x="2496566" y="745871"/>
                  </a:lnTo>
                  <a:lnTo>
                    <a:pt x="2499106" y="745490"/>
                  </a:lnTo>
                  <a:lnTo>
                    <a:pt x="2588996" y="733552"/>
                  </a:lnTo>
                  <a:lnTo>
                    <a:pt x="2594737" y="73279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14643" y="283230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801239" y="25123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811717" y="2525064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01239" y="27300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799017" y="27300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0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796795" y="227741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811717" y="229011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marL="8255" algn="ctr">
                        <a:lnSpc>
                          <a:spcPts val="16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63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9525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2" name="object 72"/>
          <p:cNvGrpSpPr/>
          <p:nvPr/>
        </p:nvGrpSpPr>
        <p:grpSpPr>
          <a:xfrm>
            <a:off x="4938396" y="2874314"/>
            <a:ext cx="2263775" cy="2099310"/>
            <a:chOff x="3414395" y="2874314"/>
            <a:chExt cx="2263775" cy="2099310"/>
          </a:xfrm>
        </p:grpSpPr>
        <p:sp>
          <p:nvSpPr>
            <p:cNvPr id="73" name="object 73"/>
            <p:cNvSpPr/>
            <p:nvPr/>
          </p:nvSpPr>
          <p:spPr>
            <a:xfrm>
              <a:off x="5215127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15127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15127" y="333964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215127" y="333964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427095" y="2887014"/>
              <a:ext cx="2233930" cy="2073910"/>
            </a:xfrm>
            <a:custGeom>
              <a:avLst/>
              <a:gdLst/>
              <a:ahLst/>
              <a:cxnLst/>
              <a:rect l="l" t="t" r="r" b="b"/>
              <a:pathLst>
                <a:path w="2233929" h="2073910">
                  <a:moveTo>
                    <a:pt x="1783588" y="232232"/>
                  </a:moveTo>
                  <a:lnTo>
                    <a:pt x="2233536" y="232232"/>
                  </a:lnTo>
                  <a:lnTo>
                    <a:pt x="2233536" y="0"/>
                  </a:lnTo>
                  <a:lnTo>
                    <a:pt x="1783588" y="0"/>
                  </a:lnTo>
                  <a:lnTo>
                    <a:pt x="1783588" y="232232"/>
                  </a:lnTo>
                  <a:close/>
                </a:path>
                <a:path w="2233929" h="2073910">
                  <a:moveTo>
                    <a:pt x="0" y="2073605"/>
                  </a:moveTo>
                  <a:lnTo>
                    <a:pt x="449948" y="2073605"/>
                  </a:lnTo>
                  <a:lnTo>
                    <a:pt x="449948" y="1841372"/>
                  </a:lnTo>
                  <a:lnTo>
                    <a:pt x="0" y="1841372"/>
                  </a:lnTo>
                  <a:lnTo>
                    <a:pt x="0" y="2073605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961573" y="4741087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948873" y="4946192"/>
            <a:ext cx="450215" cy="216726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7790">
              <a:spcBef>
                <a:spcPts val="10"/>
              </a:spcBef>
            </a:pPr>
            <a:r>
              <a:rPr sz="1400" spc="-10" dirty="0">
                <a:latin typeface="Carlito"/>
                <a:cs typeface="Carlito"/>
              </a:rPr>
              <a:t>Sim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946651" y="44935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961573" y="450626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85" name="object 4">
            <a:extLst>
              <a:ext uri="{FF2B5EF4-FFF2-40B4-BE49-F238E27FC236}">
                <a16:creationId xmlns:a16="http://schemas.microsoft.com/office/drawing/2014/main" id="{F0774A29-6038-417D-B134-6282C4766ED7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86" name="object 5">
              <a:extLst>
                <a:ext uri="{FF2B5EF4-FFF2-40B4-BE49-F238E27FC236}">
                  <a16:creationId xmlns:a16="http://schemas.microsoft.com/office/drawing/2014/main" id="{0DCA75C7-39C4-40D4-B323-21966E203C9E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6">
              <a:extLst>
                <a:ext uri="{FF2B5EF4-FFF2-40B4-BE49-F238E27FC236}">
                  <a16:creationId xmlns:a16="http://schemas.microsoft.com/office/drawing/2014/main" id="{A5E0C080-C577-4E9C-ADBF-EE6F7EE6B0F0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7">
              <a:extLst>
                <a:ext uri="{FF2B5EF4-FFF2-40B4-BE49-F238E27FC236}">
                  <a16:creationId xmlns:a16="http://schemas.microsoft.com/office/drawing/2014/main" id="{A191B89D-A969-4A00-859D-6DA6746841E8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">
              <a:extLst>
                <a:ext uri="{FF2B5EF4-FFF2-40B4-BE49-F238E27FC236}">
                  <a16:creationId xmlns:a16="http://schemas.microsoft.com/office/drawing/2014/main" id="{2927C4C3-7774-426B-8AB7-F192CEFD7F61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">
              <a:extLst>
                <a:ext uri="{FF2B5EF4-FFF2-40B4-BE49-F238E27FC236}">
                  <a16:creationId xmlns:a16="http://schemas.microsoft.com/office/drawing/2014/main" id="{D34327CC-99AE-4917-AE3F-6159196809A1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0">
              <a:extLst>
                <a:ext uri="{FF2B5EF4-FFF2-40B4-BE49-F238E27FC236}">
                  <a16:creationId xmlns:a16="http://schemas.microsoft.com/office/drawing/2014/main" id="{A95ECA59-E839-42D5-88FA-56F9D3B35ED7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1">
              <a:extLst>
                <a:ext uri="{FF2B5EF4-FFF2-40B4-BE49-F238E27FC236}">
                  <a16:creationId xmlns:a16="http://schemas.microsoft.com/office/drawing/2014/main" id="{6554B495-9A06-4EE5-8055-9B0156FD69AD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2">
              <a:extLst>
                <a:ext uri="{FF2B5EF4-FFF2-40B4-BE49-F238E27FC236}">
                  <a16:creationId xmlns:a16="http://schemas.microsoft.com/office/drawing/2014/main" id="{8FA6A592-1872-4BCD-96B8-BF379512D311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13">
            <a:extLst>
              <a:ext uri="{FF2B5EF4-FFF2-40B4-BE49-F238E27FC236}">
                <a16:creationId xmlns:a16="http://schemas.microsoft.com/office/drawing/2014/main" id="{BBEF65D8-A69D-4DE8-8A27-DC727214A3C6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5" name="object 14">
            <a:extLst>
              <a:ext uri="{FF2B5EF4-FFF2-40B4-BE49-F238E27FC236}">
                <a16:creationId xmlns:a16="http://schemas.microsoft.com/office/drawing/2014/main" id="{4817D5EE-E141-4ABA-8942-445D677C9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37536" y="2488439"/>
            <a:ext cx="5803646" cy="2270378"/>
            <a:chOff x="1613535" y="2488438"/>
            <a:chExt cx="5803646" cy="2270378"/>
          </a:xfrm>
        </p:grpSpPr>
        <p:sp>
          <p:nvSpPr>
            <p:cNvPr id="46" name="object 46"/>
            <p:cNvSpPr/>
            <p:nvPr/>
          </p:nvSpPr>
          <p:spPr>
            <a:xfrm>
              <a:off x="1613535" y="2741675"/>
              <a:ext cx="1604010" cy="1483995"/>
            </a:xfrm>
            <a:custGeom>
              <a:avLst/>
              <a:gdLst/>
              <a:ahLst/>
              <a:cxnLst/>
              <a:rect l="l" t="t" r="r" b="b"/>
              <a:pathLst>
                <a:path w="1604010" h="1483995">
                  <a:moveTo>
                    <a:pt x="1318387" y="1476121"/>
                  </a:moveTo>
                  <a:lnTo>
                    <a:pt x="1264412" y="1396238"/>
                  </a:lnTo>
                  <a:lnTo>
                    <a:pt x="1263015" y="1394079"/>
                  </a:lnTo>
                  <a:lnTo>
                    <a:pt x="1259967" y="1393444"/>
                  </a:lnTo>
                  <a:lnTo>
                    <a:pt x="1257808" y="1394968"/>
                  </a:lnTo>
                  <a:lnTo>
                    <a:pt x="1255649" y="1396365"/>
                  </a:lnTo>
                  <a:lnTo>
                    <a:pt x="1255014" y="1399413"/>
                  </a:lnTo>
                  <a:lnTo>
                    <a:pt x="1256538" y="1401572"/>
                  </a:lnTo>
                  <a:lnTo>
                    <a:pt x="1296162" y="1460157"/>
                  </a:lnTo>
                  <a:lnTo>
                    <a:pt x="4191" y="837692"/>
                  </a:lnTo>
                  <a:lnTo>
                    <a:pt x="0" y="846328"/>
                  </a:lnTo>
                  <a:lnTo>
                    <a:pt x="1291996" y="1468628"/>
                  </a:lnTo>
                  <a:lnTo>
                    <a:pt x="1221486" y="1474216"/>
                  </a:lnTo>
                  <a:lnTo>
                    <a:pt x="1218946" y="1474470"/>
                  </a:lnTo>
                  <a:lnTo>
                    <a:pt x="1216914" y="1476756"/>
                  </a:lnTo>
                  <a:lnTo>
                    <a:pt x="1217422" y="1481963"/>
                  </a:lnTo>
                  <a:lnTo>
                    <a:pt x="1219708" y="1483868"/>
                  </a:lnTo>
                  <a:lnTo>
                    <a:pt x="1222248" y="1483741"/>
                  </a:lnTo>
                  <a:lnTo>
                    <a:pt x="1316774" y="1476248"/>
                  </a:lnTo>
                  <a:lnTo>
                    <a:pt x="1318387" y="1476121"/>
                  </a:lnTo>
                  <a:close/>
                </a:path>
                <a:path w="1604010" h="1483995">
                  <a:moveTo>
                    <a:pt x="1354709" y="17399"/>
                  </a:moveTo>
                  <a:lnTo>
                    <a:pt x="1347558" y="16129"/>
                  </a:lnTo>
                  <a:lnTo>
                    <a:pt x="1259713" y="508"/>
                  </a:lnTo>
                  <a:lnTo>
                    <a:pt x="1257173" y="0"/>
                  </a:lnTo>
                  <a:lnTo>
                    <a:pt x="1254760" y="1778"/>
                  </a:lnTo>
                  <a:lnTo>
                    <a:pt x="1253744" y="6858"/>
                  </a:lnTo>
                  <a:lnTo>
                    <a:pt x="1255522" y="9398"/>
                  </a:lnTo>
                  <a:lnTo>
                    <a:pt x="1258062" y="9779"/>
                  </a:lnTo>
                  <a:lnTo>
                    <a:pt x="1327645" y="22199"/>
                  </a:lnTo>
                  <a:lnTo>
                    <a:pt x="508" y="509143"/>
                  </a:lnTo>
                  <a:lnTo>
                    <a:pt x="3683" y="518033"/>
                  </a:lnTo>
                  <a:lnTo>
                    <a:pt x="1330896" y="31229"/>
                  </a:lnTo>
                  <a:lnTo>
                    <a:pt x="1285875" y="85598"/>
                  </a:lnTo>
                  <a:lnTo>
                    <a:pt x="1284224" y="87630"/>
                  </a:lnTo>
                  <a:lnTo>
                    <a:pt x="1284478" y="90551"/>
                  </a:lnTo>
                  <a:lnTo>
                    <a:pt x="1286510" y="92329"/>
                  </a:lnTo>
                  <a:lnTo>
                    <a:pt x="1288542" y="93980"/>
                  </a:lnTo>
                  <a:lnTo>
                    <a:pt x="1291590" y="93726"/>
                  </a:lnTo>
                  <a:lnTo>
                    <a:pt x="1293241" y="91694"/>
                  </a:lnTo>
                  <a:lnTo>
                    <a:pt x="1354709" y="17399"/>
                  </a:lnTo>
                  <a:close/>
                </a:path>
                <a:path w="1604010" h="1483995">
                  <a:moveTo>
                    <a:pt x="1603502" y="1160272"/>
                  </a:moveTo>
                  <a:lnTo>
                    <a:pt x="1602867" y="1157224"/>
                  </a:lnTo>
                  <a:lnTo>
                    <a:pt x="1600708" y="1155827"/>
                  </a:lnTo>
                  <a:lnTo>
                    <a:pt x="1598422" y="1154430"/>
                  </a:lnTo>
                  <a:lnTo>
                    <a:pt x="1595501" y="1155065"/>
                  </a:lnTo>
                  <a:lnTo>
                    <a:pt x="1594104" y="1157351"/>
                  </a:lnTo>
                  <a:lnTo>
                    <a:pt x="1556258" y="1217066"/>
                  </a:lnTo>
                  <a:lnTo>
                    <a:pt x="1591564" y="249809"/>
                  </a:lnTo>
                  <a:lnTo>
                    <a:pt x="1582166" y="249428"/>
                  </a:lnTo>
                  <a:lnTo>
                    <a:pt x="1546860" y="1216774"/>
                  </a:lnTo>
                  <a:lnTo>
                    <a:pt x="1513459" y="1154430"/>
                  </a:lnTo>
                  <a:lnTo>
                    <a:pt x="1512189" y="1152144"/>
                  </a:lnTo>
                  <a:lnTo>
                    <a:pt x="1509395" y="1151255"/>
                  </a:lnTo>
                  <a:lnTo>
                    <a:pt x="1506982" y="1152398"/>
                  </a:lnTo>
                  <a:lnTo>
                    <a:pt x="1504696" y="1153668"/>
                  </a:lnTo>
                  <a:lnTo>
                    <a:pt x="1503807" y="1156589"/>
                  </a:lnTo>
                  <a:lnTo>
                    <a:pt x="1505077" y="1158875"/>
                  </a:lnTo>
                  <a:lnTo>
                    <a:pt x="1550543" y="1243838"/>
                  </a:lnTo>
                  <a:lnTo>
                    <a:pt x="1556410" y="1234567"/>
                  </a:lnTo>
                  <a:lnTo>
                    <a:pt x="1602105" y="1162431"/>
                  </a:lnTo>
                  <a:lnTo>
                    <a:pt x="1603502" y="1160272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26879" y="3616451"/>
              <a:ext cx="2703830" cy="1142365"/>
            </a:xfrm>
            <a:custGeom>
              <a:avLst/>
              <a:gdLst/>
              <a:ahLst/>
              <a:cxnLst/>
              <a:rect l="l" t="t" r="r" b="b"/>
              <a:pathLst>
                <a:path w="2703829" h="1142364">
                  <a:moveTo>
                    <a:pt x="1266964" y="20701"/>
                  </a:moveTo>
                  <a:lnTo>
                    <a:pt x="1259789" y="19177"/>
                  </a:lnTo>
                  <a:lnTo>
                    <a:pt x="1172603" y="635"/>
                  </a:lnTo>
                  <a:lnTo>
                    <a:pt x="1170063" y="0"/>
                  </a:lnTo>
                  <a:lnTo>
                    <a:pt x="1167523" y="1651"/>
                  </a:lnTo>
                  <a:lnTo>
                    <a:pt x="1166507" y="6858"/>
                  </a:lnTo>
                  <a:lnTo>
                    <a:pt x="1168031" y="9398"/>
                  </a:lnTo>
                  <a:lnTo>
                    <a:pt x="1170698" y="9906"/>
                  </a:lnTo>
                  <a:lnTo>
                    <a:pt x="1239761" y="24663"/>
                  </a:lnTo>
                  <a:lnTo>
                    <a:pt x="0" y="432562"/>
                  </a:lnTo>
                  <a:lnTo>
                    <a:pt x="2933" y="441579"/>
                  </a:lnTo>
                  <a:lnTo>
                    <a:pt x="1242758" y="33693"/>
                  </a:lnTo>
                  <a:lnTo>
                    <a:pt x="1195844" y="86614"/>
                  </a:lnTo>
                  <a:lnTo>
                    <a:pt x="1194193" y="88519"/>
                  </a:lnTo>
                  <a:lnTo>
                    <a:pt x="1194320" y="91567"/>
                  </a:lnTo>
                  <a:lnTo>
                    <a:pt x="1198257" y="94996"/>
                  </a:lnTo>
                  <a:lnTo>
                    <a:pt x="1201305" y="94869"/>
                  </a:lnTo>
                  <a:lnTo>
                    <a:pt x="1202956" y="92837"/>
                  </a:lnTo>
                  <a:lnTo>
                    <a:pt x="1266964" y="20701"/>
                  </a:lnTo>
                  <a:close/>
                </a:path>
                <a:path w="2703829" h="1142364">
                  <a:moveTo>
                    <a:pt x="2703461" y="1109345"/>
                  </a:moveTo>
                  <a:lnTo>
                    <a:pt x="2628912" y="1044067"/>
                  </a:lnTo>
                  <a:lnTo>
                    <a:pt x="2625991" y="1044321"/>
                  </a:lnTo>
                  <a:lnTo>
                    <a:pt x="2624213" y="1046353"/>
                  </a:lnTo>
                  <a:lnTo>
                    <a:pt x="2622435" y="1048258"/>
                  </a:lnTo>
                  <a:lnTo>
                    <a:pt x="2622689" y="1051306"/>
                  </a:lnTo>
                  <a:lnTo>
                    <a:pt x="2677858" y="1099527"/>
                  </a:lnTo>
                  <a:lnTo>
                    <a:pt x="70370" y="596646"/>
                  </a:lnTo>
                  <a:lnTo>
                    <a:pt x="68592" y="605917"/>
                  </a:lnTo>
                  <a:lnTo>
                    <a:pt x="2675877" y="1108887"/>
                  </a:lnTo>
                  <a:lnTo>
                    <a:pt x="2609354" y="1132205"/>
                  </a:lnTo>
                  <a:lnTo>
                    <a:pt x="2606941" y="1133094"/>
                  </a:lnTo>
                  <a:lnTo>
                    <a:pt x="2605671" y="1135761"/>
                  </a:lnTo>
                  <a:lnTo>
                    <a:pt x="2606433" y="1138301"/>
                  </a:lnTo>
                  <a:lnTo>
                    <a:pt x="2607322" y="1140841"/>
                  </a:lnTo>
                  <a:lnTo>
                    <a:pt x="2610116" y="1142111"/>
                  </a:lnTo>
                  <a:lnTo>
                    <a:pt x="2612529" y="1141222"/>
                  </a:lnTo>
                  <a:lnTo>
                    <a:pt x="2695117" y="1112266"/>
                  </a:lnTo>
                  <a:lnTo>
                    <a:pt x="2703461" y="110934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32048" y="2488438"/>
              <a:ext cx="1778635" cy="275590"/>
            </a:xfrm>
            <a:custGeom>
              <a:avLst/>
              <a:gdLst/>
              <a:ahLst/>
              <a:cxnLst/>
              <a:rect l="l" t="t" r="r" b="b"/>
              <a:pathLst>
                <a:path w="1778635" h="275589">
                  <a:moveTo>
                    <a:pt x="1751081" y="37213"/>
                  </a:moveTo>
                  <a:lnTo>
                    <a:pt x="0" y="265938"/>
                  </a:lnTo>
                  <a:lnTo>
                    <a:pt x="1142" y="275336"/>
                  </a:lnTo>
                  <a:lnTo>
                    <a:pt x="1752341" y="46612"/>
                  </a:lnTo>
                  <a:lnTo>
                    <a:pt x="1759764" y="40876"/>
                  </a:lnTo>
                  <a:lnTo>
                    <a:pt x="1751081" y="37213"/>
                  </a:lnTo>
                  <a:close/>
                </a:path>
                <a:path w="1778635" h="275589">
                  <a:moveTo>
                    <a:pt x="1770471" y="34925"/>
                  </a:moveTo>
                  <a:lnTo>
                    <a:pt x="1768602" y="34925"/>
                  </a:lnTo>
                  <a:lnTo>
                    <a:pt x="1769872" y="44323"/>
                  </a:lnTo>
                  <a:lnTo>
                    <a:pt x="1752341" y="46612"/>
                  </a:lnTo>
                  <a:lnTo>
                    <a:pt x="1696465" y="89788"/>
                  </a:lnTo>
                  <a:lnTo>
                    <a:pt x="1694434" y="91439"/>
                  </a:lnTo>
                  <a:lnTo>
                    <a:pt x="1694052" y="94361"/>
                  </a:lnTo>
                  <a:lnTo>
                    <a:pt x="1697227" y="98551"/>
                  </a:lnTo>
                  <a:lnTo>
                    <a:pt x="1700276" y="98933"/>
                  </a:lnTo>
                  <a:lnTo>
                    <a:pt x="1702307" y="97282"/>
                  </a:lnTo>
                  <a:lnTo>
                    <a:pt x="1778635" y="38353"/>
                  </a:lnTo>
                  <a:lnTo>
                    <a:pt x="1770471" y="34925"/>
                  </a:lnTo>
                  <a:close/>
                </a:path>
                <a:path w="1778635" h="275589">
                  <a:moveTo>
                    <a:pt x="1759764" y="40876"/>
                  </a:moveTo>
                  <a:lnTo>
                    <a:pt x="1752341" y="46612"/>
                  </a:lnTo>
                  <a:lnTo>
                    <a:pt x="1769872" y="44323"/>
                  </a:lnTo>
                  <a:lnTo>
                    <a:pt x="1769837" y="44069"/>
                  </a:lnTo>
                  <a:lnTo>
                    <a:pt x="1767331" y="44069"/>
                  </a:lnTo>
                  <a:lnTo>
                    <a:pt x="1759764" y="40876"/>
                  </a:lnTo>
                  <a:close/>
                </a:path>
                <a:path w="1778635" h="275589">
                  <a:moveTo>
                    <a:pt x="1766315" y="35813"/>
                  </a:moveTo>
                  <a:lnTo>
                    <a:pt x="1759764" y="40876"/>
                  </a:lnTo>
                  <a:lnTo>
                    <a:pt x="1767331" y="44069"/>
                  </a:lnTo>
                  <a:lnTo>
                    <a:pt x="1766315" y="35813"/>
                  </a:lnTo>
                  <a:close/>
                </a:path>
                <a:path w="1778635" h="275589">
                  <a:moveTo>
                    <a:pt x="1768722" y="35813"/>
                  </a:moveTo>
                  <a:lnTo>
                    <a:pt x="1766315" y="35813"/>
                  </a:lnTo>
                  <a:lnTo>
                    <a:pt x="1767331" y="44069"/>
                  </a:lnTo>
                  <a:lnTo>
                    <a:pt x="1769837" y="44069"/>
                  </a:lnTo>
                  <a:lnTo>
                    <a:pt x="1768722" y="35813"/>
                  </a:lnTo>
                  <a:close/>
                </a:path>
                <a:path w="1778635" h="275589">
                  <a:moveTo>
                    <a:pt x="1768602" y="34925"/>
                  </a:moveTo>
                  <a:lnTo>
                    <a:pt x="1751081" y="37213"/>
                  </a:lnTo>
                  <a:lnTo>
                    <a:pt x="1759764" y="40876"/>
                  </a:lnTo>
                  <a:lnTo>
                    <a:pt x="1766315" y="35813"/>
                  </a:lnTo>
                  <a:lnTo>
                    <a:pt x="1768722" y="35813"/>
                  </a:lnTo>
                  <a:lnTo>
                    <a:pt x="1768602" y="34925"/>
                  </a:lnTo>
                  <a:close/>
                </a:path>
                <a:path w="1778635" h="275589">
                  <a:moveTo>
                    <a:pt x="1687322" y="0"/>
                  </a:moveTo>
                  <a:lnTo>
                    <a:pt x="1684527" y="1142"/>
                  </a:lnTo>
                  <a:lnTo>
                    <a:pt x="1682496" y="5969"/>
                  </a:lnTo>
                  <a:lnTo>
                    <a:pt x="1683639" y="8762"/>
                  </a:lnTo>
                  <a:lnTo>
                    <a:pt x="1751081" y="37213"/>
                  </a:lnTo>
                  <a:lnTo>
                    <a:pt x="1768602" y="34925"/>
                  </a:lnTo>
                  <a:lnTo>
                    <a:pt x="1770471" y="34925"/>
                  </a:lnTo>
                  <a:lnTo>
                    <a:pt x="1687322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64611" y="2910713"/>
              <a:ext cx="1299210" cy="567055"/>
            </a:xfrm>
            <a:custGeom>
              <a:avLst/>
              <a:gdLst/>
              <a:ahLst/>
              <a:cxnLst/>
              <a:rect l="l" t="t" r="r" b="b"/>
              <a:pathLst>
                <a:path w="1299210" h="567054">
                  <a:moveTo>
                    <a:pt x="26826" y="18712"/>
                  </a:moveTo>
                  <a:lnTo>
                    <a:pt x="17364" y="19921"/>
                  </a:lnTo>
                  <a:lnTo>
                    <a:pt x="22944" y="27392"/>
                  </a:lnTo>
                  <a:lnTo>
                    <a:pt x="1295273" y="566674"/>
                  </a:lnTo>
                  <a:lnTo>
                    <a:pt x="1299083" y="557911"/>
                  </a:lnTo>
                  <a:lnTo>
                    <a:pt x="26826" y="18712"/>
                  </a:lnTo>
                  <a:close/>
                </a:path>
                <a:path w="1299210" h="567054">
                  <a:moveTo>
                    <a:pt x="98171" y="0"/>
                  </a:moveTo>
                  <a:lnTo>
                    <a:pt x="95630" y="381"/>
                  </a:lnTo>
                  <a:lnTo>
                    <a:pt x="0" y="12573"/>
                  </a:lnTo>
                  <a:lnTo>
                    <a:pt x="57658" y="89788"/>
                  </a:lnTo>
                  <a:lnTo>
                    <a:pt x="59309" y="91821"/>
                  </a:lnTo>
                  <a:lnTo>
                    <a:pt x="62229" y="92328"/>
                  </a:lnTo>
                  <a:lnTo>
                    <a:pt x="66421" y="89153"/>
                  </a:lnTo>
                  <a:lnTo>
                    <a:pt x="66928" y="86106"/>
                  </a:lnTo>
                  <a:lnTo>
                    <a:pt x="65277" y="84074"/>
                  </a:lnTo>
                  <a:lnTo>
                    <a:pt x="22944" y="27392"/>
                  </a:lnTo>
                  <a:lnTo>
                    <a:pt x="6858" y="20574"/>
                  </a:lnTo>
                  <a:lnTo>
                    <a:pt x="10540" y="11811"/>
                  </a:lnTo>
                  <a:lnTo>
                    <a:pt x="80864" y="11811"/>
                  </a:lnTo>
                  <a:lnTo>
                    <a:pt x="96774" y="9778"/>
                  </a:lnTo>
                  <a:lnTo>
                    <a:pt x="99440" y="9398"/>
                  </a:lnTo>
                  <a:lnTo>
                    <a:pt x="101218" y="7112"/>
                  </a:lnTo>
                  <a:lnTo>
                    <a:pt x="100964" y="4445"/>
                  </a:lnTo>
                  <a:lnTo>
                    <a:pt x="100584" y="1777"/>
                  </a:lnTo>
                  <a:lnTo>
                    <a:pt x="98171" y="0"/>
                  </a:lnTo>
                  <a:close/>
                </a:path>
                <a:path w="1299210" h="567054">
                  <a:moveTo>
                    <a:pt x="10540" y="11811"/>
                  </a:moveTo>
                  <a:lnTo>
                    <a:pt x="6858" y="20574"/>
                  </a:lnTo>
                  <a:lnTo>
                    <a:pt x="22944" y="27392"/>
                  </a:lnTo>
                  <a:lnTo>
                    <a:pt x="18137" y="20954"/>
                  </a:lnTo>
                  <a:lnTo>
                    <a:pt x="9271" y="20954"/>
                  </a:lnTo>
                  <a:lnTo>
                    <a:pt x="12446" y="13335"/>
                  </a:lnTo>
                  <a:lnTo>
                    <a:pt x="14136" y="13335"/>
                  </a:lnTo>
                  <a:lnTo>
                    <a:pt x="10540" y="11811"/>
                  </a:lnTo>
                  <a:close/>
                </a:path>
                <a:path w="1299210" h="567054">
                  <a:moveTo>
                    <a:pt x="12446" y="13335"/>
                  </a:moveTo>
                  <a:lnTo>
                    <a:pt x="9271" y="20954"/>
                  </a:lnTo>
                  <a:lnTo>
                    <a:pt x="17364" y="19921"/>
                  </a:lnTo>
                  <a:lnTo>
                    <a:pt x="12446" y="13335"/>
                  </a:lnTo>
                  <a:close/>
                </a:path>
                <a:path w="1299210" h="567054">
                  <a:moveTo>
                    <a:pt x="17364" y="19921"/>
                  </a:moveTo>
                  <a:lnTo>
                    <a:pt x="9271" y="20954"/>
                  </a:lnTo>
                  <a:lnTo>
                    <a:pt x="18137" y="20954"/>
                  </a:lnTo>
                  <a:lnTo>
                    <a:pt x="17364" y="19921"/>
                  </a:lnTo>
                  <a:close/>
                </a:path>
                <a:path w="1299210" h="567054">
                  <a:moveTo>
                    <a:pt x="14136" y="13335"/>
                  </a:moveTo>
                  <a:lnTo>
                    <a:pt x="12446" y="13335"/>
                  </a:lnTo>
                  <a:lnTo>
                    <a:pt x="17364" y="19921"/>
                  </a:lnTo>
                  <a:lnTo>
                    <a:pt x="26826" y="18712"/>
                  </a:lnTo>
                  <a:lnTo>
                    <a:pt x="14136" y="13335"/>
                  </a:lnTo>
                  <a:close/>
                </a:path>
                <a:path w="1299210" h="567054">
                  <a:moveTo>
                    <a:pt x="80864" y="11811"/>
                  </a:moveTo>
                  <a:lnTo>
                    <a:pt x="10540" y="11811"/>
                  </a:lnTo>
                  <a:lnTo>
                    <a:pt x="26826" y="18712"/>
                  </a:lnTo>
                  <a:lnTo>
                    <a:pt x="80864" y="11811"/>
                  </a:lnTo>
                  <a:close/>
                </a:path>
              </a:pathLst>
            </a:custGeom>
            <a:solidFill>
              <a:srgbClr val="8A50A6"/>
            </a:solidFill>
            <a:ln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1" name="object 51"/>
            <p:cNvSpPr/>
            <p:nvPr/>
          </p:nvSpPr>
          <p:spPr>
            <a:xfrm>
              <a:off x="4821936" y="2522473"/>
              <a:ext cx="2595245" cy="2042795"/>
            </a:xfrm>
            <a:custGeom>
              <a:avLst/>
              <a:gdLst/>
              <a:ahLst/>
              <a:cxnLst/>
              <a:rect l="l" t="t" r="r" b="b"/>
              <a:pathLst>
                <a:path w="2595245" h="2042795">
                  <a:moveTo>
                    <a:pt x="456692" y="168529"/>
                  </a:moveTo>
                  <a:lnTo>
                    <a:pt x="371094" y="212852"/>
                  </a:lnTo>
                  <a:lnTo>
                    <a:pt x="368808" y="214122"/>
                  </a:lnTo>
                  <a:lnTo>
                    <a:pt x="367919" y="216916"/>
                  </a:lnTo>
                  <a:lnTo>
                    <a:pt x="369062" y="219329"/>
                  </a:lnTo>
                  <a:lnTo>
                    <a:pt x="370332" y="221615"/>
                  </a:lnTo>
                  <a:lnTo>
                    <a:pt x="373126" y="222504"/>
                  </a:lnTo>
                  <a:lnTo>
                    <a:pt x="375539" y="221361"/>
                  </a:lnTo>
                  <a:lnTo>
                    <a:pt x="438264" y="188836"/>
                  </a:lnTo>
                  <a:lnTo>
                    <a:pt x="0" y="879983"/>
                  </a:lnTo>
                  <a:lnTo>
                    <a:pt x="8128" y="885063"/>
                  </a:lnTo>
                  <a:lnTo>
                    <a:pt x="446252" y="193941"/>
                  </a:lnTo>
                  <a:lnTo>
                    <a:pt x="443611" y="264541"/>
                  </a:lnTo>
                  <a:lnTo>
                    <a:pt x="443484" y="267208"/>
                  </a:lnTo>
                  <a:lnTo>
                    <a:pt x="445643" y="269367"/>
                  </a:lnTo>
                  <a:lnTo>
                    <a:pt x="448183" y="269494"/>
                  </a:lnTo>
                  <a:lnTo>
                    <a:pt x="450850" y="269494"/>
                  </a:lnTo>
                  <a:lnTo>
                    <a:pt x="453009" y="267462"/>
                  </a:lnTo>
                  <a:lnTo>
                    <a:pt x="453148" y="264541"/>
                  </a:lnTo>
                  <a:lnTo>
                    <a:pt x="456488" y="173990"/>
                  </a:lnTo>
                  <a:lnTo>
                    <a:pt x="456692" y="168529"/>
                  </a:lnTo>
                  <a:close/>
                </a:path>
                <a:path w="2595245" h="2042795">
                  <a:moveTo>
                    <a:pt x="1276477" y="2039112"/>
                  </a:moveTo>
                  <a:lnTo>
                    <a:pt x="1275816" y="2037715"/>
                  </a:lnTo>
                  <a:lnTo>
                    <a:pt x="1234186" y="1949577"/>
                  </a:lnTo>
                  <a:lnTo>
                    <a:pt x="1231265" y="1948561"/>
                  </a:lnTo>
                  <a:lnTo>
                    <a:pt x="1228979" y="1949704"/>
                  </a:lnTo>
                  <a:lnTo>
                    <a:pt x="1226566" y="1950847"/>
                  </a:lnTo>
                  <a:lnTo>
                    <a:pt x="1225550" y="1953641"/>
                  </a:lnTo>
                  <a:lnTo>
                    <a:pt x="1256868" y="2019884"/>
                  </a:lnTo>
                  <a:lnTo>
                    <a:pt x="170942" y="1274953"/>
                  </a:lnTo>
                  <a:lnTo>
                    <a:pt x="165608" y="1282827"/>
                  </a:lnTo>
                  <a:lnTo>
                    <a:pt x="1251254" y="2027656"/>
                  </a:lnTo>
                  <a:lnTo>
                    <a:pt x="1180973" y="2022475"/>
                  </a:lnTo>
                  <a:lnTo>
                    <a:pt x="1178433" y="2022348"/>
                  </a:lnTo>
                  <a:lnTo>
                    <a:pt x="1176147" y="2024253"/>
                  </a:lnTo>
                  <a:lnTo>
                    <a:pt x="1175893" y="2026920"/>
                  </a:lnTo>
                  <a:lnTo>
                    <a:pt x="1175766" y="2029587"/>
                  </a:lnTo>
                  <a:lnTo>
                    <a:pt x="1177671" y="2031873"/>
                  </a:lnTo>
                  <a:lnTo>
                    <a:pt x="1180338" y="2032000"/>
                  </a:lnTo>
                  <a:lnTo>
                    <a:pt x="1276477" y="2039112"/>
                  </a:lnTo>
                  <a:close/>
                </a:path>
                <a:path w="2595245" h="2042795">
                  <a:moveTo>
                    <a:pt x="2526665" y="897001"/>
                  </a:moveTo>
                  <a:lnTo>
                    <a:pt x="2518435" y="893191"/>
                  </a:lnTo>
                  <a:lnTo>
                    <a:pt x="2439162" y="856488"/>
                  </a:lnTo>
                  <a:lnTo>
                    <a:pt x="2436876" y="855472"/>
                  </a:lnTo>
                  <a:lnTo>
                    <a:pt x="2433955" y="856488"/>
                  </a:lnTo>
                  <a:lnTo>
                    <a:pt x="2432939" y="858901"/>
                  </a:lnTo>
                  <a:lnTo>
                    <a:pt x="2431796" y="861187"/>
                  </a:lnTo>
                  <a:lnTo>
                    <a:pt x="2432812" y="864108"/>
                  </a:lnTo>
                  <a:lnTo>
                    <a:pt x="2435225" y="865124"/>
                  </a:lnTo>
                  <a:lnTo>
                    <a:pt x="2499360" y="894867"/>
                  </a:lnTo>
                  <a:lnTo>
                    <a:pt x="235839" y="1109980"/>
                  </a:lnTo>
                  <a:lnTo>
                    <a:pt x="236728" y="1119505"/>
                  </a:lnTo>
                  <a:lnTo>
                    <a:pt x="2500147" y="904265"/>
                  </a:lnTo>
                  <a:lnTo>
                    <a:pt x="2442845" y="945515"/>
                  </a:lnTo>
                  <a:lnTo>
                    <a:pt x="2440686" y="947039"/>
                  </a:lnTo>
                  <a:lnTo>
                    <a:pt x="2440178" y="949960"/>
                  </a:lnTo>
                  <a:lnTo>
                    <a:pt x="2441829" y="952119"/>
                  </a:lnTo>
                  <a:lnTo>
                    <a:pt x="2443353" y="954278"/>
                  </a:lnTo>
                  <a:lnTo>
                    <a:pt x="2446274" y="954786"/>
                  </a:lnTo>
                  <a:lnTo>
                    <a:pt x="2448433" y="953262"/>
                  </a:lnTo>
                  <a:lnTo>
                    <a:pt x="2526665" y="897001"/>
                  </a:lnTo>
                  <a:close/>
                </a:path>
                <a:path w="2595245" h="2042795">
                  <a:moveTo>
                    <a:pt x="2594737" y="1061212"/>
                  </a:moveTo>
                  <a:lnTo>
                    <a:pt x="2501392" y="1085088"/>
                  </a:lnTo>
                  <a:lnTo>
                    <a:pt x="2498852" y="1085850"/>
                  </a:lnTo>
                  <a:lnTo>
                    <a:pt x="2497328" y="1088390"/>
                  </a:lnTo>
                  <a:lnTo>
                    <a:pt x="2498598" y="1093470"/>
                  </a:lnTo>
                  <a:lnTo>
                    <a:pt x="2501138" y="1094994"/>
                  </a:lnTo>
                  <a:lnTo>
                    <a:pt x="2572181" y="1076756"/>
                  </a:lnTo>
                  <a:lnTo>
                    <a:pt x="1601470" y="2035683"/>
                  </a:lnTo>
                  <a:lnTo>
                    <a:pt x="1608201" y="2042414"/>
                  </a:lnTo>
                  <a:lnTo>
                    <a:pt x="2578836" y="1083564"/>
                  </a:lnTo>
                  <a:lnTo>
                    <a:pt x="2560447" y="1151763"/>
                  </a:lnTo>
                  <a:lnTo>
                    <a:pt x="2559685" y="1154303"/>
                  </a:lnTo>
                  <a:lnTo>
                    <a:pt x="2561209" y="1156970"/>
                  </a:lnTo>
                  <a:lnTo>
                    <a:pt x="2566289" y="1158240"/>
                  </a:lnTo>
                  <a:lnTo>
                    <a:pt x="2568956" y="1156843"/>
                  </a:lnTo>
                  <a:lnTo>
                    <a:pt x="2569591" y="1154303"/>
                  </a:lnTo>
                  <a:lnTo>
                    <a:pt x="2593873" y="1064387"/>
                  </a:lnTo>
                  <a:lnTo>
                    <a:pt x="2594737" y="1061212"/>
                  </a:lnTo>
                  <a:close/>
                </a:path>
                <a:path w="2595245" h="2042795">
                  <a:moveTo>
                    <a:pt x="2594737" y="732790"/>
                  </a:moveTo>
                  <a:lnTo>
                    <a:pt x="2536698" y="655828"/>
                  </a:lnTo>
                  <a:lnTo>
                    <a:pt x="2535047" y="653796"/>
                  </a:lnTo>
                  <a:lnTo>
                    <a:pt x="2532126" y="653288"/>
                  </a:lnTo>
                  <a:lnTo>
                    <a:pt x="2527935" y="656463"/>
                  </a:lnTo>
                  <a:lnTo>
                    <a:pt x="2527427" y="659511"/>
                  </a:lnTo>
                  <a:lnTo>
                    <a:pt x="2529078" y="661543"/>
                  </a:lnTo>
                  <a:lnTo>
                    <a:pt x="2571572" y="717981"/>
                  </a:lnTo>
                  <a:lnTo>
                    <a:pt x="854964" y="0"/>
                  </a:lnTo>
                  <a:lnTo>
                    <a:pt x="851281" y="8763"/>
                  </a:lnTo>
                  <a:lnTo>
                    <a:pt x="2567851" y="726732"/>
                  </a:lnTo>
                  <a:lnTo>
                    <a:pt x="2497963" y="735965"/>
                  </a:lnTo>
                  <a:lnTo>
                    <a:pt x="2495296" y="736346"/>
                  </a:lnTo>
                  <a:lnTo>
                    <a:pt x="2493518" y="738759"/>
                  </a:lnTo>
                  <a:lnTo>
                    <a:pt x="2493772" y="741426"/>
                  </a:lnTo>
                  <a:lnTo>
                    <a:pt x="2494153" y="743966"/>
                  </a:lnTo>
                  <a:lnTo>
                    <a:pt x="2496566" y="745871"/>
                  </a:lnTo>
                  <a:lnTo>
                    <a:pt x="2499106" y="745490"/>
                  </a:lnTo>
                  <a:lnTo>
                    <a:pt x="2588996" y="733552"/>
                  </a:lnTo>
                  <a:lnTo>
                    <a:pt x="2594737" y="73279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14643" y="283230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01239" y="25123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11717" y="2525064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801239" y="27300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799017" y="27300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0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796795" y="227741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811717" y="229011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marL="8255" algn="ctr">
                        <a:lnSpc>
                          <a:spcPts val="16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63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9525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4" name="object 74"/>
          <p:cNvGrpSpPr/>
          <p:nvPr/>
        </p:nvGrpSpPr>
        <p:grpSpPr>
          <a:xfrm>
            <a:off x="4938396" y="2874314"/>
            <a:ext cx="2263775" cy="2099310"/>
            <a:chOff x="3414395" y="2874314"/>
            <a:chExt cx="2263775" cy="2099310"/>
          </a:xfrm>
        </p:grpSpPr>
        <p:sp>
          <p:nvSpPr>
            <p:cNvPr id="75" name="object 75"/>
            <p:cNvSpPr/>
            <p:nvPr/>
          </p:nvSpPr>
          <p:spPr>
            <a:xfrm>
              <a:off x="5215127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215127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15127" y="333964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15127" y="3339642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427095" y="2887014"/>
              <a:ext cx="2233930" cy="2073910"/>
            </a:xfrm>
            <a:custGeom>
              <a:avLst/>
              <a:gdLst/>
              <a:ahLst/>
              <a:cxnLst/>
              <a:rect l="l" t="t" r="r" b="b"/>
              <a:pathLst>
                <a:path w="2233929" h="2073910">
                  <a:moveTo>
                    <a:pt x="1783588" y="232232"/>
                  </a:moveTo>
                  <a:lnTo>
                    <a:pt x="2233536" y="232232"/>
                  </a:lnTo>
                  <a:lnTo>
                    <a:pt x="2233536" y="0"/>
                  </a:lnTo>
                  <a:lnTo>
                    <a:pt x="1783588" y="0"/>
                  </a:lnTo>
                  <a:lnTo>
                    <a:pt x="1783588" y="232232"/>
                  </a:lnTo>
                  <a:close/>
                </a:path>
                <a:path w="2233929" h="2073910">
                  <a:moveTo>
                    <a:pt x="0" y="2073605"/>
                  </a:moveTo>
                  <a:lnTo>
                    <a:pt x="449948" y="2073605"/>
                  </a:lnTo>
                  <a:lnTo>
                    <a:pt x="449948" y="1841372"/>
                  </a:lnTo>
                  <a:lnTo>
                    <a:pt x="0" y="1841372"/>
                  </a:lnTo>
                  <a:lnTo>
                    <a:pt x="0" y="2073605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4961573" y="4741087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948873" y="4946192"/>
            <a:ext cx="450215" cy="216726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7790">
              <a:spcBef>
                <a:spcPts val="10"/>
              </a:spcBef>
            </a:pPr>
            <a:r>
              <a:rPr sz="1400" spc="-10" dirty="0">
                <a:latin typeface="Carlito"/>
                <a:cs typeface="Carlito"/>
              </a:rPr>
              <a:t>Sim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946651" y="44935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961573" y="450626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87" name="object 4">
            <a:extLst>
              <a:ext uri="{FF2B5EF4-FFF2-40B4-BE49-F238E27FC236}">
                <a16:creationId xmlns:a16="http://schemas.microsoft.com/office/drawing/2014/main" id="{1D4D1D12-0F10-44CD-AD5B-E0074AD13DBB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88" name="object 5">
              <a:extLst>
                <a:ext uri="{FF2B5EF4-FFF2-40B4-BE49-F238E27FC236}">
                  <a16:creationId xmlns:a16="http://schemas.microsoft.com/office/drawing/2014/main" id="{9053DCE1-99F0-48AA-B2EA-6FD64A58FD24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6">
              <a:extLst>
                <a:ext uri="{FF2B5EF4-FFF2-40B4-BE49-F238E27FC236}">
                  <a16:creationId xmlns:a16="http://schemas.microsoft.com/office/drawing/2014/main" id="{8BB41577-2260-4338-A7C0-6828F1D7541E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7">
              <a:extLst>
                <a:ext uri="{FF2B5EF4-FFF2-40B4-BE49-F238E27FC236}">
                  <a16:creationId xmlns:a16="http://schemas.microsoft.com/office/drawing/2014/main" id="{8DD29EEB-A5D1-4884-ADF1-8F89A64F172C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">
              <a:extLst>
                <a:ext uri="{FF2B5EF4-FFF2-40B4-BE49-F238E27FC236}">
                  <a16:creationId xmlns:a16="http://schemas.microsoft.com/office/drawing/2014/main" id="{5777796F-BDD0-4001-8DC9-7D8442A91823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">
              <a:extLst>
                <a:ext uri="{FF2B5EF4-FFF2-40B4-BE49-F238E27FC236}">
                  <a16:creationId xmlns:a16="http://schemas.microsoft.com/office/drawing/2014/main" id="{97CDFE4D-7023-41A8-8FC7-5F8F89E5C256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0">
              <a:extLst>
                <a:ext uri="{FF2B5EF4-FFF2-40B4-BE49-F238E27FC236}">
                  <a16:creationId xmlns:a16="http://schemas.microsoft.com/office/drawing/2014/main" id="{A4C26C56-C29B-413B-9DF3-B89814AAB8EC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1">
              <a:extLst>
                <a:ext uri="{FF2B5EF4-FFF2-40B4-BE49-F238E27FC236}">
                  <a16:creationId xmlns:a16="http://schemas.microsoft.com/office/drawing/2014/main" id="{9AF6B7ED-564B-4C82-AD40-78FF2780247C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2">
              <a:extLst>
                <a:ext uri="{FF2B5EF4-FFF2-40B4-BE49-F238E27FC236}">
                  <a16:creationId xmlns:a16="http://schemas.microsoft.com/office/drawing/2014/main" id="{0DFDB45A-A47A-4FA4-8F2F-C99DE2086C75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13">
            <a:extLst>
              <a:ext uri="{FF2B5EF4-FFF2-40B4-BE49-F238E27FC236}">
                <a16:creationId xmlns:a16="http://schemas.microsoft.com/office/drawing/2014/main" id="{A4E55A32-2323-47BC-AC2F-0B2EDD32E68D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7" name="object 14">
            <a:extLst>
              <a:ext uri="{FF2B5EF4-FFF2-40B4-BE49-F238E27FC236}">
                <a16:creationId xmlns:a16="http://schemas.microsoft.com/office/drawing/2014/main" id="{61B737CC-9B15-48AD-BFBB-43350FADE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37536" y="2488438"/>
            <a:ext cx="5803646" cy="2270125"/>
            <a:chOff x="1613535" y="2488437"/>
            <a:chExt cx="5803646" cy="2270125"/>
          </a:xfrm>
        </p:grpSpPr>
        <p:sp>
          <p:nvSpPr>
            <p:cNvPr id="46" name="object 46"/>
            <p:cNvSpPr/>
            <p:nvPr/>
          </p:nvSpPr>
          <p:spPr>
            <a:xfrm>
              <a:off x="1613535" y="2488437"/>
              <a:ext cx="4417060" cy="2270125"/>
            </a:xfrm>
            <a:custGeom>
              <a:avLst/>
              <a:gdLst/>
              <a:ahLst/>
              <a:cxnLst/>
              <a:rect l="l" t="t" r="r" b="b"/>
              <a:pathLst>
                <a:path w="4417060" h="2270125">
                  <a:moveTo>
                    <a:pt x="1318387" y="1729359"/>
                  </a:moveTo>
                  <a:lnTo>
                    <a:pt x="1264412" y="1649476"/>
                  </a:lnTo>
                  <a:lnTo>
                    <a:pt x="1263015" y="1647317"/>
                  </a:lnTo>
                  <a:lnTo>
                    <a:pt x="1259967" y="1646682"/>
                  </a:lnTo>
                  <a:lnTo>
                    <a:pt x="1257808" y="1648206"/>
                  </a:lnTo>
                  <a:lnTo>
                    <a:pt x="1255649" y="1649603"/>
                  </a:lnTo>
                  <a:lnTo>
                    <a:pt x="1255014" y="1652651"/>
                  </a:lnTo>
                  <a:lnTo>
                    <a:pt x="1256538" y="1654810"/>
                  </a:lnTo>
                  <a:lnTo>
                    <a:pt x="1296162" y="1713395"/>
                  </a:lnTo>
                  <a:lnTo>
                    <a:pt x="4191" y="1090930"/>
                  </a:lnTo>
                  <a:lnTo>
                    <a:pt x="0" y="1099566"/>
                  </a:lnTo>
                  <a:lnTo>
                    <a:pt x="1291996" y="1721866"/>
                  </a:lnTo>
                  <a:lnTo>
                    <a:pt x="1221486" y="1727454"/>
                  </a:lnTo>
                  <a:lnTo>
                    <a:pt x="1218946" y="1727708"/>
                  </a:lnTo>
                  <a:lnTo>
                    <a:pt x="1216914" y="1729994"/>
                  </a:lnTo>
                  <a:lnTo>
                    <a:pt x="1217422" y="1735201"/>
                  </a:lnTo>
                  <a:lnTo>
                    <a:pt x="1219708" y="1737106"/>
                  </a:lnTo>
                  <a:lnTo>
                    <a:pt x="1222248" y="1736979"/>
                  </a:lnTo>
                  <a:lnTo>
                    <a:pt x="1316774" y="1729486"/>
                  </a:lnTo>
                  <a:lnTo>
                    <a:pt x="1318387" y="1729359"/>
                  </a:lnTo>
                  <a:close/>
                </a:path>
                <a:path w="4417060" h="2270125">
                  <a:moveTo>
                    <a:pt x="1354709" y="270637"/>
                  </a:moveTo>
                  <a:lnTo>
                    <a:pt x="1347558" y="269367"/>
                  </a:lnTo>
                  <a:lnTo>
                    <a:pt x="1259713" y="253746"/>
                  </a:lnTo>
                  <a:lnTo>
                    <a:pt x="1257173" y="253238"/>
                  </a:lnTo>
                  <a:lnTo>
                    <a:pt x="1254760" y="255016"/>
                  </a:lnTo>
                  <a:lnTo>
                    <a:pt x="1253744" y="260096"/>
                  </a:lnTo>
                  <a:lnTo>
                    <a:pt x="1255522" y="262636"/>
                  </a:lnTo>
                  <a:lnTo>
                    <a:pt x="1258062" y="263017"/>
                  </a:lnTo>
                  <a:lnTo>
                    <a:pt x="1327645" y="275437"/>
                  </a:lnTo>
                  <a:lnTo>
                    <a:pt x="508" y="762381"/>
                  </a:lnTo>
                  <a:lnTo>
                    <a:pt x="3683" y="771271"/>
                  </a:lnTo>
                  <a:lnTo>
                    <a:pt x="1330896" y="284467"/>
                  </a:lnTo>
                  <a:lnTo>
                    <a:pt x="1285875" y="338836"/>
                  </a:lnTo>
                  <a:lnTo>
                    <a:pt x="1284224" y="340868"/>
                  </a:lnTo>
                  <a:lnTo>
                    <a:pt x="1284478" y="343789"/>
                  </a:lnTo>
                  <a:lnTo>
                    <a:pt x="1286510" y="345567"/>
                  </a:lnTo>
                  <a:lnTo>
                    <a:pt x="1288542" y="347218"/>
                  </a:lnTo>
                  <a:lnTo>
                    <a:pt x="1291590" y="346964"/>
                  </a:lnTo>
                  <a:lnTo>
                    <a:pt x="1293241" y="344932"/>
                  </a:lnTo>
                  <a:lnTo>
                    <a:pt x="1354709" y="270637"/>
                  </a:lnTo>
                  <a:close/>
                </a:path>
                <a:path w="4417060" h="2270125">
                  <a:moveTo>
                    <a:pt x="1603502" y="1413510"/>
                  </a:moveTo>
                  <a:lnTo>
                    <a:pt x="1602867" y="1410462"/>
                  </a:lnTo>
                  <a:lnTo>
                    <a:pt x="1600708" y="1409065"/>
                  </a:lnTo>
                  <a:lnTo>
                    <a:pt x="1598422" y="1407668"/>
                  </a:lnTo>
                  <a:lnTo>
                    <a:pt x="1595501" y="1408303"/>
                  </a:lnTo>
                  <a:lnTo>
                    <a:pt x="1594104" y="1410589"/>
                  </a:lnTo>
                  <a:lnTo>
                    <a:pt x="1556258" y="1470304"/>
                  </a:lnTo>
                  <a:lnTo>
                    <a:pt x="1591564" y="503047"/>
                  </a:lnTo>
                  <a:lnTo>
                    <a:pt x="1582166" y="502666"/>
                  </a:lnTo>
                  <a:lnTo>
                    <a:pt x="1546860" y="1470012"/>
                  </a:lnTo>
                  <a:lnTo>
                    <a:pt x="1513459" y="1407668"/>
                  </a:lnTo>
                  <a:lnTo>
                    <a:pt x="1512189" y="1405382"/>
                  </a:lnTo>
                  <a:lnTo>
                    <a:pt x="1509395" y="1404493"/>
                  </a:lnTo>
                  <a:lnTo>
                    <a:pt x="1506982" y="1405636"/>
                  </a:lnTo>
                  <a:lnTo>
                    <a:pt x="1504696" y="1406906"/>
                  </a:lnTo>
                  <a:lnTo>
                    <a:pt x="1503807" y="1409827"/>
                  </a:lnTo>
                  <a:lnTo>
                    <a:pt x="1505077" y="1412113"/>
                  </a:lnTo>
                  <a:lnTo>
                    <a:pt x="1550543" y="1497076"/>
                  </a:lnTo>
                  <a:lnTo>
                    <a:pt x="1556410" y="1487805"/>
                  </a:lnTo>
                  <a:lnTo>
                    <a:pt x="1602105" y="1415669"/>
                  </a:lnTo>
                  <a:lnTo>
                    <a:pt x="1603502" y="1413510"/>
                  </a:lnTo>
                  <a:close/>
                </a:path>
                <a:path w="4417060" h="2270125">
                  <a:moveTo>
                    <a:pt x="2980309" y="1148715"/>
                  </a:moveTo>
                  <a:lnTo>
                    <a:pt x="2973133" y="1147191"/>
                  </a:lnTo>
                  <a:lnTo>
                    <a:pt x="2885948" y="1128649"/>
                  </a:lnTo>
                  <a:lnTo>
                    <a:pt x="2883408" y="1128014"/>
                  </a:lnTo>
                  <a:lnTo>
                    <a:pt x="2880868" y="1129665"/>
                  </a:lnTo>
                  <a:lnTo>
                    <a:pt x="2879852" y="1134872"/>
                  </a:lnTo>
                  <a:lnTo>
                    <a:pt x="2881376" y="1137412"/>
                  </a:lnTo>
                  <a:lnTo>
                    <a:pt x="2884043" y="1137920"/>
                  </a:lnTo>
                  <a:lnTo>
                    <a:pt x="2953105" y="1152677"/>
                  </a:lnTo>
                  <a:lnTo>
                    <a:pt x="1713344" y="1560576"/>
                  </a:lnTo>
                  <a:lnTo>
                    <a:pt x="1716278" y="1569593"/>
                  </a:lnTo>
                  <a:lnTo>
                    <a:pt x="2956102" y="1161707"/>
                  </a:lnTo>
                  <a:lnTo>
                    <a:pt x="2909189" y="1214628"/>
                  </a:lnTo>
                  <a:lnTo>
                    <a:pt x="2907538" y="1216533"/>
                  </a:lnTo>
                  <a:lnTo>
                    <a:pt x="2907665" y="1219581"/>
                  </a:lnTo>
                  <a:lnTo>
                    <a:pt x="2911602" y="1223010"/>
                  </a:lnTo>
                  <a:lnTo>
                    <a:pt x="2914650" y="1222883"/>
                  </a:lnTo>
                  <a:lnTo>
                    <a:pt x="2916301" y="1220851"/>
                  </a:lnTo>
                  <a:lnTo>
                    <a:pt x="2980309" y="1148715"/>
                  </a:lnTo>
                  <a:close/>
                </a:path>
                <a:path w="4417060" h="2270125">
                  <a:moveTo>
                    <a:pt x="3597148" y="38354"/>
                  </a:moveTo>
                  <a:lnTo>
                    <a:pt x="3588982" y="34925"/>
                  </a:lnTo>
                  <a:lnTo>
                    <a:pt x="3505835" y="0"/>
                  </a:lnTo>
                  <a:lnTo>
                    <a:pt x="3503041" y="1143"/>
                  </a:lnTo>
                  <a:lnTo>
                    <a:pt x="3501009" y="5969"/>
                  </a:lnTo>
                  <a:lnTo>
                    <a:pt x="3502152" y="8763"/>
                  </a:lnTo>
                  <a:lnTo>
                    <a:pt x="3569589" y="37223"/>
                  </a:lnTo>
                  <a:lnTo>
                    <a:pt x="1818513" y="265938"/>
                  </a:lnTo>
                  <a:lnTo>
                    <a:pt x="1819656" y="275336"/>
                  </a:lnTo>
                  <a:lnTo>
                    <a:pt x="3570846" y="46621"/>
                  </a:lnTo>
                  <a:lnTo>
                    <a:pt x="3514979" y="89789"/>
                  </a:lnTo>
                  <a:lnTo>
                    <a:pt x="3512947" y="91440"/>
                  </a:lnTo>
                  <a:lnTo>
                    <a:pt x="3512566" y="94361"/>
                  </a:lnTo>
                  <a:lnTo>
                    <a:pt x="3515741" y="98552"/>
                  </a:lnTo>
                  <a:lnTo>
                    <a:pt x="3518789" y="98933"/>
                  </a:lnTo>
                  <a:lnTo>
                    <a:pt x="3520821" y="97282"/>
                  </a:lnTo>
                  <a:lnTo>
                    <a:pt x="3597148" y="38354"/>
                  </a:lnTo>
                  <a:close/>
                </a:path>
                <a:path w="4417060" h="2270125">
                  <a:moveTo>
                    <a:pt x="4416806" y="2237359"/>
                  </a:moveTo>
                  <a:lnTo>
                    <a:pt x="4342257" y="2172081"/>
                  </a:lnTo>
                  <a:lnTo>
                    <a:pt x="4339336" y="2172335"/>
                  </a:lnTo>
                  <a:lnTo>
                    <a:pt x="4337558" y="2174367"/>
                  </a:lnTo>
                  <a:lnTo>
                    <a:pt x="4335780" y="2176272"/>
                  </a:lnTo>
                  <a:lnTo>
                    <a:pt x="4336034" y="2179320"/>
                  </a:lnTo>
                  <a:lnTo>
                    <a:pt x="4391203" y="2227542"/>
                  </a:lnTo>
                  <a:lnTo>
                    <a:pt x="1783715" y="1724660"/>
                  </a:lnTo>
                  <a:lnTo>
                    <a:pt x="1781937" y="1733931"/>
                  </a:lnTo>
                  <a:lnTo>
                    <a:pt x="4389221" y="2236901"/>
                  </a:lnTo>
                  <a:lnTo>
                    <a:pt x="4322699" y="2260219"/>
                  </a:lnTo>
                  <a:lnTo>
                    <a:pt x="4320286" y="2261108"/>
                  </a:lnTo>
                  <a:lnTo>
                    <a:pt x="4319016" y="2263775"/>
                  </a:lnTo>
                  <a:lnTo>
                    <a:pt x="4319778" y="2266315"/>
                  </a:lnTo>
                  <a:lnTo>
                    <a:pt x="4320667" y="2268855"/>
                  </a:lnTo>
                  <a:lnTo>
                    <a:pt x="4323461" y="2270125"/>
                  </a:lnTo>
                  <a:lnTo>
                    <a:pt x="4325874" y="2269236"/>
                  </a:lnTo>
                  <a:lnTo>
                    <a:pt x="4408462" y="2240280"/>
                  </a:lnTo>
                  <a:lnTo>
                    <a:pt x="4416806" y="223735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64611" y="2910713"/>
              <a:ext cx="1299210" cy="567055"/>
            </a:xfrm>
            <a:custGeom>
              <a:avLst/>
              <a:gdLst/>
              <a:ahLst/>
              <a:cxnLst/>
              <a:rect l="l" t="t" r="r" b="b"/>
              <a:pathLst>
                <a:path w="1299210" h="567054">
                  <a:moveTo>
                    <a:pt x="26826" y="18712"/>
                  </a:moveTo>
                  <a:lnTo>
                    <a:pt x="17364" y="19921"/>
                  </a:lnTo>
                  <a:lnTo>
                    <a:pt x="22944" y="27392"/>
                  </a:lnTo>
                  <a:lnTo>
                    <a:pt x="1295273" y="566674"/>
                  </a:lnTo>
                  <a:lnTo>
                    <a:pt x="1299083" y="557911"/>
                  </a:lnTo>
                  <a:lnTo>
                    <a:pt x="26826" y="18712"/>
                  </a:lnTo>
                  <a:close/>
                </a:path>
                <a:path w="1299210" h="567054">
                  <a:moveTo>
                    <a:pt x="98171" y="0"/>
                  </a:moveTo>
                  <a:lnTo>
                    <a:pt x="95630" y="381"/>
                  </a:lnTo>
                  <a:lnTo>
                    <a:pt x="0" y="12573"/>
                  </a:lnTo>
                  <a:lnTo>
                    <a:pt x="57658" y="89788"/>
                  </a:lnTo>
                  <a:lnTo>
                    <a:pt x="59309" y="91821"/>
                  </a:lnTo>
                  <a:lnTo>
                    <a:pt x="62229" y="92328"/>
                  </a:lnTo>
                  <a:lnTo>
                    <a:pt x="66421" y="89153"/>
                  </a:lnTo>
                  <a:lnTo>
                    <a:pt x="66928" y="86106"/>
                  </a:lnTo>
                  <a:lnTo>
                    <a:pt x="65277" y="84074"/>
                  </a:lnTo>
                  <a:lnTo>
                    <a:pt x="22944" y="27392"/>
                  </a:lnTo>
                  <a:lnTo>
                    <a:pt x="6858" y="20574"/>
                  </a:lnTo>
                  <a:lnTo>
                    <a:pt x="10540" y="11811"/>
                  </a:lnTo>
                  <a:lnTo>
                    <a:pt x="80864" y="11811"/>
                  </a:lnTo>
                  <a:lnTo>
                    <a:pt x="96774" y="9778"/>
                  </a:lnTo>
                  <a:lnTo>
                    <a:pt x="99440" y="9398"/>
                  </a:lnTo>
                  <a:lnTo>
                    <a:pt x="101218" y="7112"/>
                  </a:lnTo>
                  <a:lnTo>
                    <a:pt x="100964" y="4445"/>
                  </a:lnTo>
                  <a:lnTo>
                    <a:pt x="100584" y="1777"/>
                  </a:lnTo>
                  <a:lnTo>
                    <a:pt x="98171" y="0"/>
                  </a:lnTo>
                  <a:close/>
                </a:path>
                <a:path w="1299210" h="567054">
                  <a:moveTo>
                    <a:pt x="10540" y="11811"/>
                  </a:moveTo>
                  <a:lnTo>
                    <a:pt x="6858" y="20574"/>
                  </a:lnTo>
                  <a:lnTo>
                    <a:pt x="22944" y="27392"/>
                  </a:lnTo>
                  <a:lnTo>
                    <a:pt x="18137" y="20954"/>
                  </a:lnTo>
                  <a:lnTo>
                    <a:pt x="9271" y="20954"/>
                  </a:lnTo>
                  <a:lnTo>
                    <a:pt x="12446" y="13335"/>
                  </a:lnTo>
                  <a:lnTo>
                    <a:pt x="14136" y="13335"/>
                  </a:lnTo>
                  <a:lnTo>
                    <a:pt x="10540" y="11811"/>
                  </a:lnTo>
                  <a:close/>
                </a:path>
                <a:path w="1299210" h="567054">
                  <a:moveTo>
                    <a:pt x="12446" y="13335"/>
                  </a:moveTo>
                  <a:lnTo>
                    <a:pt x="9271" y="20954"/>
                  </a:lnTo>
                  <a:lnTo>
                    <a:pt x="17364" y="19921"/>
                  </a:lnTo>
                  <a:lnTo>
                    <a:pt x="12446" y="13335"/>
                  </a:lnTo>
                  <a:close/>
                </a:path>
                <a:path w="1299210" h="567054">
                  <a:moveTo>
                    <a:pt x="17364" y="19921"/>
                  </a:moveTo>
                  <a:lnTo>
                    <a:pt x="9271" y="20954"/>
                  </a:lnTo>
                  <a:lnTo>
                    <a:pt x="18137" y="20954"/>
                  </a:lnTo>
                  <a:lnTo>
                    <a:pt x="17364" y="19921"/>
                  </a:lnTo>
                  <a:close/>
                </a:path>
                <a:path w="1299210" h="567054">
                  <a:moveTo>
                    <a:pt x="14136" y="13335"/>
                  </a:moveTo>
                  <a:lnTo>
                    <a:pt x="12446" y="13335"/>
                  </a:lnTo>
                  <a:lnTo>
                    <a:pt x="17364" y="19921"/>
                  </a:lnTo>
                  <a:lnTo>
                    <a:pt x="26826" y="18712"/>
                  </a:lnTo>
                  <a:lnTo>
                    <a:pt x="14136" y="13335"/>
                  </a:lnTo>
                  <a:close/>
                </a:path>
                <a:path w="1299210" h="567054">
                  <a:moveTo>
                    <a:pt x="80864" y="11811"/>
                  </a:moveTo>
                  <a:lnTo>
                    <a:pt x="10540" y="11811"/>
                  </a:lnTo>
                  <a:lnTo>
                    <a:pt x="26826" y="18712"/>
                  </a:lnTo>
                  <a:lnTo>
                    <a:pt x="80864" y="11811"/>
                  </a:lnTo>
                  <a:close/>
                </a:path>
              </a:pathLst>
            </a:custGeom>
            <a:solidFill>
              <a:srgbClr val="8A50A6"/>
            </a:solidFill>
            <a:ln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821936" y="2522473"/>
              <a:ext cx="2595245" cy="2042795"/>
            </a:xfrm>
            <a:custGeom>
              <a:avLst/>
              <a:gdLst/>
              <a:ahLst/>
              <a:cxnLst/>
              <a:rect l="l" t="t" r="r" b="b"/>
              <a:pathLst>
                <a:path w="2595245" h="2042795">
                  <a:moveTo>
                    <a:pt x="456692" y="168529"/>
                  </a:moveTo>
                  <a:lnTo>
                    <a:pt x="371094" y="212852"/>
                  </a:lnTo>
                  <a:lnTo>
                    <a:pt x="368808" y="214122"/>
                  </a:lnTo>
                  <a:lnTo>
                    <a:pt x="367919" y="216916"/>
                  </a:lnTo>
                  <a:lnTo>
                    <a:pt x="369062" y="219329"/>
                  </a:lnTo>
                  <a:lnTo>
                    <a:pt x="370332" y="221615"/>
                  </a:lnTo>
                  <a:lnTo>
                    <a:pt x="373126" y="222504"/>
                  </a:lnTo>
                  <a:lnTo>
                    <a:pt x="375539" y="221361"/>
                  </a:lnTo>
                  <a:lnTo>
                    <a:pt x="438264" y="188836"/>
                  </a:lnTo>
                  <a:lnTo>
                    <a:pt x="0" y="879983"/>
                  </a:lnTo>
                  <a:lnTo>
                    <a:pt x="8128" y="885063"/>
                  </a:lnTo>
                  <a:lnTo>
                    <a:pt x="446252" y="193941"/>
                  </a:lnTo>
                  <a:lnTo>
                    <a:pt x="443611" y="264541"/>
                  </a:lnTo>
                  <a:lnTo>
                    <a:pt x="443484" y="267208"/>
                  </a:lnTo>
                  <a:lnTo>
                    <a:pt x="445643" y="269367"/>
                  </a:lnTo>
                  <a:lnTo>
                    <a:pt x="448183" y="269494"/>
                  </a:lnTo>
                  <a:lnTo>
                    <a:pt x="450850" y="269494"/>
                  </a:lnTo>
                  <a:lnTo>
                    <a:pt x="453009" y="267462"/>
                  </a:lnTo>
                  <a:lnTo>
                    <a:pt x="453148" y="264541"/>
                  </a:lnTo>
                  <a:lnTo>
                    <a:pt x="456488" y="173990"/>
                  </a:lnTo>
                  <a:lnTo>
                    <a:pt x="456692" y="168529"/>
                  </a:lnTo>
                  <a:close/>
                </a:path>
                <a:path w="2595245" h="2042795">
                  <a:moveTo>
                    <a:pt x="1276477" y="2039112"/>
                  </a:moveTo>
                  <a:lnTo>
                    <a:pt x="1275816" y="2037715"/>
                  </a:lnTo>
                  <a:lnTo>
                    <a:pt x="1234186" y="1949577"/>
                  </a:lnTo>
                  <a:lnTo>
                    <a:pt x="1231265" y="1948561"/>
                  </a:lnTo>
                  <a:lnTo>
                    <a:pt x="1228979" y="1949704"/>
                  </a:lnTo>
                  <a:lnTo>
                    <a:pt x="1226566" y="1950847"/>
                  </a:lnTo>
                  <a:lnTo>
                    <a:pt x="1225550" y="1953641"/>
                  </a:lnTo>
                  <a:lnTo>
                    <a:pt x="1256868" y="2019884"/>
                  </a:lnTo>
                  <a:lnTo>
                    <a:pt x="170942" y="1274953"/>
                  </a:lnTo>
                  <a:lnTo>
                    <a:pt x="165608" y="1282827"/>
                  </a:lnTo>
                  <a:lnTo>
                    <a:pt x="1251254" y="2027656"/>
                  </a:lnTo>
                  <a:lnTo>
                    <a:pt x="1180973" y="2022475"/>
                  </a:lnTo>
                  <a:lnTo>
                    <a:pt x="1178433" y="2022348"/>
                  </a:lnTo>
                  <a:lnTo>
                    <a:pt x="1176147" y="2024253"/>
                  </a:lnTo>
                  <a:lnTo>
                    <a:pt x="1175893" y="2026920"/>
                  </a:lnTo>
                  <a:lnTo>
                    <a:pt x="1175766" y="2029587"/>
                  </a:lnTo>
                  <a:lnTo>
                    <a:pt x="1177671" y="2031873"/>
                  </a:lnTo>
                  <a:lnTo>
                    <a:pt x="1180338" y="2032000"/>
                  </a:lnTo>
                  <a:lnTo>
                    <a:pt x="1276477" y="2039112"/>
                  </a:lnTo>
                  <a:close/>
                </a:path>
                <a:path w="2595245" h="2042795">
                  <a:moveTo>
                    <a:pt x="2526665" y="897001"/>
                  </a:moveTo>
                  <a:lnTo>
                    <a:pt x="2518435" y="893191"/>
                  </a:lnTo>
                  <a:lnTo>
                    <a:pt x="2439162" y="856488"/>
                  </a:lnTo>
                  <a:lnTo>
                    <a:pt x="2436876" y="855472"/>
                  </a:lnTo>
                  <a:lnTo>
                    <a:pt x="2433955" y="856488"/>
                  </a:lnTo>
                  <a:lnTo>
                    <a:pt x="2432939" y="858901"/>
                  </a:lnTo>
                  <a:lnTo>
                    <a:pt x="2431796" y="861187"/>
                  </a:lnTo>
                  <a:lnTo>
                    <a:pt x="2432812" y="864108"/>
                  </a:lnTo>
                  <a:lnTo>
                    <a:pt x="2435225" y="865124"/>
                  </a:lnTo>
                  <a:lnTo>
                    <a:pt x="2499360" y="894867"/>
                  </a:lnTo>
                  <a:lnTo>
                    <a:pt x="235839" y="1109980"/>
                  </a:lnTo>
                  <a:lnTo>
                    <a:pt x="236728" y="1119505"/>
                  </a:lnTo>
                  <a:lnTo>
                    <a:pt x="2500147" y="904265"/>
                  </a:lnTo>
                  <a:lnTo>
                    <a:pt x="2442845" y="945515"/>
                  </a:lnTo>
                  <a:lnTo>
                    <a:pt x="2440686" y="947039"/>
                  </a:lnTo>
                  <a:lnTo>
                    <a:pt x="2440178" y="949960"/>
                  </a:lnTo>
                  <a:lnTo>
                    <a:pt x="2441829" y="952119"/>
                  </a:lnTo>
                  <a:lnTo>
                    <a:pt x="2443353" y="954278"/>
                  </a:lnTo>
                  <a:lnTo>
                    <a:pt x="2446274" y="954786"/>
                  </a:lnTo>
                  <a:lnTo>
                    <a:pt x="2448433" y="953262"/>
                  </a:lnTo>
                  <a:lnTo>
                    <a:pt x="2526665" y="897001"/>
                  </a:lnTo>
                  <a:close/>
                </a:path>
                <a:path w="2595245" h="2042795">
                  <a:moveTo>
                    <a:pt x="2594737" y="1061212"/>
                  </a:moveTo>
                  <a:lnTo>
                    <a:pt x="2501392" y="1085088"/>
                  </a:lnTo>
                  <a:lnTo>
                    <a:pt x="2498852" y="1085850"/>
                  </a:lnTo>
                  <a:lnTo>
                    <a:pt x="2497328" y="1088390"/>
                  </a:lnTo>
                  <a:lnTo>
                    <a:pt x="2498598" y="1093470"/>
                  </a:lnTo>
                  <a:lnTo>
                    <a:pt x="2501138" y="1094994"/>
                  </a:lnTo>
                  <a:lnTo>
                    <a:pt x="2572181" y="1076756"/>
                  </a:lnTo>
                  <a:lnTo>
                    <a:pt x="1601470" y="2035683"/>
                  </a:lnTo>
                  <a:lnTo>
                    <a:pt x="1608201" y="2042414"/>
                  </a:lnTo>
                  <a:lnTo>
                    <a:pt x="2578836" y="1083564"/>
                  </a:lnTo>
                  <a:lnTo>
                    <a:pt x="2560447" y="1151763"/>
                  </a:lnTo>
                  <a:lnTo>
                    <a:pt x="2559685" y="1154303"/>
                  </a:lnTo>
                  <a:lnTo>
                    <a:pt x="2561209" y="1156970"/>
                  </a:lnTo>
                  <a:lnTo>
                    <a:pt x="2566289" y="1158240"/>
                  </a:lnTo>
                  <a:lnTo>
                    <a:pt x="2568956" y="1156843"/>
                  </a:lnTo>
                  <a:lnTo>
                    <a:pt x="2569591" y="1154303"/>
                  </a:lnTo>
                  <a:lnTo>
                    <a:pt x="2593873" y="1064387"/>
                  </a:lnTo>
                  <a:lnTo>
                    <a:pt x="2594737" y="1061212"/>
                  </a:lnTo>
                  <a:close/>
                </a:path>
                <a:path w="2595245" h="2042795">
                  <a:moveTo>
                    <a:pt x="2594737" y="732790"/>
                  </a:moveTo>
                  <a:lnTo>
                    <a:pt x="2536698" y="655828"/>
                  </a:lnTo>
                  <a:lnTo>
                    <a:pt x="2535047" y="653796"/>
                  </a:lnTo>
                  <a:lnTo>
                    <a:pt x="2532126" y="653288"/>
                  </a:lnTo>
                  <a:lnTo>
                    <a:pt x="2527935" y="656463"/>
                  </a:lnTo>
                  <a:lnTo>
                    <a:pt x="2527427" y="659511"/>
                  </a:lnTo>
                  <a:lnTo>
                    <a:pt x="2529078" y="661543"/>
                  </a:lnTo>
                  <a:lnTo>
                    <a:pt x="2571572" y="717981"/>
                  </a:lnTo>
                  <a:lnTo>
                    <a:pt x="854964" y="0"/>
                  </a:lnTo>
                  <a:lnTo>
                    <a:pt x="851281" y="8763"/>
                  </a:lnTo>
                  <a:lnTo>
                    <a:pt x="2567851" y="726732"/>
                  </a:lnTo>
                  <a:lnTo>
                    <a:pt x="2497963" y="735965"/>
                  </a:lnTo>
                  <a:lnTo>
                    <a:pt x="2495296" y="736346"/>
                  </a:lnTo>
                  <a:lnTo>
                    <a:pt x="2493518" y="738759"/>
                  </a:lnTo>
                  <a:lnTo>
                    <a:pt x="2493772" y="741426"/>
                  </a:lnTo>
                  <a:lnTo>
                    <a:pt x="2494153" y="743966"/>
                  </a:lnTo>
                  <a:lnTo>
                    <a:pt x="2496566" y="745871"/>
                  </a:lnTo>
                  <a:lnTo>
                    <a:pt x="2499106" y="745490"/>
                  </a:lnTo>
                  <a:lnTo>
                    <a:pt x="2588996" y="733552"/>
                  </a:lnTo>
                  <a:lnTo>
                    <a:pt x="2594737" y="73279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801239" y="25123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811717" y="2525064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01239" y="27300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799017" y="27300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0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796795" y="227741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811717" y="229011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marL="8255" algn="ctr">
                        <a:lnSpc>
                          <a:spcPts val="16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63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9525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0" name="object 70"/>
          <p:cNvGrpSpPr/>
          <p:nvPr/>
        </p:nvGrpSpPr>
        <p:grpSpPr>
          <a:xfrm>
            <a:off x="6726429" y="3109264"/>
            <a:ext cx="475615" cy="257810"/>
            <a:chOff x="5202428" y="3109264"/>
            <a:chExt cx="475615" cy="257810"/>
          </a:xfrm>
        </p:grpSpPr>
        <p:sp>
          <p:nvSpPr>
            <p:cNvPr id="71" name="object 71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749606" y="3074289"/>
            <a:ext cx="42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739129" y="33396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736906" y="33396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8425">
              <a:spcBef>
                <a:spcPts val="5"/>
              </a:spcBef>
            </a:pPr>
            <a:r>
              <a:rPr sz="1400" spc="-10" dirty="0">
                <a:latin typeface="Carlito"/>
                <a:cs typeface="Carlito"/>
              </a:rPr>
              <a:t>Sim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721984" y="2874314"/>
            <a:ext cx="475615" cy="257810"/>
            <a:chOff x="5197983" y="2874314"/>
            <a:chExt cx="475615" cy="257810"/>
          </a:xfrm>
        </p:grpSpPr>
        <p:sp>
          <p:nvSpPr>
            <p:cNvPr id="77" name="object 77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414643" y="2839035"/>
            <a:ext cx="760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89584" algn="l"/>
              </a:tabLst>
            </a:pPr>
            <a:r>
              <a:rPr sz="2700" baseline="1543" dirty="0">
                <a:latin typeface="Carlito"/>
                <a:cs typeface="Carlito"/>
              </a:rPr>
              <a:t>4	</a:t>
            </a: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270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016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object 81"/>
          <p:cNvSpPr/>
          <p:nvPr/>
        </p:nvSpPr>
        <p:spPr>
          <a:xfrm>
            <a:off x="4951096" y="4728387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961573" y="4741087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948873" y="4946192"/>
            <a:ext cx="450215" cy="216726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6985" algn="ctr">
              <a:spcBef>
                <a:spcPts val="10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946651" y="44935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961573" y="450626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88" name="object 4">
            <a:extLst>
              <a:ext uri="{FF2B5EF4-FFF2-40B4-BE49-F238E27FC236}">
                <a16:creationId xmlns:a16="http://schemas.microsoft.com/office/drawing/2014/main" id="{A7C433C7-857B-457C-9492-5AD1681C751D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89" name="object 5">
              <a:extLst>
                <a:ext uri="{FF2B5EF4-FFF2-40B4-BE49-F238E27FC236}">
                  <a16:creationId xmlns:a16="http://schemas.microsoft.com/office/drawing/2014/main" id="{3803041F-4CBD-45A3-9F14-FB24CA7D2FAC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6">
              <a:extLst>
                <a:ext uri="{FF2B5EF4-FFF2-40B4-BE49-F238E27FC236}">
                  <a16:creationId xmlns:a16="http://schemas.microsoft.com/office/drawing/2014/main" id="{8EBDFCFC-C04A-4CE3-9BCE-0BC47F1F734D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7">
              <a:extLst>
                <a:ext uri="{FF2B5EF4-FFF2-40B4-BE49-F238E27FC236}">
                  <a16:creationId xmlns:a16="http://schemas.microsoft.com/office/drawing/2014/main" id="{A5B43797-8DE0-44F7-BB91-EC0EE8D926A7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">
              <a:extLst>
                <a:ext uri="{FF2B5EF4-FFF2-40B4-BE49-F238E27FC236}">
                  <a16:creationId xmlns:a16="http://schemas.microsoft.com/office/drawing/2014/main" id="{8F8F9DF8-205A-4417-883C-E5BAD7680226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">
              <a:extLst>
                <a:ext uri="{FF2B5EF4-FFF2-40B4-BE49-F238E27FC236}">
                  <a16:creationId xmlns:a16="http://schemas.microsoft.com/office/drawing/2014/main" id="{D6A3CF70-2CEB-4C89-8937-5780E6F579B1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0">
              <a:extLst>
                <a:ext uri="{FF2B5EF4-FFF2-40B4-BE49-F238E27FC236}">
                  <a16:creationId xmlns:a16="http://schemas.microsoft.com/office/drawing/2014/main" id="{5B1080B1-F546-4E8F-9233-69079F288A54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1">
              <a:extLst>
                <a:ext uri="{FF2B5EF4-FFF2-40B4-BE49-F238E27FC236}">
                  <a16:creationId xmlns:a16="http://schemas.microsoft.com/office/drawing/2014/main" id="{9AF2C4F6-DA17-4E08-BC1D-8F011D9B6A90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12">
              <a:extLst>
                <a:ext uri="{FF2B5EF4-FFF2-40B4-BE49-F238E27FC236}">
                  <a16:creationId xmlns:a16="http://schemas.microsoft.com/office/drawing/2014/main" id="{29B8E5AB-6C9F-4211-A43E-A84206524B4F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13">
            <a:extLst>
              <a:ext uri="{FF2B5EF4-FFF2-40B4-BE49-F238E27FC236}">
                <a16:creationId xmlns:a16="http://schemas.microsoft.com/office/drawing/2014/main" id="{9D047A78-DEA0-464A-A70A-FCC19DC5F60D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8" name="object 14">
            <a:extLst>
              <a:ext uri="{FF2B5EF4-FFF2-40B4-BE49-F238E27FC236}">
                <a16:creationId xmlns:a16="http://schemas.microsoft.com/office/drawing/2014/main" id="{7540494F-34C5-4784-8C1E-8F404D366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37536" y="2488438"/>
            <a:ext cx="5803646" cy="2270125"/>
            <a:chOff x="1613535" y="2488437"/>
            <a:chExt cx="5803646" cy="2270125"/>
          </a:xfrm>
        </p:grpSpPr>
        <p:sp>
          <p:nvSpPr>
            <p:cNvPr id="46" name="object 46"/>
            <p:cNvSpPr/>
            <p:nvPr/>
          </p:nvSpPr>
          <p:spPr>
            <a:xfrm>
              <a:off x="1613535" y="2488437"/>
              <a:ext cx="4417060" cy="2270125"/>
            </a:xfrm>
            <a:custGeom>
              <a:avLst/>
              <a:gdLst/>
              <a:ahLst/>
              <a:cxnLst/>
              <a:rect l="l" t="t" r="r" b="b"/>
              <a:pathLst>
                <a:path w="4417060" h="2270125">
                  <a:moveTo>
                    <a:pt x="1318387" y="1729359"/>
                  </a:moveTo>
                  <a:lnTo>
                    <a:pt x="1264412" y="1649476"/>
                  </a:lnTo>
                  <a:lnTo>
                    <a:pt x="1263015" y="1647317"/>
                  </a:lnTo>
                  <a:lnTo>
                    <a:pt x="1259967" y="1646682"/>
                  </a:lnTo>
                  <a:lnTo>
                    <a:pt x="1257808" y="1648206"/>
                  </a:lnTo>
                  <a:lnTo>
                    <a:pt x="1255649" y="1649603"/>
                  </a:lnTo>
                  <a:lnTo>
                    <a:pt x="1255014" y="1652651"/>
                  </a:lnTo>
                  <a:lnTo>
                    <a:pt x="1256538" y="1654810"/>
                  </a:lnTo>
                  <a:lnTo>
                    <a:pt x="1296162" y="1713395"/>
                  </a:lnTo>
                  <a:lnTo>
                    <a:pt x="4191" y="1090930"/>
                  </a:lnTo>
                  <a:lnTo>
                    <a:pt x="0" y="1099566"/>
                  </a:lnTo>
                  <a:lnTo>
                    <a:pt x="1291996" y="1721866"/>
                  </a:lnTo>
                  <a:lnTo>
                    <a:pt x="1221486" y="1727454"/>
                  </a:lnTo>
                  <a:lnTo>
                    <a:pt x="1218946" y="1727708"/>
                  </a:lnTo>
                  <a:lnTo>
                    <a:pt x="1216914" y="1729994"/>
                  </a:lnTo>
                  <a:lnTo>
                    <a:pt x="1217422" y="1735201"/>
                  </a:lnTo>
                  <a:lnTo>
                    <a:pt x="1219708" y="1737106"/>
                  </a:lnTo>
                  <a:lnTo>
                    <a:pt x="1222248" y="1736979"/>
                  </a:lnTo>
                  <a:lnTo>
                    <a:pt x="1316774" y="1729486"/>
                  </a:lnTo>
                  <a:lnTo>
                    <a:pt x="1318387" y="1729359"/>
                  </a:lnTo>
                  <a:close/>
                </a:path>
                <a:path w="4417060" h="2270125">
                  <a:moveTo>
                    <a:pt x="1354709" y="270637"/>
                  </a:moveTo>
                  <a:lnTo>
                    <a:pt x="1347558" y="269367"/>
                  </a:lnTo>
                  <a:lnTo>
                    <a:pt x="1259713" y="253746"/>
                  </a:lnTo>
                  <a:lnTo>
                    <a:pt x="1257173" y="253238"/>
                  </a:lnTo>
                  <a:lnTo>
                    <a:pt x="1254760" y="255016"/>
                  </a:lnTo>
                  <a:lnTo>
                    <a:pt x="1253744" y="260096"/>
                  </a:lnTo>
                  <a:lnTo>
                    <a:pt x="1255522" y="262636"/>
                  </a:lnTo>
                  <a:lnTo>
                    <a:pt x="1258062" y="263017"/>
                  </a:lnTo>
                  <a:lnTo>
                    <a:pt x="1327645" y="275437"/>
                  </a:lnTo>
                  <a:lnTo>
                    <a:pt x="508" y="762381"/>
                  </a:lnTo>
                  <a:lnTo>
                    <a:pt x="3683" y="771271"/>
                  </a:lnTo>
                  <a:lnTo>
                    <a:pt x="1330896" y="284467"/>
                  </a:lnTo>
                  <a:lnTo>
                    <a:pt x="1285875" y="338836"/>
                  </a:lnTo>
                  <a:lnTo>
                    <a:pt x="1284224" y="340868"/>
                  </a:lnTo>
                  <a:lnTo>
                    <a:pt x="1284478" y="343789"/>
                  </a:lnTo>
                  <a:lnTo>
                    <a:pt x="1286510" y="345567"/>
                  </a:lnTo>
                  <a:lnTo>
                    <a:pt x="1288542" y="347218"/>
                  </a:lnTo>
                  <a:lnTo>
                    <a:pt x="1291590" y="346964"/>
                  </a:lnTo>
                  <a:lnTo>
                    <a:pt x="1293241" y="344932"/>
                  </a:lnTo>
                  <a:lnTo>
                    <a:pt x="1354709" y="270637"/>
                  </a:lnTo>
                  <a:close/>
                </a:path>
                <a:path w="4417060" h="2270125">
                  <a:moveTo>
                    <a:pt x="1603502" y="1413510"/>
                  </a:moveTo>
                  <a:lnTo>
                    <a:pt x="1602867" y="1410462"/>
                  </a:lnTo>
                  <a:lnTo>
                    <a:pt x="1600708" y="1409065"/>
                  </a:lnTo>
                  <a:lnTo>
                    <a:pt x="1598422" y="1407668"/>
                  </a:lnTo>
                  <a:lnTo>
                    <a:pt x="1595501" y="1408303"/>
                  </a:lnTo>
                  <a:lnTo>
                    <a:pt x="1594104" y="1410589"/>
                  </a:lnTo>
                  <a:lnTo>
                    <a:pt x="1556258" y="1470304"/>
                  </a:lnTo>
                  <a:lnTo>
                    <a:pt x="1591564" y="503047"/>
                  </a:lnTo>
                  <a:lnTo>
                    <a:pt x="1582166" y="502666"/>
                  </a:lnTo>
                  <a:lnTo>
                    <a:pt x="1546860" y="1470012"/>
                  </a:lnTo>
                  <a:lnTo>
                    <a:pt x="1513459" y="1407668"/>
                  </a:lnTo>
                  <a:lnTo>
                    <a:pt x="1512189" y="1405382"/>
                  </a:lnTo>
                  <a:lnTo>
                    <a:pt x="1509395" y="1404493"/>
                  </a:lnTo>
                  <a:lnTo>
                    <a:pt x="1506982" y="1405636"/>
                  </a:lnTo>
                  <a:lnTo>
                    <a:pt x="1504696" y="1406906"/>
                  </a:lnTo>
                  <a:lnTo>
                    <a:pt x="1503807" y="1409827"/>
                  </a:lnTo>
                  <a:lnTo>
                    <a:pt x="1505077" y="1412113"/>
                  </a:lnTo>
                  <a:lnTo>
                    <a:pt x="1550543" y="1497076"/>
                  </a:lnTo>
                  <a:lnTo>
                    <a:pt x="1556410" y="1487805"/>
                  </a:lnTo>
                  <a:lnTo>
                    <a:pt x="1602105" y="1415669"/>
                  </a:lnTo>
                  <a:lnTo>
                    <a:pt x="1603502" y="1413510"/>
                  </a:lnTo>
                  <a:close/>
                </a:path>
                <a:path w="4417060" h="2270125">
                  <a:moveTo>
                    <a:pt x="2980309" y="1148715"/>
                  </a:moveTo>
                  <a:lnTo>
                    <a:pt x="2973133" y="1147191"/>
                  </a:lnTo>
                  <a:lnTo>
                    <a:pt x="2885948" y="1128649"/>
                  </a:lnTo>
                  <a:lnTo>
                    <a:pt x="2883408" y="1128014"/>
                  </a:lnTo>
                  <a:lnTo>
                    <a:pt x="2880868" y="1129665"/>
                  </a:lnTo>
                  <a:lnTo>
                    <a:pt x="2879852" y="1134872"/>
                  </a:lnTo>
                  <a:lnTo>
                    <a:pt x="2881376" y="1137412"/>
                  </a:lnTo>
                  <a:lnTo>
                    <a:pt x="2884043" y="1137920"/>
                  </a:lnTo>
                  <a:lnTo>
                    <a:pt x="2953105" y="1152677"/>
                  </a:lnTo>
                  <a:lnTo>
                    <a:pt x="1713344" y="1560576"/>
                  </a:lnTo>
                  <a:lnTo>
                    <a:pt x="1716278" y="1569593"/>
                  </a:lnTo>
                  <a:lnTo>
                    <a:pt x="2956102" y="1161707"/>
                  </a:lnTo>
                  <a:lnTo>
                    <a:pt x="2909189" y="1214628"/>
                  </a:lnTo>
                  <a:lnTo>
                    <a:pt x="2907538" y="1216533"/>
                  </a:lnTo>
                  <a:lnTo>
                    <a:pt x="2907665" y="1219581"/>
                  </a:lnTo>
                  <a:lnTo>
                    <a:pt x="2911602" y="1223010"/>
                  </a:lnTo>
                  <a:lnTo>
                    <a:pt x="2914650" y="1222883"/>
                  </a:lnTo>
                  <a:lnTo>
                    <a:pt x="2916301" y="1220851"/>
                  </a:lnTo>
                  <a:lnTo>
                    <a:pt x="2980309" y="1148715"/>
                  </a:lnTo>
                  <a:close/>
                </a:path>
                <a:path w="4417060" h="2270125">
                  <a:moveTo>
                    <a:pt x="3597148" y="38354"/>
                  </a:moveTo>
                  <a:lnTo>
                    <a:pt x="3588982" y="34925"/>
                  </a:lnTo>
                  <a:lnTo>
                    <a:pt x="3505835" y="0"/>
                  </a:lnTo>
                  <a:lnTo>
                    <a:pt x="3503041" y="1143"/>
                  </a:lnTo>
                  <a:lnTo>
                    <a:pt x="3501009" y="5969"/>
                  </a:lnTo>
                  <a:lnTo>
                    <a:pt x="3502152" y="8763"/>
                  </a:lnTo>
                  <a:lnTo>
                    <a:pt x="3569589" y="37223"/>
                  </a:lnTo>
                  <a:lnTo>
                    <a:pt x="1818513" y="265938"/>
                  </a:lnTo>
                  <a:lnTo>
                    <a:pt x="1819656" y="275336"/>
                  </a:lnTo>
                  <a:lnTo>
                    <a:pt x="3570846" y="46621"/>
                  </a:lnTo>
                  <a:lnTo>
                    <a:pt x="3514979" y="89789"/>
                  </a:lnTo>
                  <a:lnTo>
                    <a:pt x="3512947" y="91440"/>
                  </a:lnTo>
                  <a:lnTo>
                    <a:pt x="3512566" y="94361"/>
                  </a:lnTo>
                  <a:lnTo>
                    <a:pt x="3515741" y="98552"/>
                  </a:lnTo>
                  <a:lnTo>
                    <a:pt x="3518789" y="98933"/>
                  </a:lnTo>
                  <a:lnTo>
                    <a:pt x="3520821" y="97282"/>
                  </a:lnTo>
                  <a:lnTo>
                    <a:pt x="3597148" y="38354"/>
                  </a:lnTo>
                  <a:close/>
                </a:path>
                <a:path w="4417060" h="2270125">
                  <a:moveTo>
                    <a:pt x="4416806" y="2237359"/>
                  </a:moveTo>
                  <a:lnTo>
                    <a:pt x="4342257" y="2172081"/>
                  </a:lnTo>
                  <a:lnTo>
                    <a:pt x="4339336" y="2172335"/>
                  </a:lnTo>
                  <a:lnTo>
                    <a:pt x="4337558" y="2174367"/>
                  </a:lnTo>
                  <a:lnTo>
                    <a:pt x="4335780" y="2176272"/>
                  </a:lnTo>
                  <a:lnTo>
                    <a:pt x="4336034" y="2179320"/>
                  </a:lnTo>
                  <a:lnTo>
                    <a:pt x="4391203" y="2227542"/>
                  </a:lnTo>
                  <a:lnTo>
                    <a:pt x="1783715" y="1724660"/>
                  </a:lnTo>
                  <a:lnTo>
                    <a:pt x="1781937" y="1733931"/>
                  </a:lnTo>
                  <a:lnTo>
                    <a:pt x="4389221" y="2236901"/>
                  </a:lnTo>
                  <a:lnTo>
                    <a:pt x="4322699" y="2260219"/>
                  </a:lnTo>
                  <a:lnTo>
                    <a:pt x="4320286" y="2261108"/>
                  </a:lnTo>
                  <a:lnTo>
                    <a:pt x="4319016" y="2263775"/>
                  </a:lnTo>
                  <a:lnTo>
                    <a:pt x="4319778" y="2266315"/>
                  </a:lnTo>
                  <a:lnTo>
                    <a:pt x="4320667" y="2268855"/>
                  </a:lnTo>
                  <a:lnTo>
                    <a:pt x="4323461" y="2270125"/>
                  </a:lnTo>
                  <a:lnTo>
                    <a:pt x="4325874" y="2269236"/>
                  </a:lnTo>
                  <a:lnTo>
                    <a:pt x="4408462" y="2240280"/>
                  </a:lnTo>
                  <a:lnTo>
                    <a:pt x="4416806" y="223735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64611" y="2691002"/>
              <a:ext cx="1914525" cy="786765"/>
            </a:xfrm>
            <a:custGeom>
              <a:avLst/>
              <a:gdLst/>
              <a:ahLst/>
              <a:cxnLst/>
              <a:rect l="l" t="t" r="r" b="b"/>
              <a:pathLst>
                <a:path w="1914525" h="786764">
                  <a:moveTo>
                    <a:pt x="1299083" y="777621"/>
                  </a:moveTo>
                  <a:lnTo>
                    <a:pt x="26822" y="238429"/>
                  </a:lnTo>
                  <a:lnTo>
                    <a:pt x="80860" y="231521"/>
                  </a:lnTo>
                  <a:lnTo>
                    <a:pt x="96774" y="229489"/>
                  </a:lnTo>
                  <a:lnTo>
                    <a:pt x="99441" y="229108"/>
                  </a:lnTo>
                  <a:lnTo>
                    <a:pt x="101219" y="226822"/>
                  </a:lnTo>
                  <a:lnTo>
                    <a:pt x="100965" y="224155"/>
                  </a:lnTo>
                  <a:lnTo>
                    <a:pt x="100584" y="221488"/>
                  </a:lnTo>
                  <a:lnTo>
                    <a:pt x="98171" y="219710"/>
                  </a:lnTo>
                  <a:lnTo>
                    <a:pt x="95631" y="220091"/>
                  </a:lnTo>
                  <a:lnTo>
                    <a:pt x="0" y="232283"/>
                  </a:lnTo>
                  <a:lnTo>
                    <a:pt x="57658" y="309499"/>
                  </a:lnTo>
                  <a:lnTo>
                    <a:pt x="59309" y="311531"/>
                  </a:lnTo>
                  <a:lnTo>
                    <a:pt x="62230" y="312039"/>
                  </a:lnTo>
                  <a:lnTo>
                    <a:pt x="66421" y="308864"/>
                  </a:lnTo>
                  <a:lnTo>
                    <a:pt x="66929" y="305816"/>
                  </a:lnTo>
                  <a:lnTo>
                    <a:pt x="65278" y="303784"/>
                  </a:lnTo>
                  <a:lnTo>
                    <a:pt x="22936" y="247103"/>
                  </a:lnTo>
                  <a:lnTo>
                    <a:pt x="1295273" y="786384"/>
                  </a:lnTo>
                  <a:lnTo>
                    <a:pt x="1299083" y="777621"/>
                  </a:lnTo>
                  <a:close/>
                </a:path>
                <a:path w="1914525" h="786764">
                  <a:moveTo>
                    <a:pt x="1914017" y="0"/>
                  </a:moveTo>
                  <a:lnTo>
                    <a:pt x="1828419" y="44323"/>
                  </a:lnTo>
                  <a:lnTo>
                    <a:pt x="1826133" y="45593"/>
                  </a:lnTo>
                  <a:lnTo>
                    <a:pt x="1825244" y="48387"/>
                  </a:lnTo>
                  <a:lnTo>
                    <a:pt x="1826387" y="50800"/>
                  </a:lnTo>
                  <a:lnTo>
                    <a:pt x="1827657" y="53086"/>
                  </a:lnTo>
                  <a:lnTo>
                    <a:pt x="1830451" y="53975"/>
                  </a:lnTo>
                  <a:lnTo>
                    <a:pt x="1832864" y="52832"/>
                  </a:lnTo>
                  <a:lnTo>
                    <a:pt x="1895589" y="20307"/>
                  </a:lnTo>
                  <a:lnTo>
                    <a:pt x="1457325" y="711454"/>
                  </a:lnTo>
                  <a:lnTo>
                    <a:pt x="1465453" y="716534"/>
                  </a:lnTo>
                  <a:lnTo>
                    <a:pt x="1903577" y="25412"/>
                  </a:lnTo>
                  <a:lnTo>
                    <a:pt x="1900936" y="96012"/>
                  </a:lnTo>
                  <a:lnTo>
                    <a:pt x="1900809" y="98679"/>
                  </a:lnTo>
                  <a:lnTo>
                    <a:pt x="1902968" y="100838"/>
                  </a:lnTo>
                  <a:lnTo>
                    <a:pt x="1905508" y="100965"/>
                  </a:lnTo>
                  <a:lnTo>
                    <a:pt x="1908175" y="100965"/>
                  </a:lnTo>
                  <a:lnTo>
                    <a:pt x="1910334" y="98933"/>
                  </a:lnTo>
                  <a:lnTo>
                    <a:pt x="1910473" y="96012"/>
                  </a:lnTo>
                  <a:lnTo>
                    <a:pt x="1913813" y="5461"/>
                  </a:lnTo>
                  <a:lnTo>
                    <a:pt x="19140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73217" y="2522474"/>
              <a:ext cx="1743710" cy="746125"/>
            </a:xfrm>
            <a:custGeom>
              <a:avLst/>
              <a:gdLst/>
              <a:ahLst/>
              <a:cxnLst/>
              <a:rect l="l" t="t" r="r" b="b"/>
              <a:pathLst>
                <a:path w="1743709" h="746125">
                  <a:moveTo>
                    <a:pt x="1716579" y="726719"/>
                  </a:moveTo>
                  <a:lnTo>
                    <a:pt x="1646682" y="735964"/>
                  </a:lnTo>
                  <a:lnTo>
                    <a:pt x="1644014" y="736346"/>
                  </a:lnTo>
                  <a:lnTo>
                    <a:pt x="1642237" y="738759"/>
                  </a:lnTo>
                  <a:lnTo>
                    <a:pt x="1642490" y="741426"/>
                  </a:lnTo>
                  <a:lnTo>
                    <a:pt x="1642872" y="743965"/>
                  </a:lnTo>
                  <a:lnTo>
                    <a:pt x="1645285" y="745871"/>
                  </a:lnTo>
                  <a:lnTo>
                    <a:pt x="1647825" y="745489"/>
                  </a:lnTo>
                  <a:lnTo>
                    <a:pt x="1737718" y="733551"/>
                  </a:lnTo>
                  <a:lnTo>
                    <a:pt x="1732914" y="733551"/>
                  </a:lnTo>
                  <a:lnTo>
                    <a:pt x="1716579" y="726719"/>
                  </a:lnTo>
                  <a:close/>
                </a:path>
                <a:path w="1743709" h="746125">
                  <a:moveTo>
                    <a:pt x="1725951" y="725480"/>
                  </a:moveTo>
                  <a:lnTo>
                    <a:pt x="1716579" y="726719"/>
                  </a:lnTo>
                  <a:lnTo>
                    <a:pt x="1732914" y="733551"/>
                  </a:lnTo>
                  <a:lnTo>
                    <a:pt x="1733555" y="732027"/>
                  </a:lnTo>
                  <a:lnTo>
                    <a:pt x="1730883" y="732027"/>
                  </a:lnTo>
                  <a:lnTo>
                    <a:pt x="1725951" y="725480"/>
                  </a:lnTo>
                  <a:close/>
                </a:path>
                <a:path w="1743709" h="746125">
                  <a:moveTo>
                    <a:pt x="1680844" y="653288"/>
                  </a:moveTo>
                  <a:lnTo>
                    <a:pt x="1676654" y="656463"/>
                  </a:lnTo>
                  <a:lnTo>
                    <a:pt x="1676146" y="659511"/>
                  </a:lnTo>
                  <a:lnTo>
                    <a:pt x="1677797" y="661542"/>
                  </a:lnTo>
                  <a:lnTo>
                    <a:pt x="1720295" y="717970"/>
                  </a:lnTo>
                  <a:lnTo>
                    <a:pt x="1736598" y="724788"/>
                  </a:lnTo>
                  <a:lnTo>
                    <a:pt x="1732914" y="733551"/>
                  </a:lnTo>
                  <a:lnTo>
                    <a:pt x="1737718" y="733551"/>
                  </a:lnTo>
                  <a:lnTo>
                    <a:pt x="1743456" y="732789"/>
                  </a:lnTo>
                  <a:lnTo>
                    <a:pt x="1685416" y="655827"/>
                  </a:lnTo>
                  <a:lnTo>
                    <a:pt x="1683765" y="653796"/>
                  </a:lnTo>
                  <a:lnTo>
                    <a:pt x="1680844" y="653288"/>
                  </a:lnTo>
                  <a:close/>
                </a:path>
                <a:path w="1743709" h="746125">
                  <a:moveTo>
                    <a:pt x="1734058" y="724408"/>
                  </a:moveTo>
                  <a:lnTo>
                    <a:pt x="1725951" y="725480"/>
                  </a:lnTo>
                  <a:lnTo>
                    <a:pt x="1730883" y="732027"/>
                  </a:lnTo>
                  <a:lnTo>
                    <a:pt x="1734058" y="724408"/>
                  </a:lnTo>
                  <a:close/>
                </a:path>
                <a:path w="1743709" h="746125">
                  <a:moveTo>
                    <a:pt x="1735687" y="724408"/>
                  </a:moveTo>
                  <a:lnTo>
                    <a:pt x="1734058" y="724408"/>
                  </a:lnTo>
                  <a:lnTo>
                    <a:pt x="1730883" y="732027"/>
                  </a:lnTo>
                  <a:lnTo>
                    <a:pt x="1733555" y="732027"/>
                  </a:lnTo>
                  <a:lnTo>
                    <a:pt x="1736598" y="724788"/>
                  </a:lnTo>
                  <a:lnTo>
                    <a:pt x="1735687" y="724408"/>
                  </a:lnTo>
                  <a:close/>
                </a:path>
                <a:path w="1743709" h="746125">
                  <a:moveTo>
                    <a:pt x="3683" y="0"/>
                  </a:moveTo>
                  <a:lnTo>
                    <a:pt x="0" y="8762"/>
                  </a:lnTo>
                  <a:lnTo>
                    <a:pt x="1716579" y="726719"/>
                  </a:lnTo>
                  <a:lnTo>
                    <a:pt x="1725951" y="725480"/>
                  </a:lnTo>
                  <a:lnTo>
                    <a:pt x="1720295" y="717970"/>
                  </a:lnTo>
                  <a:lnTo>
                    <a:pt x="3683" y="0"/>
                  </a:lnTo>
                  <a:close/>
                </a:path>
                <a:path w="1743709" h="746125">
                  <a:moveTo>
                    <a:pt x="1720295" y="717970"/>
                  </a:moveTo>
                  <a:lnTo>
                    <a:pt x="1725951" y="725480"/>
                  </a:lnTo>
                  <a:lnTo>
                    <a:pt x="1734058" y="724408"/>
                  </a:lnTo>
                  <a:lnTo>
                    <a:pt x="1735687" y="724408"/>
                  </a:lnTo>
                  <a:lnTo>
                    <a:pt x="1720295" y="71797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57775" y="3377946"/>
              <a:ext cx="2291080" cy="264160"/>
            </a:xfrm>
            <a:custGeom>
              <a:avLst/>
              <a:gdLst/>
              <a:ahLst/>
              <a:cxnLst/>
              <a:rect l="l" t="t" r="r" b="b"/>
              <a:pathLst>
                <a:path w="2291079" h="264160">
                  <a:moveTo>
                    <a:pt x="2263532" y="39383"/>
                  </a:moveTo>
                  <a:lnTo>
                    <a:pt x="0" y="254507"/>
                  </a:lnTo>
                  <a:lnTo>
                    <a:pt x="888" y="264032"/>
                  </a:lnTo>
                  <a:lnTo>
                    <a:pt x="2264308" y="48793"/>
                  </a:lnTo>
                  <a:lnTo>
                    <a:pt x="2271956" y="43287"/>
                  </a:lnTo>
                  <a:lnTo>
                    <a:pt x="2263532" y="39383"/>
                  </a:lnTo>
                  <a:close/>
                </a:path>
                <a:path w="2291079" h="264160">
                  <a:moveTo>
                    <a:pt x="2282596" y="37718"/>
                  </a:moveTo>
                  <a:lnTo>
                    <a:pt x="2281047" y="37718"/>
                  </a:lnTo>
                  <a:lnTo>
                    <a:pt x="2281935" y="47116"/>
                  </a:lnTo>
                  <a:lnTo>
                    <a:pt x="2264308" y="48793"/>
                  </a:lnTo>
                  <a:lnTo>
                    <a:pt x="2207005" y="90042"/>
                  </a:lnTo>
                  <a:lnTo>
                    <a:pt x="2204847" y="91566"/>
                  </a:lnTo>
                  <a:lnTo>
                    <a:pt x="2204339" y="94487"/>
                  </a:lnTo>
                  <a:lnTo>
                    <a:pt x="2205990" y="96646"/>
                  </a:lnTo>
                  <a:lnTo>
                    <a:pt x="2207514" y="98805"/>
                  </a:lnTo>
                  <a:lnTo>
                    <a:pt x="2210434" y="99313"/>
                  </a:lnTo>
                  <a:lnTo>
                    <a:pt x="2212594" y="97789"/>
                  </a:lnTo>
                  <a:lnTo>
                    <a:pt x="2290826" y="41528"/>
                  </a:lnTo>
                  <a:lnTo>
                    <a:pt x="2282596" y="37718"/>
                  </a:lnTo>
                  <a:close/>
                </a:path>
                <a:path w="2291079" h="264160">
                  <a:moveTo>
                    <a:pt x="2271956" y="43287"/>
                  </a:moveTo>
                  <a:lnTo>
                    <a:pt x="2264308" y="48793"/>
                  </a:lnTo>
                  <a:lnTo>
                    <a:pt x="2281935" y="47116"/>
                  </a:lnTo>
                  <a:lnTo>
                    <a:pt x="2281899" y="46736"/>
                  </a:lnTo>
                  <a:lnTo>
                    <a:pt x="2279396" y="46736"/>
                  </a:lnTo>
                  <a:lnTo>
                    <a:pt x="2271956" y="43287"/>
                  </a:lnTo>
                  <a:close/>
                </a:path>
                <a:path w="2291079" h="264160">
                  <a:moveTo>
                    <a:pt x="2278633" y="38480"/>
                  </a:moveTo>
                  <a:lnTo>
                    <a:pt x="2271956" y="43287"/>
                  </a:lnTo>
                  <a:lnTo>
                    <a:pt x="2279396" y="46736"/>
                  </a:lnTo>
                  <a:lnTo>
                    <a:pt x="2278633" y="38480"/>
                  </a:lnTo>
                  <a:close/>
                </a:path>
                <a:path w="2291079" h="264160">
                  <a:moveTo>
                    <a:pt x="2281119" y="38480"/>
                  </a:moveTo>
                  <a:lnTo>
                    <a:pt x="2278633" y="38480"/>
                  </a:lnTo>
                  <a:lnTo>
                    <a:pt x="2279396" y="46736"/>
                  </a:lnTo>
                  <a:lnTo>
                    <a:pt x="2281899" y="46736"/>
                  </a:lnTo>
                  <a:lnTo>
                    <a:pt x="2281119" y="38480"/>
                  </a:lnTo>
                  <a:close/>
                </a:path>
                <a:path w="2291079" h="264160">
                  <a:moveTo>
                    <a:pt x="2281047" y="37718"/>
                  </a:moveTo>
                  <a:lnTo>
                    <a:pt x="2263532" y="39383"/>
                  </a:lnTo>
                  <a:lnTo>
                    <a:pt x="2271956" y="43287"/>
                  </a:lnTo>
                  <a:lnTo>
                    <a:pt x="2278633" y="38480"/>
                  </a:lnTo>
                  <a:lnTo>
                    <a:pt x="2281119" y="38480"/>
                  </a:lnTo>
                  <a:lnTo>
                    <a:pt x="2281047" y="37718"/>
                  </a:lnTo>
                  <a:close/>
                </a:path>
                <a:path w="2291079" h="264160">
                  <a:moveTo>
                    <a:pt x="2201036" y="0"/>
                  </a:moveTo>
                  <a:lnTo>
                    <a:pt x="2198116" y="1015"/>
                  </a:lnTo>
                  <a:lnTo>
                    <a:pt x="2197100" y="3428"/>
                  </a:lnTo>
                  <a:lnTo>
                    <a:pt x="2195956" y="5714"/>
                  </a:lnTo>
                  <a:lnTo>
                    <a:pt x="2196973" y="8636"/>
                  </a:lnTo>
                  <a:lnTo>
                    <a:pt x="2199385" y="9651"/>
                  </a:lnTo>
                  <a:lnTo>
                    <a:pt x="2263532" y="39383"/>
                  </a:lnTo>
                  <a:lnTo>
                    <a:pt x="2281047" y="37718"/>
                  </a:lnTo>
                  <a:lnTo>
                    <a:pt x="2282596" y="37718"/>
                  </a:lnTo>
                  <a:lnTo>
                    <a:pt x="2203323" y="1015"/>
                  </a:lnTo>
                  <a:lnTo>
                    <a:pt x="22010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23406" y="3583686"/>
              <a:ext cx="993775" cy="981710"/>
            </a:xfrm>
            <a:custGeom>
              <a:avLst/>
              <a:gdLst/>
              <a:ahLst/>
              <a:cxnLst/>
              <a:rect l="l" t="t" r="r" b="b"/>
              <a:pathLst>
                <a:path w="993775" h="981710">
                  <a:moveTo>
                    <a:pt x="979844" y="13189"/>
                  </a:moveTo>
                  <a:lnTo>
                    <a:pt x="970722" y="15534"/>
                  </a:lnTo>
                  <a:lnTo>
                    <a:pt x="0" y="974470"/>
                  </a:lnTo>
                  <a:lnTo>
                    <a:pt x="6731" y="981201"/>
                  </a:lnTo>
                  <a:lnTo>
                    <a:pt x="977375" y="22344"/>
                  </a:lnTo>
                  <a:lnTo>
                    <a:pt x="979844" y="13189"/>
                  </a:lnTo>
                  <a:close/>
                </a:path>
                <a:path w="993775" h="981710">
                  <a:moveTo>
                    <a:pt x="992409" y="3175"/>
                  </a:moveTo>
                  <a:lnTo>
                    <a:pt x="983234" y="3175"/>
                  </a:lnTo>
                  <a:lnTo>
                    <a:pt x="989838" y="10033"/>
                  </a:lnTo>
                  <a:lnTo>
                    <a:pt x="977375" y="22344"/>
                  </a:lnTo>
                  <a:lnTo>
                    <a:pt x="958976" y="90550"/>
                  </a:lnTo>
                  <a:lnTo>
                    <a:pt x="958215" y="93090"/>
                  </a:lnTo>
                  <a:lnTo>
                    <a:pt x="959739" y="95757"/>
                  </a:lnTo>
                  <a:lnTo>
                    <a:pt x="964819" y="97027"/>
                  </a:lnTo>
                  <a:lnTo>
                    <a:pt x="967486" y="95631"/>
                  </a:lnTo>
                  <a:lnTo>
                    <a:pt x="968121" y="93090"/>
                  </a:lnTo>
                  <a:lnTo>
                    <a:pt x="992409" y="3175"/>
                  </a:lnTo>
                  <a:close/>
                </a:path>
                <a:path w="993775" h="981710">
                  <a:moveTo>
                    <a:pt x="993267" y="0"/>
                  </a:moveTo>
                  <a:lnTo>
                    <a:pt x="899922" y="23875"/>
                  </a:lnTo>
                  <a:lnTo>
                    <a:pt x="897382" y="24637"/>
                  </a:lnTo>
                  <a:lnTo>
                    <a:pt x="895858" y="27177"/>
                  </a:lnTo>
                  <a:lnTo>
                    <a:pt x="897127" y="32257"/>
                  </a:lnTo>
                  <a:lnTo>
                    <a:pt x="899668" y="33781"/>
                  </a:lnTo>
                  <a:lnTo>
                    <a:pt x="970722" y="15534"/>
                  </a:lnTo>
                  <a:lnTo>
                    <a:pt x="983234" y="3175"/>
                  </a:lnTo>
                  <a:lnTo>
                    <a:pt x="992409" y="3175"/>
                  </a:lnTo>
                  <a:lnTo>
                    <a:pt x="993267" y="0"/>
                  </a:lnTo>
                  <a:close/>
                </a:path>
                <a:path w="993775" h="981710">
                  <a:moveTo>
                    <a:pt x="985313" y="5334"/>
                  </a:moveTo>
                  <a:lnTo>
                    <a:pt x="981964" y="5334"/>
                  </a:lnTo>
                  <a:lnTo>
                    <a:pt x="987678" y="11175"/>
                  </a:lnTo>
                  <a:lnTo>
                    <a:pt x="979844" y="13189"/>
                  </a:lnTo>
                  <a:lnTo>
                    <a:pt x="977375" y="22344"/>
                  </a:lnTo>
                  <a:lnTo>
                    <a:pt x="989838" y="10033"/>
                  </a:lnTo>
                  <a:lnTo>
                    <a:pt x="985313" y="5334"/>
                  </a:lnTo>
                  <a:close/>
                </a:path>
                <a:path w="993775" h="981710">
                  <a:moveTo>
                    <a:pt x="983234" y="3175"/>
                  </a:moveTo>
                  <a:lnTo>
                    <a:pt x="970722" y="15534"/>
                  </a:lnTo>
                  <a:lnTo>
                    <a:pt x="979844" y="13189"/>
                  </a:lnTo>
                  <a:lnTo>
                    <a:pt x="981964" y="5334"/>
                  </a:lnTo>
                  <a:lnTo>
                    <a:pt x="985313" y="5334"/>
                  </a:lnTo>
                  <a:lnTo>
                    <a:pt x="983234" y="3175"/>
                  </a:lnTo>
                  <a:close/>
                </a:path>
                <a:path w="993775" h="981710">
                  <a:moveTo>
                    <a:pt x="981964" y="5334"/>
                  </a:moveTo>
                  <a:lnTo>
                    <a:pt x="979844" y="13189"/>
                  </a:lnTo>
                  <a:lnTo>
                    <a:pt x="987678" y="11175"/>
                  </a:lnTo>
                  <a:lnTo>
                    <a:pt x="981964" y="5334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87544" y="3797427"/>
              <a:ext cx="1111250" cy="764540"/>
            </a:xfrm>
            <a:custGeom>
              <a:avLst/>
              <a:gdLst/>
              <a:ahLst/>
              <a:cxnLst/>
              <a:rect l="l" t="t" r="r" b="b"/>
              <a:pathLst>
                <a:path w="1111250" h="764539">
                  <a:moveTo>
                    <a:pt x="1012825" y="747395"/>
                  </a:moveTo>
                  <a:lnTo>
                    <a:pt x="1010538" y="749300"/>
                  </a:lnTo>
                  <a:lnTo>
                    <a:pt x="1010284" y="751967"/>
                  </a:lnTo>
                  <a:lnTo>
                    <a:pt x="1010157" y="754634"/>
                  </a:lnTo>
                  <a:lnTo>
                    <a:pt x="1012063" y="756920"/>
                  </a:lnTo>
                  <a:lnTo>
                    <a:pt x="1014729" y="757047"/>
                  </a:lnTo>
                  <a:lnTo>
                    <a:pt x="1110868" y="764159"/>
                  </a:lnTo>
                  <a:lnTo>
                    <a:pt x="1110209" y="762762"/>
                  </a:lnTo>
                  <a:lnTo>
                    <a:pt x="1100327" y="762762"/>
                  </a:lnTo>
                  <a:lnTo>
                    <a:pt x="1085653" y="752694"/>
                  </a:lnTo>
                  <a:lnTo>
                    <a:pt x="1015364" y="747522"/>
                  </a:lnTo>
                  <a:lnTo>
                    <a:pt x="1012825" y="747395"/>
                  </a:lnTo>
                  <a:close/>
                </a:path>
                <a:path w="1111250" h="764539">
                  <a:moveTo>
                    <a:pt x="1085653" y="752694"/>
                  </a:moveTo>
                  <a:lnTo>
                    <a:pt x="1100327" y="762762"/>
                  </a:lnTo>
                  <a:lnTo>
                    <a:pt x="1101649" y="760857"/>
                  </a:lnTo>
                  <a:lnTo>
                    <a:pt x="1098803" y="760857"/>
                  </a:lnTo>
                  <a:lnTo>
                    <a:pt x="1095278" y="753403"/>
                  </a:lnTo>
                  <a:lnTo>
                    <a:pt x="1085653" y="752694"/>
                  </a:lnTo>
                  <a:close/>
                </a:path>
                <a:path w="1111250" h="764539">
                  <a:moveTo>
                    <a:pt x="1065656" y="673608"/>
                  </a:moveTo>
                  <a:lnTo>
                    <a:pt x="1063370" y="674751"/>
                  </a:lnTo>
                  <a:lnTo>
                    <a:pt x="1060957" y="675894"/>
                  </a:lnTo>
                  <a:lnTo>
                    <a:pt x="1059941" y="678688"/>
                  </a:lnTo>
                  <a:lnTo>
                    <a:pt x="1091270" y="744928"/>
                  </a:lnTo>
                  <a:lnTo>
                    <a:pt x="1105789" y="754888"/>
                  </a:lnTo>
                  <a:lnTo>
                    <a:pt x="1100327" y="762762"/>
                  </a:lnTo>
                  <a:lnTo>
                    <a:pt x="1110209" y="762762"/>
                  </a:lnTo>
                  <a:lnTo>
                    <a:pt x="1068577" y="674624"/>
                  </a:lnTo>
                  <a:lnTo>
                    <a:pt x="1065656" y="673608"/>
                  </a:lnTo>
                  <a:close/>
                </a:path>
                <a:path w="1111250" h="764539">
                  <a:moveTo>
                    <a:pt x="1095278" y="753403"/>
                  </a:moveTo>
                  <a:lnTo>
                    <a:pt x="1098803" y="760857"/>
                  </a:lnTo>
                  <a:lnTo>
                    <a:pt x="1103376" y="753999"/>
                  </a:lnTo>
                  <a:lnTo>
                    <a:pt x="1095278" y="753403"/>
                  </a:lnTo>
                  <a:close/>
                </a:path>
                <a:path w="1111250" h="764539">
                  <a:moveTo>
                    <a:pt x="1091270" y="744928"/>
                  </a:moveTo>
                  <a:lnTo>
                    <a:pt x="1095278" y="753403"/>
                  </a:lnTo>
                  <a:lnTo>
                    <a:pt x="1103376" y="753999"/>
                  </a:lnTo>
                  <a:lnTo>
                    <a:pt x="1098803" y="760857"/>
                  </a:lnTo>
                  <a:lnTo>
                    <a:pt x="1101649" y="760857"/>
                  </a:lnTo>
                  <a:lnTo>
                    <a:pt x="1105789" y="754888"/>
                  </a:lnTo>
                  <a:lnTo>
                    <a:pt x="1091270" y="744928"/>
                  </a:lnTo>
                  <a:close/>
                </a:path>
                <a:path w="1111250" h="764539">
                  <a:moveTo>
                    <a:pt x="5333" y="0"/>
                  </a:moveTo>
                  <a:lnTo>
                    <a:pt x="0" y="7874"/>
                  </a:lnTo>
                  <a:lnTo>
                    <a:pt x="1085653" y="752694"/>
                  </a:lnTo>
                  <a:lnTo>
                    <a:pt x="1095278" y="753403"/>
                  </a:lnTo>
                  <a:lnTo>
                    <a:pt x="1091270" y="744928"/>
                  </a:lnTo>
                  <a:lnTo>
                    <a:pt x="533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01239" y="25123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11717" y="2525064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801239" y="27300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799017" y="27300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0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796795" y="227741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811717" y="229011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marL="8255" algn="ctr">
                        <a:lnSpc>
                          <a:spcPts val="16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63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9525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3" name="object 73"/>
          <p:cNvGrpSpPr/>
          <p:nvPr/>
        </p:nvGrpSpPr>
        <p:grpSpPr>
          <a:xfrm>
            <a:off x="6726429" y="3109264"/>
            <a:ext cx="475615" cy="257810"/>
            <a:chOff x="5202428" y="3109264"/>
            <a:chExt cx="475615" cy="257810"/>
          </a:xfrm>
        </p:grpSpPr>
        <p:sp>
          <p:nvSpPr>
            <p:cNvPr id="74" name="object 74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749606" y="3074289"/>
            <a:ext cx="42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739129" y="33396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736906" y="33396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8425">
              <a:spcBef>
                <a:spcPts val="5"/>
              </a:spcBef>
            </a:pPr>
            <a:r>
              <a:rPr sz="1400" spc="-10" dirty="0">
                <a:latin typeface="Carlito"/>
                <a:cs typeface="Carlito"/>
              </a:rPr>
              <a:t>Sim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721984" y="2874314"/>
            <a:ext cx="475615" cy="257810"/>
            <a:chOff x="5197983" y="2874314"/>
            <a:chExt cx="475615" cy="257810"/>
          </a:xfrm>
        </p:grpSpPr>
        <p:sp>
          <p:nvSpPr>
            <p:cNvPr id="80" name="object 80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414643" y="2839035"/>
            <a:ext cx="760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89584" algn="l"/>
              </a:tabLst>
            </a:pPr>
            <a:r>
              <a:rPr sz="2700" baseline="1543" dirty="0">
                <a:latin typeface="Carlito"/>
                <a:cs typeface="Carlito"/>
              </a:rPr>
              <a:t>4	</a:t>
            </a: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83" name="object 83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270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016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object 84"/>
          <p:cNvSpPr/>
          <p:nvPr/>
        </p:nvSpPr>
        <p:spPr>
          <a:xfrm>
            <a:off x="4951096" y="4728387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961573" y="4741087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948873" y="4946192"/>
            <a:ext cx="450215" cy="216726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6985" algn="ctr">
              <a:spcBef>
                <a:spcPts val="10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946651" y="44935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961573" y="450626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91" name="object 4">
            <a:extLst>
              <a:ext uri="{FF2B5EF4-FFF2-40B4-BE49-F238E27FC236}">
                <a16:creationId xmlns:a16="http://schemas.microsoft.com/office/drawing/2014/main" id="{9C40F043-FCED-4197-87E3-E02C6C21DED4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92" name="object 5">
              <a:extLst>
                <a:ext uri="{FF2B5EF4-FFF2-40B4-BE49-F238E27FC236}">
                  <a16:creationId xmlns:a16="http://schemas.microsoft.com/office/drawing/2014/main" id="{39B893CB-C74C-4589-A2CD-2CF03CBE1120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6">
              <a:extLst>
                <a:ext uri="{FF2B5EF4-FFF2-40B4-BE49-F238E27FC236}">
                  <a16:creationId xmlns:a16="http://schemas.microsoft.com/office/drawing/2014/main" id="{FEE4D2B1-01C4-4394-8B76-B52E90398F6F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7">
              <a:extLst>
                <a:ext uri="{FF2B5EF4-FFF2-40B4-BE49-F238E27FC236}">
                  <a16:creationId xmlns:a16="http://schemas.microsoft.com/office/drawing/2014/main" id="{E8E60DFC-BE6B-45C0-BB46-B32F78A8744D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8">
              <a:extLst>
                <a:ext uri="{FF2B5EF4-FFF2-40B4-BE49-F238E27FC236}">
                  <a16:creationId xmlns:a16="http://schemas.microsoft.com/office/drawing/2014/main" id="{EFFB30E5-4536-4B42-A1E5-29B357EB78EC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">
              <a:extLst>
                <a:ext uri="{FF2B5EF4-FFF2-40B4-BE49-F238E27FC236}">
                  <a16:creationId xmlns:a16="http://schemas.microsoft.com/office/drawing/2014/main" id="{8CEEB0C2-474D-49C9-B534-BD63B200D931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10">
              <a:extLst>
                <a:ext uri="{FF2B5EF4-FFF2-40B4-BE49-F238E27FC236}">
                  <a16:creationId xmlns:a16="http://schemas.microsoft.com/office/drawing/2014/main" id="{77B61C7A-B09C-459F-9C96-5FC63F419E1F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11">
              <a:extLst>
                <a:ext uri="{FF2B5EF4-FFF2-40B4-BE49-F238E27FC236}">
                  <a16:creationId xmlns:a16="http://schemas.microsoft.com/office/drawing/2014/main" id="{1A500B2E-A123-439A-9B9F-C90CEA1C830C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2">
              <a:extLst>
                <a:ext uri="{FF2B5EF4-FFF2-40B4-BE49-F238E27FC236}">
                  <a16:creationId xmlns:a16="http://schemas.microsoft.com/office/drawing/2014/main" id="{E901EB32-2B69-48A1-8269-C90E366533E8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3">
            <a:extLst>
              <a:ext uri="{FF2B5EF4-FFF2-40B4-BE49-F238E27FC236}">
                <a16:creationId xmlns:a16="http://schemas.microsoft.com/office/drawing/2014/main" id="{43232E09-0217-48CF-9578-11B8A8E798C4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1" name="object 14">
            <a:extLst>
              <a:ext uri="{FF2B5EF4-FFF2-40B4-BE49-F238E27FC236}">
                <a16:creationId xmlns:a16="http://schemas.microsoft.com/office/drawing/2014/main" id="{F9989A1C-ED4E-4A8A-84F2-9F60530C1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691383" y="3157727"/>
            <a:ext cx="594360" cy="600710"/>
            <a:chOff x="1167383" y="3157727"/>
            <a:chExt cx="594360" cy="600710"/>
          </a:xfrm>
        </p:grpSpPr>
        <p:sp>
          <p:nvSpPr>
            <p:cNvPr id="4" name="object 4"/>
            <p:cNvSpPr/>
            <p:nvPr/>
          </p:nvSpPr>
          <p:spPr>
            <a:xfrm>
              <a:off x="1167383" y="3157727"/>
              <a:ext cx="566928" cy="563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767" y="3188207"/>
              <a:ext cx="569976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187191"/>
              <a:ext cx="464438" cy="46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49" y="4719"/>
                  </a:lnTo>
                  <a:lnTo>
                    <a:pt x="322617" y="18256"/>
                  </a:lnTo>
                  <a:lnTo>
                    <a:pt x="362051" y="39674"/>
                  </a:lnTo>
                  <a:lnTo>
                    <a:pt x="396414" y="68040"/>
                  </a:lnTo>
                  <a:lnTo>
                    <a:pt x="424771" y="102418"/>
                  </a:lnTo>
                  <a:lnTo>
                    <a:pt x="446184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4" y="322671"/>
                  </a:lnTo>
                  <a:lnTo>
                    <a:pt x="424771" y="362107"/>
                  </a:lnTo>
                  <a:lnTo>
                    <a:pt x="396414" y="396462"/>
                  </a:lnTo>
                  <a:lnTo>
                    <a:pt x="362051" y="424804"/>
                  </a:lnTo>
                  <a:lnTo>
                    <a:pt x="322617" y="446202"/>
                  </a:lnTo>
                  <a:lnTo>
                    <a:pt x="279049" y="459724"/>
                  </a:lnTo>
                  <a:lnTo>
                    <a:pt x="232283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7726" y="3256026"/>
            <a:ext cx="17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O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0935" y="2496312"/>
            <a:ext cx="576580" cy="603885"/>
            <a:chOff x="2916935" y="2496311"/>
            <a:chExt cx="576580" cy="603885"/>
          </a:xfrm>
        </p:grpSpPr>
        <p:sp>
          <p:nvSpPr>
            <p:cNvPr id="10" name="object 10"/>
            <p:cNvSpPr/>
            <p:nvPr/>
          </p:nvSpPr>
          <p:spPr>
            <a:xfrm>
              <a:off x="2916935" y="2496311"/>
              <a:ext cx="566927" cy="566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9607" y="2529839"/>
              <a:ext cx="533399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8116" y="2526791"/>
              <a:ext cx="464566" cy="4645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8116" y="25267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91" y="4719"/>
                  </a:lnTo>
                  <a:lnTo>
                    <a:pt x="322691" y="18256"/>
                  </a:lnTo>
                  <a:lnTo>
                    <a:pt x="362147" y="39674"/>
                  </a:lnTo>
                  <a:lnTo>
                    <a:pt x="396525" y="68040"/>
                  </a:lnTo>
                  <a:lnTo>
                    <a:pt x="424891" y="102418"/>
                  </a:lnTo>
                  <a:lnTo>
                    <a:pt x="446309" y="141874"/>
                  </a:lnTo>
                  <a:lnTo>
                    <a:pt x="459846" y="185474"/>
                  </a:lnTo>
                  <a:lnTo>
                    <a:pt x="464566" y="232283"/>
                  </a:lnTo>
                  <a:lnTo>
                    <a:pt x="459846" y="279091"/>
                  </a:lnTo>
                  <a:lnTo>
                    <a:pt x="446309" y="322691"/>
                  </a:lnTo>
                  <a:lnTo>
                    <a:pt x="424891" y="362147"/>
                  </a:lnTo>
                  <a:lnTo>
                    <a:pt x="396525" y="396525"/>
                  </a:lnTo>
                  <a:lnTo>
                    <a:pt x="362147" y="424891"/>
                  </a:lnTo>
                  <a:lnTo>
                    <a:pt x="322691" y="446309"/>
                  </a:lnTo>
                  <a:lnTo>
                    <a:pt x="279091" y="459846"/>
                  </a:lnTo>
                  <a:lnTo>
                    <a:pt x="232282" y="464566"/>
                  </a:lnTo>
                  <a:lnTo>
                    <a:pt x="185474" y="459846"/>
                  </a:lnTo>
                  <a:lnTo>
                    <a:pt x="141874" y="446309"/>
                  </a:lnTo>
                  <a:lnTo>
                    <a:pt x="102418" y="424891"/>
                  </a:lnTo>
                  <a:lnTo>
                    <a:pt x="68040" y="396525"/>
                  </a:lnTo>
                  <a:lnTo>
                    <a:pt x="39674" y="362147"/>
                  </a:lnTo>
                  <a:lnTo>
                    <a:pt x="18256" y="322691"/>
                  </a:lnTo>
                  <a:lnTo>
                    <a:pt x="4719" y="279091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5567" y="2595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2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4360" y="3956303"/>
            <a:ext cx="576580" cy="600710"/>
            <a:chOff x="2880360" y="3956303"/>
            <a:chExt cx="576580" cy="600710"/>
          </a:xfrm>
        </p:grpSpPr>
        <p:sp>
          <p:nvSpPr>
            <p:cNvPr id="16" name="object 16"/>
            <p:cNvSpPr/>
            <p:nvPr/>
          </p:nvSpPr>
          <p:spPr>
            <a:xfrm>
              <a:off x="2880360" y="3956303"/>
              <a:ext cx="566927" cy="563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3032" y="3986783"/>
              <a:ext cx="533399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1922" y="3985513"/>
              <a:ext cx="464438" cy="46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1922" y="3985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4" y="185474"/>
                  </a:lnTo>
                  <a:lnTo>
                    <a:pt x="18236" y="141874"/>
                  </a:lnTo>
                  <a:lnTo>
                    <a:pt x="39634" y="102418"/>
                  </a:lnTo>
                  <a:lnTo>
                    <a:pt x="67976" y="68040"/>
                  </a:lnTo>
                  <a:lnTo>
                    <a:pt x="102331" y="39674"/>
                  </a:lnTo>
                  <a:lnTo>
                    <a:pt x="141767" y="18256"/>
                  </a:lnTo>
                  <a:lnTo>
                    <a:pt x="185353" y="4719"/>
                  </a:lnTo>
                  <a:lnTo>
                    <a:pt x="232155" y="0"/>
                  </a:lnTo>
                  <a:lnTo>
                    <a:pt x="278964" y="4719"/>
                  </a:lnTo>
                  <a:lnTo>
                    <a:pt x="322564" y="18256"/>
                  </a:lnTo>
                  <a:lnTo>
                    <a:pt x="362020" y="39674"/>
                  </a:lnTo>
                  <a:lnTo>
                    <a:pt x="396398" y="68040"/>
                  </a:lnTo>
                  <a:lnTo>
                    <a:pt x="424764" y="102418"/>
                  </a:lnTo>
                  <a:lnTo>
                    <a:pt x="446182" y="141874"/>
                  </a:lnTo>
                  <a:lnTo>
                    <a:pt x="459719" y="185474"/>
                  </a:lnTo>
                  <a:lnTo>
                    <a:pt x="464438" y="232283"/>
                  </a:lnTo>
                  <a:lnTo>
                    <a:pt x="459719" y="279085"/>
                  </a:lnTo>
                  <a:lnTo>
                    <a:pt x="446182" y="322671"/>
                  </a:lnTo>
                  <a:lnTo>
                    <a:pt x="424764" y="362107"/>
                  </a:lnTo>
                  <a:lnTo>
                    <a:pt x="396398" y="396462"/>
                  </a:lnTo>
                  <a:lnTo>
                    <a:pt x="362020" y="424804"/>
                  </a:lnTo>
                  <a:lnTo>
                    <a:pt x="322564" y="446202"/>
                  </a:lnTo>
                  <a:lnTo>
                    <a:pt x="278964" y="459724"/>
                  </a:lnTo>
                  <a:lnTo>
                    <a:pt x="232155" y="464438"/>
                  </a:lnTo>
                  <a:lnTo>
                    <a:pt x="185353" y="459724"/>
                  </a:lnTo>
                  <a:lnTo>
                    <a:pt x="141767" y="446202"/>
                  </a:lnTo>
                  <a:lnTo>
                    <a:pt x="102331" y="424804"/>
                  </a:lnTo>
                  <a:lnTo>
                    <a:pt x="67976" y="396462"/>
                  </a:lnTo>
                  <a:lnTo>
                    <a:pt x="39634" y="362107"/>
                  </a:lnTo>
                  <a:lnTo>
                    <a:pt x="18236" y="322671"/>
                  </a:lnTo>
                  <a:lnTo>
                    <a:pt x="4714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9371" y="40546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68567" y="3374136"/>
            <a:ext cx="576580" cy="603885"/>
            <a:chOff x="4544567" y="3374135"/>
            <a:chExt cx="576580" cy="603885"/>
          </a:xfrm>
        </p:grpSpPr>
        <p:sp>
          <p:nvSpPr>
            <p:cNvPr id="22" name="object 22"/>
            <p:cNvSpPr/>
            <p:nvPr/>
          </p:nvSpPr>
          <p:spPr>
            <a:xfrm>
              <a:off x="4544567" y="3374135"/>
              <a:ext cx="563879" cy="5669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239" y="3407663"/>
              <a:ext cx="5334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3716" y="3404996"/>
              <a:ext cx="464566" cy="464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3716" y="340499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155"/>
                  </a:moveTo>
                  <a:lnTo>
                    <a:pt x="4719" y="185353"/>
                  </a:lnTo>
                  <a:lnTo>
                    <a:pt x="18256" y="141767"/>
                  </a:lnTo>
                  <a:lnTo>
                    <a:pt x="39674" y="102331"/>
                  </a:lnTo>
                  <a:lnTo>
                    <a:pt x="68040" y="67976"/>
                  </a:lnTo>
                  <a:lnTo>
                    <a:pt x="102418" y="39634"/>
                  </a:lnTo>
                  <a:lnTo>
                    <a:pt x="141874" y="18236"/>
                  </a:lnTo>
                  <a:lnTo>
                    <a:pt x="185474" y="4714"/>
                  </a:lnTo>
                  <a:lnTo>
                    <a:pt x="232283" y="0"/>
                  </a:lnTo>
                  <a:lnTo>
                    <a:pt x="279091" y="4714"/>
                  </a:lnTo>
                  <a:lnTo>
                    <a:pt x="322691" y="18236"/>
                  </a:lnTo>
                  <a:lnTo>
                    <a:pt x="362147" y="39634"/>
                  </a:lnTo>
                  <a:lnTo>
                    <a:pt x="396525" y="67976"/>
                  </a:lnTo>
                  <a:lnTo>
                    <a:pt x="424891" y="102331"/>
                  </a:lnTo>
                  <a:lnTo>
                    <a:pt x="446309" y="141767"/>
                  </a:lnTo>
                  <a:lnTo>
                    <a:pt x="459846" y="185353"/>
                  </a:lnTo>
                  <a:lnTo>
                    <a:pt x="464566" y="232155"/>
                  </a:lnTo>
                  <a:lnTo>
                    <a:pt x="459846" y="278964"/>
                  </a:lnTo>
                  <a:lnTo>
                    <a:pt x="446309" y="322564"/>
                  </a:lnTo>
                  <a:lnTo>
                    <a:pt x="424891" y="362020"/>
                  </a:lnTo>
                  <a:lnTo>
                    <a:pt x="396525" y="396398"/>
                  </a:lnTo>
                  <a:lnTo>
                    <a:pt x="362147" y="424764"/>
                  </a:lnTo>
                  <a:lnTo>
                    <a:pt x="322691" y="446182"/>
                  </a:lnTo>
                  <a:lnTo>
                    <a:pt x="279091" y="459719"/>
                  </a:lnTo>
                  <a:lnTo>
                    <a:pt x="232283" y="464438"/>
                  </a:lnTo>
                  <a:lnTo>
                    <a:pt x="185474" y="459719"/>
                  </a:lnTo>
                  <a:lnTo>
                    <a:pt x="141874" y="446182"/>
                  </a:lnTo>
                  <a:lnTo>
                    <a:pt x="102418" y="424764"/>
                  </a:lnTo>
                  <a:lnTo>
                    <a:pt x="68040" y="396398"/>
                  </a:lnTo>
                  <a:lnTo>
                    <a:pt x="39674" y="362020"/>
                  </a:lnTo>
                  <a:lnTo>
                    <a:pt x="18256" y="322564"/>
                  </a:lnTo>
                  <a:lnTo>
                    <a:pt x="4719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81674" y="347365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4264" y="2264665"/>
            <a:ext cx="576580" cy="603885"/>
            <a:chOff x="5160264" y="2264664"/>
            <a:chExt cx="576580" cy="603885"/>
          </a:xfrm>
        </p:grpSpPr>
        <p:sp>
          <p:nvSpPr>
            <p:cNvPr id="28" name="object 28"/>
            <p:cNvSpPr/>
            <p:nvPr/>
          </p:nvSpPr>
          <p:spPr>
            <a:xfrm>
              <a:off x="5160264" y="2264664"/>
              <a:ext cx="563879" cy="5638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2936" y="2298192"/>
              <a:ext cx="533400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683" y="2294636"/>
              <a:ext cx="464438" cy="4644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0683" y="2294636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19">
                  <a:moveTo>
                    <a:pt x="0" y="232155"/>
                  </a:moveTo>
                  <a:lnTo>
                    <a:pt x="4714" y="185353"/>
                  </a:lnTo>
                  <a:lnTo>
                    <a:pt x="18236" y="141767"/>
                  </a:lnTo>
                  <a:lnTo>
                    <a:pt x="39634" y="102331"/>
                  </a:lnTo>
                  <a:lnTo>
                    <a:pt x="67976" y="67976"/>
                  </a:lnTo>
                  <a:lnTo>
                    <a:pt x="102331" y="39634"/>
                  </a:lnTo>
                  <a:lnTo>
                    <a:pt x="141767" y="18236"/>
                  </a:lnTo>
                  <a:lnTo>
                    <a:pt x="185353" y="4714"/>
                  </a:lnTo>
                  <a:lnTo>
                    <a:pt x="232155" y="0"/>
                  </a:lnTo>
                  <a:lnTo>
                    <a:pt x="278964" y="4714"/>
                  </a:lnTo>
                  <a:lnTo>
                    <a:pt x="322564" y="18236"/>
                  </a:lnTo>
                  <a:lnTo>
                    <a:pt x="362020" y="39634"/>
                  </a:lnTo>
                  <a:lnTo>
                    <a:pt x="396398" y="67976"/>
                  </a:lnTo>
                  <a:lnTo>
                    <a:pt x="424764" y="102331"/>
                  </a:lnTo>
                  <a:lnTo>
                    <a:pt x="446182" y="141767"/>
                  </a:lnTo>
                  <a:lnTo>
                    <a:pt x="459719" y="185353"/>
                  </a:lnTo>
                  <a:lnTo>
                    <a:pt x="464438" y="232155"/>
                  </a:lnTo>
                  <a:lnTo>
                    <a:pt x="459719" y="278964"/>
                  </a:lnTo>
                  <a:lnTo>
                    <a:pt x="446182" y="322564"/>
                  </a:lnTo>
                  <a:lnTo>
                    <a:pt x="424764" y="362020"/>
                  </a:lnTo>
                  <a:lnTo>
                    <a:pt x="396398" y="396398"/>
                  </a:lnTo>
                  <a:lnTo>
                    <a:pt x="362020" y="424764"/>
                  </a:lnTo>
                  <a:lnTo>
                    <a:pt x="322564" y="446182"/>
                  </a:lnTo>
                  <a:lnTo>
                    <a:pt x="278964" y="459719"/>
                  </a:lnTo>
                  <a:lnTo>
                    <a:pt x="232155" y="464438"/>
                  </a:lnTo>
                  <a:lnTo>
                    <a:pt x="185353" y="459719"/>
                  </a:lnTo>
                  <a:lnTo>
                    <a:pt x="141767" y="446182"/>
                  </a:lnTo>
                  <a:lnTo>
                    <a:pt x="102331" y="424764"/>
                  </a:lnTo>
                  <a:lnTo>
                    <a:pt x="67976" y="396398"/>
                  </a:lnTo>
                  <a:lnTo>
                    <a:pt x="39634" y="362020"/>
                  </a:lnTo>
                  <a:lnTo>
                    <a:pt x="18236" y="322564"/>
                  </a:lnTo>
                  <a:lnTo>
                    <a:pt x="4714" y="278964"/>
                  </a:lnTo>
                  <a:lnTo>
                    <a:pt x="0" y="232155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98895" y="23629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4176" y="4462272"/>
            <a:ext cx="576580" cy="603885"/>
            <a:chOff x="5980176" y="4462271"/>
            <a:chExt cx="576580" cy="603885"/>
          </a:xfrm>
        </p:grpSpPr>
        <p:sp>
          <p:nvSpPr>
            <p:cNvPr id="34" name="object 34"/>
            <p:cNvSpPr/>
            <p:nvPr/>
          </p:nvSpPr>
          <p:spPr>
            <a:xfrm>
              <a:off x="5980176" y="4462271"/>
              <a:ext cx="563879" cy="5669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2848" y="4495799"/>
              <a:ext cx="533400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30341" y="4493513"/>
              <a:ext cx="464438" cy="4644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341" y="4493513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3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8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3" y="464438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18806" y="456267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6</a:t>
            </a:r>
            <a:endParaRPr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20912" y="3157727"/>
            <a:ext cx="588645" cy="600710"/>
            <a:chOff x="7296911" y="3157727"/>
            <a:chExt cx="588645" cy="600710"/>
          </a:xfrm>
        </p:grpSpPr>
        <p:sp>
          <p:nvSpPr>
            <p:cNvPr id="40" name="object 40"/>
            <p:cNvSpPr/>
            <p:nvPr/>
          </p:nvSpPr>
          <p:spPr>
            <a:xfrm>
              <a:off x="7296911" y="3157727"/>
              <a:ext cx="566927" cy="5638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7391" y="3188207"/>
              <a:ext cx="557783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8600" y="3187191"/>
              <a:ext cx="464439" cy="4644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8600" y="318719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283"/>
                  </a:moveTo>
                  <a:lnTo>
                    <a:pt x="4719" y="185474"/>
                  </a:lnTo>
                  <a:lnTo>
                    <a:pt x="18256" y="141874"/>
                  </a:lnTo>
                  <a:lnTo>
                    <a:pt x="39674" y="102418"/>
                  </a:lnTo>
                  <a:lnTo>
                    <a:pt x="68040" y="68040"/>
                  </a:lnTo>
                  <a:lnTo>
                    <a:pt x="102418" y="39674"/>
                  </a:lnTo>
                  <a:lnTo>
                    <a:pt x="141874" y="18256"/>
                  </a:lnTo>
                  <a:lnTo>
                    <a:pt x="185474" y="4719"/>
                  </a:lnTo>
                  <a:lnTo>
                    <a:pt x="232282" y="0"/>
                  </a:lnTo>
                  <a:lnTo>
                    <a:pt x="279085" y="4719"/>
                  </a:lnTo>
                  <a:lnTo>
                    <a:pt x="322671" y="18256"/>
                  </a:lnTo>
                  <a:lnTo>
                    <a:pt x="362107" y="39674"/>
                  </a:lnTo>
                  <a:lnTo>
                    <a:pt x="396462" y="68040"/>
                  </a:lnTo>
                  <a:lnTo>
                    <a:pt x="424804" y="102418"/>
                  </a:lnTo>
                  <a:lnTo>
                    <a:pt x="446202" y="141874"/>
                  </a:lnTo>
                  <a:lnTo>
                    <a:pt x="459724" y="185474"/>
                  </a:lnTo>
                  <a:lnTo>
                    <a:pt x="464439" y="232283"/>
                  </a:lnTo>
                  <a:lnTo>
                    <a:pt x="459724" y="279085"/>
                  </a:lnTo>
                  <a:lnTo>
                    <a:pt x="446202" y="322671"/>
                  </a:lnTo>
                  <a:lnTo>
                    <a:pt x="424804" y="362107"/>
                  </a:lnTo>
                  <a:lnTo>
                    <a:pt x="396462" y="396462"/>
                  </a:lnTo>
                  <a:lnTo>
                    <a:pt x="362107" y="424804"/>
                  </a:lnTo>
                  <a:lnTo>
                    <a:pt x="322671" y="446202"/>
                  </a:lnTo>
                  <a:lnTo>
                    <a:pt x="279085" y="459724"/>
                  </a:lnTo>
                  <a:lnTo>
                    <a:pt x="232282" y="464439"/>
                  </a:lnTo>
                  <a:lnTo>
                    <a:pt x="185474" y="459724"/>
                  </a:lnTo>
                  <a:lnTo>
                    <a:pt x="141874" y="446202"/>
                  </a:lnTo>
                  <a:lnTo>
                    <a:pt x="102418" y="424804"/>
                  </a:lnTo>
                  <a:lnTo>
                    <a:pt x="68040" y="396462"/>
                  </a:lnTo>
                  <a:lnTo>
                    <a:pt x="39674" y="362107"/>
                  </a:lnTo>
                  <a:lnTo>
                    <a:pt x="18256" y="322671"/>
                  </a:lnTo>
                  <a:lnTo>
                    <a:pt x="4719" y="279085"/>
                  </a:lnTo>
                  <a:lnTo>
                    <a:pt x="0" y="232283"/>
                  </a:lnTo>
                  <a:close/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025255" y="325602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D</a:t>
            </a:r>
            <a:endParaRPr>
              <a:latin typeface="Carlito"/>
              <a:cs typeface="Carli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37536" y="2488438"/>
            <a:ext cx="5803265" cy="2270125"/>
          </a:xfrm>
          <a:custGeom>
            <a:avLst/>
            <a:gdLst/>
            <a:ahLst/>
            <a:cxnLst/>
            <a:rect l="l" t="t" r="r" b="b"/>
            <a:pathLst>
              <a:path w="5803265" h="2270125">
                <a:moveTo>
                  <a:pt x="1318387" y="1729359"/>
                </a:moveTo>
                <a:lnTo>
                  <a:pt x="1264412" y="1649476"/>
                </a:lnTo>
                <a:lnTo>
                  <a:pt x="1263015" y="1647317"/>
                </a:lnTo>
                <a:lnTo>
                  <a:pt x="1259967" y="1646682"/>
                </a:lnTo>
                <a:lnTo>
                  <a:pt x="1257808" y="1648206"/>
                </a:lnTo>
                <a:lnTo>
                  <a:pt x="1255649" y="1649603"/>
                </a:lnTo>
                <a:lnTo>
                  <a:pt x="1255014" y="1652651"/>
                </a:lnTo>
                <a:lnTo>
                  <a:pt x="1256538" y="1654810"/>
                </a:lnTo>
                <a:lnTo>
                  <a:pt x="1296162" y="1713395"/>
                </a:lnTo>
                <a:lnTo>
                  <a:pt x="4191" y="1090930"/>
                </a:lnTo>
                <a:lnTo>
                  <a:pt x="0" y="1099566"/>
                </a:lnTo>
                <a:lnTo>
                  <a:pt x="1291996" y="1721866"/>
                </a:lnTo>
                <a:lnTo>
                  <a:pt x="1221486" y="1727454"/>
                </a:lnTo>
                <a:lnTo>
                  <a:pt x="1218946" y="1727708"/>
                </a:lnTo>
                <a:lnTo>
                  <a:pt x="1216914" y="1729994"/>
                </a:lnTo>
                <a:lnTo>
                  <a:pt x="1217422" y="1735201"/>
                </a:lnTo>
                <a:lnTo>
                  <a:pt x="1219708" y="1737106"/>
                </a:lnTo>
                <a:lnTo>
                  <a:pt x="1222248" y="1736979"/>
                </a:lnTo>
                <a:lnTo>
                  <a:pt x="1316774" y="1729486"/>
                </a:lnTo>
                <a:lnTo>
                  <a:pt x="1318387" y="1729359"/>
                </a:lnTo>
                <a:close/>
              </a:path>
              <a:path w="5803265" h="2270125">
                <a:moveTo>
                  <a:pt x="1354709" y="270637"/>
                </a:moveTo>
                <a:lnTo>
                  <a:pt x="1347558" y="269367"/>
                </a:lnTo>
                <a:lnTo>
                  <a:pt x="1259713" y="253746"/>
                </a:lnTo>
                <a:lnTo>
                  <a:pt x="1257173" y="253238"/>
                </a:lnTo>
                <a:lnTo>
                  <a:pt x="1254760" y="255016"/>
                </a:lnTo>
                <a:lnTo>
                  <a:pt x="1253744" y="260096"/>
                </a:lnTo>
                <a:lnTo>
                  <a:pt x="1255522" y="262636"/>
                </a:lnTo>
                <a:lnTo>
                  <a:pt x="1258062" y="263017"/>
                </a:lnTo>
                <a:lnTo>
                  <a:pt x="1327645" y="275437"/>
                </a:lnTo>
                <a:lnTo>
                  <a:pt x="508" y="762381"/>
                </a:lnTo>
                <a:lnTo>
                  <a:pt x="3683" y="771271"/>
                </a:lnTo>
                <a:lnTo>
                  <a:pt x="1330896" y="284467"/>
                </a:lnTo>
                <a:lnTo>
                  <a:pt x="1285875" y="338836"/>
                </a:lnTo>
                <a:lnTo>
                  <a:pt x="1284224" y="340868"/>
                </a:lnTo>
                <a:lnTo>
                  <a:pt x="1284478" y="343789"/>
                </a:lnTo>
                <a:lnTo>
                  <a:pt x="1286510" y="345567"/>
                </a:lnTo>
                <a:lnTo>
                  <a:pt x="1288542" y="347218"/>
                </a:lnTo>
                <a:lnTo>
                  <a:pt x="1291590" y="346964"/>
                </a:lnTo>
                <a:lnTo>
                  <a:pt x="1293241" y="344932"/>
                </a:lnTo>
                <a:lnTo>
                  <a:pt x="1354709" y="270637"/>
                </a:lnTo>
                <a:close/>
              </a:path>
              <a:path w="5803265" h="2270125">
                <a:moveTo>
                  <a:pt x="1603502" y="1413510"/>
                </a:moveTo>
                <a:lnTo>
                  <a:pt x="1602867" y="1410462"/>
                </a:lnTo>
                <a:lnTo>
                  <a:pt x="1600708" y="1409065"/>
                </a:lnTo>
                <a:lnTo>
                  <a:pt x="1598422" y="1407668"/>
                </a:lnTo>
                <a:lnTo>
                  <a:pt x="1595501" y="1408303"/>
                </a:lnTo>
                <a:lnTo>
                  <a:pt x="1594104" y="1410589"/>
                </a:lnTo>
                <a:lnTo>
                  <a:pt x="1556258" y="1470304"/>
                </a:lnTo>
                <a:lnTo>
                  <a:pt x="1591564" y="503047"/>
                </a:lnTo>
                <a:lnTo>
                  <a:pt x="1582166" y="502666"/>
                </a:lnTo>
                <a:lnTo>
                  <a:pt x="1546860" y="1470012"/>
                </a:lnTo>
                <a:lnTo>
                  <a:pt x="1513459" y="1407668"/>
                </a:lnTo>
                <a:lnTo>
                  <a:pt x="1512189" y="1405382"/>
                </a:lnTo>
                <a:lnTo>
                  <a:pt x="1509395" y="1404493"/>
                </a:lnTo>
                <a:lnTo>
                  <a:pt x="1506982" y="1405636"/>
                </a:lnTo>
                <a:lnTo>
                  <a:pt x="1504696" y="1406906"/>
                </a:lnTo>
                <a:lnTo>
                  <a:pt x="1503807" y="1409827"/>
                </a:lnTo>
                <a:lnTo>
                  <a:pt x="1505077" y="1412113"/>
                </a:lnTo>
                <a:lnTo>
                  <a:pt x="1550543" y="1497076"/>
                </a:lnTo>
                <a:lnTo>
                  <a:pt x="1556410" y="1487805"/>
                </a:lnTo>
                <a:lnTo>
                  <a:pt x="1602105" y="1415669"/>
                </a:lnTo>
                <a:lnTo>
                  <a:pt x="1603502" y="1413510"/>
                </a:lnTo>
                <a:close/>
              </a:path>
              <a:path w="5803265" h="2270125">
                <a:moveTo>
                  <a:pt x="2980309" y="1148715"/>
                </a:moveTo>
                <a:lnTo>
                  <a:pt x="2973133" y="1147191"/>
                </a:lnTo>
                <a:lnTo>
                  <a:pt x="2885948" y="1128649"/>
                </a:lnTo>
                <a:lnTo>
                  <a:pt x="2883408" y="1128014"/>
                </a:lnTo>
                <a:lnTo>
                  <a:pt x="2880868" y="1129665"/>
                </a:lnTo>
                <a:lnTo>
                  <a:pt x="2879852" y="1134872"/>
                </a:lnTo>
                <a:lnTo>
                  <a:pt x="2881376" y="1137412"/>
                </a:lnTo>
                <a:lnTo>
                  <a:pt x="2884043" y="1137920"/>
                </a:lnTo>
                <a:lnTo>
                  <a:pt x="2953105" y="1152677"/>
                </a:lnTo>
                <a:lnTo>
                  <a:pt x="1713344" y="1560576"/>
                </a:lnTo>
                <a:lnTo>
                  <a:pt x="1716278" y="1569593"/>
                </a:lnTo>
                <a:lnTo>
                  <a:pt x="2956102" y="1161707"/>
                </a:lnTo>
                <a:lnTo>
                  <a:pt x="2909189" y="1214628"/>
                </a:lnTo>
                <a:lnTo>
                  <a:pt x="2907538" y="1216533"/>
                </a:lnTo>
                <a:lnTo>
                  <a:pt x="2907665" y="1219581"/>
                </a:lnTo>
                <a:lnTo>
                  <a:pt x="2911602" y="1223010"/>
                </a:lnTo>
                <a:lnTo>
                  <a:pt x="2914650" y="1222883"/>
                </a:lnTo>
                <a:lnTo>
                  <a:pt x="2916301" y="1220851"/>
                </a:lnTo>
                <a:lnTo>
                  <a:pt x="2980309" y="1148715"/>
                </a:lnTo>
                <a:close/>
              </a:path>
              <a:path w="5803265" h="2270125">
                <a:moveTo>
                  <a:pt x="3050159" y="980186"/>
                </a:moveTo>
                <a:lnTo>
                  <a:pt x="1777898" y="440994"/>
                </a:lnTo>
                <a:lnTo>
                  <a:pt x="1831936" y="434086"/>
                </a:lnTo>
                <a:lnTo>
                  <a:pt x="1847850" y="432054"/>
                </a:lnTo>
                <a:lnTo>
                  <a:pt x="1850517" y="431673"/>
                </a:lnTo>
                <a:lnTo>
                  <a:pt x="1852295" y="429387"/>
                </a:lnTo>
                <a:lnTo>
                  <a:pt x="1852041" y="426720"/>
                </a:lnTo>
                <a:lnTo>
                  <a:pt x="1851660" y="424053"/>
                </a:lnTo>
                <a:lnTo>
                  <a:pt x="1849247" y="422275"/>
                </a:lnTo>
                <a:lnTo>
                  <a:pt x="1846707" y="422656"/>
                </a:lnTo>
                <a:lnTo>
                  <a:pt x="1751076" y="434848"/>
                </a:lnTo>
                <a:lnTo>
                  <a:pt x="1808734" y="512064"/>
                </a:lnTo>
                <a:lnTo>
                  <a:pt x="1810385" y="514096"/>
                </a:lnTo>
                <a:lnTo>
                  <a:pt x="1813306" y="514604"/>
                </a:lnTo>
                <a:lnTo>
                  <a:pt x="1817497" y="511429"/>
                </a:lnTo>
                <a:lnTo>
                  <a:pt x="1818005" y="508381"/>
                </a:lnTo>
                <a:lnTo>
                  <a:pt x="1816354" y="506349"/>
                </a:lnTo>
                <a:lnTo>
                  <a:pt x="1774012" y="449668"/>
                </a:lnTo>
                <a:lnTo>
                  <a:pt x="3046349" y="988949"/>
                </a:lnTo>
                <a:lnTo>
                  <a:pt x="3050159" y="980186"/>
                </a:lnTo>
                <a:close/>
              </a:path>
              <a:path w="5803265" h="2270125">
                <a:moveTo>
                  <a:pt x="3597148" y="38354"/>
                </a:moveTo>
                <a:lnTo>
                  <a:pt x="3588982" y="34925"/>
                </a:lnTo>
                <a:lnTo>
                  <a:pt x="3505835" y="0"/>
                </a:lnTo>
                <a:lnTo>
                  <a:pt x="3503041" y="1143"/>
                </a:lnTo>
                <a:lnTo>
                  <a:pt x="3501009" y="5969"/>
                </a:lnTo>
                <a:lnTo>
                  <a:pt x="3502152" y="8763"/>
                </a:lnTo>
                <a:lnTo>
                  <a:pt x="3569589" y="37223"/>
                </a:lnTo>
                <a:lnTo>
                  <a:pt x="1818513" y="265938"/>
                </a:lnTo>
                <a:lnTo>
                  <a:pt x="1819656" y="275336"/>
                </a:lnTo>
                <a:lnTo>
                  <a:pt x="3570846" y="46621"/>
                </a:lnTo>
                <a:lnTo>
                  <a:pt x="3514979" y="89789"/>
                </a:lnTo>
                <a:lnTo>
                  <a:pt x="3512947" y="91440"/>
                </a:lnTo>
                <a:lnTo>
                  <a:pt x="3512566" y="94361"/>
                </a:lnTo>
                <a:lnTo>
                  <a:pt x="3515741" y="98552"/>
                </a:lnTo>
                <a:lnTo>
                  <a:pt x="3518789" y="98933"/>
                </a:lnTo>
                <a:lnTo>
                  <a:pt x="3520821" y="97282"/>
                </a:lnTo>
                <a:lnTo>
                  <a:pt x="3597148" y="38354"/>
                </a:lnTo>
                <a:close/>
              </a:path>
              <a:path w="5803265" h="2270125">
                <a:moveTo>
                  <a:pt x="3665093" y="202565"/>
                </a:moveTo>
                <a:lnTo>
                  <a:pt x="3579495" y="246888"/>
                </a:lnTo>
                <a:lnTo>
                  <a:pt x="3577209" y="248158"/>
                </a:lnTo>
                <a:lnTo>
                  <a:pt x="3576320" y="250952"/>
                </a:lnTo>
                <a:lnTo>
                  <a:pt x="3577463" y="253365"/>
                </a:lnTo>
                <a:lnTo>
                  <a:pt x="3578733" y="255651"/>
                </a:lnTo>
                <a:lnTo>
                  <a:pt x="3581527" y="256540"/>
                </a:lnTo>
                <a:lnTo>
                  <a:pt x="3583940" y="255397"/>
                </a:lnTo>
                <a:lnTo>
                  <a:pt x="3646665" y="222872"/>
                </a:lnTo>
                <a:lnTo>
                  <a:pt x="3208401" y="914019"/>
                </a:lnTo>
                <a:lnTo>
                  <a:pt x="3216529" y="919099"/>
                </a:lnTo>
                <a:lnTo>
                  <a:pt x="3654653" y="227977"/>
                </a:lnTo>
                <a:lnTo>
                  <a:pt x="3652012" y="298577"/>
                </a:lnTo>
                <a:lnTo>
                  <a:pt x="3651885" y="301244"/>
                </a:lnTo>
                <a:lnTo>
                  <a:pt x="3654044" y="303403"/>
                </a:lnTo>
                <a:lnTo>
                  <a:pt x="3656584" y="303530"/>
                </a:lnTo>
                <a:lnTo>
                  <a:pt x="3659251" y="303530"/>
                </a:lnTo>
                <a:lnTo>
                  <a:pt x="3661410" y="301498"/>
                </a:lnTo>
                <a:lnTo>
                  <a:pt x="3661549" y="298577"/>
                </a:lnTo>
                <a:lnTo>
                  <a:pt x="3664889" y="208026"/>
                </a:lnTo>
                <a:lnTo>
                  <a:pt x="3665093" y="202565"/>
                </a:lnTo>
                <a:close/>
              </a:path>
              <a:path w="5803265" h="2270125">
                <a:moveTo>
                  <a:pt x="4416806" y="2237359"/>
                </a:moveTo>
                <a:lnTo>
                  <a:pt x="4342257" y="2172081"/>
                </a:lnTo>
                <a:lnTo>
                  <a:pt x="4339336" y="2172335"/>
                </a:lnTo>
                <a:lnTo>
                  <a:pt x="4337558" y="2174367"/>
                </a:lnTo>
                <a:lnTo>
                  <a:pt x="4335780" y="2176272"/>
                </a:lnTo>
                <a:lnTo>
                  <a:pt x="4336034" y="2179320"/>
                </a:lnTo>
                <a:lnTo>
                  <a:pt x="4391203" y="2227542"/>
                </a:lnTo>
                <a:lnTo>
                  <a:pt x="1783715" y="1724660"/>
                </a:lnTo>
                <a:lnTo>
                  <a:pt x="1781937" y="1733931"/>
                </a:lnTo>
                <a:lnTo>
                  <a:pt x="4389221" y="2236901"/>
                </a:lnTo>
                <a:lnTo>
                  <a:pt x="4322699" y="2260219"/>
                </a:lnTo>
                <a:lnTo>
                  <a:pt x="4320286" y="2261108"/>
                </a:lnTo>
                <a:lnTo>
                  <a:pt x="4319016" y="2263775"/>
                </a:lnTo>
                <a:lnTo>
                  <a:pt x="4319778" y="2266315"/>
                </a:lnTo>
                <a:lnTo>
                  <a:pt x="4320667" y="2268855"/>
                </a:lnTo>
                <a:lnTo>
                  <a:pt x="4323461" y="2270125"/>
                </a:lnTo>
                <a:lnTo>
                  <a:pt x="4325874" y="2269236"/>
                </a:lnTo>
                <a:lnTo>
                  <a:pt x="4408462" y="2240280"/>
                </a:lnTo>
                <a:lnTo>
                  <a:pt x="4416806" y="2237359"/>
                </a:lnTo>
                <a:close/>
              </a:path>
              <a:path w="5803265" h="2270125">
                <a:moveTo>
                  <a:pt x="4484878" y="2073148"/>
                </a:moveTo>
                <a:lnTo>
                  <a:pt x="4484217" y="2071751"/>
                </a:lnTo>
                <a:lnTo>
                  <a:pt x="4442587" y="1983613"/>
                </a:lnTo>
                <a:lnTo>
                  <a:pt x="4439666" y="1982597"/>
                </a:lnTo>
                <a:lnTo>
                  <a:pt x="4437380" y="1983740"/>
                </a:lnTo>
                <a:lnTo>
                  <a:pt x="4434967" y="1984883"/>
                </a:lnTo>
                <a:lnTo>
                  <a:pt x="4433951" y="1987677"/>
                </a:lnTo>
                <a:lnTo>
                  <a:pt x="4465269" y="2053920"/>
                </a:lnTo>
                <a:lnTo>
                  <a:pt x="3379343" y="1308989"/>
                </a:lnTo>
                <a:lnTo>
                  <a:pt x="3374009" y="1316863"/>
                </a:lnTo>
                <a:lnTo>
                  <a:pt x="4459656" y="2061692"/>
                </a:lnTo>
                <a:lnTo>
                  <a:pt x="4389374" y="2056511"/>
                </a:lnTo>
                <a:lnTo>
                  <a:pt x="4386834" y="2056384"/>
                </a:lnTo>
                <a:lnTo>
                  <a:pt x="4384548" y="2058289"/>
                </a:lnTo>
                <a:lnTo>
                  <a:pt x="4384294" y="2060956"/>
                </a:lnTo>
                <a:lnTo>
                  <a:pt x="4384167" y="2063623"/>
                </a:lnTo>
                <a:lnTo>
                  <a:pt x="4386072" y="2065909"/>
                </a:lnTo>
                <a:lnTo>
                  <a:pt x="4388739" y="2066036"/>
                </a:lnTo>
                <a:lnTo>
                  <a:pt x="4484878" y="2073148"/>
                </a:lnTo>
                <a:close/>
              </a:path>
              <a:path w="5803265" h="2270125">
                <a:moveTo>
                  <a:pt x="5735066" y="931037"/>
                </a:moveTo>
                <a:lnTo>
                  <a:pt x="5726836" y="927227"/>
                </a:lnTo>
                <a:lnTo>
                  <a:pt x="5647563" y="890524"/>
                </a:lnTo>
                <a:lnTo>
                  <a:pt x="5645277" y="889508"/>
                </a:lnTo>
                <a:lnTo>
                  <a:pt x="5642356" y="890524"/>
                </a:lnTo>
                <a:lnTo>
                  <a:pt x="5641340" y="892937"/>
                </a:lnTo>
                <a:lnTo>
                  <a:pt x="5640197" y="895223"/>
                </a:lnTo>
                <a:lnTo>
                  <a:pt x="5641213" y="898144"/>
                </a:lnTo>
                <a:lnTo>
                  <a:pt x="5643626" y="899160"/>
                </a:lnTo>
                <a:lnTo>
                  <a:pt x="5707761" y="928903"/>
                </a:lnTo>
                <a:lnTo>
                  <a:pt x="3444240" y="1144016"/>
                </a:lnTo>
                <a:lnTo>
                  <a:pt x="3445129" y="1153541"/>
                </a:lnTo>
                <a:lnTo>
                  <a:pt x="5708548" y="938301"/>
                </a:lnTo>
                <a:lnTo>
                  <a:pt x="5651246" y="979551"/>
                </a:lnTo>
                <a:lnTo>
                  <a:pt x="5649087" y="981075"/>
                </a:lnTo>
                <a:lnTo>
                  <a:pt x="5648579" y="983996"/>
                </a:lnTo>
                <a:lnTo>
                  <a:pt x="5650230" y="986155"/>
                </a:lnTo>
                <a:lnTo>
                  <a:pt x="5651754" y="988314"/>
                </a:lnTo>
                <a:lnTo>
                  <a:pt x="5654675" y="988822"/>
                </a:lnTo>
                <a:lnTo>
                  <a:pt x="5656834" y="987298"/>
                </a:lnTo>
                <a:lnTo>
                  <a:pt x="5735066" y="931037"/>
                </a:lnTo>
                <a:close/>
              </a:path>
              <a:path w="5803265" h="2270125">
                <a:moveTo>
                  <a:pt x="5803138" y="1095248"/>
                </a:moveTo>
                <a:lnTo>
                  <a:pt x="5709793" y="1119124"/>
                </a:lnTo>
                <a:lnTo>
                  <a:pt x="5707253" y="1119886"/>
                </a:lnTo>
                <a:lnTo>
                  <a:pt x="5705729" y="1122426"/>
                </a:lnTo>
                <a:lnTo>
                  <a:pt x="5706999" y="1127506"/>
                </a:lnTo>
                <a:lnTo>
                  <a:pt x="5709539" y="1129030"/>
                </a:lnTo>
                <a:lnTo>
                  <a:pt x="5780583" y="1110792"/>
                </a:lnTo>
                <a:lnTo>
                  <a:pt x="4809871" y="2069719"/>
                </a:lnTo>
                <a:lnTo>
                  <a:pt x="4816602" y="2076450"/>
                </a:lnTo>
                <a:lnTo>
                  <a:pt x="5787237" y="1117600"/>
                </a:lnTo>
                <a:lnTo>
                  <a:pt x="5768848" y="1185799"/>
                </a:lnTo>
                <a:lnTo>
                  <a:pt x="5768086" y="1188339"/>
                </a:lnTo>
                <a:lnTo>
                  <a:pt x="5769610" y="1191006"/>
                </a:lnTo>
                <a:lnTo>
                  <a:pt x="5774690" y="1192276"/>
                </a:lnTo>
                <a:lnTo>
                  <a:pt x="5777357" y="1190879"/>
                </a:lnTo>
                <a:lnTo>
                  <a:pt x="5777992" y="1188339"/>
                </a:lnTo>
                <a:lnTo>
                  <a:pt x="5802274" y="1098423"/>
                </a:lnTo>
                <a:lnTo>
                  <a:pt x="5803138" y="1095248"/>
                </a:lnTo>
                <a:close/>
              </a:path>
              <a:path w="5803265" h="2270125">
                <a:moveTo>
                  <a:pt x="5803138" y="766826"/>
                </a:moveTo>
                <a:lnTo>
                  <a:pt x="5745099" y="689864"/>
                </a:lnTo>
                <a:lnTo>
                  <a:pt x="5743448" y="687832"/>
                </a:lnTo>
                <a:lnTo>
                  <a:pt x="5740527" y="687324"/>
                </a:lnTo>
                <a:lnTo>
                  <a:pt x="5736336" y="690499"/>
                </a:lnTo>
                <a:lnTo>
                  <a:pt x="5735828" y="693547"/>
                </a:lnTo>
                <a:lnTo>
                  <a:pt x="5737479" y="695579"/>
                </a:lnTo>
                <a:lnTo>
                  <a:pt x="5779973" y="752017"/>
                </a:lnTo>
                <a:lnTo>
                  <a:pt x="4063365" y="34036"/>
                </a:lnTo>
                <a:lnTo>
                  <a:pt x="4059682" y="42799"/>
                </a:lnTo>
                <a:lnTo>
                  <a:pt x="5776252" y="760768"/>
                </a:lnTo>
                <a:lnTo>
                  <a:pt x="5706364" y="770001"/>
                </a:lnTo>
                <a:lnTo>
                  <a:pt x="5703697" y="770382"/>
                </a:lnTo>
                <a:lnTo>
                  <a:pt x="5701919" y="772795"/>
                </a:lnTo>
                <a:lnTo>
                  <a:pt x="5702173" y="775462"/>
                </a:lnTo>
                <a:lnTo>
                  <a:pt x="5702554" y="778002"/>
                </a:lnTo>
                <a:lnTo>
                  <a:pt x="5704967" y="779907"/>
                </a:lnTo>
                <a:lnTo>
                  <a:pt x="5707507" y="779526"/>
                </a:lnTo>
                <a:lnTo>
                  <a:pt x="5797397" y="767588"/>
                </a:lnTo>
                <a:lnTo>
                  <a:pt x="5803138" y="76682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08274" y="26631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57398" y="38046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74817" y="237972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96662" y="316763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10</a:t>
            </a:r>
            <a:endParaRPr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05959" y="3835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8</a:t>
            </a:r>
            <a:endParaRPr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31230" y="446971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50690" y="33163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02855" y="25933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16</a:t>
            </a:r>
            <a:endParaRPr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90967" y="398927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12</a:t>
            </a:r>
            <a:endParaRPr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02983" y="340652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14</a:t>
            </a:r>
            <a:endParaRPr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56831" y="39204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5</a:t>
            </a:r>
            <a:endParaRPr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01239" y="25123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811717" y="2525064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801239" y="27300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799017" y="27300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6350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796795" y="227741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811717" y="229011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4841812" y="1812087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27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00">
                <a:tc>
                  <a:txBody>
                    <a:bodyPr/>
                    <a:lstStyle/>
                    <a:p>
                      <a:pPr marL="8255" algn="ctr">
                        <a:lnSpc>
                          <a:spcPts val="16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-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7258622" y="1695882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63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9525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9099360" y="24171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905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143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6" name="object 66"/>
          <p:cNvGrpSpPr/>
          <p:nvPr/>
        </p:nvGrpSpPr>
        <p:grpSpPr>
          <a:xfrm>
            <a:off x="6726429" y="3109264"/>
            <a:ext cx="475615" cy="257810"/>
            <a:chOff x="5202428" y="3109264"/>
            <a:chExt cx="475615" cy="257810"/>
          </a:xfrm>
        </p:grpSpPr>
        <p:sp>
          <p:nvSpPr>
            <p:cNvPr id="67" name="object 67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15128" y="312196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749606" y="3074289"/>
            <a:ext cx="42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739129" y="3339642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449948" y="0"/>
                </a:moveTo>
                <a:lnTo>
                  <a:pt x="0" y="0"/>
                </a:lnTo>
                <a:lnTo>
                  <a:pt x="0" y="232232"/>
                </a:lnTo>
                <a:lnTo>
                  <a:pt x="449948" y="232232"/>
                </a:lnTo>
                <a:lnTo>
                  <a:pt x="449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736906" y="3339643"/>
            <a:ext cx="450215" cy="21608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8255" algn="ctr"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721984" y="2874314"/>
            <a:ext cx="475615" cy="257810"/>
            <a:chOff x="5197983" y="2874314"/>
            <a:chExt cx="475615" cy="257810"/>
          </a:xfrm>
        </p:grpSpPr>
        <p:sp>
          <p:nvSpPr>
            <p:cNvPr id="73" name="object 73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449948" y="0"/>
                  </a:moveTo>
                  <a:lnTo>
                    <a:pt x="0" y="0"/>
                  </a:lnTo>
                  <a:lnTo>
                    <a:pt x="0" y="232232"/>
                  </a:lnTo>
                  <a:lnTo>
                    <a:pt x="449948" y="232232"/>
                  </a:lnTo>
                  <a:lnTo>
                    <a:pt x="449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10683" y="2887014"/>
              <a:ext cx="450215" cy="232410"/>
            </a:xfrm>
            <a:custGeom>
              <a:avLst/>
              <a:gdLst/>
              <a:ahLst/>
              <a:cxnLst/>
              <a:rect l="l" t="t" r="r" b="b"/>
              <a:pathLst>
                <a:path w="450214" h="232410">
                  <a:moveTo>
                    <a:pt x="0" y="232232"/>
                  </a:moveTo>
                  <a:lnTo>
                    <a:pt x="449948" y="232232"/>
                  </a:lnTo>
                  <a:lnTo>
                    <a:pt x="449948" y="0"/>
                  </a:lnTo>
                  <a:lnTo>
                    <a:pt x="0" y="0"/>
                  </a:lnTo>
                  <a:lnTo>
                    <a:pt x="0" y="23223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414643" y="2839035"/>
            <a:ext cx="760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89584" algn="l"/>
              </a:tabLst>
            </a:pPr>
            <a:r>
              <a:rPr sz="2700" baseline="1543" dirty="0">
                <a:latin typeface="Carlito"/>
                <a:cs typeface="Carlito"/>
              </a:rPr>
              <a:t>4	</a:t>
            </a:r>
            <a:r>
              <a:rPr dirty="0">
                <a:latin typeface="Carlito"/>
                <a:cs typeface="Carlito"/>
              </a:rPr>
              <a:t>3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8090980" y="4550715"/>
          <a:ext cx="450215" cy="6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marL="1270" algn="ctr">
                        <a:lnSpc>
                          <a:spcPts val="173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36">
                <a:tc>
                  <a:txBody>
                    <a:bodyPr/>
                    <a:lstStyle/>
                    <a:p>
                      <a:pPr marL="10160" algn="ctr">
                        <a:lnSpc>
                          <a:spcPts val="16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32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Sim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" name="object 77"/>
          <p:cNvSpPr/>
          <p:nvPr/>
        </p:nvSpPr>
        <p:spPr>
          <a:xfrm>
            <a:off x="4951096" y="4728387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961573" y="4741087"/>
            <a:ext cx="42481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15"/>
              </a:lnSpc>
            </a:pPr>
            <a:r>
              <a:rPr dirty="0">
                <a:latin typeface="Carlito"/>
                <a:cs typeface="Carlito"/>
              </a:rPr>
              <a:t>7</a:t>
            </a:r>
            <a:endParaRPr>
              <a:latin typeface="Carlito"/>
              <a:cs typeface="Carli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948873" y="4946192"/>
            <a:ext cx="450215" cy="216726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6985" algn="ctr">
              <a:spcBef>
                <a:spcPts val="10"/>
              </a:spcBef>
            </a:pPr>
            <a:r>
              <a:rPr sz="1400" spc="-5" dirty="0">
                <a:latin typeface="Carlito"/>
                <a:cs typeface="Carlito"/>
              </a:rPr>
              <a:t>-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946651" y="4493564"/>
            <a:ext cx="450215" cy="232410"/>
          </a:xfrm>
          <a:custGeom>
            <a:avLst/>
            <a:gdLst/>
            <a:ahLst/>
            <a:cxnLst/>
            <a:rect l="l" t="t" r="r" b="b"/>
            <a:pathLst>
              <a:path w="450214" h="232410">
                <a:moveTo>
                  <a:pt x="0" y="232232"/>
                </a:moveTo>
                <a:lnTo>
                  <a:pt x="449948" y="232232"/>
                </a:lnTo>
                <a:lnTo>
                  <a:pt x="449948" y="0"/>
                </a:lnTo>
                <a:lnTo>
                  <a:pt x="0" y="0"/>
                </a:lnTo>
                <a:lnTo>
                  <a:pt x="0" y="232232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61573" y="4506264"/>
            <a:ext cx="424815" cy="21480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grpSp>
        <p:nvGrpSpPr>
          <p:cNvPr id="84" name="object 4">
            <a:extLst>
              <a:ext uri="{FF2B5EF4-FFF2-40B4-BE49-F238E27FC236}">
                <a16:creationId xmlns:a16="http://schemas.microsoft.com/office/drawing/2014/main" id="{17B045BA-675C-46F6-AA29-A327DF9BF577}"/>
              </a:ext>
            </a:extLst>
          </p:cNvPr>
          <p:cNvGrpSpPr/>
          <p:nvPr/>
        </p:nvGrpSpPr>
        <p:grpSpPr>
          <a:xfrm>
            <a:off x="9938323" y="2490782"/>
            <a:ext cx="1503045" cy="1996439"/>
            <a:chOff x="6248400" y="109728"/>
            <a:chExt cx="1503045" cy="1996439"/>
          </a:xfrm>
        </p:grpSpPr>
        <p:sp>
          <p:nvSpPr>
            <p:cNvPr id="85" name="object 5">
              <a:extLst>
                <a:ext uri="{FF2B5EF4-FFF2-40B4-BE49-F238E27FC236}">
                  <a16:creationId xmlns:a16="http://schemas.microsoft.com/office/drawing/2014/main" id="{E64F5118-5C8A-4D0B-A9CC-C891A5D2077A}"/>
                </a:ext>
              </a:extLst>
            </p:cNvPr>
            <p:cNvSpPr/>
            <p:nvPr/>
          </p:nvSpPr>
          <p:spPr>
            <a:xfrm>
              <a:off x="6248400" y="158496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6">
              <a:extLst>
                <a:ext uri="{FF2B5EF4-FFF2-40B4-BE49-F238E27FC236}">
                  <a16:creationId xmlns:a16="http://schemas.microsoft.com/office/drawing/2014/main" id="{CCF64052-EBE9-4B2D-98C5-E1C138A299DB}"/>
                </a:ext>
              </a:extLst>
            </p:cNvPr>
            <p:cNvSpPr/>
            <p:nvPr/>
          </p:nvSpPr>
          <p:spPr>
            <a:xfrm>
              <a:off x="6278880" y="109728"/>
              <a:ext cx="1463040" cy="844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7">
              <a:extLst>
                <a:ext uri="{FF2B5EF4-FFF2-40B4-BE49-F238E27FC236}">
                  <a16:creationId xmlns:a16="http://schemas.microsoft.com/office/drawing/2014/main" id="{53E14BD7-BCDC-4085-88C1-7F52C0D5BE0A}"/>
                </a:ext>
              </a:extLst>
            </p:cNvPr>
            <p:cNvSpPr/>
            <p:nvPr/>
          </p:nvSpPr>
          <p:spPr>
            <a:xfrm>
              <a:off x="6300215" y="188607"/>
              <a:ext cx="1368170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">
              <a:extLst>
                <a:ext uri="{FF2B5EF4-FFF2-40B4-BE49-F238E27FC236}">
                  <a16:creationId xmlns:a16="http://schemas.microsoft.com/office/drawing/2014/main" id="{347F4FF2-5669-469E-A8B7-464391E41D72}"/>
                </a:ext>
              </a:extLst>
            </p:cNvPr>
            <p:cNvSpPr/>
            <p:nvPr/>
          </p:nvSpPr>
          <p:spPr>
            <a:xfrm>
              <a:off x="6248400" y="734568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9">
              <a:extLst>
                <a:ext uri="{FF2B5EF4-FFF2-40B4-BE49-F238E27FC236}">
                  <a16:creationId xmlns:a16="http://schemas.microsoft.com/office/drawing/2014/main" id="{BEB036F5-9F27-4D5B-8A55-464B66AD022A}"/>
                </a:ext>
              </a:extLst>
            </p:cNvPr>
            <p:cNvSpPr/>
            <p:nvPr/>
          </p:nvSpPr>
          <p:spPr>
            <a:xfrm>
              <a:off x="6269735" y="685800"/>
              <a:ext cx="1481328" cy="8442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0">
              <a:extLst>
                <a:ext uri="{FF2B5EF4-FFF2-40B4-BE49-F238E27FC236}">
                  <a16:creationId xmlns:a16="http://schemas.microsoft.com/office/drawing/2014/main" id="{35DE6723-6667-4938-B3B4-DC1CDF6C493E}"/>
                </a:ext>
              </a:extLst>
            </p:cNvPr>
            <p:cNvSpPr/>
            <p:nvPr/>
          </p:nvSpPr>
          <p:spPr>
            <a:xfrm>
              <a:off x="6300215" y="764679"/>
              <a:ext cx="1368170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1">
              <a:extLst>
                <a:ext uri="{FF2B5EF4-FFF2-40B4-BE49-F238E27FC236}">
                  <a16:creationId xmlns:a16="http://schemas.microsoft.com/office/drawing/2014/main" id="{81913AEB-0D10-41F6-898B-E12FD3A7D582}"/>
                </a:ext>
              </a:extLst>
            </p:cNvPr>
            <p:cNvSpPr/>
            <p:nvPr/>
          </p:nvSpPr>
          <p:spPr>
            <a:xfrm>
              <a:off x="6248400" y="1310639"/>
              <a:ext cx="1469136" cy="67665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2">
              <a:extLst>
                <a:ext uri="{FF2B5EF4-FFF2-40B4-BE49-F238E27FC236}">
                  <a16:creationId xmlns:a16="http://schemas.microsoft.com/office/drawing/2014/main" id="{6683B436-4662-4DD1-9284-E6FA57BB914F}"/>
                </a:ext>
              </a:extLst>
            </p:cNvPr>
            <p:cNvSpPr/>
            <p:nvPr/>
          </p:nvSpPr>
          <p:spPr>
            <a:xfrm>
              <a:off x="6348984" y="1261872"/>
              <a:ext cx="1319784" cy="84429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13">
            <a:extLst>
              <a:ext uri="{FF2B5EF4-FFF2-40B4-BE49-F238E27FC236}">
                <a16:creationId xmlns:a16="http://schemas.microsoft.com/office/drawing/2014/main" id="{96FCF373-8E34-4743-8E7D-590EF3E8B3CE}"/>
              </a:ext>
            </a:extLst>
          </p:cNvPr>
          <p:cNvSpPr/>
          <p:nvPr/>
        </p:nvSpPr>
        <p:spPr>
          <a:xfrm>
            <a:off x="9990137" y="3721805"/>
            <a:ext cx="1368170" cy="5760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4" name="object 14">
            <a:extLst>
              <a:ext uri="{FF2B5EF4-FFF2-40B4-BE49-F238E27FC236}">
                <a16:creationId xmlns:a16="http://schemas.microsoft.com/office/drawing/2014/main" id="{5E036BF5-07C4-4172-A589-C80688DF4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5196"/>
              </p:ext>
            </p:extLst>
          </p:nvPr>
        </p:nvGraphicFramePr>
        <p:xfrm>
          <a:off x="9985375" y="2564899"/>
          <a:ext cx="1368425" cy="1728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marL="6985" algn="ctr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Nó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Antecessor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25527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Distância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Acumulada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5">
                <a:tc>
                  <a:txBody>
                    <a:bodyPr/>
                    <a:lstStyle/>
                    <a:p>
                      <a:pPr marL="234315">
                        <a:lnSpc>
                          <a:spcPts val="2155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Necessita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Cálculo?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ADB1D8-F1AD-46F0-A830-08AE96073814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F0FDE7113CFA4291D07E0E0D937406" ma:contentTypeVersion="12" ma:contentTypeDescription="Crie um novo documento." ma:contentTypeScope="" ma:versionID="196c3fb718068f71d38fc8e13b356d6a">
  <xsd:schema xmlns:xsd="http://www.w3.org/2001/XMLSchema" xmlns:xs="http://www.w3.org/2001/XMLSchema" xmlns:p="http://schemas.microsoft.com/office/2006/metadata/properties" xmlns:ns2="e709266c-95cd-4b32-8db0-f857f9419375" xmlns:ns3="cca09660-1814-4874-b1d8-f6bb9731f068" targetNamespace="http://schemas.microsoft.com/office/2006/metadata/properties" ma:root="true" ma:fieldsID="032c959646082701ee5011371c0c448b" ns2:_="" ns3:_="">
    <xsd:import namespace="e709266c-95cd-4b32-8db0-f857f9419375"/>
    <xsd:import namespace="cca09660-1814-4874-b1d8-f6bb9731f0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266c-95cd-4b32-8db0-f857f9419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70c3db4-b6ea-4b73-8f10-c8396f641c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09660-1814-4874-b1d8-f6bb9731f06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41d4f73-5d20-456d-a3fc-50e0a7240e37}" ma:internalName="TaxCatchAll" ma:showField="CatchAllData" ma:web="cca09660-1814-4874-b1d8-f6bb9731f0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ca09660-1814-4874-b1d8-f6bb9731f068" xsi:nil="true"/>
    <lcf76f155ced4ddcb4097134ff3c332f xmlns="e709266c-95cd-4b32-8db0-f857f94193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85E3767-D5E1-4B87-A5D1-5049CE6C53F1}"/>
</file>

<file path=customXml/itemProps2.xml><?xml version="1.0" encoding="utf-8"?>
<ds:datastoreItem xmlns:ds="http://schemas.openxmlformats.org/officeDocument/2006/customXml" ds:itemID="{BAA31C62-BBA1-4940-B2E3-63159E37A573}"/>
</file>

<file path=customXml/itemProps3.xml><?xml version="1.0" encoding="utf-8"?>
<ds:datastoreItem xmlns:ds="http://schemas.openxmlformats.org/officeDocument/2006/customXml" ds:itemID="{39A68450-F5A9-4079-B5E1-3B0CC5131D0B}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6457</TotalTime>
  <Words>6309</Words>
  <Application>Microsoft Office PowerPoint</Application>
  <PresentationFormat>Widescreen</PresentationFormat>
  <Paragraphs>2896</Paragraphs>
  <Slides>118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118</vt:i4>
      </vt:variant>
    </vt:vector>
  </HeadingPairs>
  <TitlesOfParts>
    <vt:vector size="119" baseType="lpstr">
      <vt:lpstr>Tema do Office</vt:lpstr>
      <vt:lpstr>Aula 7 Otimização em Redes</vt:lpstr>
      <vt:lpstr>Roteiro</vt:lpstr>
      <vt:lpstr>Grafos – Uma Noção Simplificada</vt:lpstr>
      <vt:lpstr>Grafos x Digrafos</vt:lpstr>
      <vt:lpstr>Grafos x Digrafos</vt:lpstr>
      <vt:lpstr>Grafos x Digrafos</vt:lpstr>
      <vt:lpstr>Grafos Cíclicos</vt:lpstr>
      <vt:lpstr>Grafos Cíclicos</vt:lpstr>
      <vt:lpstr>Ordem e Tamanho</vt:lpstr>
      <vt:lpstr>Redes: Grafos Valorados</vt:lpstr>
      <vt:lpstr>Problemas Comuns</vt:lpstr>
      <vt:lpstr>O que é uma Árvore?</vt:lpstr>
      <vt:lpstr>O que é uma Árvore Geradora?</vt:lpstr>
      <vt:lpstr>Árvore Geradora de Custo Mínimo</vt:lpstr>
      <vt:lpstr>Árvore Geradora de Custo Mínimo</vt:lpstr>
      <vt:lpstr>Algoritmo de Prim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Resumo do Algoritmo de Prim</vt:lpstr>
      <vt:lpstr>Exercício</vt:lpstr>
      <vt:lpstr>Exercício</vt:lpstr>
      <vt:lpstr>Limitação Computacional (Prim)</vt:lpstr>
      <vt:lpstr>Limitação Prática (Prim)</vt:lpstr>
      <vt:lpstr>Algoritmo de Kuskal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Comparando Prim x Kruskal</vt:lpstr>
      <vt:lpstr>Exercício</vt:lpstr>
      <vt:lpstr>Exercício</vt:lpstr>
      <vt:lpstr>Problemas de Caminho Mínimo</vt:lpstr>
      <vt:lpstr>Problemas de Caminho Mínimo</vt:lpstr>
      <vt:lpstr>Problema do Motorista de Taxi</vt:lpstr>
      <vt:lpstr>Problema do Motorista de Taxi</vt:lpstr>
      <vt:lpstr>Algoritmo de Dijkstra</vt:lpstr>
      <vt:lpstr>Algoritmo de Dijkstra</vt:lpstr>
      <vt:lpstr>Algoritmo de Dijkstra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e Simulação</dc:title>
  <dc:creator>Rooney Coelho</dc:creator>
  <cp:lastModifiedBy>Rooney Coelho</cp:lastModifiedBy>
  <cp:revision>223</cp:revision>
  <dcterms:created xsi:type="dcterms:W3CDTF">2021-03-03T20:01:15Z</dcterms:created>
  <dcterms:modified xsi:type="dcterms:W3CDTF">2022-05-20T11:20:53Z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0x010100ADF0FDE7113CFA4291D07E0E0D937406</vt:lpwstr>
  </property>
</Properties>
</file>