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55"/>
  </p:notesMasterIdLst>
  <p:sldIdLst>
    <p:sldId id="256" r:id="rId2"/>
    <p:sldId id="293" r:id="rId3"/>
    <p:sldId id="300" r:id="rId4"/>
    <p:sldId id="302" r:id="rId5"/>
    <p:sldId id="258" r:id="rId6"/>
    <p:sldId id="298" r:id="rId7"/>
    <p:sldId id="259" r:id="rId8"/>
    <p:sldId id="308" r:id="rId9"/>
    <p:sldId id="32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334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335" r:id="rId28"/>
    <p:sldId id="339" r:id="rId29"/>
    <p:sldId id="323" r:id="rId30"/>
    <p:sldId id="324" r:id="rId31"/>
    <p:sldId id="325" r:id="rId32"/>
    <p:sldId id="326" r:id="rId33"/>
    <p:sldId id="327" r:id="rId34"/>
    <p:sldId id="341" r:id="rId35"/>
    <p:sldId id="299" r:id="rId36"/>
    <p:sldId id="282" r:id="rId37"/>
    <p:sldId id="283" r:id="rId38"/>
    <p:sldId id="284" r:id="rId39"/>
    <p:sldId id="331" r:id="rId40"/>
    <p:sldId id="333" r:id="rId41"/>
    <p:sldId id="332" r:id="rId42"/>
    <p:sldId id="288" r:id="rId43"/>
    <p:sldId id="289" r:id="rId44"/>
    <p:sldId id="28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978EDB5-8543-4193-BB52-05995142767F}">
          <p14:sldIdLst>
            <p14:sldId id="256"/>
            <p14:sldId id="293"/>
            <p14:sldId id="300"/>
            <p14:sldId id="302"/>
            <p14:sldId id="258"/>
            <p14:sldId id="298"/>
            <p14:sldId id="259"/>
            <p14:sldId id="308"/>
            <p14:sldId id="329"/>
          </p14:sldIdLst>
        </p14:section>
        <p14:section name="Equações de corte" id="{BBA4ACFA-D68F-432B-9C04-8090A85AABC8}">
          <p14:sldIdLst>
            <p14:sldId id="260"/>
            <p14:sldId id="261"/>
            <p14:sldId id="263"/>
            <p14:sldId id="264"/>
            <p14:sldId id="265"/>
          </p14:sldIdLst>
        </p14:section>
        <p14:section name="Solução por Enumeração" id="{B061AE74-5618-4413-831A-5C5D0764AB37}">
          <p14:sldIdLst>
            <p14:sldId id="266"/>
            <p14:sldId id="267"/>
            <p14:sldId id="268"/>
            <p14:sldId id="334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335"/>
            <p14:sldId id="339"/>
            <p14:sldId id="323"/>
            <p14:sldId id="324"/>
            <p14:sldId id="325"/>
            <p14:sldId id="326"/>
            <p14:sldId id="327"/>
            <p14:sldId id="341"/>
            <p14:sldId id="299"/>
            <p14:sldId id="282"/>
            <p14:sldId id="283"/>
            <p14:sldId id="284"/>
            <p14:sldId id="331"/>
            <p14:sldId id="333"/>
            <p14:sldId id="332"/>
            <p14:sldId id="288"/>
            <p14:sldId id="289"/>
            <p14:sldId id="28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ney Coelho" initials="RC" lastIdx="1" clrIdx="0">
    <p:extLst>
      <p:ext uri="{19B8F6BF-5375-455C-9EA6-DF929625EA0E}">
        <p15:presenceInfo xmlns:p15="http://schemas.microsoft.com/office/powerpoint/2012/main" userId="d602019694785d80" providerId="Windows Live"/>
      </p:ext>
    </p:extLst>
  </p:cmAuthor>
  <p:cmAuthor id="2" name="Rooney Ribeiro Albuquerque Coelho" initials="RRAC" lastIdx="3" clrIdx="1">
    <p:extLst>
      <p:ext uri="{19B8F6BF-5375-455C-9EA6-DF929625EA0E}">
        <p15:presenceInfo xmlns:p15="http://schemas.microsoft.com/office/powerpoint/2012/main" userId="Rooney Ribeiro Albuquerque Coel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ney Ribeiro Albuquerque Coelho" userId="ac74b89b-444e-42c3-a3e1-3795a8d61e25" providerId="ADAL" clId="{D76D6DCB-D3B1-46C6-A875-EDB264770195}"/>
    <pc:docChg chg="undo custSel addSld delSld modSld sldOrd addSection delSection modSection">
      <pc:chgData name="Rooney Ribeiro Albuquerque Coelho" userId="ac74b89b-444e-42c3-a3e1-3795a8d61e25" providerId="ADAL" clId="{D76D6DCB-D3B1-46C6-A875-EDB264770195}" dt="2021-04-30T03:25:03.466" v="1087" actId="20577"/>
      <pc:docMkLst>
        <pc:docMk/>
      </pc:docMkLst>
      <pc:sldChg chg="addSp delSp modSp mod">
        <pc:chgData name="Rooney Ribeiro Albuquerque Coelho" userId="ac74b89b-444e-42c3-a3e1-3795a8d61e25" providerId="ADAL" clId="{D76D6DCB-D3B1-46C6-A875-EDB264770195}" dt="2021-04-29T21:45:41.152" v="53" actId="20577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D76D6DCB-D3B1-46C6-A875-EDB264770195}" dt="2021-04-29T21:45:41.152" v="53" actId="20577"/>
          <ac:spMkLst>
            <pc:docMk/>
            <pc:sldMk cId="3921484213" sldId="256"/>
            <ac:spMk id="2" creationId="{2A6ADB5C-3B0F-4601-8D60-DF4A2A6D58DB}"/>
          </ac:spMkLst>
        </pc:spChg>
        <pc:graphicFrameChg chg="add del mod">
          <ac:chgData name="Rooney Ribeiro Albuquerque Coelho" userId="ac74b89b-444e-42c3-a3e1-3795a8d61e25" providerId="ADAL" clId="{D76D6DCB-D3B1-46C6-A875-EDB264770195}" dt="2021-04-29T21:37:48.191" v="24" actId="478"/>
          <ac:graphicFrameMkLst>
            <pc:docMk/>
            <pc:sldMk cId="3921484213" sldId="256"/>
            <ac:graphicFrameMk id="4" creationId="{A49FAFAD-1DA9-463F-B0A7-EC9272EC696F}"/>
          </ac:graphicFrameMkLst>
        </pc:graphicFrame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3912574057" sldId="257"/>
        </pc:sldMkLst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0" sldId="258"/>
        </pc:sldMkLst>
      </pc:sldChg>
      <pc:sldChg chg="add del">
        <pc:chgData name="Rooney Ribeiro Albuquerque Coelho" userId="ac74b89b-444e-42c3-a3e1-3795a8d61e25" providerId="ADAL" clId="{D76D6DCB-D3B1-46C6-A875-EDB264770195}" dt="2021-04-29T23:29:42.697" v="490" actId="47"/>
        <pc:sldMkLst>
          <pc:docMk/>
          <pc:sldMk cId="0" sldId="259"/>
        </pc:sldMkLst>
      </pc:sldChg>
      <pc:sldChg chg="add del">
        <pc:chgData name="Rooney Ribeiro Albuquerque Coelho" userId="ac74b89b-444e-42c3-a3e1-3795a8d61e25" providerId="ADAL" clId="{D76D6DCB-D3B1-46C6-A875-EDB264770195}" dt="2021-04-29T23:29:42.697" v="490" actId="47"/>
        <pc:sldMkLst>
          <pc:docMk/>
          <pc:sldMk cId="0" sldId="260"/>
        </pc:sldMkLst>
      </pc:sldChg>
      <pc:sldChg chg="addSp delSp modSp add del mod ord chgLayout">
        <pc:chgData name="Rooney Ribeiro Albuquerque Coelho" userId="ac74b89b-444e-42c3-a3e1-3795a8d61e25" providerId="ADAL" clId="{D76D6DCB-D3B1-46C6-A875-EDB264770195}" dt="2021-04-29T23:30:51.632" v="517"/>
        <pc:sldMkLst>
          <pc:docMk/>
          <pc:sldMk cId="0" sldId="261"/>
        </pc:sldMkLst>
        <pc:spChg chg="mod ord">
          <ac:chgData name="Rooney Ribeiro Albuquerque Coelho" userId="ac74b89b-444e-42c3-a3e1-3795a8d61e25" providerId="ADAL" clId="{D76D6DCB-D3B1-46C6-A875-EDB264770195}" dt="2021-04-29T23:30:19.339" v="504" actId="6264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D76D6DCB-D3B1-46C6-A875-EDB264770195}" dt="2021-04-29T23:30:51.632" v="517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1:28.349" v="191" actId="6264"/>
          <ac:spMkLst>
            <pc:docMk/>
            <pc:sldMk cId="0" sldId="261"/>
            <ac:spMk id="4" creationId="{9D926972-BDF9-4940-91E1-B6908A675FD3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01:30.683" v="192" actId="478"/>
          <ac:spMkLst>
            <pc:docMk/>
            <pc:sldMk cId="0" sldId="261"/>
            <ac:spMk id="5" creationId="{44B25AA6-37E6-4656-9467-18B56D38FE40}"/>
          </ac:spMkLst>
        </pc:spChg>
        <pc:spChg chg="add del mod">
          <ac:chgData name="Rooney Ribeiro Albuquerque Coelho" userId="ac74b89b-444e-42c3-a3e1-3795a8d61e25" providerId="ADAL" clId="{D76D6DCB-D3B1-46C6-A875-EDB264770195}" dt="2021-04-29T23:30:19.339" v="504" actId="6264"/>
          <ac:spMkLst>
            <pc:docMk/>
            <pc:sldMk cId="0" sldId="261"/>
            <ac:spMk id="6" creationId="{3A1E0127-36AA-479C-ABA7-716B0AEF8FFC}"/>
          </ac:spMkLst>
        </pc:spChg>
        <pc:spChg chg="add mod ord">
          <ac:chgData name="Rooney Ribeiro Albuquerque Coelho" userId="ac74b89b-444e-42c3-a3e1-3795a8d61e25" providerId="ADAL" clId="{D76D6DCB-D3B1-46C6-A875-EDB264770195}" dt="2021-04-29T23:30:50.595" v="515" actId="2711"/>
          <ac:spMkLst>
            <pc:docMk/>
            <pc:sldMk cId="0" sldId="261"/>
            <ac:spMk id="7" creationId="{63A010E4-FC55-4C89-9B96-7AB92FB3797A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3:32:25.909" v="533" actId="2696"/>
        <pc:sldMkLst>
          <pc:docMk/>
          <pc:sldMk cId="0" sldId="262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1:54:38.863" v="80" actId="47"/>
        <pc:sldMkLst>
          <pc:docMk/>
          <pc:sldMk cId="0" sldId="263"/>
        </pc:sldMkLst>
        <pc:spChg chg="mod ord">
          <ac:chgData name="Rooney Ribeiro Albuquerque Coelho" userId="ac74b89b-444e-42c3-a3e1-3795a8d61e25" providerId="ADAL" clId="{D76D6DCB-D3B1-46C6-A875-EDB264770195}" dt="2021-04-29T21:54:14.128" v="77" actId="6264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4:14.128" v="77" actId="6264"/>
          <ac:spMkLst>
            <pc:docMk/>
            <pc:sldMk cId="0" sldId="263"/>
            <ac:spMk id="3" creationId="{3DA4D43D-73E4-45D9-9127-652279D3C428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4:42.972" v="82" actId="478"/>
        <pc:sldMkLst>
          <pc:docMk/>
          <pc:sldMk cId="0" sldId="264"/>
        </pc:sldMkLst>
        <pc:spChg chg="mod ord">
          <ac:chgData name="Rooney Ribeiro Albuquerque Coelho" userId="ac74b89b-444e-42c3-a3e1-3795a8d61e25" providerId="ADAL" clId="{D76D6DCB-D3B1-46C6-A875-EDB264770195}" dt="2021-04-29T21:54:41.418" v="81" actId="6264"/>
          <ac:spMkLst>
            <pc:docMk/>
            <pc:sldMk cId="0" sldId="264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4:41.418" v="81" actId="6264"/>
          <ac:spMkLst>
            <pc:docMk/>
            <pc:sldMk cId="0" sldId="264"/>
            <ac:spMk id="69" creationId="{D0F41FE4-34DD-4D4E-8FF7-EE933953A588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4:42.972" v="82" actId="478"/>
          <ac:spMkLst>
            <pc:docMk/>
            <pc:sldMk cId="0" sldId="264"/>
            <ac:spMk id="70" creationId="{C4088FE9-DBB4-4C9D-A11A-C6BDC8A8529A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4:47.129" v="84" actId="478"/>
        <pc:sldMkLst>
          <pc:docMk/>
          <pc:sldMk cId="0" sldId="265"/>
        </pc:sldMkLst>
        <pc:spChg chg="mod ord">
          <ac:chgData name="Rooney Ribeiro Albuquerque Coelho" userId="ac74b89b-444e-42c3-a3e1-3795a8d61e25" providerId="ADAL" clId="{D76D6DCB-D3B1-46C6-A875-EDB264770195}" dt="2021-04-29T21:54:45.841" v="83" actId="6264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4:45.841" v="83" actId="6264"/>
          <ac:spMkLst>
            <pc:docMk/>
            <pc:sldMk cId="0" sldId="265"/>
            <ac:spMk id="57" creationId="{D814F89A-C829-4B2D-AA42-83A82445B0D1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4:47.129" v="84" actId="478"/>
          <ac:spMkLst>
            <pc:docMk/>
            <pc:sldMk cId="0" sldId="265"/>
            <ac:spMk id="58" creationId="{5C28C04D-BC41-4CFA-84F1-4DD3B856E4BE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6:29.259" v="103" actId="1076"/>
        <pc:sldMkLst>
          <pc:docMk/>
          <pc:sldMk cId="0" sldId="266"/>
        </pc:sldMkLst>
        <pc:spChg chg="mod ord">
          <ac:chgData name="Rooney Ribeiro Albuquerque Coelho" userId="ac74b89b-444e-42c3-a3e1-3795a8d61e25" providerId="ADAL" clId="{D76D6DCB-D3B1-46C6-A875-EDB264770195}" dt="2021-04-29T21:54:51.705" v="85" actId="6264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1:56:16.871" v="100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6:29.259" v="103" actId="1076"/>
          <ac:spMkLst>
            <pc:docMk/>
            <pc:sldMk cId="0" sldId="266"/>
            <ac:spMk id="4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1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2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34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3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36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3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3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3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4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41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4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4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4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6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6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7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76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7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7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7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8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81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4:51.705" v="85" actId="6264"/>
          <ac:spMkLst>
            <pc:docMk/>
            <pc:sldMk cId="0" sldId="266"/>
            <ac:spMk id="82" creationId="{A709130E-880E-4FD6-B078-45668B5A7DA3}"/>
          </ac:spMkLst>
        </pc:spChg>
        <pc:spChg chg="add del mod">
          <ac:chgData name="Rooney Ribeiro Albuquerque Coelho" userId="ac74b89b-444e-42c3-a3e1-3795a8d61e25" providerId="ADAL" clId="{D76D6DCB-D3B1-46C6-A875-EDB264770195}" dt="2021-04-29T21:54:51.705" v="85" actId="6264"/>
          <ac:spMkLst>
            <pc:docMk/>
            <pc:sldMk cId="0" sldId="266"/>
            <ac:spMk id="83" creationId="{4C370B88-0318-4B95-AF74-C226AFB9383C}"/>
          </ac:spMkLst>
        </pc:s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5" creationId="{00000000-0000-0000-0000-000000000000}"/>
          </ac:grpSpMkLst>
        </pc:gr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11" creationId="{00000000-0000-0000-0000-000000000000}"/>
          </ac:grpSpMkLst>
        </pc:gr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29" creationId="{00000000-0000-0000-0000-000000000000}"/>
          </ac:grpSpMkLst>
        </pc:gr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44" creationId="{00000000-0000-0000-0000-000000000000}"/>
          </ac:grpSpMkLst>
        </pc:gr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50" creationId="{00000000-0000-0000-0000-000000000000}"/>
          </ac:grpSpMkLst>
        </pc:gr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64" creationId="{00000000-0000-0000-0000-000000000000}"/>
          </ac:grpSpMkLst>
        </pc:gr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70" creationId="{00000000-0000-0000-0000-000000000000}"/>
          </ac:grpSpMkLst>
        </pc:grpChg>
        <pc:grpChg chg="add mod">
          <ac:chgData name="Rooney Ribeiro Albuquerque Coelho" userId="ac74b89b-444e-42c3-a3e1-3795a8d61e25" providerId="ADAL" clId="{D76D6DCB-D3B1-46C6-A875-EDB264770195}" dt="2021-04-29T21:56:23.412" v="102" actId="1076"/>
          <ac:grpSpMkLst>
            <pc:docMk/>
            <pc:sldMk cId="0" sldId="266"/>
            <ac:grpSpMk id="84" creationId="{15BE70EF-5B35-48F7-B3F1-9E50743D0F7C}"/>
          </ac:grpSpMkLst>
        </pc:grpChg>
      </pc:sldChg>
      <pc:sldChg chg="addSp delSp modSp add mod chgLayout">
        <pc:chgData name="Rooney Ribeiro Albuquerque Coelho" userId="ac74b89b-444e-42c3-a3e1-3795a8d61e25" providerId="ADAL" clId="{D76D6DCB-D3B1-46C6-A875-EDB264770195}" dt="2021-04-29T21:56:48.521" v="105" actId="478"/>
        <pc:sldMkLst>
          <pc:docMk/>
          <pc:sldMk cId="0" sldId="267"/>
        </pc:sldMkLst>
        <pc:spChg chg="mod ord">
          <ac:chgData name="Rooney Ribeiro Albuquerque Coelho" userId="ac74b89b-444e-42c3-a3e1-3795a8d61e25" providerId="ADAL" clId="{D76D6DCB-D3B1-46C6-A875-EDB264770195}" dt="2021-04-29T21:56:45.477" v="104" actId="6264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6:45.477" v="104" actId="6264"/>
          <ac:spMkLst>
            <pc:docMk/>
            <pc:sldMk cId="0" sldId="267"/>
            <ac:spMk id="4" creationId="{54552B56-70BB-4131-97C0-AB05B0E92B3F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6:48.521" v="105" actId="478"/>
          <ac:spMkLst>
            <pc:docMk/>
            <pc:sldMk cId="0" sldId="267"/>
            <ac:spMk id="5" creationId="{A6F64B23-8CE1-4A26-ACDD-67DE8F95B231}"/>
          </ac:spMkLst>
        </pc:sp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1685151796" sldId="267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3:03:51.284" v="393" actId="47"/>
        <pc:sldMkLst>
          <pc:docMk/>
          <pc:sldMk cId="0" sldId="268"/>
        </pc:sldMkLst>
        <pc:spChg chg="mod ord">
          <ac:chgData name="Rooney Ribeiro Albuquerque Coelho" userId="ac74b89b-444e-42c3-a3e1-3795a8d61e25" providerId="ADAL" clId="{D76D6DCB-D3B1-46C6-A875-EDB264770195}" dt="2021-04-29T23:02:11.540" v="391" actId="6264"/>
          <ac:spMkLst>
            <pc:docMk/>
            <pc:sldMk cId="0" sldId="268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3:02:11.540" v="391" actId="6264"/>
          <ac:spMkLst>
            <pc:docMk/>
            <pc:sldMk cId="0" sldId="268"/>
            <ac:spMk id="12" creationId="{87618171-7054-412B-9A66-128E84FB3E0D}"/>
          </ac:spMkLst>
        </pc:spChg>
        <pc:spChg chg="add del mod ord">
          <ac:chgData name="Rooney Ribeiro Albuquerque Coelho" userId="ac74b89b-444e-42c3-a3e1-3795a8d61e25" providerId="ADAL" clId="{D76D6DCB-D3B1-46C6-A875-EDB264770195}" dt="2021-04-29T23:02:14.045" v="392" actId="478"/>
          <ac:spMkLst>
            <pc:docMk/>
            <pc:sldMk cId="0" sldId="268"/>
            <ac:spMk id="13" creationId="{AFAB5732-E60B-40E8-9B89-711477C3F5D2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1:57:09.487" v="108" actId="47"/>
        <pc:sldMkLst>
          <pc:docMk/>
          <pc:sldMk cId="0" sldId="269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3:18:48.114" v="428" actId="1076"/>
        <pc:sldMkLst>
          <pc:docMk/>
          <pc:sldMk cId="0" sldId="270"/>
        </pc:sldMkLst>
        <pc:spChg chg="mod ord">
          <ac:chgData name="Rooney Ribeiro Albuquerque Coelho" userId="ac74b89b-444e-42c3-a3e1-3795a8d61e25" providerId="ADAL" clId="{D76D6DCB-D3B1-46C6-A875-EDB264770195}" dt="2021-04-29T21:57:12.353" v="109" actId="6264"/>
          <ac:spMkLst>
            <pc:docMk/>
            <pc:sldMk cId="0" sldId="27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8:48.114" v="428" actId="1076"/>
          <ac:spMkLst>
            <pc:docMk/>
            <pc:sldMk cId="0" sldId="270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12.353" v="109" actId="6264"/>
          <ac:spMkLst>
            <pc:docMk/>
            <pc:sldMk cId="0" sldId="270"/>
            <ac:spMk id="4" creationId="{1B7930B1-07F1-4F32-8F1D-567019866271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14.812" v="110" actId="478"/>
          <ac:spMkLst>
            <pc:docMk/>
            <pc:sldMk cId="0" sldId="270"/>
            <ac:spMk id="5" creationId="{0317F019-0E68-4A02-89FA-37F2CD97A0EE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1:58:40.518" v="142" actId="478"/>
        <pc:sldMkLst>
          <pc:docMk/>
          <pc:sldMk cId="0" sldId="271"/>
        </pc:sldMkLst>
        <pc:spChg chg="del mod ord">
          <ac:chgData name="Rooney Ribeiro Albuquerque Coelho" userId="ac74b89b-444e-42c3-a3e1-3795a8d61e25" providerId="ADAL" clId="{D76D6DCB-D3B1-46C6-A875-EDB264770195}" dt="2021-04-29T21:58:38.789" v="141" actId="478"/>
          <ac:spMkLst>
            <pc:docMk/>
            <pc:sldMk cId="0" sldId="271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20.669" v="111" actId="6264"/>
          <ac:spMkLst>
            <pc:docMk/>
            <pc:sldMk cId="0" sldId="271"/>
            <ac:spMk id="52" creationId="{A20C87D0-2732-44E3-8E2F-23CE5F214551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22.832" v="112" actId="478"/>
          <ac:spMkLst>
            <pc:docMk/>
            <pc:sldMk cId="0" sldId="271"/>
            <ac:spMk id="53" creationId="{5AEAA912-032C-45FF-82AE-977C65263F9B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40.518" v="142" actId="478"/>
          <ac:spMkLst>
            <pc:docMk/>
            <pc:sldMk cId="0" sldId="271"/>
            <ac:spMk id="55" creationId="{076AEAA8-ACC7-4395-BA0B-6F7E1F593B20}"/>
          </ac:spMkLst>
        </pc:sp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520127354" sldId="271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1:58:35.778" v="140" actId="478"/>
        <pc:sldMkLst>
          <pc:docMk/>
          <pc:sldMk cId="0" sldId="272"/>
        </pc:sldMkLst>
        <pc:spChg chg="del mod ord">
          <ac:chgData name="Rooney Ribeiro Albuquerque Coelho" userId="ac74b89b-444e-42c3-a3e1-3795a8d61e25" providerId="ADAL" clId="{D76D6DCB-D3B1-46C6-A875-EDB264770195}" dt="2021-04-29T21:58:33.786" v="139" actId="478"/>
          <ac:spMkLst>
            <pc:docMk/>
            <pc:sldMk cId="0" sldId="272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25.762" v="113" actId="6264"/>
          <ac:spMkLst>
            <pc:docMk/>
            <pc:sldMk cId="0" sldId="272"/>
            <ac:spMk id="55" creationId="{811E93E6-6832-4F2D-BD1E-4F14FEAACFF6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27.644" v="114" actId="478"/>
          <ac:spMkLst>
            <pc:docMk/>
            <pc:sldMk cId="0" sldId="272"/>
            <ac:spMk id="56" creationId="{2D1EBA9B-0FCC-4312-9AFD-B03C7B176054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35.778" v="140" actId="478"/>
          <ac:spMkLst>
            <pc:docMk/>
            <pc:sldMk cId="0" sldId="272"/>
            <ac:spMk id="58" creationId="{C595018F-D150-4167-ACD7-BC57C3A490AD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8:26.670" v="138" actId="478"/>
        <pc:sldMkLst>
          <pc:docMk/>
          <pc:sldMk cId="0" sldId="273"/>
        </pc:sldMkLst>
        <pc:spChg chg="del mod ord">
          <ac:chgData name="Rooney Ribeiro Albuquerque Coelho" userId="ac74b89b-444e-42c3-a3e1-3795a8d61e25" providerId="ADAL" clId="{D76D6DCB-D3B1-46C6-A875-EDB264770195}" dt="2021-04-29T21:58:24.996" v="137" actId="478"/>
          <ac:spMkLst>
            <pc:docMk/>
            <pc:sldMk cId="0" sldId="273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29.886" v="115" actId="6264"/>
          <ac:spMkLst>
            <pc:docMk/>
            <pc:sldMk cId="0" sldId="273"/>
            <ac:spMk id="56" creationId="{469D82D6-45D1-4D18-9847-0A945F810F09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31.654" v="116" actId="478"/>
          <ac:spMkLst>
            <pc:docMk/>
            <pc:sldMk cId="0" sldId="273"/>
            <ac:spMk id="57" creationId="{B214A587-F767-4188-8F17-5E3C977AE1C5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26.670" v="138" actId="478"/>
          <ac:spMkLst>
            <pc:docMk/>
            <pc:sldMk cId="0" sldId="273"/>
            <ac:spMk id="59" creationId="{5913615A-F1C6-4BF8-994D-341AA84FC631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8:20.309" v="136" actId="478"/>
        <pc:sldMkLst>
          <pc:docMk/>
          <pc:sldMk cId="0" sldId="274"/>
        </pc:sldMkLst>
        <pc:spChg chg="del mod ord">
          <ac:chgData name="Rooney Ribeiro Albuquerque Coelho" userId="ac74b89b-444e-42c3-a3e1-3795a8d61e25" providerId="ADAL" clId="{D76D6DCB-D3B1-46C6-A875-EDB264770195}" dt="2021-04-29T21:58:19.020" v="135" actId="478"/>
          <ac:spMkLst>
            <pc:docMk/>
            <pc:sldMk cId="0" sldId="274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34.131" v="117" actId="6264"/>
          <ac:spMkLst>
            <pc:docMk/>
            <pc:sldMk cId="0" sldId="274"/>
            <ac:spMk id="65" creationId="{B588AD65-C0E0-42F7-96AB-EB37A931CE25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35.499" v="118" actId="478"/>
          <ac:spMkLst>
            <pc:docMk/>
            <pc:sldMk cId="0" sldId="274"/>
            <ac:spMk id="66" creationId="{EB39B15C-6916-4AE3-8C3D-579274F98A37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20.309" v="136" actId="478"/>
          <ac:spMkLst>
            <pc:docMk/>
            <pc:sldMk cId="0" sldId="274"/>
            <ac:spMk id="68" creationId="{7364A840-CC88-401D-AACE-64DB9E6B84C1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8:16.470" v="134" actId="478"/>
        <pc:sldMkLst>
          <pc:docMk/>
          <pc:sldMk cId="0" sldId="275"/>
        </pc:sldMkLst>
        <pc:spChg chg="del mod ord">
          <ac:chgData name="Rooney Ribeiro Albuquerque Coelho" userId="ac74b89b-444e-42c3-a3e1-3795a8d61e25" providerId="ADAL" clId="{D76D6DCB-D3B1-46C6-A875-EDB264770195}" dt="2021-04-29T21:58:15.641" v="133" actId="478"/>
          <ac:spMkLst>
            <pc:docMk/>
            <pc:sldMk cId="0" sldId="275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37.754" v="119" actId="6264"/>
          <ac:spMkLst>
            <pc:docMk/>
            <pc:sldMk cId="0" sldId="275"/>
            <ac:spMk id="58" creationId="{9F51AB15-2E29-49C4-9883-595A09A88ADD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39.027" v="120" actId="478"/>
          <ac:spMkLst>
            <pc:docMk/>
            <pc:sldMk cId="0" sldId="275"/>
            <ac:spMk id="59" creationId="{5EB7DE34-655E-4B9E-A875-E6FDF3359156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16.470" v="134" actId="478"/>
          <ac:spMkLst>
            <pc:docMk/>
            <pc:sldMk cId="0" sldId="275"/>
            <ac:spMk id="61" creationId="{D757F083-6795-440E-8D3D-B64E1DE9CA00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8:12.754" v="132" actId="478"/>
        <pc:sldMkLst>
          <pc:docMk/>
          <pc:sldMk cId="0" sldId="276"/>
        </pc:sldMkLst>
        <pc:spChg chg="del mod ord">
          <ac:chgData name="Rooney Ribeiro Albuquerque Coelho" userId="ac74b89b-444e-42c3-a3e1-3795a8d61e25" providerId="ADAL" clId="{D76D6DCB-D3B1-46C6-A875-EDB264770195}" dt="2021-04-29T21:58:10.608" v="131" actId="478"/>
          <ac:spMkLst>
            <pc:docMk/>
            <pc:sldMk cId="0" sldId="276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41.633" v="121" actId="6264"/>
          <ac:spMkLst>
            <pc:docMk/>
            <pc:sldMk cId="0" sldId="276"/>
            <ac:spMk id="62" creationId="{4C2F280A-2197-48DB-8437-0249FA5AB8B1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43.276" v="122" actId="478"/>
          <ac:spMkLst>
            <pc:docMk/>
            <pc:sldMk cId="0" sldId="276"/>
            <ac:spMk id="63" creationId="{A3BC0B15-F12B-46AE-971A-9AB8933B7D8C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12.754" v="132" actId="478"/>
          <ac:spMkLst>
            <pc:docMk/>
            <pc:sldMk cId="0" sldId="276"/>
            <ac:spMk id="65" creationId="{8580BC70-6751-4EC2-AC0B-B900DDDC3975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8:06.861" v="130" actId="478"/>
        <pc:sldMkLst>
          <pc:docMk/>
          <pc:sldMk cId="0" sldId="277"/>
        </pc:sldMkLst>
        <pc:spChg chg="del mod ord">
          <ac:chgData name="Rooney Ribeiro Albuquerque Coelho" userId="ac74b89b-444e-42c3-a3e1-3795a8d61e25" providerId="ADAL" clId="{D76D6DCB-D3B1-46C6-A875-EDB264770195}" dt="2021-04-29T21:58:05.404" v="129" actId="478"/>
          <ac:spMkLst>
            <pc:docMk/>
            <pc:sldMk cId="0" sldId="277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46.048" v="123" actId="6264"/>
          <ac:spMkLst>
            <pc:docMk/>
            <pc:sldMk cId="0" sldId="277"/>
            <ac:spMk id="64" creationId="{968DAABF-02AA-45E7-BD44-9148FA3D8915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47.926" v="124" actId="478"/>
          <ac:spMkLst>
            <pc:docMk/>
            <pc:sldMk cId="0" sldId="277"/>
            <ac:spMk id="65" creationId="{CCB64E1A-C347-44A4-8FE7-B16004F8F71E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06.861" v="130" actId="478"/>
          <ac:spMkLst>
            <pc:docMk/>
            <pc:sldMk cId="0" sldId="277"/>
            <ac:spMk id="67" creationId="{BB837389-873D-4AA3-B2B6-DA9459DFAAE3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3:06:50.276" v="395" actId="1036"/>
        <pc:sldMkLst>
          <pc:docMk/>
          <pc:sldMk cId="0" sldId="278"/>
        </pc:sldMkLst>
        <pc:spChg chg="del mod ord">
          <ac:chgData name="Rooney Ribeiro Albuquerque Coelho" userId="ac74b89b-444e-42c3-a3e1-3795a8d61e25" providerId="ADAL" clId="{D76D6DCB-D3B1-46C6-A875-EDB264770195}" dt="2021-04-29T21:58:00.465" v="127" actId="478"/>
          <ac:spMkLst>
            <pc:docMk/>
            <pc:sldMk cId="0" sldId="278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3:06:50.276" v="395" actId="1036"/>
          <ac:spMkLst>
            <pc:docMk/>
            <pc:sldMk cId="0" sldId="278"/>
            <ac:spMk id="6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53.865" v="126" actId="6264"/>
          <ac:spMkLst>
            <pc:docMk/>
            <pc:sldMk cId="0" sldId="278"/>
            <ac:spMk id="73" creationId="{293975F9-204E-4034-AD7A-AC48C799BE14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53.865" v="126" actId="6264"/>
          <ac:spMkLst>
            <pc:docMk/>
            <pc:sldMk cId="0" sldId="278"/>
            <ac:spMk id="74" creationId="{4B0E77B1-B600-42F0-B343-B6696DEB5DF6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01.988" v="128" actId="478"/>
          <ac:spMkLst>
            <pc:docMk/>
            <pc:sldMk cId="0" sldId="278"/>
            <ac:spMk id="76" creationId="{8A591464-C283-45CF-BBBF-753A06100C91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07:08.897" v="396" actId="1076"/>
        <pc:sldMkLst>
          <pc:docMk/>
          <pc:sldMk cId="0" sldId="279"/>
        </pc:sldMkLst>
        <pc:spChg chg="del">
          <ac:chgData name="Rooney Ribeiro Albuquerque Coelho" userId="ac74b89b-444e-42c3-a3e1-3795a8d61e25" providerId="ADAL" clId="{D76D6DCB-D3B1-46C6-A875-EDB264770195}" dt="2021-04-29T21:59:13.284" v="143" actId="478"/>
          <ac:spMkLst>
            <pc:docMk/>
            <pc:sldMk cId="0" sldId="27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7:08.897" v="396" actId="1076"/>
          <ac:spMkLst>
            <pc:docMk/>
            <pc:sldMk cId="0" sldId="279"/>
            <ac:spMk id="6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14.853" v="144" actId="478"/>
          <ac:spMkLst>
            <pc:docMk/>
            <pc:sldMk cId="0" sldId="279"/>
            <ac:spMk id="68" creationId="{82DF5504-ADF0-4F67-AE31-04EEB346782E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07:43.884" v="402" actId="1076"/>
        <pc:sldMkLst>
          <pc:docMk/>
          <pc:sldMk cId="0" sldId="280"/>
        </pc:sldMkLst>
        <pc:spChg chg="del">
          <ac:chgData name="Rooney Ribeiro Albuquerque Coelho" userId="ac74b89b-444e-42c3-a3e1-3795a8d61e25" providerId="ADAL" clId="{D76D6DCB-D3B1-46C6-A875-EDB264770195}" dt="2021-04-29T21:59:17.067" v="145" actId="478"/>
          <ac:spMkLst>
            <pc:docMk/>
            <pc:sldMk cId="0" sldId="28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7:43.884" v="402" actId="1076"/>
          <ac:spMkLst>
            <pc:docMk/>
            <pc:sldMk cId="0" sldId="280"/>
            <ac:spMk id="6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18.084" v="146" actId="478"/>
          <ac:spMkLst>
            <pc:docMk/>
            <pc:sldMk cId="0" sldId="280"/>
            <ac:spMk id="68" creationId="{047CF85F-6A86-4E44-B9D2-13AC73F2393D}"/>
          </ac:spMkLst>
        </pc:spChg>
        <pc:grpChg chg="mod">
          <ac:chgData name="Rooney Ribeiro Albuquerque Coelho" userId="ac74b89b-444e-42c3-a3e1-3795a8d61e25" providerId="ADAL" clId="{D76D6DCB-D3B1-46C6-A875-EDB264770195}" dt="2021-04-29T23:07:32.207" v="401" actId="1076"/>
          <ac:grpSpMkLst>
            <pc:docMk/>
            <pc:sldMk cId="0" sldId="280"/>
            <ac:grpSpMk id="54" creationId="{00000000-0000-0000-0000-000000000000}"/>
          </ac:grpSpMkLst>
        </pc:grpChg>
      </pc:sldChg>
      <pc:sldChg chg="addSp delSp modSp add del mod">
        <pc:chgData name="Rooney Ribeiro Albuquerque Coelho" userId="ac74b89b-444e-42c3-a3e1-3795a8d61e25" providerId="ADAL" clId="{D76D6DCB-D3B1-46C6-A875-EDB264770195}" dt="2021-04-29T23:07:57.941" v="403" actId="1076"/>
        <pc:sldMkLst>
          <pc:docMk/>
          <pc:sldMk cId="0" sldId="281"/>
        </pc:sldMkLst>
        <pc:spChg chg="del">
          <ac:chgData name="Rooney Ribeiro Albuquerque Coelho" userId="ac74b89b-444e-42c3-a3e1-3795a8d61e25" providerId="ADAL" clId="{D76D6DCB-D3B1-46C6-A875-EDB264770195}" dt="2021-04-29T21:59:20.465" v="147" actId="478"/>
          <ac:spMkLst>
            <pc:docMk/>
            <pc:sldMk cId="0" sldId="28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7:57.941" v="403" actId="1076"/>
          <ac:spMkLst>
            <pc:docMk/>
            <pc:sldMk cId="0" sldId="281"/>
            <ac:spMk id="6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21.591" v="148" actId="478"/>
          <ac:spMkLst>
            <pc:docMk/>
            <pc:sldMk cId="0" sldId="281"/>
            <ac:spMk id="70" creationId="{3FB32FA8-4585-487A-8270-B8C4C50059CC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08:42.616" v="405" actId="1076"/>
        <pc:sldMkLst>
          <pc:docMk/>
          <pc:sldMk cId="0" sldId="282"/>
        </pc:sldMkLst>
        <pc:spChg chg="del">
          <ac:chgData name="Rooney Ribeiro Albuquerque Coelho" userId="ac74b89b-444e-42c3-a3e1-3795a8d61e25" providerId="ADAL" clId="{D76D6DCB-D3B1-46C6-A875-EDB264770195}" dt="2021-04-29T21:59:24.304" v="149" actId="478"/>
          <ac:spMkLst>
            <pc:docMk/>
            <pc:sldMk cId="0" sldId="282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8:42.616" v="405" actId="1076"/>
          <ac:spMkLst>
            <pc:docMk/>
            <pc:sldMk cId="0" sldId="282"/>
            <ac:spMk id="6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25.716" v="150" actId="478"/>
          <ac:spMkLst>
            <pc:docMk/>
            <pc:sldMk cId="0" sldId="282"/>
            <ac:spMk id="72" creationId="{21AEDAA4-9DCD-45CD-A3ED-70A53C3E494B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5:34.036" v="425" actId="1076"/>
        <pc:sldMkLst>
          <pc:docMk/>
          <pc:sldMk cId="0" sldId="283"/>
        </pc:sldMkLst>
        <pc:spChg chg="del">
          <ac:chgData name="Rooney Ribeiro Albuquerque Coelho" userId="ac74b89b-444e-42c3-a3e1-3795a8d61e25" providerId="ADAL" clId="{D76D6DCB-D3B1-46C6-A875-EDB264770195}" dt="2021-04-29T21:59:28.770" v="151" actId="478"/>
          <ac:spMkLst>
            <pc:docMk/>
            <pc:sldMk cId="0" sldId="28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5:34.036" v="425" actId="1076"/>
          <ac:spMkLst>
            <pc:docMk/>
            <pc:sldMk cId="0" sldId="283"/>
            <ac:spMk id="74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9:01.642" v="406" actId="1076"/>
          <ac:spMkLst>
            <pc:docMk/>
            <pc:sldMk cId="0" sldId="283"/>
            <ac:spMk id="7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30.264" v="152" actId="478"/>
          <ac:spMkLst>
            <pc:docMk/>
            <pc:sldMk cId="0" sldId="283"/>
            <ac:spMk id="81" creationId="{753E7E66-E302-4C53-9532-54803FE423F8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5:56.028" v="426" actId="1076"/>
        <pc:sldMkLst>
          <pc:docMk/>
          <pc:sldMk cId="0" sldId="284"/>
        </pc:sldMkLst>
        <pc:spChg chg="del">
          <ac:chgData name="Rooney Ribeiro Albuquerque Coelho" userId="ac74b89b-444e-42c3-a3e1-3795a8d61e25" providerId="ADAL" clId="{D76D6DCB-D3B1-46C6-A875-EDB264770195}" dt="2021-04-29T21:59:32.755" v="153" actId="478"/>
          <ac:spMkLst>
            <pc:docMk/>
            <pc:sldMk cId="0" sldId="284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5:56.028" v="426" actId="1076"/>
          <ac:spMkLst>
            <pc:docMk/>
            <pc:sldMk cId="0" sldId="284"/>
            <ac:spMk id="6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9:17.225" v="407" actId="1076"/>
          <ac:spMkLst>
            <pc:docMk/>
            <pc:sldMk cId="0" sldId="284"/>
            <ac:spMk id="6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33.866" v="154" actId="478"/>
          <ac:spMkLst>
            <pc:docMk/>
            <pc:sldMk cId="0" sldId="284"/>
            <ac:spMk id="75" creationId="{13250D5A-B914-4A63-93D7-B5E539A381F3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09:31.732" v="408" actId="1076"/>
        <pc:sldMkLst>
          <pc:docMk/>
          <pc:sldMk cId="0" sldId="285"/>
        </pc:sldMkLst>
        <pc:spChg chg="del">
          <ac:chgData name="Rooney Ribeiro Albuquerque Coelho" userId="ac74b89b-444e-42c3-a3e1-3795a8d61e25" providerId="ADAL" clId="{D76D6DCB-D3B1-46C6-A875-EDB264770195}" dt="2021-04-29T21:59:36.187" v="155" actId="478"/>
          <ac:spMkLst>
            <pc:docMk/>
            <pc:sldMk cId="0" sldId="285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9:31.732" v="408" actId="1076"/>
          <ac:spMkLst>
            <pc:docMk/>
            <pc:sldMk cId="0" sldId="285"/>
            <ac:spMk id="6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9:31.732" v="408" actId="1076"/>
          <ac:spMkLst>
            <pc:docMk/>
            <pc:sldMk cId="0" sldId="285"/>
            <ac:spMk id="6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38.536" v="156" actId="478"/>
          <ac:spMkLst>
            <pc:docMk/>
            <pc:sldMk cId="0" sldId="285"/>
            <ac:spMk id="75" creationId="{56BDF216-D3D2-4168-BF53-DA05E13B8577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09:51.152" v="409" actId="1076"/>
        <pc:sldMkLst>
          <pc:docMk/>
          <pc:sldMk cId="0" sldId="286"/>
        </pc:sldMkLst>
        <pc:spChg chg="del">
          <ac:chgData name="Rooney Ribeiro Albuquerque Coelho" userId="ac74b89b-444e-42c3-a3e1-3795a8d61e25" providerId="ADAL" clId="{D76D6DCB-D3B1-46C6-A875-EDB264770195}" dt="2021-04-29T21:59:46.990" v="157" actId="478"/>
          <ac:spMkLst>
            <pc:docMk/>
            <pc:sldMk cId="0" sldId="28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9:51.152" v="409" actId="1076"/>
          <ac:spMkLst>
            <pc:docMk/>
            <pc:sldMk cId="0" sldId="286"/>
            <ac:spMk id="71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9:51.152" v="409" actId="1076"/>
          <ac:spMkLst>
            <pc:docMk/>
            <pc:sldMk cId="0" sldId="286"/>
            <ac:spMk id="7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48.845" v="158" actId="478"/>
          <ac:spMkLst>
            <pc:docMk/>
            <pc:sldMk cId="0" sldId="286"/>
            <ac:spMk id="78" creationId="{0608AE74-202F-4273-9D01-ACBC9DF8FF11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0:07.486" v="410" actId="1076"/>
        <pc:sldMkLst>
          <pc:docMk/>
          <pc:sldMk cId="0" sldId="287"/>
        </pc:sldMkLst>
        <pc:spChg chg="del">
          <ac:chgData name="Rooney Ribeiro Albuquerque Coelho" userId="ac74b89b-444e-42c3-a3e1-3795a8d61e25" providerId="ADAL" clId="{D76D6DCB-D3B1-46C6-A875-EDB264770195}" dt="2021-04-29T21:59:51.252" v="159" actId="478"/>
          <ac:spMkLst>
            <pc:docMk/>
            <pc:sldMk cId="0" sldId="287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07.486" v="410" actId="1076"/>
          <ac:spMkLst>
            <pc:docMk/>
            <pc:sldMk cId="0" sldId="287"/>
            <ac:spMk id="7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07.486" v="410" actId="1076"/>
          <ac:spMkLst>
            <pc:docMk/>
            <pc:sldMk cId="0" sldId="287"/>
            <ac:spMk id="7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52.598" v="160" actId="478"/>
          <ac:spMkLst>
            <pc:docMk/>
            <pc:sldMk cId="0" sldId="287"/>
            <ac:spMk id="80" creationId="{25BED965-0C39-4CC3-B699-53036889046F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0:16.986" v="411" actId="1076"/>
        <pc:sldMkLst>
          <pc:docMk/>
          <pc:sldMk cId="0" sldId="288"/>
        </pc:sldMkLst>
        <pc:spChg chg="del">
          <ac:chgData name="Rooney Ribeiro Albuquerque Coelho" userId="ac74b89b-444e-42c3-a3e1-3795a8d61e25" providerId="ADAL" clId="{D76D6DCB-D3B1-46C6-A875-EDB264770195}" dt="2021-04-29T21:59:57.675" v="161" actId="478"/>
          <ac:spMkLst>
            <pc:docMk/>
            <pc:sldMk cId="0" sldId="28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16.986" v="411" actId="1076"/>
          <ac:spMkLst>
            <pc:docMk/>
            <pc:sldMk cId="0" sldId="288"/>
            <ac:spMk id="8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16.986" v="411" actId="1076"/>
          <ac:spMkLst>
            <pc:docMk/>
            <pc:sldMk cId="0" sldId="288"/>
            <ac:spMk id="81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59.146" v="162" actId="478"/>
          <ac:spMkLst>
            <pc:docMk/>
            <pc:sldMk cId="0" sldId="288"/>
            <ac:spMk id="89" creationId="{5B199529-221A-4E4A-BB97-0FB570EF5A0F}"/>
          </ac:spMkLst>
        </pc:spChg>
      </pc:sldChg>
      <pc:sldChg chg="addSp delSp modSp add mod">
        <pc:chgData name="Rooney Ribeiro Albuquerque Coelho" userId="ac74b89b-444e-42c3-a3e1-3795a8d61e25" providerId="ADAL" clId="{D76D6DCB-D3B1-46C6-A875-EDB264770195}" dt="2021-04-29T23:10:33.221" v="412" actId="1076"/>
        <pc:sldMkLst>
          <pc:docMk/>
          <pc:sldMk cId="0" sldId="289"/>
        </pc:sldMkLst>
        <pc:spChg chg="del">
          <ac:chgData name="Rooney Ribeiro Albuquerque Coelho" userId="ac74b89b-444e-42c3-a3e1-3795a8d61e25" providerId="ADAL" clId="{D76D6DCB-D3B1-46C6-A875-EDB264770195}" dt="2021-04-29T22:00:07.645" v="163" actId="478"/>
          <ac:spMkLst>
            <pc:docMk/>
            <pc:sldMk cId="0" sldId="28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33.221" v="412" actId="1076"/>
          <ac:spMkLst>
            <pc:docMk/>
            <pc:sldMk cId="0" sldId="289"/>
            <ac:spMk id="7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33.221" v="412" actId="1076"/>
          <ac:spMkLst>
            <pc:docMk/>
            <pc:sldMk cId="0" sldId="289"/>
            <ac:spMk id="7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09.193" v="164" actId="478"/>
          <ac:spMkLst>
            <pc:docMk/>
            <pc:sldMk cId="0" sldId="289"/>
            <ac:spMk id="81" creationId="{2047E390-331B-44AF-9A2A-527959E284B3}"/>
          </ac:spMkLst>
        </pc:spChg>
      </pc:sldChg>
      <pc:sldChg chg="addSp delSp modSp add mod">
        <pc:chgData name="Rooney Ribeiro Albuquerque Coelho" userId="ac74b89b-444e-42c3-a3e1-3795a8d61e25" providerId="ADAL" clId="{D76D6DCB-D3B1-46C6-A875-EDB264770195}" dt="2021-04-29T23:10:45.545" v="413" actId="1076"/>
        <pc:sldMkLst>
          <pc:docMk/>
          <pc:sldMk cId="0" sldId="290"/>
        </pc:sldMkLst>
        <pc:spChg chg="del">
          <ac:chgData name="Rooney Ribeiro Albuquerque Coelho" userId="ac74b89b-444e-42c3-a3e1-3795a8d61e25" providerId="ADAL" clId="{D76D6DCB-D3B1-46C6-A875-EDB264770195}" dt="2021-04-29T22:00:11.451" v="165" actId="478"/>
          <ac:spMkLst>
            <pc:docMk/>
            <pc:sldMk cId="0" sldId="29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45.545" v="413" actId="1076"/>
          <ac:spMkLst>
            <pc:docMk/>
            <pc:sldMk cId="0" sldId="290"/>
            <ac:spMk id="7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45.545" v="413" actId="1076"/>
          <ac:spMkLst>
            <pc:docMk/>
            <pc:sldMk cId="0" sldId="290"/>
            <ac:spMk id="7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12.937" v="166" actId="478"/>
          <ac:spMkLst>
            <pc:docMk/>
            <pc:sldMk cId="0" sldId="290"/>
            <ac:spMk id="81" creationId="{76A0A2D8-FE2F-479E-8A6F-B5897213C7CE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1:00.651" v="414" actId="1076"/>
        <pc:sldMkLst>
          <pc:docMk/>
          <pc:sldMk cId="0" sldId="291"/>
        </pc:sldMkLst>
        <pc:spChg chg="del">
          <ac:chgData name="Rooney Ribeiro Albuquerque Coelho" userId="ac74b89b-444e-42c3-a3e1-3795a8d61e25" providerId="ADAL" clId="{D76D6DCB-D3B1-46C6-A875-EDB264770195}" dt="2021-04-29T22:00:15.459" v="167" actId="478"/>
          <ac:spMkLst>
            <pc:docMk/>
            <pc:sldMk cId="0" sldId="29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00.651" v="414" actId="1076"/>
          <ac:spMkLst>
            <pc:docMk/>
            <pc:sldMk cId="0" sldId="291"/>
            <ac:spMk id="74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00.651" v="414" actId="1076"/>
          <ac:spMkLst>
            <pc:docMk/>
            <pc:sldMk cId="0" sldId="291"/>
            <ac:spMk id="7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16.476" v="168" actId="478"/>
          <ac:spMkLst>
            <pc:docMk/>
            <pc:sldMk cId="0" sldId="291"/>
            <ac:spMk id="83" creationId="{41CECC1F-858F-4D95-99F9-87800D13A404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2:58.677" v="56" actId="478"/>
        <pc:sldMkLst>
          <pc:docMk/>
          <pc:sldMk cId="0" sldId="292"/>
        </pc:sldMkLst>
        <pc:spChg chg="mod ord">
          <ac:chgData name="Rooney Ribeiro Albuquerque Coelho" userId="ac74b89b-444e-42c3-a3e1-3795a8d61e25" providerId="ADAL" clId="{D76D6DCB-D3B1-46C6-A875-EDB264770195}" dt="2021-04-29T21:52:48.350" v="54" actId="700"/>
          <ac:spMkLst>
            <pc:docMk/>
            <pc:sldMk cId="0" sldId="292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1:52:58.677" v="56" actId="478"/>
          <ac:spMkLst>
            <pc:docMk/>
            <pc:sldMk cId="0" sldId="292"/>
            <ac:spMk id="29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2:54.635" v="55" actId="478"/>
          <ac:spMkLst>
            <pc:docMk/>
            <pc:sldMk cId="0" sldId="292"/>
            <ac:spMk id="30" creationId="{455180A9-14EB-4242-A946-9060687BC58C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2:54:37.285" v="382" actId="47"/>
        <pc:sldMkLst>
          <pc:docMk/>
          <pc:sldMk cId="2133982734" sldId="293"/>
        </pc:sldMkLst>
        <pc:spChg chg="mod ord">
          <ac:chgData name="Rooney Ribeiro Albuquerque Coelho" userId="ac74b89b-444e-42c3-a3e1-3795a8d61e25" providerId="ADAL" clId="{D76D6DCB-D3B1-46C6-A875-EDB264770195}" dt="2021-04-29T21:53:04.949" v="57" actId="700"/>
          <ac:spMkLst>
            <pc:docMk/>
            <pc:sldMk cId="2133982734" sldId="29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30T03:09:54.413" v="841" actId="20577"/>
          <ac:spMkLst>
            <pc:docMk/>
            <pc:sldMk cId="2133982734" sldId="293"/>
            <ac:spMk id="3" creationId="{6760F02F-26F3-4475-BB97-7FB4AF569018}"/>
          </ac:spMkLst>
        </pc:spChg>
        <pc:spChg chg="del">
          <ac:chgData name="Rooney Ribeiro Albuquerque Coelho" userId="ac74b89b-444e-42c3-a3e1-3795a8d61e25" providerId="ADAL" clId="{D76D6DCB-D3B1-46C6-A875-EDB264770195}" dt="2021-04-29T21:39:11.965" v="40" actId="478"/>
          <ac:spMkLst>
            <pc:docMk/>
            <pc:sldMk cId="2133982734" sldId="293"/>
            <ac:spMk id="35" creationId="{00000000-0000-0000-0000-000000000000}"/>
          </ac:spMkLst>
        </pc:spChg>
        <pc:spChg chg="del topLvl">
          <ac:chgData name="Rooney Ribeiro Albuquerque Coelho" userId="ac74b89b-444e-42c3-a3e1-3795a8d61e25" providerId="ADAL" clId="{D76D6DCB-D3B1-46C6-A875-EDB264770195}" dt="2021-04-29T21:53:10.204" v="59" actId="478"/>
          <ac:spMkLst>
            <pc:docMk/>
            <pc:sldMk cId="2133982734" sldId="293"/>
            <ac:spMk id="37" creationId="{00000000-0000-0000-0000-000000000000}"/>
          </ac:spMkLst>
        </pc:spChg>
        <pc:spChg chg="del topLvl">
          <ac:chgData name="Rooney Ribeiro Albuquerque Coelho" userId="ac74b89b-444e-42c3-a3e1-3795a8d61e25" providerId="ADAL" clId="{D76D6DCB-D3B1-46C6-A875-EDB264770195}" dt="2021-04-29T21:39:15.981" v="41" actId="478"/>
          <ac:spMkLst>
            <pc:docMk/>
            <pc:sldMk cId="2133982734" sldId="293"/>
            <ac:spMk id="38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07.023" v="58" actId="478"/>
          <ac:spMkLst>
            <pc:docMk/>
            <pc:sldMk cId="2133982734" sldId="293"/>
            <ac:spMk id="39" creationId="{4C944A54-922D-4592-AEE1-7B25681300B3}"/>
          </ac:spMkLst>
        </pc:spChg>
        <pc:grpChg chg="del">
          <ac:chgData name="Rooney Ribeiro Albuquerque Coelho" userId="ac74b89b-444e-42c3-a3e1-3795a8d61e25" providerId="ADAL" clId="{D76D6DCB-D3B1-46C6-A875-EDB264770195}" dt="2021-04-29T21:39:15.981" v="41" actId="478"/>
          <ac:grpSpMkLst>
            <pc:docMk/>
            <pc:sldMk cId="2133982734" sldId="293"/>
            <ac:grpSpMk id="36" creationId="{00000000-0000-0000-0000-000000000000}"/>
          </ac:grpSpMkLst>
        </pc:grpChg>
      </pc:sldChg>
      <pc:sldChg chg="addSp delSp modSp add del mod chgLayout">
        <pc:chgData name="Rooney Ribeiro Albuquerque Coelho" userId="ac74b89b-444e-42c3-a3e1-3795a8d61e25" providerId="ADAL" clId="{D76D6DCB-D3B1-46C6-A875-EDB264770195}" dt="2021-04-29T21:53:18.020" v="61" actId="478"/>
        <pc:sldMkLst>
          <pc:docMk/>
          <pc:sldMk cId="1193324393" sldId="294"/>
        </pc:sldMkLst>
        <pc:spChg chg="mod ord">
          <ac:chgData name="Rooney Ribeiro Albuquerque Coelho" userId="ac74b89b-444e-42c3-a3e1-3795a8d61e25" providerId="ADAL" clId="{D76D6DCB-D3B1-46C6-A875-EDB264770195}" dt="2021-04-29T21:53:16.134" v="60" actId="700"/>
          <ac:spMkLst>
            <pc:docMk/>
            <pc:sldMk cId="1193324393" sldId="294"/>
            <ac:spMk id="2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18.020" v="61" actId="478"/>
          <ac:spMkLst>
            <pc:docMk/>
            <pc:sldMk cId="1193324393" sldId="294"/>
            <ac:spMk id="69" creationId="{495A512E-F6D6-41DD-93FB-52267FC86C07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3:27.379" v="63" actId="478"/>
        <pc:sldMkLst>
          <pc:docMk/>
          <pc:sldMk cId="4164364976" sldId="295"/>
        </pc:sldMkLst>
        <pc:spChg chg="mod ord">
          <ac:chgData name="Rooney Ribeiro Albuquerque Coelho" userId="ac74b89b-444e-42c3-a3e1-3795a8d61e25" providerId="ADAL" clId="{D76D6DCB-D3B1-46C6-A875-EDB264770195}" dt="2021-04-29T21:53:25.887" v="62" actId="700"/>
          <ac:spMkLst>
            <pc:docMk/>
            <pc:sldMk cId="4164364976" sldId="295"/>
            <ac:spMk id="2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27.379" v="63" actId="478"/>
          <ac:spMkLst>
            <pc:docMk/>
            <pc:sldMk cId="4164364976" sldId="295"/>
            <ac:spMk id="55" creationId="{E9915B1A-A224-4AF1-A015-95FFF6749785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3:34.728" v="65" actId="478"/>
        <pc:sldMkLst>
          <pc:docMk/>
          <pc:sldMk cId="0" sldId="296"/>
        </pc:sldMkLst>
        <pc:spChg chg="mod ord">
          <ac:chgData name="Rooney Ribeiro Albuquerque Coelho" userId="ac74b89b-444e-42c3-a3e1-3795a8d61e25" providerId="ADAL" clId="{D76D6DCB-D3B1-46C6-A875-EDB264770195}" dt="2021-04-29T21:53:33.068" v="64" actId="700"/>
          <ac:spMkLst>
            <pc:docMk/>
            <pc:sldMk cId="0" sldId="296"/>
            <ac:spMk id="2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34.728" v="65" actId="478"/>
          <ac:spMkLst>
            <pc:docMk/>
            <pc:sldMk cId="0" sldId="296"/>
            <ac:spMk id="55" creationId="{D5A4F7FA-2D3F-4D82-9731-B1372EDCE4A1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3:41.285" v="67" actId="478"/>
        <pc:sldMkLst>
          <pc:docMk/>
          <pc:sldMk cId="0" sldId="297"/>
        </pc:sldMkLst>
        <pc:spChg chg="mod ord">
          <ac:chgData name="Rooney Ribeiro Albuquerque Coelho" userId="ac74b89b-444e-42c3-a3e1-3795a8d61e25" providerId="ADAL" clId="{D76D6DCB-D3B1-46C6-A875-EDB264770195}" dt="2021-04-29T21:53:40.030" v="66" actId="700"/>
          <ac:spMkLst>
            <pc:docMk/>
            <pc:sldMk cId="0" sldId="297"/>
            <ac:spMk id="2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41.285" v="67" actId="478"/>
          <ac:spMkLst>
            <pc:docMk/>
            <pc:sldMk cId="0" sldId="297"/>
            <ac:spMk id="150" creationId="{0258E27C-CE13-43D5-B33D-08DACF2480D8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3:47.457" v="69" actId="478"/>
        <pc:sldMkLst>
          <pc:docMk/>
          <pc:sldMk cId="2276545691" sldId="298"/>
        </pc:sldMkLst>
        <pc:spChg chg="mod ord">
          <ac:chgData name="Rooney Ribeiro Albuquerque Coelho" userId="ac74b89b-444e-42c3-a3e1-3795a8d61e25" providerId="ADAL" clId="{D76D6DCB-D3B1-46C6-A875-EDB264770195}" dt="2021-04-29T21:53:46.157" v="68" actId="700"/>
          <ac:spMkLst>
            <pc:docMk/>
            <pc:sldMk cId="2276545691" sldId="298"/>
            <ac:spMk id="2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47.457" v="69" actId="478"/>
          <ac:spMkLst>
            <pc:docMk/>
            <pc:sldMk cId="2276545691" sldId="298"/>
            <ac:spMk id="154" creationId="{D07779E7-B266-488A-8F14-21FDF19CDFEE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2:57:15.749" v="388" actId="478"/>
        <pc:sldMkLst>
          <pc:docMk/>
          <pc:sldMk cId="3295349452" sldId="299"/>
        </pc:sldMkLst>
        <pc:spChg chg="mod ord">
          <ac:chgData name="Rooney Ribeiro Albuquerque Coelho" userId="ac74b89b-444e-42c3-a3e1-3795a8d61e25" providerId="ADAL" clId="{D76D6DCB-D3B1-46C6-A875-EDB264770195}" dt="2021-04-29T21:53:51.732" v="70" actId="700"/>
          <ac:spMkLst>
            <pc:docMk/>
            <pc:sldMk cId="3295349452" sldId="299"/>
            <ac:spMk id="2" creationId="{00000000-0000-0000-0000-000000000000}"/>
          </ac:spMkLst>
        </pc:spChg>
        <pc:spChg chg="topLvl">
          <ac:chgData name="Rooney Ribeiro Albuquerque Coelho" userId="ac74b89b-444e-42c3-a3e1-3795a8d61e25" providerId="ADAL" clId="{D76D6DCB-D3B1-46C6-A875-EDB264770195}" dt="2021-04-29T22:57:15.749" v="388" actId="478"/>
          <ac:spMkLst>
            <pc:docMk/>
            <pc:sldMk cId="3295349452" sldId="299"/>
            <ac:spMk id="41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57:10.245" v="385" actId="478"/>
          <ac:spMkLst>
            <pc:docMk/>
            <pc:sldMk cId="3295349452" sldId="299"/>
            <ac:spMk id="4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57:11.905" v="386" actId="478"/>
          <ac:spMkLst>
            <pc:docMk/>
            <pc:sldMk cId="3295349452" sldId="299"/>
            <ac:spMk id="43" creationId="{00000000-0000-0000-0000-000000000000}"/>
          </ac:spMkLst>
        </pc:spChg>
        <pc:spChg chg="del topLvl">
          <ac:chgData name="Rooney Ribeiro Albuquerque Coelho" userId="ac74b89b-444e-42c3-a3e1-3795a8d61e25" providerId="ADAL" clId="{D76D6DCB-D3B1-46C6-A875-EDB264770195}" dt="2021-04-29T22:57:15.749" v="388" actId="478"/>
          <ac:spMkLst>
            <pc:docMk/>
            <pc:sldMk cId="3295349452" sldId="299"/>
            <ac:spMk id="44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57:08.661" v="384" actId="478"/>
          <ac:spMkLst>
            <pc:docMk/>
            <pc:sldMk cId="3295349452" sldId="299"/>
            <ac:spMk id="45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57:07.032" v="383" actId="478"/>
          <ac:spMkLst>
            <pc:docMk/>
            <pc:sldMk cId="3295349452" sldId="299"/>
            <ac:spMk id="46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57:14.290" v="387" actId="478"/>
          <ac:spMkLst>
            <pc:docMk/>
            <pc:sldMk cId="3295349452" sldId="299"/>
            <ac:spMk id="47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52.894" v="71" actId="478"/>
          <ac:spMkLst>
            <pc:docMk/>
            <pc:sldMk cId="3295349452" sldId="299"/>
            <ac:spMk id="49" creationId="{CDF45738-F715-412D-93EE-0C85C3E46933}"/>
          </ac:spMkLst>
        </pc:spChg>
        <pc:grpChg chg="del">
          <ac:chgData name="Rooney Ribeiro Albuquerque Coelho" userId="ac74b89b-444e-42c3-a3e1-3795a8d61e25" providerId="ADAL" clId="{D76D6DCB-D3B1-46C6-A875-EDB264770195}" dt="2021-04-29T22:57:15.749" v="388" actId="478"/>
          <ac:grpSpMkLst>
            <pc:docMk/>
            <pc:sldMk cId="3295349452" sldId="299"/>
            <ac:grpSpMk id="40" creationId="{00000000-0000-0000-0000-000000000000}"/>
          </ac:grpSpMkLst>
        </pc:grpChg>
      </pc:sldChg>
      <pc:sldChg chg="addSp delSp modSp add del mod chgLayout">
        <pc:chgData name="Rooney Ribeiro Albuquerque Coelho" userId="ac74b89b-444e-42c3-a3e1-3795a8d61e25" providerId="ADAL" clId="{D76D6DCB-D3B1-46C6-A875-EDB264770195}" dt="2021-04-29T22:57:28.567" v="389" actId="113"/>
        <pc:sldMkLst>
          <pc:docMk/>
          <pc:sldMk cId="0" sldId="300"/>
        </pc:sldMkLst>
        <pc:spChg chg="mod ord">
          <ac:chgData name="Rooney Ribeiro Albuquerque Coelho" userId="ac74b89b-444e-42c3-a3e1-3795a8d61e25" providerId="ADAL" clId="{D76D6DCB-D3B1-46C6-A875-EDB264770195}" dt="2021-04-29T22:57:28.567" v="389" actId="113"/>
          <ac:spMkLst>
            <pc:docMk/>
            <pc:sldMk cId="0" sldId="300"/>
            <ac:spMk id="2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4:02.395" v="73" actId="478"/>
          <ac:spMkLst>
            <pc:docMk/>
            <pc:sldMk cId="0" sldId="300"/>
            <ac:spMk id="43" creationId="{ED2658DD-BF98-4F6F-BB33-274FCFA23C1C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3:31:05.358" v="521" actId="1076"/>
        <pc:sldMkLst>
          <pc:docMk/>
          <pc:sldMk cId="0" sldId="301"/>
        </pc:sldMkLst>
        <pc:spChg chg="mod ord">
          <ac:chgData name="Rooney Ribeiro Albuquerque Coelho" userId="ac74b89b-444e-42c3-a3e1-3795a8d61e25" providerId="ADAL" clId="{D76D6DCB-D3B1-46C6-A875-EDB264770195}" dt="2021-04-29T22:00:48.192" v="185" actId="6264"/>
          <ac:spMkLst>
            <pc:docMk/>
            <pc:sldMk cId="0" sldId="30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1:05.358" v="521" actId="1076"/>
          <ac:spMkLst>
            <pc:docMk/>
            <pc:sldMk cId="0" sldId="301"/>
            <ac:spMk id="3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00:56.732" v="187" actId="478"/>
          <ac:spMkLst>
            <pc:docMk/>
            <pc:sldMk cId="0" sldId="301"/>
            <ac:spMk id="6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48.192" v="185" actId="6264"/>
          <ac:spMkLst>
            <pc:docMk/>
            <pc:sldMk cId="0" sldId="301"/>
            <ac:spMk id="65" creationId="{3B37F28A-349B-42D9-B15D-01D19AB73E4D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00:50.373" v="186" actId="478"/>
          <ac:spMkLst>
            <pc:docMk/>
            <pc:sldMk cId="0" sldId="301"/>
            <ac:spMk id="66" creationId="{583580E6-F382-43FB-BDA6-C64919855198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2:57:52.942" v="390" actId="478"/>
        <pc:sldMkLst>
          <pc:docMk/>
          <pc:sldMk cId="3535026221" sldId="302"/>
        </pc:sldMkLst>
        <pc:spChg chg="mod ord">
          <ac:chgData name="Rooney Ribeiro Albuquerque Coelho" userId="ac74b89b-444e-42c3-a3e1-3795a8d61e25" providerId="ADAL" clId="{D76D6DCB-D3B1-46C6-A875-EDB264770195}" dt="2021-04-29T21:54:06.844" v="74" actId="6264"/>
          <ac:spMkLst>
            <pc:docMk/>
            <pc:sldMk cId="3535026221" sldId="302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57:52.942" v="390" actId="478"/>
          <ac:spMkLst>
            <pc:docMk/>
            <pc:sldMk cId="3535026221" sldId="302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4:06.844" v="74" actId="6264"/>
          <ac:spMkLst>
            <pc:docMk/>
            <pc:sldMk cId="3535026221" sldId="302"/>
            <ac:spMk id="5" creationId="{38C7E08D-77DF-49DC-91BA-5D72DE183A22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4:08.630" v="75" actId="478"/>
          <ac:spMkLst>
            <pc:docMk/>
            <pc:sldMk cId="3535026221" sldId="302"/>
            <ac:spMk id="6" creationId="{D8785C71-5647-478D-8C2A-0A4957932CBC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1:14.558" v="416" actId="1038"/>
        <pc:sldMkLst>
          <pc:docMk/>
          <pc:sldMk cId="3710886788" sldId="303"/>
        </pc:sldMkLst>
        <pc:spChg chg="del">
          <ac:chgData name="Rooney Ribeiro Albuquerque Coelho" userId="ac74b89b-444e-42c3-a3e1-3795a8d61e25" providerId="ADAL" clId="{D76D6DCB-D3B1-46C6-A875-EDB264770195}" dt="2021-04-29T22:00:19.053" v="169" actId="478"/>
          <ac:spMkLst>
            <pc:docMk/>
            <pc:sldMk cId="3710886788" sldId="30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14.558" v="416" actId="1038"/>
          <ac:spMkLst>
            <pc:docMk/>
            <pc:sldMk cId="3710886788" sldId="303"/>
            <ac:spMk id="76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14.558" v="416" actId="1038"/>
          <ac:spMkLst>
            <pc:docMk/>
            <pc:sldMk cId="3710886788" sldId="303"/>
            <ac:spMk id="7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20.089" v="170" actId="478"/>
          <ac:spMkLst>
            <pc:docMk/>
            <pc:sldMk cId="3710886788" sldId="303"/>
            <ac:spMk id="85" creationId="{40E24BC8-790D-42EA-A811-43336671FA99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1:31.971" v="417" actId="1076"/>
        <pc:sldMkLst>
          <pc:docMk/>
          <pc:sldMk cId="900894201" sldId="304"/>
        </pc:sldMkLst>
        <pc:spChg chg="del">
          <ac:chgData name="Rooney Ribeiro Albuquerque Coelho" userId="ac74b89b-444e-42c3-a3e1-3795a8d61e25" providerId="ADAL" clId="{D76D6DCB-D3B1-46C6-A875-EDB264770195}" dt="2021-04-29T22:00:22.067" v="171" actId="478"/>
          <ac:spMkLst>
            <pc:docMk/>
            <pc:sldMk cId="900894201" sldId="304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31.971" v="417" actId="1076"/>
          <ac:spMkLst>
            <pc:docMk/>
            <pc:sldMk cId="900894201" sldId="304"/>
            <ac:spMk id="8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31.971" v="417" actId="1076"/>
          <ac:spMkLst>
            <pc:docMk/>
            <pc:sldMk cId="900894201" sldId="304"/>
            <ac:spMk id="8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23.020" v="172" actId="478"/>
          <ac:spMkLst>
            <pc:docMk/>
            <pc:sldMk cId="900894201" sldId="304"/>
            <ac:spMk id="94" creationId="{3E94DEF2-5738-4575-89B1-29DB228BA10C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1:42.036" v="418" actId="1076"/>
        <pc:sldMkLst>
          <pc:docMk/>
          <pc:sldMk cId="377612557" sldId="305"/>
        </pc:sldMkLst>
        <pc:spChg chg="del">
          <ac:chgData name="Rooney Ribeiro Albuquerque Coelho" userId="ac74b89b-444e-42c3-a3e1-3795a8d61e25" providerId="ADAL" clId="{D76D6DCB-D3B1-46C6-A875-EDB264770195}" dt="2021-04-29T22:00:25.107" v="173" actId="478"/>
          <ac:spMkLst>
            <pc:docMk/>
            <pc:sldMk cId="377612557" sldId="305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42.036" v="418" actId="1076"/>
          <ac:spMkLst>
            <pc:docMk/>
            <pc:sldMk cId="377612557" sldId="305"/>
            <ac:spMk id="7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42.036" v="418" actId="1076"/>
          <ac:spMkLst>
            <pc:docMk/>
            <pc:sldMk cId="377612557" sldId="305"/>
            <ac:spMk id="7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26.389" v="174" actId="478"/>
          <ac:spMkLst>
            <pc:docMk/>
            <pc:sldMk cId="377612557" sldId="305"/>
            <ac:spMk id="86" creationId="{B249BBFA-D27B-481A-99CA-21031B4F63B0}"/>
          </ac:spMkLst>
        </pc:spChg>
      </pc:sldChg>
      <pc:sldChg chg="modSp new del mod">
        <pc:chgData name="Rooney Ribeiro Albuquerque Coelho" userId="ac74b89b-444e-42c3-a3e1-3795a8d61e25" providerId="ADAL" clId="{D76D6DCB-D3B1-46C6-A875-EDB264770195}" dt="2021-04-29T21:38:49.848" v="37" actId="47"/>
        <pc:sldMkLst>
          <pc:docMk/>
          <pc:sldMk cId="1224505276" sldId="305"/>
        </pc:sldMkLst>
        <pc:spChg chg="mod">
          <ac:chgData name="Rooney Ribeiro Albuquerque Coelho" userId="ac74b89b-444e-42c3-a3e1-3795a8d61e25" providerId="ADAL" clId="{D76D6DCB-D3B1-46C6-A875-EDB264770195}" dt="2021-04-29T21:38:45.931" v="36" actId="20577"/>
          <ac:spMkLst>
            <pc:docMk/>
            <pc:sldMk cId="1224505276" sldId="305"/>
            <ac:spMk id="2" creationId="{7E33AF11-E95E-43B4-9EEF-B8F53B8FDA64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1:55.760" v="420" actId="1076"/>
        <pc:sldMkLst>
          <pc:docMk/>
          <pc:sldMk cId="1006938148" sldId="306"/>
        </pc:sldMkLst>
        <pc:spChg chg="del">
          <ac:chgData name="Rooney Ribeiro Albuquerque Coelho" userId="ac74b89b-444e-42c3-a3e1-3795a8d61e25" providerId="ADAL" clId="{D76D6DCB-D3B1-46C6-A875-EDB264770195}" dt="2021-04-29T22:00:28.459" v="175" actId="478"/>
          <ac:spMkLst>
            <pc:docMk/>
            <pc:sldMk cId="1006938148" sldId="30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55.760" v="420" actId="1076"/>
          <ac:spMkLst>
            <pc:docMk/>
            <pc:sldMk cId="1006938148" sldId="306"/>
            <ac:spMk id="7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55.760" v="420" actId="1076"/>
          <ac:spMkLst>
            <pc:docMk/>
            <pc:sldMk cId="1006938148" sldId="306"/>
            <ac:spMk id="7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29.684" v="176" actId="478"/>
          <ac:spMkLst>
            <pc:docMk/>
            <pc:sldMk cId="1006938148" sldId="306"/>
            <ac:spMk id="86" creationId="{5AD9A517-C5F3-49E3-B0E9-2336DBA7B506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2:10.043" v="421" actId="1076"/>
        <pc:sldMkLst>
          <pc:docMk/>
          <pc:sldMk cId="0" sldId="307"/>
        </pc:sldMkLst>
        <pc:spChg chg="del">
          <ac:chgData name="Rooney Ribeiro Albuquerque Coelho" userId="ac74b89b-444e-42c3-a3e1-3795a8d61e25" providerId="ADAL" clId="{D76D6DCB-D3B1-46C6-A875-EDB264770195}" dt="2021-04-29T22:00:31.846" v="177" actId="478"/>
          <ac:spMkLst>
            <pc:docMk/>
            <pc:sldMk cId="0" sldId="307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10.043" v="421" actId="1076"/>
          <ac:spMkLst>
            <pc:docMk/>
            <pc:sldMk cId="0" sldId="307"/>
            <ac:spMk id="7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10.043" v="421" actId="1076"/>
          <ac:spMkLst>
            <pc:docMk/>
            <pc:sldMk cId="0" sldId="307"/>
            <ac:spMk id="7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32.785" v="178" actId="478"/>
          <ac:spMkLst>
            <pc:docMk/>
            <pc:sldMk cId="0" sldId="307"/>
            <ac:spMk id="88" creationId="{9C0A75C5-FE63-4210-8C0A-7D1F1F924F88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2:20.293" v="422" actId="1076"/>
        <pc:sldMkLst>
          <pc:docMk/>
          <pc:sldMk cId="0" sldId="308"/>
        </pc:sldMkLst>
        <pc:spChg chg="del">
          <ac:chgData name="Rooney Ribeiro Albuquerque Coelho" userId="ac74b89b-444e-42c3-a3e1-3795a8d61e25" providerId="ADAL" clId="{D76D6DCB-D3B1-46C6-A875-EDB264770195}" dt="2021-04-29T22:00:34.449" v="179" actId="478"/>
          <ac:spMkLst>
            <pc:docMk/>
            <pc:sldMk cId="0" sldId="30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20.293" v="422" actId="1076"/>
          <ac:spMkLst>
            <pc:docMk/>
            <pc:sldMk cId="0" sldId="308"/>
            <ac:spMk id="7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20.293" v="422" actId="1076"/>
          <ac:spMkLst>
            <pc:docMk/>
            <pc:sldMk cId="0" sldId="308"/>
            <ac:spMk id="81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35.482" v="180" actId="478"/>
          <ac:spMkLst>
            <pc:docMk/>
            <pc:sldMk cId="0" sldId="308"/>
            <ac:spMk id="90" creationId="{44CEB742-DE56-49BA-9F87-B7FDF0ED8592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2:35.184" v="423" actId="1076"/>
        <pc:sldMkLst>
          <pc:docMk/>
          <pc:sldMk cId="0" sldId="309"/>
        </pc:sldMkLst>
        <pc:spChg chg="del">
          <ac:chgData name="Rooney Ribeiro Albuquerque Coelho" userId="ac74b89b-444e-42c3-a3e1-3795a8d61e25" providerId="ADAL" clId="{D76D6DCB-D3B1-46C6-A875-EDB264770195}" dt="2021-04-29T22:00:37.426" v="181" actId="478"/>
          <ac:spMkLst>
            <pc:docMk/>
            <pc:sldMk cId="0" sldId="30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35.184" v="423" actId="1076"/>
          <ac:spMkLst>
            <pc:docMk/>
            <pc:sldMk cId="0" sldId="309"/>
            <ac:spMk id="86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35.184" v="423" actId="1076"/>
          <ac:spMkLst>
            <pc:docMk/>
            <pc:sldMk cId="0" sldId="309"/>
            <ac:spMk id="8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39.368" v="182" actId="478"/>
          <ac:spMkLst>
            <pc:docMk/>
            <pc:sldMk cId="0" sldId="309"/>
            <ac:spMk id="99" creationId="{411B2978-7751-43F4-836A-9D8A55DA711A}"/>
          </ac:spMkLst>
        </pc:spChg>
      </pc:sldChg>
      <pc:sldChg chg="addSp delSp modSp add del mod modNotesTx">
        <pc:chgData name="Rooney Ribeiro Albuquerque Coelho" userId="ac74b89b-444e-42c3-a3e1-3795a8d61e25" providerId="ADAL" clId="{D76D6DCB-D3B1-46C6-A875-EDB264770195}" dt="2021-04-29T23:29:04.946" v="489" actId="20577"/>
        <pc:sldMkLst>
          <pc:docMk/>
          <pc:sldMk cId="1868860047" sldId="310"/>
        </pc:sldMkLst>
        <pc:spChg chg="del">
          <ac:chgData name="Rooney Ribeiro Albuquerque Coelho" userId="ac74b89b-444e-42c3-a3e1-3795a8d61e25" providerId="ADAL" clId="{D76D6DCB-D3B1-46C6-A875-EDB264770195}" dt="2021-04-29T22:00:41.484" v="183" actId="478"/>
          <ac:spMkLst>
            <pc:docMk/>
            <pc:sldMk cId="1868860047" sldId="31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47.582" v="424" actId="1076"/>
          <ac:spMkLst>
            <pc:docMk/>
            <pc:sldMk cId="1868860047" sldId="310"/>
            <ac:spMk id="7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47.582" v="424" actId="1076"/>
          <ac:spMkLst>
            <pc:docMk/>
            <pc:sldMk cId="1868860047" sldId="310"/>
            <ac:spMk id="8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42.411" v="184" actId="478"/>
          <ac:spMkLst>
            <pc:docMk/>
            <pc:sldMk cId="1868860047" sldId="310"/>
            <ac:spMk id="91" creationId="{E4337034-08A5-485B-AB5A-DCDB1A3DCC36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3:31:11.388" v="525" actId="1076"/>
        <pc:sldMkLst>
          <pc:docMk/>
          <pc:sldMk cId="1457610972" sldId="311"/>
        </pc:sldMkLst>
        <pc:spChg chg="del">
          <ac:chgData name="Rooney Ribeiro Albuquerque Coelho" userId="ac74b89b-444e-42c3-a3e1-3795a8d61e25" providerId="ADAL" clId="{D76D6DCB-D3B1-46C6-A875-EDB264770195}" dt="2021-04-29T22:01:11.792" v="189" actId="478"/>
          <ac:spMkLst>
            <pc:docMk/>
            <pc:sldMk cId="1457610972" sldId="311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01:10.463" v="188" actId="6264"/>
          <ac:spMkLst>
            <pc:docMk/>
            <pc:sldMk cId="1457610972" sldId="311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1:11.388" v="525" actId="1076"/>
          <ac:spMkLst>
            <pc:docMk/>
            <pc:sldMk cId="1457610972" sldId="311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1:10.463" v="188" actId="6264"/>
          <ac:spMkLst>
            <pc:docMk/>
            <pc:sldMk cId="1457610972" sldId="311"/>
            <ac:spMk id="81" creationId="{F1D33F5C-35F0-407E-AC4B-AF25E9ABB3F7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01:13.435" v="190" actId="478"/>
          <ac:spMkLst>
            <pc:docMk/>
            <pc:sldMk cId="1457610972" sldId="311"/>
            <ac:spMk id="82" creationId="{7CD1808C-BCDF-4348-B812-E45DCCF40DAC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3:32:12.752" v="532" actId="1076"/>
        <pc:sldMkLst>
          <pc:docMk/>
          <pc:sldMk cId="2759000679" sldId="312"/>
        </pc:sldMkLst>
        <pc:spChg chg="mod ord">
          <ac:chgData name="Rooney Ribeiro Albuquerque Coelho" userId="ac74b89b-444e-42c3-a3e1-3795a8d61e25" providerId="ADAL" clId="{D76D6DCB-D3B1-46C6-A875-EDB264770195}" dt="2021-04-29T23:31:43.398" v="526" actId="6264"/>
          <ac:spMkLst>
            <pc:docMk/>
            <pc:sldMk cId="2759000679" sldId="312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2:06.404" v="531" actId="14100"/>
          <ac:spMkLst>
            <pc:docMk/>
            <pc:sldMk cId="2759000679" sldId="312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2:12.752" v="532" actId="1076"/>
          <ac:spMkLst>
            <pc:docMk/>
            <pc:sldMk cId="2759000679" sldId="312"/>
            <ac:spMk id="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3:11.567" v="193" actId="6264"/>
          <ac:spMkLst>
            <pc:docMk/>
            <pc:sldMk cId="2759000679" sldId="312"/>
            <ac:spMk id="6" creationId="{26A75CD3-E15A-46C1-A2DE-CAAE3066F865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03:13.059" v="194" actId="478"/>
          <ac:spMkLst>
            <pc:docMk/>
            <pc:sldMk cId="2759000679" sldId="312"/>
            <ac:spMk id="7" creationId="{A9E00D1C-CA5E-40A0-812F-EDA000E2E31F}"/>
          </ac:spMkLst>
        </pc:spChg>
        <pc:spChg chg="add del mod">
          <ac:chgData name="Rooney Ribeiro Albuquerque Coelho" userId="ac74b89b-444e-42c3-a3e1-3795a8d61e25" providerId="ADAL" clId="{D76D6DCB-D3B1-46C6-A875-EDB264770195}" dt="2021-04-29T23:31:43.398" v="526" actId="6264"/>
          <ac:spMkLst>
            <pc:docMk/>
            <pc:sldMk cId="2759000679" sldId="312"/>
            <ac:spMk id="8" creationId="{7504EA2E-C670-4AF9-B52B-286E8079BB68}"/>
          </ac:spMkLst>
        </pc:spChg>
        <pc:spChg chg="add del mod ord">
          <ac:chgData name="Rooney Ribeiro Albuquerque Coelho" userId="ac74b89b-444e-42c3-a3e1-3795a8d61e25" providerId="ADAL" clId="{D76D6DCB-D3B1-46C6-A875-EDB264770195}" dt="2021-04-29T23:31:52.769" v="529" actId="478"/>
          <ac:spMkLst>
            <pc:docMk/>
            <pc:sldMk cId="2759000679" sldId="312"/>
            <ac:spMk id="9" creationId="{42EAEDB4-08DF-463E-B166-C9BF0EE72A39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3:33:03.224" v="543"/>
        <pc:sldMkLst>
          <pc:docMk/>
          <pc:sldMk cId="897383684" sldId="313"/>
        </pc:sldMkLst>
        <pc:spChg chg="mod ord">
          <ac:chgData name="Rooney Ribeiro Albuquerque Coelho" userId="ac74b89b-444e-42c3-a3e1-3795a8d61e25" providerId="ADAL" clId="{D76D6DCB-D3B1-46C6-A875-EDB264770195}" dt="2021-04-29T23:33:00.121" v="539" actId="6264"/>
          <ac:spMkLst>
            <pc:docMk/>
            <pc:sldMk cId="897383684" sldId="313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3:33:03.224" v="543"/>
          <ac:spMkLst>
            <pc:docMk/>
            <pc:sldMk cId="897383684" sldId="313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3:16.096" v="195" actId="6264"/>
          <ac:spMkLst>
            <pc:docMk/>
            <pc:sldMk cId="897383684" sldId="313"/>
            <ac:spMk id="4" creationId="{17DEFEB4-57A4-4D80-961B-4071E0E54068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03:17.551" v="196" actId="478"/>
          <ac:spMkLst>
            <pc:docMk/>
            <pc:sldMk cId="897383684" sldId="313"/>
            <ac:spMk id="5" creationId="{D96C09F4-86F9-4B1D-971F-6D52D8BB9F2C}"/>
          </ac:spMkLst>
        </pc:spChg>
        <pc:spChg chg="add del mod">
          <ac:chgData name="Rooney Ribeiro Albuquerque Coelho" userId="ac74b89b-444e-42c3-a3e1-3795a8d61e25" providerId="ADAL" clId="{D76D6DCB-D3B1-46C6-A875-EDB264770195}" dt="2021-04-29T23:33:00.121" v="539" actId="6264"/>
          <ac:spMkLst>
            <pc:docMk/>
            <pc:sldMk cId="897383684" sldId="313"/>
            <ac:spMk id="6" creationId="{C67EBFAC-6B9B-4279-8A7F-BE0179FFB19B}"/>
          </ac:spMkLst>
        </pc:spChg>
        <pc:spChg chg="add mod ord">
          <ac:chgData name="Rooney Ribeiro Albuquerque Coelho" userId="ac74b89b-444e-42c3-a3e1-3795a8d61e25" providerId="ADAL" clId="{D76D6DCB-D3B1-46C6-A875-EDB264770195}" dt="2021-04-29T23:33:01.434" v="541" actId="27636"/>
          <ac:spMkLst>
            <pc:docMk/>
            <pc:sldMk cId="897383684" sldId="313"/>
            <ac:spMk id="7" creationId="{6D2BE1F0-8986-456A-9AFF-B2CD2BEC8F7A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3:33:07.769" v="544" actId="47"/>
        <pc:sldMkLst>
          <pc:docMk/>
          <pc:sldMk cId="490210445" sldId="314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3:33:25.888" v="545" actId="6549"/>
        <pc:sldMkLst>
          <pc:docMk/>
          <pc:sldMk cId="0" sldId="315"/>
        </pc:sldMkLst>
        <pc:spChg chg="mod ord">
          <ac:chgData name="Rooney Ribeiro Albuquerque Coelho" userId="ac74b89b-444e-42c3-a3e1-3795a8d61e25" providerId="ADAL" clId="{D76D6DCB-D3B1-46C6-A875-EDB264770195}" dt="2021-04-29T22:04:10.926" v="202" actId="6264"/>
          <ac:spMkLst>
            <pc:docMk/>
            <pc:sldMk cId="0" sldId="315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3:33:25.888" v="545" actId="6549"/>
          <ac:spMkLst>
            <pc:docMk/>
            <pc:sldMk cId="0" sldId="315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4:05.012" v="200" actId="6264"/>
          <ac:spMkLst>
            <pc:docMk/>
            <pc:sldMk cId="0" sldId="315"/>
            <ac:spMk id="4" creationId="{DB36C48C-7209-41DA-BD51-B8CDF8501DBC}"/>
          </ac:spMkLst>
        </pc:spChg>
        <pc:spChg chg="add del mod">
          <ac:chgData name="Rooney Ribeiro Albuquerque Coelho" userId="ac74b89b-444e-42c3-a3e1-3795a8d61e25" providerId="ADAL" clId="{D76D6DCB-D3B1-46C6-A875-EDB264770195}" dt="2021-04-29T22:04:05.012" v="200" actId="6264"/>
          <ac:spMkLst>
            <pc:docMk/>
            <pc:sldMk cId="0" sldId="315"/>
            <ac:spMk id="5" creationId="{47FB7F9A-DE0F-436E-911E-14456D086ABD}"/>
          </ac:spMkLst>
        </pc:spChg>
        <pc:spChg chg="add del mod">
          <ac:chgData name="Rooney Ribeiro Albuquerque Coelho" userId="ac74b89b-444e-42c3-a3e1-3795a8d61e25" providerId="ADAL" clId="{D76D6DCB-D3B1-46C6-A875-EDB264770195}" dt="2021-04-29T22:04:10.926" v="202" actId="6264"/>
          <ac:spMkLst>
            <pc:docMk/>
            <pc:sldMk cId="0" sldId="315"/>
            <ac:spMk id="6" creationId="{9366A3CC-8108-4019-9A94-12219F6DE7A6}"/>
          </ac:spMkLst>
        </pc:spChg>
        <pc:spChg chg="add del mod">
          <ac:chgData name="Rooney Ribeiro Albuquerque Coelho" userId="ac74b89b-444e-42c3-a3e1-3795a8d61e25" providerId="ADAL" clId="{D76D6DCB-D3B1-46C6-A875-EDB264770195}" dt="2021-04-29T22:04:10.926" v="202" actId="6264"/>
          <ac:spMkLst>
            <pc:docMk/>
            <pc:sldMk cId="0" sldId="315"/>
            <ac:spMk id="7" creationId="{3F537A7A-F6B5-4BC9-9D72-5CE1B0B8EF17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2:44:34.303" v="229" actId="478"/>
        <pc:sldMkLst>
          <pc:docMk/>
          <pc:sldMk cId="0" sldId="316"/>
        </pc:sldMkLst>
        <pc:spChg chg="del mod ord">
          <ac:chgData name="Rooney Ribeiro Albuquerque Coelho" userId="ac74b89b-444e-42c3-a3e1-3795a8d61e25" providerId="ADAL" clId="{D76D6DCB-D3B1-46C6-A875-EDB264770195}" dt="2021-04-29T22:44:32.925" v="228" actId="478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4:24.977" v="226" actId="6264"/>
          <ac:spMkLst>
            <pc:docMk/>
            <pc:sldMk cId="0" sldId="316"/>
            <ac:spMk id="54" creationId="{0884D11C-4B24-43C4-A2CE-9DA0664E607B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4:27.023" v="227" actId="478"/>
          <ac:spMkLst>
            <pc:docMk/>
            <pc:sldMk cId="0" sldId="316"/>
            <ac:spMk id="55" creationId="{EF9ED734-1516-42F9-9611-4ED7E6540273}"/>
          </ac:spMkLst>
        </pc:spChg>
        <pc:spChg chg="add del mod">
          <ac:chgData name="Rooney Ribeiro Albuquerque Coelho" userId="ac74b89b-444e-42c3-a3e1-3795a8d61e25" providerId="ADAL" clId="{D76D6DCB-D3B1-46C6-A875-EDB264770195}" dt="2021-04-29T22:44:34.303" v="229" actId="478"/>
          <ac:spMkLst>
            <pc:docMk/>
            <pc:sldMk cId="0" sldId="316"/>
            <ac:spMk id="57" creationId="{7EF8AC9D-C99F-4408-A364-C95543F9B94E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2:44:40.368" v="231" actId="478"/>
        <pc:sldMkLst>
          <pc:docMk/>
          <pc:sldMk cId="0" sldId="317"/>
        </pc:sldMkLst>
        <pc:spChg chg="del">
          <ac:chgData name="Rooney Ribeiro Albuquerque Coelho" userId="ac74b89b-444e-42c3-a3e1-3795a8d61e25" providerId="ADAL" clId="{D76D6DCB-D3B1-46C6-A875-EDB264770195}" dt="2021-04-29T22:44:37.926" v="230" actId="478"/>
          <ac:spMkLst>
            <pc:docMk/>
            <pc:sldMk cId="0" sldId="317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4:40.368" v="231" actId="478"/>
          <ac:spMkLst>
            <pc:docMk/>
            <pc:sldMk cId="0" sldId="317"/>
            <ac:spMk id="58" creationId="{CE903549-F7D8-431C-A2A3-6E499DDFE5CD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2:44:45.047" v="233" actId="478"/>
        <pc:sldMkLst>
          <pc:docMk/>
          <pc:sldMk cId="0" sldId="318"/>
        </pc:sldMkLst>
        <pc:spChg chg="del">
          <ac:chgData name="Rooney Ribeiro Albuquerque Coelho" userId="ac74b89b-444e-42c3-a3e1-3795a8d61e25" providerId="ADAL" clId="{D76D6DCB-D3B1-46C6-A875-EDB264770195}" dt="2021-04-29T22:44:43.716" v="232" actId="478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4:45.047" v="233" actId="478"/>
          <ac:spMkLst>
            <pc:docMk/>
            <pc:sldMk cId="0" sldId="318"/>
            <ac:spMk id="60" creationId="{A8639AA5-A1BB-4038-943D-1AD9CAE41A0F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5:11.812" v="546" actId="1076"/>
        <pc:sldMkLst>
          <pc:docMk/>
          <pc:sldMk cId="0" sldId="319"/>
        </pc:sldMkLst>
        <pc:spChg chg="del">
          <ac:chgData name="Rooney Ribeiro Albuquerque Coelho" userId="ac74b89b-444e-42c3-a3e1-3795a8d61e25" providerId="ADAL" clId="{D76D6DCB-D3B1-46C6-A875-EDB264770195}" dt="2021-04-29T22:44:55.917" v="234" actId="478"/>
          <ac:spMkLst>
            <pc:docMk/>
            <pc:sldMk cId="0" sldId="31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5:11.812" v="546" actId="1076"/>
          <ac:spMkLst>
            <pc:docMk/>
            <pc:sldMk cId="0" sldId="319"/>
            <ac:spMk id="71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4:57.332" v="235" actId="478"/>
          <ac:spMkLst>
            <pc:docMk/>
            <pc:sldMk cId="0" sldId="319"/>
            <ac:spMk id="76" creationId="{64245E67-6138-4C8C-B4AF-18CFA0AF0282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5:36.827" v="548" actId="1076"/>
        <pc:sldMkLst>
          <pc:docMk/>
          <pc:sldMk cId="0" sldId="320"/>
        </pc:sldMkLst>
        <pc:spChg chg="del">
          <ac:chgData name="Rooney Ribeiro Albuquerque Coelho" userId="ac74b89b-444e-42c3-a3e1-3795a8d61e25" providerId="ADAL" clId="{D76D6DCB-D3B1-46C6-A875-EDB264770195}" dt="2021-04-29T22:45:02.441" v="236" actId="478"/>
          <ac:spMkLst>
            <pc:docMk/>
            <pc:sldMk cId="0" sldId="32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5:36.827" v="548" actId="1076"/>
          <ac:spMkLst>
            <pc:docMk/>
            <pc:sldMk cId="0" sldId="320"/>
            <ac:spMk id="6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03.833" v="237" actId="478"/>
          <ac:spMkLst>
            <pc:docMk/>
            <pc:sldMk cId="0" sldId="320"/>
            <ac:spMk id="70" creationId="{59417D49-3713-4C19-9781-10DE52176E44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5:55.139" v="549" actId="1076"/>
        <pc:sldMkLst>
          <pc:docMk/>
          <pc:sldMk cId="0" sldId="321"/>
        </pc:sldMkLst>
        <pc:spChg chg="del">
          <ac:chgData name="Rooney Ribeiro Albuquerque Coelho" userId="ac74b89b-444e-42c3-a3e1-3795a8d61e25" providerId="ADAL" clId="{D76D6DCB-D3B1-46C6-A875-EDB264770195}" dt="2021-04-29T22:45:06.622" v="238" actId="478"/>
          <ac:spMkLst>
            <pc:docMk/>
            <pc:sldMk cId="0" sldId="32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5:55.139" v="549" actId="1076"/>
          <ac:spMkLst>
            <pc:docMk/>
            <pc:sldMk cId="0" sldId="321"/>
            <ac:spMk id="6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08.693" v="239" actId="478"/>
          <ac:spMkLst>
            <pc:docMk/>
            <pc:sldMk cId="0" sldId="321"/>
            <ac:spMk id="70" creationId="{FF135399-5487-4145-B897-7FF6CCE06096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8:00.375" v="558" actId="1076"/>
        <pc:sldMkLst>
          <pc:docMk/>
          <pc:sldMk cId="0" sldId="322"/>
        </pc:sldMkLst>
        <pc:spChg chg="del">
          <ac:chgData name="Rooney Ribeiro Albuquerque Coelho" userId="ac74b89b-444e-42c3-a3e1-3795a8d61e25" providerId="ADAL" clId="{D76D6DCB-D3B1-46C6-A875-EDB264770195}" dt="2021-04-29T22:45:10.963" v="240" actId="478"/>
          <ac:spMkLst>
            <pc:docMk/>
            <pc:sldMk cId="0" sldId="322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00.375" v="558" actId="1076"/>
          <ac:spMkLst>
            <pc:docMk/>
            <pc:sldMk cId="0" sldId="322"/>
            <ac:spMk id="66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12.108" v="241" actId="478"/>
          <ac:spMkLst>
            <pc:docMk/>
            <pc:sldMk cId="0" sldId="322"/>
            <ac:spMk id="71" creationId="{6896D63D-5762-4576-8A00-745131009743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8:18.943" v="559" actId="1076"/>
        <pc:sldMkLst>
          <pc:docMk/>
          <pc:sldMk cId="0" sldId="323"/>
        </pc:sldMkLst>
        <pc:spChg chg="del">
          <ac:chgData name="Rooney Ribeiro Albuquerque Coelho" userId="ac74b89b-444e-42c3-a3e1-3795a8d61e25" providerId="ADAL" clId="{D76D6DCB-D3B1-46C6-A875-EDB264770195}" dt="2021-04-29T22:45:14.084" v="242" actId="478"/>
          <ac:spMkLst>
            <pc:docMk/>
            <pc:sldMk cId="0" sldId="32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18.943" v="559" actId="1076"/>
          <ac:spMkLst>
            <pc:docMk/>
            <pc:sldMk cId="0" sldId="323"/>
            <ac:spMk id="6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15.495" v="243" actId="478"/>
          <ac:spMkLst>
            <pc:docMk/>
            <pc:sldMk cId="0" sldId="323"/>
            <ac:spMk id="73" creationId="{0509CC19-C9BC-4A8E-9DBE-3898477FD443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8:25.857" v="560" actId="1076"/>
        <pc:sldMkLst>
          <pc:docMk/>
          <pc:sldMk cId="0" sldId="324"/>
        </pc:sldMkLst>
        <pc:spChg chg="del">
          <ac:chgData name="Rooney Ribeiro Albuquerque Coelho" userId="ac74b89b-444e-42c3-a3e1-3795a8d61e25" providerId="ADAL" clId="{D76D6DCB-D3B1-46C6-A875-EDB264770195}" dt="2021-04-29T22:45:18.646" v="244" actId="478"/>
          <ac:spMkLst>
            <pc:docMk/>
            <pc:sldMk cId="0" sldId="324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25.857" v="560" actId="1076"/>
          <ac:spMkLst>
            <pc:docMk/>
            <pc:sldMk cId="0" sldId="324"/>
            <ac:spMk id="81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25.857" v="560" actId="1076"/>
          <ac:spMkLst>
            <pc:docMk/>
            <pc:sldMk cId="0" sldId="324"/>
            <ac:spMk id="8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24.335" v="245" actId="478"/>
          <ac:spMkLst>
            <pc:docMk/>
            <pc:sldMk cId="0" sldId="324"/>
            <ac:spMk id="89" creationId="{F2A47DE7-23B1-4E56-A333-D2C2CABD4B08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0" sldId="324"/>
            <ac:spMk id="91" creationId="{37B27E6B-E490-4663-A69C-83489E5C6CFA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0" sldId="324"/>
            <ac:spMk id="92" creationId="{6FAA9989-36F8-4D16-90B0-F82939665452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0" sldId="324"/>
            <ac:spMk id="93" creationId="{939DF5D2-0102-443B-A957-1A5288ED15EF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0" sldId="324"/>
            <ac:spMk id="94" creationId="{FDF21CBA-1D2A-420F-AB9E-396640351840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0" sldId="324"/>
            <ac:spMk id="95" creationId="{770CEB99-F3BA-423F-B22D-7B1CF8A9DA2B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0" sldId="324"/>
            <ac:spMk id="96" creationId="{1C8F00A7-B228-4030-8ACE-6A7FDB4C371B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0" sldId="324"/>
            <ac:spMk id="97" creationId="{B800707B-42D0-48C7-B999-5F85DF17D974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0" sldId="324"/>
            <ac:spMk id="98" creationId="{9618D60D-BFCC-4888-8E2D-F0A0B160DF5B}"/>
          </ac:spMkLst>
        </pc:spChg>
        <pc:grpChg chg="add mod">
          <ac:chgData name="Rooney Ribeiro Albuquerque Coelho" userId="ac74b89b-444e-42c3-a3e1-3795a8d61e25" providerId="ADAL" clId="{D76D6DCB-D3B1-46C6-A875-EDB264770195}" dt="2021-04-29T23:37:50.046" v="555" actId="571"/>
          <ac:grpSpMkLst>
            <pc:docMk/>
            <pc:sldMk cId="0" sldId="324"/>
            <ac:grpSpMk id="90" creationId="{486E44D2-AFF0-4078-A63E-CB880B69892E}"/>
          </ac:grpSpMkLst>
        </pc:grpChg>
      </pc:sldChg>
      <pc:sldChg chg="addSp delSp modSp add del mod">
        <pc:chgData name="Rooney Ribeiro Albuquerque Coelho" userId="ac74b89b-444e-42c3-a3e1-3795a8d61e25" providerId="ADAL" clId="{D76D6DCB-D3B1-46C6-A875-EDB264770195}" dt="2021-04-29T23:38:44.548" v="561" actId="1076"/>
        <pc:sldMkLst>
          <pc:docMk/>
          <pc:sldMk cId="0" sldId="325"/>
        </pc:sldMkLst>
        <pc:spChg chg="del">
          <ac:chgData name="Rooney Ribeiro Albuquerque Coelho" userId="ac74b89b-444e-42c3-a3e1-3795a8d61e25" providerId="ADAL" clId="{D76D6DCB-D3B1-46C6-A875-EDB264770195}" dt="2021-04-29T22:45:27.044" v="246" actId="478"/>
          <ac:spMkLst>
            <pc:docMk/>
            <pc:sldMk cId="0" sldId="325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44.548" v="561" actId="1076"/>
          <ac:spMkLst>
            <pc:docMk/>
            <pc:sldMk cId="0" sldId="325"/>
            <ac:spMk id="7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44.548" v="561" actId="1076"/>
          <ac:spMkLst>
            <pc:docMk/>
            <pc:sldMk cId="0" sldId="325"/>
            <ac:spMk id="7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28.615" v="247" actId="478"/>
          <ac:spMkLst>
            <pc:docMk/>
            <pc:sldMk cId="0" sldId="325"/>
            <ac:spMk id="81" creationId="{AC1441C3-6AD0-4909-B430-C2ABFCA2E70B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8:59.256" v="562" actId="1076"/>
        <pc:sldMkLst>
          <pc:docMk/>
          <pc:sldMk cId="0" sldId="326"/>
        </pc:sldMkLst>
        <pc:spChg chg="del">
          <ac:chgData name="Rooney Ribeiro Albuquerque Coelho" userId="ac74b89b-444e-42c3-a3e1-3795a8d61e25" providerId="ADAL" clId="{D76D6DCB-D3B1-46C6-A875-EDB264770195}" dt="2021-04-29T22:45:31.041" v="248" actId="478"/>
          <ac:spMkLst>
            <pc:docMk/>
            <pc:sldMk cId="0" sldId="32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59.256" v="562" actId="1076"/>
          <ac:spMkLst>
            <pc:docMk/>
            <pc:sldMk cId="0" sldId="326"/>
            <ac:spMk id="7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59.256" v="562" actId="1076"/>
          <ac:spMkLst>
            <pc:docMk/>
            <pc:sldMk cId="0" sldId="326"/>
            <ac:spMk id="7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32.191" v="249" actId="478"/>
          <ac:spMkLst>
            <pc:docMk/>
            <pc:sldMk cId="0" sldId="326"/>
            <ac:spMk id="81" creationId="{E7FD0FA7-1393-487E-A31E-09E25620EBD7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9:12.940" v="563" actId="1076"/>
        <pc:sldMkLst>
          <pc:docMk/>
          <pc:sldMk cId="0" sldId="327"/>
        </pc:sldMkLst>
        <pc:spChg chg="del">
          <ac:chgData name="Rooney Ribeiro Albuquerque Coelho" userId="ac74b89b-444e-42c3-a3e1-3795a8d61e25" providerId="ADAL" clId="{D76D6DCB-D3B1-46C6-A875-EDB264770195}" dt="2021-04-29T22:45:34.021" v="250" actId="478"/>
          <ac:spMkLst>
            <pc:docMk/>
            <pc:sldMk cId="0" sldId="327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12.940" v="563" actId="1076"/>
          <ac:spMkLst>
            <pc:docMk/>
            <pc:sldMk cId="0" sldId="327"/>
            <ac:spMk id="74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12.940" v="563" actId="1076"/>
          <ac:spMkLst>
            <pc:docMk/>
            <pc:sldMk cId="0" sldId="327"/>
            <ac:spMk id="7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35.464" v="251" actId="478"/>
          <ac:spMkLst>
            <pc:docMk/>
            <pc:sldMk cId="0" sldId="327"/>
            <ac:spMk id="82" creationId="{1197173E-2F4A-4B88-A274-5AE6BA36FE16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9:24.746" v="564" actId="1076"/>
        <pc:sldMkLst>
          <pc:docMk/>
          <pc:sldMk cId="1251785413" sldId="328"/>
        </pc:sldMkLst>
        <pc:spChg chg="del">
          <ac:chgData name="Rooney Ribeiro Albuquerque Coelho" userId="ac74b89b-444e-42c3-a3e1-3795a8d61e25" providerId="ADAL" clId="{D76D6DCB-D3B1-46C6-A875-EDB264770195}" dt="2021-04-29T22:45:38.614" v="252" actId="478"/>
          <ac:spMkLst>
            <pc:docMk/>
            <pc:sldMk cId="1251785413" sldId="32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24.746" v="564" actId="1076"/>
          <ac:spMkLst>
            <pc:docMk/>
            <pc:sldMk cId="1251785413" sldId="328"/>
            <ac:spMk id="76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24.746" v="564" actId="1076"/>
          <ac:spMkLst>
            <pc:docMk/>
            <pc:sldMk cId="1251785413" sldId="328"/>
            <ac:spMk id="7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39.965" v="253" actId="478"/>
          <ac:spMkLst>
            <pc:docMk/>
            <pc:sldMk cId="1251785413" sldId="328"/>
            <ac:spMk id="84" creationId="{A9739053-6306-4B7D-9322-045CF0C2C506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9:39.661" v="565" actId="1076"/>
        <pc:sldMkLst>
          <pc:docMk/>
          <pc:sldMk cId="550113395" sldId="329"/>
        </pc:sldMkLst>
        <pc:spChg chg="del">
          <ac:chgData name="Rooney Ribeiro Albuquerque Coelho" userId="ac74b89b-444e-42c3-a3e1-3795a8d61e25" providerId="ADAL" clId="{D76D6DCB-D3B1-46C6-A875-EDB264770195}" dt="2021-04-29T22:45:42.208" v="254" actId="478"/>
          <ac:spMkLst>
            <pc:docMk/>
            <pc:sldMk cId="550113395" sldId="32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39.661" v="565" actId="1076"/>
          <ac:spMkLst>
            <pc:docMk/>
            <pc:sldMk cId="550113395" sldId="329"/>
            <ac:spMk id="84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39.661" v="565" actId="1076"/>
          <ac:spMkLst>
            <pc:docMk/>
            <pc:sldMk cId="550113395" sldId="329"/>
            <ac:spMk id="8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43.991" v="255" actId="478"/>
          <ac:spMkLst>
            <pc:docMk/>
            <pc:sldMk cId="550113395" sldId="329"/>
            <ac:spMk id="93" creationId="{F98FEA1B-5A41-4D94-8699-800058D2815C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9:55.011" v="566" actId="1076"/>
        <pc:sldMkLst>
          <pc:docMk/>
          <pc:sldMk cId="2057659506" sldId="330"/>
        </pc:sldMkLst>
        <pc:spChg chg="del">
          <ac:chgData name="Rooney Ribeiro Albuquerque Coelho" userId="ac74b89b-444e-42c3-a3e1-3795a8d61e25" providerId="ADAL" clId="{D76D6DCB-D3B1-46C6-A875-EDB264770195}" dt="2021-04-29T22:45:49.785" v="256" actId="478"/>
          <ac:spMkLst>
            <pc:docMk/>
            <pc:sldMk cId="2057659506" sldId="33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55.011" v="566" actId="1076"/>
          <ac:spMkLst>
            <pc:docMk/>
            <pc:sldMk cId="2057659506" sldId="330"/>
            <ac:spMk id="7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55.011" v="566" actId="1076"/>
          <ac:spMkLst>
            <pc:docMk/>
            <pc:sldMk cId="2057659506" sldId="330"/>
            <ac:spMk id="8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51.963" v="257" actId="478"/>
          <ac:spMkLst>
            <pc:docMk/>
            <pc:sldMk cId="2057659506" sldId="330"/>
            <ac:spMk id="88" creationId="{CD3F1D7C-65AE-4D4A-9BE1-6418755AA949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0:06.515" v="567" actId="1076"/>
        <pc:sldMkLst>
          <pc:docMk/>
          <pc:sldMk cId="0" sldId="331"/>
        </pc:sldMkLst>
        <pc:spChg chg="del">
          <ac:chgData name="Rooney Ribeiro Albuquerque Coelho" userId="ac74b89b-444e-42c3-a3e1-3795a8d61e25" providerId="ADAL" clId="{D76D6DCB-D3B1-46C6-A875-EDB264770195}" dt="2021-04-29T22:45:54.511" v="258" actId="478"/>
          <ac:spMkLst>
            <pc:docMk/>
            <pc:sldMk cId="0" sldId="33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0:06.515" v="567" actId="1076"/>
          <ac:spMkLst>
            <pc:docMk/>
            <pc:sldMk cId="0" sldId="331"/>
            <ac:spMk id="7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0:06.515" v="567" actId="1076"/>
          <ac:spMkLst>
            <pc:docMk/>
            <pc:sldMk cId="0" sldId="331"/>
            <ac:spMk id="8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56.451" v="259" actId="478"/>
          <ac:spMkLst>
            <pc:docMk/>
            <pc:sldMk cId="0" sldId="331"/>
            <ac:spMk id="88" creationId="{BFBB9919-497C-459E-B65F-0A4B77C97266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0:38.677" v="570" actId="1076"/>
        <pc:sldMkLst>
          <pc:docMk/>
          <pc:sldMk cId="2721809898" sldId="332"/>
        </pc:sldMkLst>
        <pc:spChg chg="del">
          <ac:chgData name="Rooney Ribeiro Albuquerque Coelho" userId="ac74b89b-444e-42c3-a3e1-3795a8d61e25" providerId="ADAL" clId="{D76D6DCB-D3B1-46C6-A875-EDB264770195}" dt="2021-04-29T22:45:58.911" v="260" actId="478"/>
          <ac:spMkLst>
            <pc:docMk/>
            <pc:sldMk cId="2721809898" sldId="332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0:30.623" v="569" actId="1076"/>
          <ac:spMkLst>
            <pc:docMk/>
            <pc:sldMk cId="2721809898" sldId="332"/>
            <ac:spMk id="8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0:38.677" v="570" actId="1076"/>
          <ac:spMkLst>
            <pc:docMk/>
            <pc:sldMk cId="2721809898" sldId="332"/>
            <ac:spMk id="81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0:38.677" v="570" actId="1076"/>
          <ac:spMkLst>
            <pc:docMk/>
            <pc:sldMk cId="2721809898" sldId="332"/>
            <ac:spMk id="8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01.063" v="261" actId="478"/>
          <ac:spMkLst>
            <pc:docMk/>
            <pc:sldMk cId="2721809898" sldId="332"/>
            <ac:spMk id="90" creationId="{F2EBF8A2-06CF-43E9-B131-EB9D37D10E88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1:04.356" v="573" actId="1076"/>
        <pc:sldMkLst>
          <pc:docMk/>
          <pc:sldMk cId="2864823435" sldId="333"/>
        </pc:sldMkLst>
        <pc:spChg chg="del">
          <ac:chgData name="Rooney Ribeiro Albuquerque Coelho" userId="ac74b89b-444e-42c3-a3e1-3795a8d61e25" providerId="ADAL" clId="{D76D6DCB-D3B1-46C6-A875-EDB264770195}" dt="2021-04-29T22:46:03.458" v="262" actId="478"/>
          <ac:spMkLst>
            <pc:docMk/>
            <pc:sldMk cId="2864823435" sldId="33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0:56.112" v="572" actId="1076"/>
          <ac:spMkLst>
            <pc:docMk/>
            <pc:sldMk cId="2864823435" sldId="333"/>
            <ac:spMk id="7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04.356" v="573" actId="1076"/>
          <ac:spMkLst>
            <pc:docMk/>
            <pc:sldMk cId="2864823435" sldId="333"/>
            <ac:spMk id="7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04.356" v="573" actId="1076"/>
          <ac:spMkLst>
            <pc:docMk/>
            <pc:sldMk cId="2864823435" sldId="333"/>
            <ac:spMk id="8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05.293" v="263" actId="478"/>
          <ac:spMkLst>
            <pc:docMk/>
            <pc:sldMk cId="2864823435" sldId="333"/>
            <ac:spMk id="88" creationId="{0D341167-96E6-4A7B-AE20-2D61ED7946F3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1:26.891" v="576" actId="1076"/>
        <pc:sldMkLst>
          <pc:docMk/>
          <pc:sldMk cId="3681309876" sldId="334"/>
        </pc:sldMkLst>
        <pc:spChg chg="del">
          <ac:chgData name="Rooney Ribeiro Albuquerque Coelho" userId="ac74b89b-444e-42c3-a3e1-3795a8d61e25" providerId="ADAL" clId="{D76D6DCB-D3B1-46C6-A875-EDB264770195}" dt="2021-04-29T22:46:07.410" v="264" actId="478"/>
          <ac:spMkLst>
            <pc:docMk/>
            <pc:sldMk cId="3681309876" sldId="334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18.295" v="575" actId="1076"/>
          <ac:spMkLst>
            <pc:docMk/>
            <pc:sldMk cId="3681309876" sldId="334"/>
            <ac:spMk id="8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26.891" v="576" actId="1076"/>
          <ac:spMkLst>
            <pc:docMk/>
            <pc:sldMk cId="3681309876" sldId="334"/>
            <ac:spMk id="81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26.891" v="576" actId="1076"/>
          <ac:spMkLst>
            <pc:docMk/>
            <pc:sldMk cId="3681309876" sldId="334"/>
            <ac:spMk id="8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08.630" v="265" actId="478"/>
          <ac:spMkLst>
            <pc:docMk/>
            <pc:sldMk cId="3681309876" sldId="334"/>
            <ac:spMk id="90" creationId="{244C70CF-0C2F-4C91-8F40-B46F0D3CD732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1:36.862" v="577" actId="1076"/>
        <pc:sldMkLst>
          <pc:docMk/>
          <pc:sldMk cId="0" sldId="335"/>
        </pc:sldMkLst>
        <pc:spChg chg="del">
          <ac:chgData name="Rooney Ribeiro Albuquerque Coelho" userId="ac74b89b-444e-42c3-a3e1-3795a8d61e25" providerId="ADAL" clId="{D76D6DCB-D3B1-46C6-A875-EDB264770195}" dt="2021-04-29T22:46:10.886" v="266" actId="478"/>
          <ac:spMkLst>
            <pc:docMk/>
            <pc:sldMk cId="0" sldId="335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36.862" v="577" actId="1076"/>
          <ac:spMkLst>
            <pc:docMk/>
            <pc:sldMk cId="0" sldId="335"/>
            <ac:spMk id="8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36.862" v="577" actId="1076"/>
          <ac:spMkLst>
            <pc:docMk/>
            <pc:sldMk cId="0" sldId="335"/>
            <ac:spMk id="8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12.705" v="267" actId="478"/>
          <ac:spMkLst>
            <pc:docMk/>
            <pc:sldMk cId="0" sldId="335"/>
            <ac:spMk id="91" creationId="{28E90D4F-5A98-4445-8C4C-D0B516F36B54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1:47.910" v="578" actId="1076"/>
        <pc:sldMkLst>
          <pc:docMk/>
          <pc:sldMk cId="0" sldId="336"/>
        </pc:sldMkLst>
        <pc:spChg chg="del">
          <ac:chgData name="Rooney Ribeiro Albuquerque Coelho" userId="ac74b89b-444e-42c3-a3e1-3795a8d61e25" providerId="ADAL" clId="{D76D6DCB-D3B1-46C6-A875-EDB264770195}" dt="2021-04-29T22:46:15.385" v="268" actId="478"/>
          <ac:spMkLst>
            <pc:docMk/>
            <pc:sldMk cId="0" sldId="33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47.910" v="578" actId="1076"/>
          <ac:spMkLst>
            <pc:docMk/>
            <pc:sldMk cId="0" sldId="336"/>
            <ac:spMk id="8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47.910" v="578" actId="1076"/>
          <ac:spMkLst>
            <pc:docMk/>
            <pc:sldMk cId="0" sldId="336"/>
            <ac:spMk id="9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16.683" v="269" actId="478"/>
          <ac:spMkLst>
            <pc:docMk/>
            <pc:sldMk cId="0" sldId="336"/>
            <ac:spMk id="100" creationId="{A376EE81-5AFF-4FAC-83DE-B2ED720DF944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1:58.536" v="579" actId="1076"/>
        <pc:sldMkLst>
          <pc:docMk/>
          <pc:sldMk cId="918418308" sldId="337"/>
        </pc:sldMkLst>
        <pc:spChg chg="del">
          <ac:chgData name="Rooney Ribeiro Albuquerque Coelho" userId="ac74b89b-444e-42c3-a3e1-3795a8d61e25" providerId="ADAL" clId="{D76D6DCB-D3B1-46C6-A875-EDB264770195}" dt="2021-04-29T22:46:20.135" v="270" actId="478"/>
          <ac:spMkLst>
            <pc:docMk/>
            <pc:sldMk cId="918418308" sldId="337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58.536" v="579" actId="1076"/>
          <ac:spMkLst>
            <pc:docMk/>
            <pc:sldMk cId="918418308" sldId="337"/>
            <ac:spMk id="8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58.536" v="579" actId="1076"/>
          <ac:spMkLst>
            <pc:docMk/>
            <pc:sldMk cId="918418308" sldId="337"/>
            <ac:spMk id="86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21.543" v="271" actId="478"/>
          <ac:spMkLst>
            <pc:docMk/>
            <pc:sldMk cId="918418308" sldId="337"/>
            <ac:spMk id="96" creationId="{5A1F6B98-4BDB-48E5-BD78-BDE3C8F5ACE5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2:15.911" v="580" actId="1076"/>
        <pc:sldMkLst>
          <pc:docMk/>
          <pc:sldMk cId="3143246510" sldId="338"/>
        </pc:sldMkLst>
        <pc:spChg chg="del">
          <ac:chgData name="Rooney Ribeiro Albuquerque Coelho" userId="ac74b89b-444e-42c3-a3e1-3795a8d61e25" providerId="ADAL" clId="{D76D6DCB-D3B1-46C6-A875-EDB264770195}" dt="2021-04-29T22:46:23.865" v="272" actId="478"/>
          <ac:spMkLst>
            <pc:docMk/>
            <pc:sldMk cId="3143246510" sldId="33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2:15.911" v="580" actId="1076"/>
          <ac:spMkLst>
            <pc:docMk/>
            <pc:sldMk cId="3143246510" sldId="338"/>
            <ac:spMk id="8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2:15.911" v="580" actId="1076"/>
          <ac:spMkLst>
            <pc:docMk/>
            <pc:sldMk cId="3143246510" sldId="338"/>
            <ac:spMk id="86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25.341" v="273" actId="478"/>
          <ac:spMkLst>
            <pc:docMk/>
            <pc:sldMk cId="3143246510" sldId="338"/>
            <ac:spMk id="96" creationId="{AC911EAA-5420-4F5B-AAC5-938E93FBF99A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2:39.287" v="581" actId="1076"/>
        <pc:sldMkLst>
          <pc:docMk/>
          <pc:sldMk cId="4145890035" sldId="339"/>
        </pc:sldMkLst>
        <pc:spChg chg="del">
          <ac:chgData name="Rooney Ribeiro Albuquerque Coelho" userId="ac74b89b-444e-42c3-a3e1-3795a8d61e25" providerId="ADAL" clId="{D76D6DCB-D3B1-46C6-A875-EDB264770195}" dt="2021-04-29T22:46:27.222" v="274" actId="478"/>
          <ac:spMkLst>
            <pc:docMk/>
            <pc:sldMk cId="4145890035" sldId="33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2:39.287" v="581" actId="1076"/>
          <ac:spMkLst>
            <pc:docMk/>
            <pc:sldMk cId="4145890035" sldId="339"/>
            <ac:spMk id="8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2:39.287" v="581" actId="1076"/>
          <ac:spMkLst>
            <pc:docMk/>
            <pc:sldMk cId="4145890035" sldId="339"/>
            <ac:spMk id="8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28.755" v="275" actId="478"/>
          <ac:spMkLst>
            <pc:docMk/>
            <pc:sldMk cId="4145890035" sldId="339"/>
            <ac:spMk id="98" creationId="{CA720731-A7DF-42E1-91D7-482C462805F2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2:51.305" v="582" actId="1076"/>
        <pc:sldMkLst>
          <pc:docMk/>
          <pc:sldMk cId="0" sldId="340"/>
        </pc:sldMkLst>
        <pc:spChg chg="del">
          <ac:chgData name="Rooney Ribeiro Albuquerque Coelho" userId="ac74b89b-444e-42c3-a3e1-3795a8d61e25" providerId="ADAL" clId="{D76D6DCB-D3B1-46C6-A875-EDB264770195}" dt="2021-04-29T22:46:30.918" v="276" actId="478"/>
          <ac:spMkLst>
            <pc:docMk/>
            <pc:sldMk cId="0" sldId="34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2:51.305" v="582" actId="1076"/>
          <ac:spMkLst>
            <pc:docMk/>
            <pc:sldMk cId="0" sldId="340"/>
            <ac:spMk id="8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2:51.305" v="582" actId="1076"/>
          <ac:spMkLst>
            <pc:docMk/>
            <pc:sldMk cId="0" sldId="340"/>
            <ac:spMk id="8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32.316" v="277" actId="478"/>
          <ac:spMkLst>
            <pc:docMk/>
            <pc:sldMk cId="0" sldId="340"/>
            <ac:spMk id="98" creationId="{780B01C2-9208-4066-87E5-15684045DEDC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3:01.823" v="583" actId="1076"/>
        <pc:sldMkLst>
          <pc:docMk/>
          <pc:sldMk cId="0" sldId="341"/>
        </pc:sldMkLst>
        <pc:spChg chg="del">
          <ac:chgData name="Rooney Ribeiro Albuquerque Coelho" userId="ac74b89b-444e-42c3-a3e1-3795a8d61e25" providerId="ADAL" clId="{D76D6DCB-D3B1-46C6-A875-EDB264770195}" dt="2021-04-29T22:46:34.272" v="278" actId="478"/>
          <ac:spMkLst>
            <pc:docMk/>
            <pc:sldMk cId="0" sldId="34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3:01.823" v="583" actId="1076"/>
          <ac:spMkLst>
            <pc:docMk/>
            <pc:sldMk cId="0" sldId="341"/>
            <ac:spMk id="8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3:01.823" v="583" actId="1076"/>
          <ac:spMkLst>
            <pc:docMk/>
            <pc:sldMk cId="0" sldId="341"/>
            <ac:spMk id="8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35.826" v="279" actId="478"/>
          <ac:spMkLst>
            <pc:docMk/>
            <pc:sldMk cId="0" sldId="341"/>
            <ac:spMk id="100" creationId="{975045E1-51F4-4784-A9AB-C7B00822F359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3:20.495" v="584" actId="1076"/>
        <pc:sldMkLst>
          <pc:docMk/>
          <pc:sldMk cId="0" sldId="342"/>
        </pc:sldMkLst>
        <pc:spChg chg="del">
          <ac:chgData name="Rooney Ribeiro Albuquerque Coelho" userId="ac74b89b-444e-42c3-a3e1-3795a8d61e25" providerId="ADAL" clId="{D76D6DCB-D3B1-46C6-A875-EDB264770195}" dt="2021-04-29T22:46:38.583" v="280" actId="478"/>
          <ac:spMkLst>
            <pc:docMk/>
            <pc:sldMk cId="0" sldId="342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3:20.495" v="584" actId="1076"/>
          <ac:spMkLst>
            <pc:docMk/>
            <pc:sldMk cId="0" sldId="342"/>
            <ac:spMk id="8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3:20.495" v="584" actId="1076"/>
          <ac:spMkLst>
            <pc:docMk/>
            <pc:sldMk cId="0" sldId="342"/>
            <ac:spMk id="8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39.905" v="281" actId="478"/>
          <ac:spMkLst>
            <pc:docMk/>
            <pc:sldMk cId="0" sldId="342"/>
            <ac:spMk id="100" creationId="{2E526EBA-C863-4BC4-B212-1673B6831719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3:43:42.837" v="585" actId="47"/>
        <pc:sldMkLst>
          <pc:docMk/>
          <pc:sldMk cId="0" sldId="343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2:46:50.407" v="283" actId="478"/>
        <pc:sldMkLst>
          <pc:docMk/>
          <pc:sldMk cId="1035466760" sldId="344"/>
        </pc:sldMkLst>
        <pc:spChg chg="mod ord">
          <ac:chgData name="Rooney Ribeiro Albuquerque Coelho" userId="ac74b89b-444e-42c3-a3e1-3795a8d61e25" providerId="ADAL" clId="{D76D6DCB-D3B1-46C6-A875-EDB264770195}" dt="2021-04-29T22:46:47.520" v="282" actId="6264"/>
          <ac:spMkLst>
            <pc:docMk/>
            <pc:sldMk cId="1035466760" sldId="344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47.520" v="282" actId="6264"/>
          <ac:spMkLst>
            <pc:docMk/>
            <pc:sldMk cId="1035466760" sldId="344"/>
            <ac:spMk id="6" creationId="{E0BCABFE-2374-4E4A-BB52-2246F2DE1EC7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6:50.407" v="283" actId="478"/>
          <ac:spMkLst>
            <pc:docMk/>
            <pc:sldMk cId="1035466760" sldId="344"/>
            <ac:spMk id="7" creationId="{A5736C31-8EB6-4203-9DDC-EE2C101FE7E2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2:47:38.778" v="291" actId="47"/>
        <pc:sldMkLst>
          <pc:docMk/>
          <pc:sldMk cId="0" sldId="345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3:44:11.437" v="590" actId="1076"/>
        <pc:sldMkLst>
          <pc:docMk/>
          <pc:sldMk cId="0" sldId="346"/>
        </pc:sldMkLst>
        <pc:spChg chg="mod ord">
          <ac:chgData name="Rooney Ribeiro Albuquerque Coelho" userId="ac74b89b-444e-42c3-a3e1-3795a8d61e25" providerId="ADAL" clId="{D76D6DCB-D3B1-46C6-A875-EDB264770195}" dt="2021-04-29T22:46:59.715" v="284" actId="6264"/>
          <ac:spMkLst>
            <pc:docMk/>
            <pc:sldMk cId="0" sldId="34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4:11.437" v="590" actId="1076"/>
          <ac:spMkLst>
            <pc:docMk/>
            <pc:sldMk cId="0" sldId="346"/>
            <ac:spMk id="3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44:05.779" v="586" actId="478"/>
          <ac:spMkLst>
            <pc:docMk/>
            <pc:sldMk cId="0" sldId="346"/>
            <ac:spMk id="6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59.715" v="284" actId="6264"/>
          <ac:spMkLst>
            <pc:docMk/>
            <pc:sldMk cId="0" sldId="346"/>
            <ac:spMk id="65" creationId="{214DC180-AA98-400A-9768-9E03D4AD2B58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7:01.498" v="285" actId="478"/>
          <ac:spMkLst>
            <pc:docMk/>
            <pc:sldMk cId="0" sldId="346"/>
            <ac:spMk id="66" creationId="{9C821323-035B-4CF5-A7B0-392CB77B633D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3:44:22.113" v="594" actId="1076"/>
        <pc:sldMkLst>
          <pc:docMk/>
          <pc:sldMk cId="0" sldId="347"/>
        </pc:sldMkLst>
        <pc:spChg chg="del">
          <ac:chgData name="Rooney Ribeiro Albuquerque Coelho" userId="ac74b89b-444e-42c3-a3e1-3795a8d61e25" providerId="ADAL" clId="{D76D6DCB-D3B1-46C6-A875-EDB264770195}" dt="2021-04-29T22:47:34.288" v="290" actId="478"/>
          <ac:spMkLst>
            <pc:docMk/>
            <pc:sldMk cId="0" sldId="347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47:04.194" v="286" actId="6264"/>
          <ac:spMkLst>
            <pc:docMk/>
            <pc:sldMk cId="0" sldId="347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4:22.113" v="594" actId="1076"/>
          <ac:spMkLst>
            <pc:docMk/>
            <pc:sldMk cId="0" sldId="347"/>
            <ac:spMk id="4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47:10.622" v="288" actId="478"/>
          <ac:spMkLst>
            <pc:docMk/>
            <pc:sldMk cId="0" sldId="347"/>
            <ac:spMk id="8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7:04.194" v="286" actId="6264"/>
          <ac:spMkLst>
            <pc:docMk/>
            <pc:sldMk cId="0" sldId="347"/>
            <ac:spMk id="81" creationId="{3691F8A0-2073-45C9-800C-E5983FFA6821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7:05.919" v="287" actId="478"/>
          <ac:spMkLst>
            <pc:docMk/>
            <pc:sldMk cId="0" sldId="347"/>
            <ac:spMk id="82" creationId="{9FF3AB3F-647A-440E-BB0A-DCA2FDE244EF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2:47:31.105" v="289" actId="2696"/>
        <pc:sldMkLst>
          <pc:docMk/>
          <pc:sldMk cId="0" sldId="348"/>
        </pc:sldMkLst>
      </pc:sldChg>
      <pc:sldChg chg="add del">
        <pc:chgData name="Rooney Ribeiro Albuquerque Coelho" userId="ac74b89b-444e-42c3-a3e1-3795a8d61e25" providerId="ADAL" clId="{D76D6DCB-D3B1-46C6-A875-EDB264770195}" dt="2021-04-29T22:47:31.105" v="289" actId="2696"/>
        <pc:sldMkLst>
          <pc:docMk/>
          <pc:sldMk cId="2927881476" sldId="349"/>
        </pc:sldMkLst>
      </pc:sldChg>
      <pc:sldChg chg="add del">
        <pc:chgData name="Rooney Ribeiro Albuquerque Coelho" userId="ac74b89b-444e-42c3-a3e1-3795a8d61e25" providerId="ADAL" clId="{D76D6DCB-D3B1-46C6-A875-EDB264770195}" dt="2021-04-29T22:47:31.105" v="289" actId="2696"/>
        <pc:sldMkLst>
          <pc:docMk/>
          <pc:sldMk cId="0" sldId="350"/>
        </pc:sldMkLst>
      </pc:sldChg>
      <pc:sldChg chg="add del">
        <pc:chgData name="Rooney Ribeiro Albuquerque Coelho" userId="ac74b89b-444e-42c3-a3e1-3795a8d61e25" providerId="ADAL" clId="{D76D6DCB-D3B1-46C6-A875-EDB264770195}" dt="2021-04-29T23:49:02.441" v="627" actId="2696"/>
        <pc:sldMkLst>
          <pc:docMk/>
          <pc:sldMk cId="0" sldId="351"/>
        </pc:sldMkLst>
      </pc:sldChg>
      <pc:sldChg chg="addSp delSp modSp add mod chgLayout">
        <pc:chgData name="Rooney Ribeiro Albuquerque Coelho" userId="ac74b89b-444e-42c3-a3e1-3795a8d61e25" providerId="ADAL" clId="{D76D6DCB-D3B1-46C6-A875-EDB264770195}" dt="2021-04-29T23:49:00.527" v="626"/>
        <pc:sldMkLst>
          <pc:docMk/>
          <pc:sldMk cId="0" sldId="352"/>
        </pc:sldMkLst>
        <pc:spChg chg="mod ord">
          <ac:chgData name="Rooney Ribeiro Albuquerque Coelho" userId="ac74b89b-444e-42c3-a3e1-3795a8d61e25" providerId="ADAL" clId="{D76D6DCB-D3B1-46C6-A875-EDB264770195}" dt="2021-04-29T23:48:35.466" v="611" actId="6264"/>
          <ac:spMkLst>
            <pc:docMk/>
            <pc:sldMk cId="0" sldId="352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D76D6DCB-D3B1-46C6-A875-EDB264770195}" dt="2021-04-29T23:49:00.527" v="626"/>
          <ac:spMkLst>
            <pc:docMk/>
            <pc:sldMk cId="0" sldId="352"/>
            <ac:spMk id="3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48:32.738" v="610" actId="478"/>
          <ac:spMkLst>
            <pc:docMk/>
            <pc:sldMk cId="0" sldId="352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7:59.287" v="292" actId="6264"/>
          <ac:spMkLst>
            <pc:docMk/>
            <pc:sldMk cId="0" sldId="352"/>
            <ac:spMk id="5" creationId="{B5AA5288-767D-4D6B-BF72-BFB28504D1FA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8:00.775" v="293" actId="478"/>
          <ac:spMkLst>
            <pc:docMk/>
            <pc:sldMk cId="0" sldId="352"/>
            <ac:spMk id="6" creationId="{395FB19B-523F-40D4-8283-559F10B24AB0}"/>
          </ac:spMkLst>
        </pc:spChg>
        <pc:spChg chg="add del mod">
          <ac:chgData name="Rooney Ribeiro Albuquerque Coelho" userId="ac74b89b-444e-42c3-a3e1-3795a8d61e25" providerId="ADAL" clId="{D76D6DCB-D3B1-46C6-A875-EDB264770195}" dt="2021-04-29T23:48:35.466" v="611" actId="6264"/>
          <ac:spMkLst>
            <pc:docMk/>
            <pc:sldMk cId="0" sldId="352"/>
            <ac:spMk id="7" creationId="{8FFAD303-14DD-432B-B5E4-310C765B585E}"/>
          </ac:spMkLst>
        </pc:spChg>
        <pc:spChg chg="add mod ord">
          <ac:chgData name="Rooney Ribeiro Albuquerque Coelho" userId="ac74b89b-444e-42c3-a3e1-3795a8d61e25" providerId="ADAL" clId="{D76D6DCB-D3B1-46C6-A875-EDB264770195}" dt="2021-04-29T23:48:57.504" v="624" actId="27636"/>
          <ac:spMkLst>
            <pc:docMk/>
            <pc:sldMk cId="0" sldId="352"/>
            <ac:spMk id="8" creationId="{2E3DF281-3888-4EC3-BA50-43C2B30FA7B7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30T03:10:27.982" v="843" actId="20577"/>
        <pc:sldMkLst>
          <pc:docMk/>
          <pc:sldMk cId="4181374187" sldId="353"/>
        </pc:sldMkLst>
        <pc:spChg chg="mod ord">
          <ac:chgData name="Rooney Ribeiro Albuquerque Coelho" userId="ac74b89b-444e-42c3-a3e1-3795a8d61e25" providerId="ADAL" clId="{D76D6DCB-D3B1-46C6-A875-EDB264770195}" dt="2021-04-29T22:48:03.146" v="294" actId="6264"/>
          <ac:spMkLst>
            <pc:docMk/>
            <pc:sldMk cId="4181374187" sldId="353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30T03:10:27.982" v="843" actId="20577"/>
          <ac:spMkLst>
            <pc:docMk/>
            <pc:sldMk cId="4181374187" sldId="353"/>
            <ac:spMk id="3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48:07.425" v="295" actId="478"/>
          <ac:spMkLst>
            <pc:docMk/>
            <pc:sldMk cId="4181374187" sldId="353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8:03.146" v="294" actId="6264"/>
          <ac:spMkLst>
            <pc:docMk/>
            <pc:sldMk cId="4181374187" sldId="353"/>
            <ac:spMk id="5" creationId="{F3EA8B2D-1DC9-462C-A00D-0A3F915243B6}"/>
          </ac:spMkLst>
        </pc:spChg>
        <pc:spChg chg="add del mod">
          <ac:chgData name="Rooney Ribeiro Albuquerque Coelho" userId="ac74b89b-444e-42c3-a3e1-3795a8d61e25" providerId="ADAL" clId="{D76D6DCB-D3B1-46C6-A875-EDB264770195}" dt="2021-04-29T22:48:03.146" v="294" actId="6264"/>
          <ac:spMkLst>
            <pc:docMk/>
            <pc:sldMk cId="4181374187" sldId="353"/>
            <ac:spMk id="6" creationId="{8B6FF2B9-4A45-4AA4-9D57-BCF093232C86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30T03:10:38.520" v="844" actId="47"/>
        <pc:sldMkLst>
          <pc:docMk/>
          <pc:sldMk cId="0" sldId="354"/>
        </pc:sldMkLst>
        <pc:spChg chg="mod ord">
          <ac:chgData name="Rooney Ribeiro Albuquerque Coelho" userId="ac74b89b-444e-42c3-a3e1-3795a8d61e25" providerId="ADAL" clId="{D76D6DCB-D3B1-46C6-A875-EDB264770195}" dt="2021-04-29T22:48:13.313" v="296" actId="6264"/>
          <ac:spMkLst>
            <pc:docMk/>
            <pc:sldMk cId="0" sldId="354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8:13.313" v="296" actId="6264"/>
          <ac:spMkLst>
            <pc:docMk/>
            <pc:sldMk cId="0" sldId="354"/>
            <ac:spMk id="4" creationId="{86874708-2D64-4B31-B6A3-5815C0AF8225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8:15.895" v="297" actId="478"/>
          <ac:spMkLst>
            <pc:docMk/>
            <pc:sldMk cId="0" sldId="354"/>
            <ac:spMk id="5" creationId="{A8F35538-4867-402D-8B1D-ECCB753A62BB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30T03:11:21.537" v="856" actId="478"/>
        <pc:sldMkLst>
          <pc:docMk/>
          <pc:sldMk cId="0" sldId="355"/>
        </pc:sldMkLst>
        <pc:spChg chg="mod ord">
          <ac:chgData name="Rooney Ribeiro Albuquerque Coelho" userId="ac74b89b-444e-42c3-a3e1-3795a8d61e25" providerId="ADAL" clId="{D76D6DCB-D3B1-46C6-A875-EDB264770195}" dt="2021-04-29T22:48:18.911" v="298" actId="6264"/>
          <ac:spMkLst>
            <pc:docMk/>
            <pc:sldMk cId="0" sldId="355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30T03:10:45.549" v="845" actId="1076"/>
          <ac:spMkLst>
            <pc:docMk/>
            <pc:sldMk cId="0" sldId="355"/>
            <ac:spMk id="3" creationId="{00000000-0000-0000-0000-000000000000}"/>
          </ac:spMkLst>
        </pc:spChg>
        <pc:spChg chg="topLvl">
          <ac:chgData name="Rooney Ribeiro Albuquerque Coelho" userId="ac74b89b-444e-42c3-a3e1-3795a8d61e25" providerId="ADAL" clId="{D76D6DCB-D3B1-46C6-A875-EDB264770195}" dt="2021-04-30T03:11:21.537" v="856" actId="478"/>
          <ac:spMkLst>
            <pc:docMk/>
            <pc:sldMk cId="0" sldId="355"/>
            <ac:spMk id="5" creationId="{00000000-0000-0000-0000-000000000000}"/>
          </ac:spMkLst>
        </pc:spChg>
        <pc:spChg chg="del topLvl">
          <ac:chgData name="Rooney Ribeiro Albuquerque Coelho" userId="ac74b89b-444e-42c3-a3e1-3795a8d61e25" providerId="ADAL" clId="{D76D6DCB-D3B1-46C6-A875-EDB264770195}" dt="2021-04-30T03:11:21.537" v="856" actId="478"/>
          <ac:spMkLst>
            <pc:docMk/>
            <pc:sldMk cId="0" sldId="355"/>
            <ac:spMk id="6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8:18.911" v="298" actId="6264"/>
          <ac:spMkLst>
            <pc:docMk/>
            <pc:sldMk cId="0" sldId="355"/>
            <ac:spMk id="7" creationId="{75429011-2A34-467B-BC7F-9C2FC1711FBC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8:20.902" v="299" actId="478"/>
          <ac:spMkLst>
            <pc:docMk/>
            <pc:sldMk cId="0" sldId="355"/>
            <ac:spMk id="8" creationId="{846E33BA-D7C5-46A8-9565-31985009BF4C}"/>
          </ac:spMkLst>
        </pc:spChg>
        <pc:grpChg chg="del">
          <ac:chgData name="Rooney Ribeiro Albuquerque Coelho" userId="ac74b89b-444e-42c3-a3e1-3795a8d61e25" providerId="ADAL" clId="{D76D6DCB-D3B1-46C6-A875-EDB264770195}" dt="2021-04-30T03:11:21.537" v="856" actId="478"/>
          <ac:grpSpMkLst>
            <pc:docMk/>
            <pc:sldMk cId="0" sldId="355"/>
            <ac:grpSpMk id="4" creationId="{00000000-0000-0000-0000-000000000000}"/>
          </ac:grpSpMkLst>
        </pc:grpChg>
      </pc:sldChg>
      <pc:sldChg chg="addSp delSp modSp add del mod chgLayout">
        <pc:chgData name="Rooney Ribeiro Albuquerque Coelho" userId="ac74b89b-444e-42c3-a3e1-3795a8d61e25" providerId="ADAL" clId="{D76D6DCB-D3B1-46C6-A875-EDB264770195}" dt="2021-04-30T03:11:14.764" v="855" actId="1076"/>
        <pc:sldMkLst>
          <pc:docMk/>
          <pc:sldMk cId="0" sldId="356"/>
        </pc:sldMkLst>
        <pc:spChg chg="del">
          <ac:chgData name="Rooney Ribeiro Albuquerque Coelho" userId="ac74b89b-444e-42c3-a3e1-3795a8d61e25" providerId="ADAL" clId="{D76D6DCB-D3B1-46C6-A875-EDB264770195}" dt="2021-04-30T03:10:54.423" v="846" actId="478"/>
          <ac:spMkLst>
            <pc:docMk/>
            <pc:sldMk cId="0" sldId="356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30T03:11:14.358" v="854" actId="1076"/>
          <ac:spMkLst>
            <pc:docMk/>
            <pc:sldMk cId="0" sldId="356"/>
            <ac:spMk id="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30T03:11:14.764" v="855" actId="1076"/>
          <ac:spMkLst>
            <pc:docMk/>
            <pc:sldMk cId="0" sldId="356"/>
            <ac:spMk id="6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30T03:10:57.019" v="847" actId="478"/>
          <ac:spMkLst>
            <pc:docMk/>
            <pc:sldMk cId="0" sldId="356"/>
            <ac:spMk id="8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48:26.154" v="300" actId="6264"/>
          <ac:spMkLst>
            <pc:docMk/>
            <pc:sldMk cId="0" sldId="356"/>
            <ac:spMk id="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8:26.154" v="300" actId="6264"/>
          <ac:spMkLst>
            <pc:docMk/>
            <pc:sldMk cId="0" sldId="356"/>
            <ac:spMk id="11" creationId="{B29B2AA3-BE69-4138-9025-70A496254A4A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8:27.801" v="301" actId="478"/>
          <ac:spMkLst>
            <pc:docMk/>
            <pc:sldMk cId="0" sldId="356"/>
            <ac:spMk id="12" creationId="{BD9E7110-C64B-4FA6-AEED-B3FAF8BDA203}"/>
          </ac:spMkLst>
        </pc:spChg>
        <pc:grpChg chg="mod">
          <ac:chgData name="Rooney Ribeiro Albuquerque Coelho" userId="ac74b89b-444e-42c3-a3e1-3795a8d61e25" providerId="ADAL" clId="{D76D6DCB-D3B1-46C6-A875-EDB264770195}" dt="2021-04-30T03:11:13.036" v="852" actId="1076"/>
          <ac:grpSpMkLst>
            <pc:docMk/>
            <pc:sldMk cId="0" sldId="356"/>
            <ac:grpSpMk id="2" creationId="{00000000-0000-0000-0000-000000000000}"/>
          </ac:grpSpMkLst>
        </pc:grpChg>
      </pc:sldChg>
      <pc:sldChg chg="add del">
        <pc:chgData name="Rooney Ribeiro Albuquerque Coelho" userId="ac74b89b-444e-42c3-a3e1-3795a8d61e25" providerId="ADAL" clId="{D76D6DCB-D3B1-46C6-A875-EDB264770195}" dt="2021-04-29T22:48:37.807" v="302" actId="2696"/>
        <pc:sldMkLst>
          <pc:docMk/>
          <pc:sldMk cId="0" sldId="357"/>
        </pc:sldMkLst>
      </pc:sldChg>
      <pc:sldChg chg="add del">
        <pc:chgData name="Rooney Ribeiro Albuquerque Coelho" userId="ac74b89b-444e-42c3-a3e1-3795a8d61e25" providerId="ADAL" clId="{D76D6DCB-D3B1-46C6-A875-EDB264770195}" dt="2021-04-30T00:49:15.091" v="706" actId="47"/>
        <pc:sldMkLst>
          <pc:docMk/>
          <pc:sldMk cId="0" sldId="358"/>
        </pc:sldMkLst>
      </pc:sldChg>
      <pc:sldChg chg="add del">
        <pc:chgData name="Rooney Ribeiro Albuquerque Coelho" userId="ac74b89b-444e-42c3-a3e1-3795a8d61e25" providerId="ADAL" clId="{D76D6DCB-D3B1-46C6-A875-EDB264770195}" dt="2021-04-30T03:11:26.910" v="857" actId="47"/>
        <pc:sldMkLst>
          <pc:docMk/>
          <pc:sldMk cId="0" sldId="359"/>
        </pc:sldMkLst>
      </pc:sldChg>
      <pc:sldChg chg="add del">
        <pc:chgData name="Rooney Ribeiro Albuquerque Coelho" userId="ac74b89b-444e-42c3-a3e1-3795a8d61e25" providerId="ADAL" clId="{D76D6DCB-D3B1-46C6-A875-EDB264770195}" dt="2021-04-30T00:48:15.246" v="703" actId="47"/>
        <pc:sldMkLst>
          <pc:docMk/>
          <pc:sldMk cId="0" sldId="360"/>
        </pc:sldMkLst>
      </pc:sldChg>
      <pc:sldChg chg="addSp delSp modSp add mod chgLayout modNotesTx">
        <pc:chgData name="Rooney Ribeiro Albuquerque Coelho" userId="ac74b89b-444e-42c3-a3e1-3795a8d61e25" providerId="ADAL" clId="{D76D6DCB-D3B1-46C6-A875-EDB264770195}" dt="2021-04-30T03:12:03.286" v="883" actId="20577"/>
        <pc:sldMkLst>
          <pc:docMk/>
          <pc:sldMk cId="0" sldId="361"/>
        </pc:sldMkLst>
        <pc:spChg chg="mod ord">
          <ac:chgData name="Rooney Ribeiro Albuquerque Coelho" userId="ac74b89b-444e-42c3-a3e1-3795a8d61e25" providerId="ADAL" clId="{D76D6DCB-D3B1-46C6-A875-EDB264770195}" dt="2021-04-29T22:49:16.067" v="303" actId="6264"/>
          <ac:spMkLst>
            <pc:docMk/>
            <pc:sldMk cId="0" sldId="361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9:16.067" v="303" actId="6264"/>
          <ac:spMkLst>
            <pc:docMk/>
            <pc:sldMk cId="0" sldId="361"/>
            <ac:spMk id="23" creationId="{32EBDE59-669F-4B05-95AD-F81A14D0FDD8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9:18.019" v="304" actId="478"/>
          <ac:spMkLst>
            <pc:docMk/>
            <pc:sldMk cId="0" sldId="361"/>
            <ac:spMk id="24" creationId="{FE0CA924-4E3C-41BA-A806-2A3EEC9852B0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30T03:11:48.202" v="858" actId="47"/>
        <pc:sldMkLst>
          <pc:docMk/>
          <pc:sldMk cId="0" sldId="362"/>
        </pc:sldMkLst>
        <pc:spChg chg="mod ord">
          <ac:chgData name="Rooney Ribeiro Albuquerque Coelho" userId="ac74b89b-444e-42c3-a3e1-3795a8d61e25" providerId="ADAL" clId="{D76D6DCB-D3B1-46C6-A875-EDB264770195}" dt="2021-04-29T22:49:28.208" v="305" actId="6264"/>
          <ac:spMkLst>
            <pc:docMk/>
            <pc:sldMk cId="0" sldId="362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9:28.208" v="305" actId="6264"/>
          <ac:spMkLst>
            <pc:docMk/>
            <pc:sldMk cId="0" sldId="362"/>
            <ac:spMk id="7" creationId="{AB8533C4-18CD-4FEA-BD46-CB0459297EC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9:30.390" v="306" actId="478"/>
          <ac:spMkLst>
            <pc:docMk/>
            <pc:sldMk cId="0" sldId="362"/>
            <ac:spMk id="8" creationId="{2D32B52A-823B-4763-AB63-AFB702025CC2}"/>
          </ac:spMkLst>
        </pc:sp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2776069112" sldId="362"/>
        </pc:sldMkLst>
      </pc:sldChg>
      <pc:sldChg chg="addSp delSp modSp add mod chgLayout">
        <pc:chgData name="Rooney Ribeiro Albuquerque Coelho" userId="ac74b89b-444e-42c3-a3e1-3795a8d61e25" providerId="ADAL" clId="{D76D6DCB-D3B1-46C6-A875-EDB264770195}" dt="2021-04-30T00:20:42.008" v="659" actId="14100"/>
        <pc:sldMkLst>
          <pc:docMk/>
          <pc:sldMk cId="0" sldId="363"/>
        </pc:sldMkLst>
        <pc:spChg chg="del mod ord">
          <ac:chgData name="Rooney Ribeiro Albuquerque Coelho" userId="ac74b89b-444e-42c3-a3e1-3795a8d61e25" providerId="ADAL" clId="{D76D6DCB-D3B1-46C6-A875-EDB264770195}" dt="2021-04-29T22:50:03.926" v="309" actId="478"/>
          <ac:spMkLst>
            <pc:docMk/>
            <pc:sldMk cId="0" sldId="36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30T00:20:13.895" v="656" actId="1076"/>
          <ac:spMkLst>
            <pc:docMk/>
            <pc:sldMk cId="0" sldId="363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30T00:20:42.008" v="659" actId="14100"/>
          <ac:spMkLst>
            <pc:docMk/>
            <pc:sldMk cId="0" sldId="363"/>
            <ac:spMk id="1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9:43.697" v="307" actId="6264"/>
          <ac:spMkLst>
            <pc:docMk/>
            <pc:sldMk cId="0" sldId="363"/>
            <ac:spMk id="15" creationId="{5D3D4516-9BA2-4B53-A221-025D776D9CEC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9:45.122" v="308" actId="478"/>
          <ac:spMkLst>
            <pc:docMk/>
            <pc:sldMk cId="0" sldId="363"/>
            <ac:spMk id="16" creationId="{3FBE6DE0-5EC9-4A3A-98FE-D63BCEF460D8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05.512" v="310" actId="478"/>
          <ac:spMkLst>
            <pc:docMk/>
            <pc:sldMk cId="0" sldId="363"/>
            <ac:spMk id="18" creationId="{206FE697-D0AD-4AA8-B72E-FD7BDBF3232E}"/>
          </ac:spMkLst>
        </pc:spChg>
        <pc:spChg chg="add mod">
          <ac:chgData name="Rooney Ribeiro Albuquerque Coelho" userId="ac74b89b-444e-42c3-a3e1-3795a8d61e25" providerId="ADAL" clId="{D76D6DCB-D3B1-46C6-A875-EDB264770195}" dt="2021-04-30T00:20:06.343" v="654"/>
          <ac:spMkLst>
            <pc:docMk/>
            <pc:sldMk cId="0" sldId="363"/>
            <ac:spMk id="19" creationId="{519F32D4-C05F-477D-A62B-E9ADF86BEA80}"/>
          </ac:spMkLst>
        </pc:spChg>
        <pc:grpChg chg="mod">
          <ac:chgData name="Rooney Ribeiro Albuquerque Coelho" userId="ac74b89b-444e-42c3-a3e1-3795a8d61e25" providerId="ADAL" clId="{D76D6DCB-D3B1-46C6-A875-EDB264770195}" dt="2021-04-30T00:20:42.008" v="659" actId="14100"/>
          <ac:grpSpMkLst>
            <pc:docMk/>
            <pc:sldMk cId="0" sldId="363"/>
            <ac:grpSpMk id="4" creationId="{00000000-0000-0000-0000-000000000000}"/>
          </ac:grpSpMkLst>
        </pc:grpChg>
        <pc:graphicFrameChg chg="mod modGraphic">
          <ac:chgData name="Rooney Ribeiro Albuquerque Coelho" userId="ac74b89b-444e-42c3-a3e1-3795a8d61e25" providerId="ADAL" clId="{D76D6DCB-D3B1-46C6-A875-EDB264770195}" dt="2021-04-30T00:20:42.008" v="659" actId="14100"/>
          <ac:graphicFrameMkLst>
            <pc:docMk/>
            <pc:sldMk cId="0" sldId="363"/>
            <ac:graphicFrameMk id="14" creationId="{00000000-0000-0000-0000-000000000000}"/>
          </ac:graphicFrameMkLst>
        </pc:graphicFrame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4264378598" sldId="363"/>
        </pc:sldMkLst>
      </pc:sldChg>
      <pc:sldChg chg="addSp delSp modSp add mod modNotesTx">
        <pc:chgData name="Rooney Ribeiro Albuquerque Coelho" userId="ac74b89b-444e-42c3-a3e1-3795a8d61e25" providerId="ADAL" clId="{D76D6DCB-D3B1-46C6-A875-EDB264770195}" dt="2021-04-30T00:29:43.945" v="678"/>
        <pc:sldMkLst>
          <pc:docMk/>
          <pc:sldMk cId="0" sldId="364"/>
        </pc:sldMkLst>
        <pc:spChg chg="del">
          <ac:chgData name="Rooney Ribeiro Albuquerque Coelho" userId="ac74b89b-444e-42c3-a3e1-3795a8d61e25" providerId="ADAL" clId="{D76D6DCB-D3B1-46C6-A875-EDB264770195}" dt="2021-04-29T22:50:08.411" v="311" actId="478"/>
          <ac:spMkLst>
            <pc:docMk/>
            <pc:sldMk cId="0" sldId="364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10.574" v="312" actId="478"/>
          <ac:spMkLst>
            <pc:docMk/>
            <pc:sldMk cId="0" sldId="364"/>
            <ac:spMk id="49" creationId="{1587925E-B731-46E6-9820-C8B04E673A58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1" creationId="{B47FAAC8-72D2-477F-8BA6-5D4FEAD9EB57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2" creationId="{EB6BCAC3-8F8E-4BA3-B4A4-9635CD150E1B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3" creationId="{BBA28E37-B40B-474C-B309-263D4E772A27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4" creationId="{D8DCDAF3-7FD6-408E-A43E-97C94FA919A7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5" creationId="{74ACFD3F-B8A8-473D-86BE-16466B6EFC9E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6" creationId="{3F3B3172-339B-4086-9F0B-3BE8C47F5089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7" creationId="{B79A5098-41E3-4AC9-A9BF-C6F6B5634F9B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8" creationId="{34BAE09B-F67A-45AE-9914-7920446BCF12}"/>
          </ac:spMkLst>
        </pc:spChg>
        <pc:spChg chg="add 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9" creationId="{98C0CBD5-7380-4FF0-B49A-8E2EB32F20E3}"/>
          </ac:spMkLst>
        </pc:spChg>
        <pc:grpChg chg="add mod">
          <ac:chgData name="Rooney Ribeiro Albuquerque Coelho" userId="ac74b89b-444e-42c3-a3e1-3795a8d61e25" providerId="ADAL" clId="{D76D6DCB-D3B1-46C6-A875-EDB264770195}" dt="2021-04-30T00:22:15.765" v="660"/>
          <ac:grpSpMkLst>
            <pc:docMk/>
            <pc:sldMk cId="0" sldId="364"/>
            <ac:grpSpMk id="50" creationId="{07A1554E-2ADE-4A9E-B333-163DBE6DA347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15.765" v="660"/>
          <ac:graphicFrameMkLst>
            <pc:docMk/>
            <pc:sldMk cId="0" sldId="364"/>
            <ac:graphicFrameMk id="60" creationId="{636941D3-9C90-460F-9F98-CCD39471ACC2}"/>
          </ac:graphicFrameMkLst>
        </pc:graphicFrame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4137352089" sldId="364"/>
        </pc:sldMkLst>
      </pc:sldChg>
      <pc:sldChg chg="addSp delSp modSp add mod modNotesTx">
        <pc:chgData name="Rooney Ribeiro Albuquerque Coelho" userId="ac74b89b-444e-42c3-a3e1-3795a8d61e25" providerId="ADAL" clId="{D76D6DCB-D3B1-46C6-A875-EDB264770195}" dt="2021-04-30T00:29:46.532" v="679"/>
        <pc:sldMkLst>
          <pc:docMk/>
          <pc:sldMk cId="0" sldId="365"/>
        </pc:sldMkLst>
        <pc:spChg chg="del">
          <ac:chgData name="Rooney Ribeiro Albuquerque Coelho" userId="ac74b89b-444e-42c3-a3e1-3795a8d61e25" providerId="ADAL" clId="{D76D6DCB-D3B1-46C6-A875-EDB264770195}" dt="2021-04-29T22:50:13.033" v="313" actId="478"/>
          <ac:spMkLst>
            <pc:docMk/>
            <pc:sldMk cId="0" sldId="365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4:12.409" v="640" actId="478"/>
          <ac:spMkLst>
            <pc:docMk/>
            <pc:sldMk cId="0" sldId="365"/>
            <ac:spMk id="4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5:15.306" v="644" actId="208"/>
          <ac:spMkLst>
            <pc:docMk/>
            <pc:sldMk cId="0" sldId="365"/>
            <ac:spMk id="4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14.499" v="314" actId="478"/>
          <ac:spMkLst>
            <pc:docMk/>
            <pc:sldMk cId="0" sldId="365"/>
            <ac:spMk id="86" creationId="{E80F7910-255C-469E-A9B1-2B6CE148B059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88" creationId="{6DB8E5BA-60B4-40F7-8224-6046DA997D40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89" creationId="{1A1AB96A-5E39-451C-A4E3-DF3EBBFB6F03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0" creationId="{3A13A11B-ED35-4914-A977-5BEF54AE2427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1" creationId="{8B85E851-0841-4253-9B45-9D566E117B82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2" creationId="{B9B7876A-F2D8-4F97-BB55-848222B09CCE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3" creationId="{46F91862-7381-485F-9453-610C79B707B9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4" creationId="{848A2CCD-275F-4F8B-9F77-AAA4433789DB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5" creationId="{BB16C521-2FEE-4740-86E6-C0C4D84D77CD}"/>
          </ac:spMkLst>
        </pc:spChg>
        <pc:spChg chg="add 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6" creationId="{4D366205-BFAC-4B24-84CF-86D809E70235}"/>
          </ac:spMkLst>
        </pc:spChg>
        <pc:grpChg chg="add mod">
          <ac:chgData name="Rooney Ribeiro Albuquerque Coelho" userId="ac74b89b-444e-42c3-a3e1-3795a8d61e25" providerId="ADAL" clId="{D76D6DCB-D3B1-46C6-A875-EDB264770195}" dt="2021-04-30T00:22:17.910" v="661"/>
          <ac:grpSpMkLst>
            <pc:docMk/>
            <pc:sldMk cId="0" sldId="365"/>
            <ac:grpSpMk id="87" creationId="{D1E6F117-45FF-43FE-B540-370841B7F91E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17.910" v="661"/>
          <ac:graphicFrameMkLst>
            <pc:docMk/>
            <pc:sldMk cId="0" sldId="365"/>
            <ac:graphicFrameMk id="97" creationId="{5740A80D-AE59-4D84-96DA-AE9F092B8B94}"/>
          </ac:graphicFrameMkLst>
        </pc:graphicFrame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2566489815" sldId="365"/>
        </pc:sldMkLst>
      </pc:sldChg>
      <pc:sldChg chg="addSp delSp modSp add mod modNotesTx">
        <pc:chgData name="Rooney Ribeiro Albuquerque Coelho" userId="ac74b89b-444e-42c3-a3e1-3795a8d61e25" providerId="ADAL" clId="{D76D6DCB-D3B1-46C6-A875-EDB264770195}" dt="2021-04-30T00:29:48.063" v="680"/>
        <pc:sldMkLst>
          <pc:docMk/>
          <pc:sldMk cId="0" sldId="366"/>
        </pc:sldMkLst>
        <pc:spChg chg="del">
          <ac:chgData name="Rooney Ribeiro Albuquerque Coelho" userId="ac74b89b-444e-42c3-a3e1-3795a8d61e25" providerId="ADAL" clId="{D76D6DCB-D3B1-46C6-A875-EDB264770195}" dt="2021-04-29T22:50:17.254" v="315" actId="478"/>
          <ac:spMkLst>
            <pc:docMk/>
            <pc:sldMk cId="0" sldId="366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3:38.521" v="638" actId="478"/>
          <ac:spMkLst>
            <pc:docMk/>
            <pc:sldMk cId="0" sldId="366"/>
            <ac:spMk id="4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3:55:06.845" v="643" actId="208"/>
          <ac:spMkLst>
            <pc:docMk/>
            <pc:sldMk cId="0" sldId="366"/>
            <ac:spMk id="4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18.708" v="316" actId="478"/>
          <ac:spMkLst>
            <pc:docMk/>
            <pc:sldMk cId="0" sldId="366"/>
            <ac:spMk id="86" creationId="{DB2D467F-8B55-4021-A497-E588066F93E3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88" creationId="{CB04C559-4CDC-451C-BC06-77028E16B3B9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89" creationId="{A91B66AF-BE17-455C-9FE2-5C42F6DEBEE7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0" creationId="{8D6FF499-95A2-4C72-A6C6-8C44B7C52117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1" creationId="{CA2EC569-7261-4B02-82A9-9AB67987A1EA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2" creationId="{C547A005-CA9D-44D9-8421-053A4D9A1B3A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3" creationId="{D403FCCA-2693-4DFA-8216-866C6FB5DF1A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4" creationId="{8F465109-8DBA-4227-88CD-C426282889AA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5" creationId="{5356C430-6B73-440E-9E0A-25C971977923}"/>
          </ac:spMkLst>
        </pc:spChg>
        <pc:spChg chg="add 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6" creationId="{039CB723-B8A5-4230-9742-983C5D00A5FC}"/>
          </ac:spMkLst>
        </pc:spChg>
        <pc:grpChg chg="add mod">
          <ac:chgData name="Rooney Ribeiro Albuquerque Coelho" userId="ac74b89b-444e-42c3-a3e1-3795a8d61e25" providerId="ADAL" clId="{D76D6DCB-D3B1-46C6-A875-EDB264770195}" dt="2021-04-30T00:22:19.589" v="662"/>
          <ac:grpSpMkLst>
            <pc:docMk/>
            <pc:sldMk cId="0" sldId="366"/>
            <ac:grpSpMk id="87" creationId="{F263A53F-0194-419A-9725-BB0AE9AF82B1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19.589" v="662"/>
          <ac:graphicFrameMkLst>
            <pc:docMk/>
            <pc:sldMk cId="0" sldId="366"/>
            <ac:graphicFrameMk id="97" creationId="{A0D6FE13-21EC-4EE7-B6FB-33436689FB01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29:50.435" v="681"/>
        <pc:sldMkLst>
          <pc:docMk/>
          <pc:sldMk cId="0" sldId="367"/>
        </pc:sldMkLst>
        <pc:spChg chg="del">
          <ac:chgData name="Rooney Ribeiro Albuquerque Coelho" userId="ac74b89b-444e-42c3-a3e1-3795a8d61e25" providerId="ADAL" clId="{D76D6DCB-D3B1-46C6-A875-EDB264770195}" dt="2021-04-29T22:50:20.901" v="317" actId="478"/>
          <ac:spMkLst>
            <pc:docMk/>
            <pc:sldMk cId="0" sldId="367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2:22.378" v="630" actId="478"/>
          <ac:spMkLst>
            <pc:docMk/>
            <pc:sldMk cId="0" sldId="367"/>
            <ac:spMk id="4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4:58.787" v="642" actId="208"/>
          <ac:spMkLst>
            <pc:docMk/>
            <pc:sldMk cId="0" sldId="367"/>
            <ac:spMk id="4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22.097" v="318" actId="478"/>
          <ac:spMkLst>
            <pc:docMk/>
            <pc:sldMk cId="0" sldId="367"/>
            <ac:spMk id="87" creationId="{2217CD56-B458-4FF3-AC87-4DB4508717E2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89" creationId="{379F049A-178D-427D-8CF5-D36322629A4B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0" creationId="{CB63F74F-549C-4847-B943-0C2AE07ED069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1" creationId="{D465554D-2B5B-4AF0-BB4C-DBDBB9F64168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2" creationId="{FFCD6C44-ED13-462B-99E4-937B7194DFA9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3" creationId="{E9A30C42-E388-4DAC-B3E0-9FF903DCB38F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4" creationId="{7076CE30-C162-4396-92E4-71338C8604B1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5" creationId="{DCD9F788-FEB4-49EA-9727-F9FC1695599B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6" creationId="{6E8D86C9-823B-4B7F-B4B8-8658A84182A2}"/>
          </ac:spMkLst>
        </pc:spChg>
        <pc:spChg chg="add 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7" creationId="{E5203A25-CF1E-4124-A091-44A3DB9571F2}"/>
          </ac:spMkLst>
        </pc:spChg>
        <pc:grpChg chg="add mod">
          <ac:chgData name="Rooney Ribeiro Albuquerque Coelho" userId="ac74b89b-444e-42c3-a3e1-3795a8d61e25" providerId="ADAL" clId="{D76D6DCB-D3B1-46C6-A875-EDB264770195}" dt="2021-04-30T00:22:21.267" v="663"/>
          <ac:grpSpMkLst>
            <pc:docMk/>
            <pc:sldMk cId="0" sldId="367"/>
            <ac:grpSpMk id="88" creationId="{144B7691-A6FC-466E-AC59-1F7CA2B4EF43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21.267" v="663"/>
          <ac:graphicFrameMkLst>
            <pc:docMk/>
            <pc:sldMk cId="0" sldId="367"/>
            <ac:graphicFrameMk id="98" creationId="{3DE746D4-E39B-431D-A563-7E592610E693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29:51.848" v="682"/>
        <pc:sldMkLst>
          <pc:docMk/>
          <pc:sldMk cId="0" sldId="368"/>
        </pc:sldMkLst>
        <pc:spChg chg="del">
          <ac:chgData name="Rooney Ribeiro Albuquerque Coelho" userId="ac74b89b-444e-42c3-a3e1-3795a8d61e25" providerId="ADAL" clId="{D76D6DCB-D3B1-46C6-A875-EDB264770195}" dt="2021-04-29T22:50:25.200" v="319" actId="478"/>
          <ac:spMkLst>
            <pc:docMk/>
            <pc:sldMk cId="0" sldId="368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5:22.973" v="645" actId="478"/>
          <ac:spMkLst>
            <pc:docMk/>
            <pc:sldMk cId="0" sldId="368"/>
            <ac:spMk id="4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5:43.959" v="647" actId="1582"/>
          <ac:spMkLst>
            <pc:docMk/>
            <pc:sldMk cId="0" sldId="368"/>
            <ac:spMk id="4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26.248" v="320" actId="478"/>
          <ac:spMkLst>
            <pc:docMk/>
            <pc:sldMk cId="0" sldId="368"/>
            <ac:spMk id="84" creationId="{FD8B68EE-58B1-4ACA-9B9F-79CFD4B17539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86" creationId="{EB5150BC-AAAE-4135-A462-E16FDDE75A64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87" creationId="{A4A28C49-6DA7-45F4-99E6-2942754E00C1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88" creationId="{90CE76CE-5F0A-4760-BB03-9889BADF7FD3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89" creationId="{BB97F6C5-5090-4244-85D7-D51F2481FCFD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90" creationId="{CB7CECBD-5C7D-4036-80B4-7FB33AC5BD49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91" creationId="{92EB29D9-213C-497A-9EAA-EF37D54BE9BF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92" creationId="{0D8255A1-832F-4455-9E69-65208B23A4C6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93" creationId="{CD739383-7499-4B70-AFDD-D0C6A6033399}"/>
          </ac:spMkLst>
        </pc:spChg>
        <pc:spChg chg="add 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94" creationId="{E0336CDF-D754-451F-A1B8-447D712FC6F3}"/>
          </ac:spMkLst>
        </pc:spChg>
        <pc:grpChg chg="add mod">
          <ac:chgData name="Rooney Ribeiro Albuquerque Coelho" userId="ac74b89b-444e-42c3-a3e1-3795a8d61e25" providerId="ADAL" clId="{D76D6DCB-D3B1-46C6-A875-EDB264770195}" dt="2021-04-30T00:22:22.598" v="664"/>
          <ac:grpSpMkLst>
            <pc:docMk/>
            <pc:sldMk cId="0" sldId="368"/>
            <ac:grpSpMk id="85" creationId="{6B80FCCD-7514-4AB2-A3E4-E24E00136957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22.598" v="664"/>
          <ac:graphicFrameMkLst>
            <pc:docMk/>
            <pc:sldMk cId="0" sldId="368"/>
            <ac:graphicFrameMk id="95" creationId="{D194AAE6-85B5-4B1B-B840-BB5CA642EFE5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29:53.786" v="683"/>
        <pc:sldMkLst>
          <pc:docMk/>
          <pc:sldMk cId="0" sldId="369"/>
        </pc:sldMkLst>
        <pc:spChg chg="del">
          <ac:chgData name="Rooney Ribeiro Albuquerque Coelho" userId="ac74b89b-444e-42c3-a3e1-3795a8d61e25" providerId="ADAL" clId="{D76D6DCB-D3B1-46C6-A875-EDB264770195}" dt="2021-04-29T22:50:28.536" v="321" actId="478"/>
          <ac:spMkLst>
            <pc:docMk/>
            <pc:sldMk cId="0" sldId="369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2:35.045" v="631" actId="478"/>
          <ac:spMkLst>
            <pc:docMk/>
            <pc:sldMk cId="0" sldId="369"/>
            <ac:spMk id="5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5:58.474" v="648" actId="208"/>
          <ac:spMkLst>
            <pc:docMk/>
            <pc:sldMk cId="0" sldId="369"/>
            <ac:spMk id="51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29.496" v="322" actId="478"/>
          <ac:spMkLst>
            <pc:docMk/>
            <pc:sldMk cId="0" sldId="369"/>
            <ac:spMk id="87" creationId="{DCD6A805-D70F-4A6E-B81F-E1B7560DAEA3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89" creationId="{4BDD8FEF-0843-482C-867E-3B20E5899574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0" creationId="{093FA4F3-8ECA-45E4-90B1-06BE40E3AB9F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1" creationId="{34B37ABB-385E-46C5-9F85-4F6824A859B5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2" creationId="{49E82A0A-B975-4C34-8DD4-94A5C20B5C9B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3" creationId="{3360AFA2-A6E6-4F13-A9AC-5CB70BC371A9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4" creationId="{1E3A4646-FF84-4940-9625-9F12BA166C81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5" creationId="{08AEA78E-EF32-4156-AE7C-76088F64A0C3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6" creationId="{9CD4E4AD-8B6B-4535-957A-A6395DC7B247}"/>
          </ac:spMkLst>
        </pc:spChg>
        <pc:spChg chg="add 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7" creationId="{B970BD21-6661-43C1-BA80-C9105E3BEDD6}"/>
          </ac:spMkLst>
        </pc:spChg>
        <pc:grpChg chg="add mod">
          <ac:chgData name="Rooney Ribeiro Albuquerque Coelho" userId="ac74b89b-444e-42c3-a3e1-3795a8d61e25" providerId="ADAL" clId="{D76D6DCB-D3B1-46C6-A875-EDB264770195}" dt="2021-04-30T00:22:24.241" v="665"/>
          <ac:grpSpMkLst>
            <pc:docMk/>
            <pc:sldMk cId="0" sldId="369"/>
            <ac:grpSpMk id="88" creationId="{8141B5DA-9434-4362-8F94-32E6157C25AD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24.241" v="665"/>
          <ac:graphicFrameMkLst>
            <pc:docMk/>
            <pc:sldMk cId="0" sldId="369"/>
            <ac:graphicFrameMk id="98" creationId="{47D690D5-26B5-486A-9A63-2FB9A853B2A5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29:58.473" v="686"/>
        <pc:sldMkLst>
          <pc:docMk/>
          <pc:sldMk cId="0" sldId="370"/>
        </pc:sldMkLst>
        <pc:spChg chg="del">
          <ac:chgData name="Rooney Ribeiro Albuquerque Coelho" userId="ac74b89b-444e-42c3-a3e1-3795a8d61e25" providerId="ADAL" clId="{D76D6DCB-D3B1-46C6-A875-EDB264770195}" dt="2021-04-29T22:50:31.436" v="323" actId="478"/>
          <ac:spMkLst>
            <pc:docMk/>
            <pc:sldMk cId="0" sldId="370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2:42.818" v="632" actId="478"/>
          <ac:spMkLst>
            <pc:docMk/>
            <pc:sldMk cId="0" sldId="370"/>
            <ac:spMk id="4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6:05.341" v="649" actId="208"/>
          <ac:spMkLst>
            <pc:docMk/>
            <pc:sldMk cId="0" sldId="370"/>
            <ac:spMk id="4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32.582" v="324" actId="478"/>
          <ac:spMkLst>
            <pc:docMk/>
            <pc:sldMk cId="0" sldId="370"/>
            <ac:spMk id="84" creationId="{C3BDABEF-4A1C-4192-AAE4-9CEB1D318703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86" creationId="{0DCA75C7-39C4-40D4-B323-21966E203C9E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87" creationId="{A5E0C080-C577-4E9C-ADBF-EE6F7EE6B0F0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88" creationId="{A191B89D-A969-4A00-859D-6DA6746841E8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89" creationId="{2927C4C3-7774-426B-8AB7-F192CEFD7F61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90" creationId="{D34327CC-99AE-4917-AE3F-6159196809A1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91" creationId="{A95ECA59-E839-42D5-88FA-56F9D3B35ED7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92" creationId="{6554B495-9A06-4EE5-8055-9B0156FD69AD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93" creationId="{8FA6A592-1872-4BCD-96B8-BF379512D311}"/>
          </ac:spMkLst>
        </pc:spChg>
        <pc:spChg chg="add 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94" creationId="{BBEF65D8-A69D-4DE8-8A27-DC727214A3C6}"/>
          </ac:spMkLst>
        </pc:spChg>
        <pc:spChg chg="add del">
          <ac:chgData name="Rooney Ribeiro Albuquerque Coelho" userId="ac74b89b-444e-42c3-a3e1-3795a8d61e25" providerId="ADAL" clId="{D76D6DCB-D3B1-46C6-A875-EDB264770195}" dt="2021-04-30T00:29:56.655" v="685" actId="22"/>
          <ac:spMkLst>
            <pc:docMk/>
            <pc:sldMk cId="0" sldId="370"/>
            <ac:spMk id="97" creationId="{76878465-B985-45AF-80FF-DA6A8ABE5E68}"/>
          </ac:spMkLst>
        </pc:spChg>
        <pc:grpChg chg="add mod">
          <ac:chgData name="Rooney Ribeiro Albuquerque Coelho" userId="ac74b89b-444e-42c3-a3e1-3795a8d61e25" providerId="ADAL" clId="{D76D6DCB-D3B1-46C6-A875-EDB264770195}" dt="2021-04-30T00:22:25.652" v="666"/>
          <ac:grpSpMkLst>
            <pc:docMk/>
            <pc:sldMk cId="0" sldId="370"/>
            <ac:grpSpMk id="85" creationId="{F0774A29-6038-417D-B134-6282C4766ED7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25.652" v="666"/>
          <ac:graphicFrameMkLst>
            <pc:docMk/>
            <pc:sldMk cId="0" sldId="370"/>
            <ac:graphicFrameMk id="95" creationId="{4817D5EE-E141-4ABA-8942-445D677C9789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00.247" v="687"/>
        <pc:sldMkLst>
          <pc:docMk/>
          <pc:sldMk cId="0" sldId="371"/>
        </pc:sldMkLst>
        <pc:spChg chg="del">
          <ac:chgData name="Rooney Ribeiro Albuquerque Coelho" userId="ac74b89b-444e-42c3-a3e1-3795a8d61e25" providerId="ADAL" clId="{D76D6DCB-D3B1-46C6-A875-EDB264770195}" dt="2021-04-29T22:50:34.605" v="325" actId="478"/>
          <ac:spMkLst>
            <pc:docMk/>
            <pc:sldMk cId="0" sldId="371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2:48.067" v="633" actId="478"/>
          <ac:spMkLst>
            <pc:docMk/>
            <pc:sldMk cId="0" sldId="371"/>
            <ac:spMk id="4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6:12.893" v="650" actId="208"/>
          <ac:spMkLst>
            <pc:docMk/>
            <pc:sldMk cId="0" sldId="371"/>
            <ac:spMk id="5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35.934" v="326" actId="478"/>
          <ac:spMkLst>
            <pc:docMk/>
            <pc:sldMk cId="0" sldId="371"/>
            <ac:spMk id="86" creationId="{CAC3CAD0-A36E-42C6-98CF-14E314033D96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88" creationId="{9053DCE1-99F0-48AA-B2EA-6FD64A58FD24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89" creationId="{8BB41577-2260-4338-A7C0-6828F1D7541E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0" creationId="{8DD29EEB-A5D1-4884-ADF1-8F89A64F172C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1" creationId="{5777796F-BDD0-4001-8DC9-7D8442A91823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2" creationId="{97CDFE4D-7023-41A8-8FC7-5F8F89E5C256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3" creationId="{A4C26C56-C29B-413B-9DF3-B89814AAB8EC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4" creationId="{9AF6B7ED-564B-4C82-AD40-78FF2780247C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5" creationId="{0DFDB45A-A47A-4FA4-8F2F-C99DE2086C75}"/>
          </ac:spMkLst>
        </pc:spChg>
        <pc:spChg chg="add 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6" creationId="{A4E55A32-2323-47BC-AC2F-0B2EDD32E68D}"/>
          </ac:spMkLst>
        </pc:spChg>
        <pc:grpChg chg="add mod">
          <ac:chgData name="Rooney Ribeiro Albuquerque Coelho" userId="ac74b89b-444e-42c3-a3e1-3795a8d61e25" providerId="ADAL" clId="{D76D6DCB-D3B1-46C6-A875-EDB264770195}" dt="2021-04-30T00:22:27.285" v="667"/>
          <ac:grpSpMkLst>
            <pc:docMk/>
            <pc:sldMk cId="0" sldId="371"/>
            <ac:grpSpMk id="87" creationId="{1D4D1D12-0F10-44CD-AD5B-E0074AD13DBB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27.285" v="667"/>
          <ac:graphicFrameMkLst>
            <pc:docMk/>
            <pc:sldMk cId="0" sldId="371"/>
            <ac:graphicFrameMk id="97" creationId="{61B737CC-9B15-48AD-BFBB-43350FADE861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02.629" v="688"/>
        <pc:sldMkLst>
          <pc:docMk/>
          <pc:sldMk cId="0" sldId="372"/>
        </pc:sldMkLst>
        <pc:spChg chg="del">
          <ac:chgData name="Rooney Ribeiro Albuquerque Coelho" userId="ac74b89b-444e-42c3-a3e1-3795a8d61e25" providerId="ADAL" clId="{D76D6DCB-D3B1-46C6-A875-EDB264770195}" dt="2021-04-29T22:50:38.146" v="327" actId="478"/>
          <ac:spMkLst>
            <pc:docMk/>
            <pc:sldMk cId="0" sldId="372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2:51.650" v="634" actId="478"/>
          <ac:spMkLst>
            <pc:docMk/>
            <pc:sldMk cId="0" sldId="372"/>
            <ac:spMk id="4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6:19.496" v="651" actId="208"/>
          <ac:spMkLst>
            <pc:docMk/>
            <pc:sldMk cId="0" sldId="372"/>
            <ac:spMk id="4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39.319" v="328" actId="478"/>
          <ac:spMkLst>
            <pc:docMk/>
            <pc:sldMk cId="0" sldId="372"/>
            <ac:spMk id="87" creationId="{56D8CC4C-AC7B-49D3-BBB9-8EC5FAC8F63C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89" creationId="{3803041F-4CBD-45A3-9F14-FB24CA7D2FAC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0" creationId="{8EBDFCFC-C04A-4CE3-9BCE-0BC47F1F734D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1" creationId="{A5B43797-8DE0-44F7-BB91-EC0EE8D926A7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2" creationId="{8F8F9DF8-205A-4417-883C-E5BAD7680226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3" creationId="{D6A3CF70-2CEB-4C89-8937-5780E6F579B1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4" creationId="{5B1080B1-F546-4E8F-9233-69079F288A54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5" creationId="{9AF2C4F6-DA17-4E08-BC1D-8F011D9B6A90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6" creationId="{29B8E5AB-6C9F-4211-A43E-A84206524B4F}"/>
          </ac:spMkLst>
        </pc:spChg>
        <pc:spChg chg="add 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7" creationId="{9D047A78-DEA0-464A-A70A-FCC19DC5F60D}"/>
          </ac:spMkLst>
        </pc:spChg>
        <pc:grpChg chg="add mod">
          <ac:chgData name="Rooney Ribeiro Albuquerque Coelho" userId="ac74b89b-444e-42c3-a3e1-3795a8d61e25" providerId="ADAL" clId="{D76D6DCB-D3B1-46C6-A875-EDB264770195}" dt="2021-04-30T00:22:28.908" v="668"/>
          <ac:grpSpMkLst>
            <pc:docMk/>
            <pc:sldMk cId="0" sldId="372"/>
            <ac:grpSpMk id="88" creationId="{A7C433C7-857B-457C-9492-5AD1681C751D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28.908" v="668"/>
          <ac:graphicFrameMkLst>
            <pc:docMk/>
            <pc:sldMk cId="0" sldId="372"/>
            <ac:graphicFrameMk id="98" creationId="{7540494F-34C5-4784-8C1E-8F404D366EF7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04.020" v="689"/>
        <pc:sldMkLst>
          <pc:docMk/>
          <pc:sldMk cId="0" sldId="373"/>
        </pc:sldMkLst>
        <pc:spChg chg="del">
          <ac:chgData name="Rooney Ribeiro Albuquerque Coelho" userId="ac74b89b-444e-42c3-a3e1-3795a8d61e25" providerId="ADAL" clId="{D76D6DCB-D3B1-46C6-A875-EDB264770195}" dt="2021-04-29T22:50:43.010" v="329" actId="478"/>
          <ac:spMkLst>
            <pc:docMk/>
            <pc:sldMk cId="0" sldId="373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2:55.626" v="635" actId="478"/>
          <ac:spMkLst>
            <pc:docMk/>
            <pc:sldMk cId="0" sldId="373"/>
            <ac:spMk id="4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44.746" v="330" actId="478"/>
          <ac:spMkLst>
            <pc:docMk/>
            <pc:sldMk cId="0" sldId="373"/>
            <ac:spMk id="90" creationId="{733DD502-06AB-4EBF-83C3-020466AF03BD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2" creationId="{39B893CB-C74C-4589-A2CD-2CF03CBE1120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3" creationId="{FEE4D2B1-01C4-4394-8B76-B52E90398F6F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4" creationId="{E8E60DFC-BE6B-45C0-BB46-B32F78A8744D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5" creationId="{EFFB30E5-4536-4B42-A1E5-29B357EB78EC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6" creationId="{8CEEB0C2-474D-49C9-B534-BD63B200D931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7" creationId="{77B61C7A-B09C-459F-9C96-5FC63F419E1F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8" creationId="{1A500B2E-A123-439A-9B9F-C90CEA1C830C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9" creationId="{E901EB32-2B69-48A1-8269-C90E366533E8}"/>
          </ac:spMkLst>
        </pc:spChg>
        <pc:spChg chg="add 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100" creationId="{43232E09-0217-48CF-9578-11B8A8E798C4}"/>
          </ac:spMkLst>
        </pc:spChg>
        <pc:grpChg chg="add mod">
          <ac:chgData name="Rooney Ribeiro Albuquerque Coelho" userId="ac74b89b-444e-42c3-a3e1-3795a8d61e25" providerId="ADAL" clId="{D76D6DCB-D3B1-46C6-A875-EDB264770195}" dt="2021-04-30T00:22:30.322" v="669"/>
          <ac:grpSpMkLst>
            <pc:docMk/>
            <pc:sldMk cId="0" sldId="373"/>
            <ac:grpSpMk id="91" creationId="{9C40F043-FCED-4197-87E3-E02C6C21DED4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0.322" v="669"/>
          <ac:graphicFrameMkLst>
            <pc:docMk/>
            <pc:sldMk cId="0" sldId="373"/>
            <ac:graphicFrameMk id="101" creationId="{F9989A1C-ED4E-4A8A-84F2-9F60530C1983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05.417" v="690"/>
        <pc:sldMkLst>
          <pc:docMk/>
          <pc:sldMk cId="0" sldId="374"/>
        </pc:sldMkLst>
        <pc:spChg chg="del">
          <ac:chgData name="Rooney Ribeiro Albuquerque Coelho" userId="ac74b89b-444e-42c3-a3e1-3795a8d61e25" providerId="ADAL" clId="{D76D6DCB-D3B1-46C6-A875-EDB264770195}" dt="2021-04-29T22:50:47.040" v="331" actId="478"/>
          <ac:spMkLst>
            <pc:docMk/>
            <pc:sldMk cId="0" sldId="374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48.067" v="332" actId="478"/>
          <ac:spMkLst>
            <pc:docMk/>
            <pc:sldMk cId="0" sldId="374"/>
            <ac:spMk id="83" creationId="{430D14A9-C019-4F90-893F-1F1608B20C43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85" creationId="{E64F5118-5C8A-4D0B-A9CC-C891A5D2077A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86" creationId="{CCF64052-EBE9-4B2D-98C5-E1C138A299DB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87" creationId="{53E14BD7-BCDC-4085-88C1-7F52C0D5BE0A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88" creationId="{347F4FF2-5669-469E-A8B7-464391E41D72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89" creationId="{BEB036F5-9F27-4D5B-8A55-464B66AD022A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90" creationId="{35DE6723-6667-4938-B3B4-DC1CDF6C493E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91" creationId="{81913AEB-0D10-41F6-898B-E12FD3A7D582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92" creationId="{6683B436-4662-4DD1-9284-E6FA57BB914F}"/>
          </ac:spMkLst>
        </pc:spChg>
        <pc:spChg chg="add 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93" creationId="{96FCF373-8E34-4743-8E7D-590EF3E8B3CE}"/>
          </ac:spMkLst>
        </pc:spChg>
        <pc:grpChg chg="add mod">
          <ac:chgData name="Rooney Ribeiro Albuquerque Coelho" userId="ac74b89b-444e-42c3-a3e1-3795a8d61e25" providerId="ADAL" clId="{D76D6DCB-D3B1-46C6-A875-EDB264770195}" dt="2021-04-30T00:22:31.464" v="670"/>
          <ac:grpSpMkLst>
            <pc:docMk/>
            <pc:sldMk cId="0" sldId="374"/>
            <ac:grpSpMk id="84" creationId="{17B045BA-675C-46F6-AA29-A327DF9BF577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1.464" v="670"/>
          <ac:graphicFrameMkLst>
            <pc:docMk/>
            <pc:sldMk cId="0" sldId="374"/>
            <ac:graphicFrameMk id="94" creationId="{5E036BF5-07C4-4172-A589-C80688DF47EE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06.906" v="691"/>
        <pc:sldMkLst>
          <pc:docMk/>
          <pc:sldMk cId="0" sldId="375"/>
        </pc:sldMkLst>
        <pc:spChg chg="del">
          <ac:chgData name="Rooney Ribeiro Albuquerque Coelho" userId="ac74b89b-444e-42c3-a3e1-3795a8d61e25" providerId="ADAL" clId="{D76D6DCB-D3B1-46C6-A875-EDB264770195}" dt="2021-04-29T22:50:50.077" v="333" actId="478"/>
          <ac:spMkLst>
            <pc:docMk/>
            <pc:sldMk cId="0" sldId="375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50.906" v="334" actId="478"/>
          <ac:spMkLst>
            <pc:docMk/>
            <pc:sldMk cId="0" sldId="375"/>
            <ac:spMk id="86" creationId="{500F1A89-85B6-43B5-9C08-6EE17CAF7A33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88" creationId="{AD6C3DE5-1C6C-4A58-9910-3AE9B856CA9A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89" creationId="{0B51F842-7911-45E8-BBB5-9B31C6F30B11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0" creationId="{CC05F54D-94DB-418E-9C04-CFF035B42700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1" creationId="{6440DCE1-EAFF-41A9-B46C-430D6B782E52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2" creationId="{90CB2CAB-9782-43AF-B3CB-1B631DCDC45F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3" creationId="{94CFB4F5-FD31-437E-9943-A9BB33B428BC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4" creationId="{FCEBA6C3-E73B-4916-BE79-03FBFA56F3D5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5" creationId="{4DF71F0D-8A8C-4B33-B964-B0E2057FAB7D}"/>
          </ac:spMkLst>
        </pc:spChg>
        <pc:spChg chg="add 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6" creationId="{1E5F0326-7EF7-4DB2-9021-2ED943466E23}"/>
          </ac:spMkLst>
        </pc:spChg>
        <pc:grpChg chg="add mod">
          <ac:chgData name="Rooney Ribeiro Albuquerque Coelho" userId="ac74b89b-444e-42c3-a3e1-3795a8d61e25" providerId="ADAL" clId="{D76D6DCB-D3B1-46C6-A875-EDB264770195}" dt="2021-04-30T00:22:32.707" v="671"/>
          <ac:grpSpMkLst>
            <pc:docMk/>
            <pc:sldMk cId="0" sldId="375"/>
            <ac:grpSpMk id="87" creationId="{E5996428-32B5-4F72-A74D-D35C33C8191D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2.707" v="671"/>
          <ac:graphicFrameMkLst>
            <pc:docMk/>
            <pc:sldMk cId="0" sldId="375"/>
            <ac:graphicFrameMk id="97" creationId="{5F8770A7-F43F-4EF8-9203-CF6EA05523B0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08.349" v="692"/>
        <pc:sldMkLst>
          <pc:docMk/>
          <pc:sldMk cId="0" sldId="376"/>
        </pc:sldMkLst>
        <pc:spChg chg="del">
          <ac:chgData name="Rooney Ribeiro Albuquerque Coelho" userId="ac74b89b-444e-42c3-a3e1-3795a8d61e25" providerId="ADAL" clId="{D76D6DCB-D3B1-46C6-A875-EDB264770195}" dt="2021-04-29T22:50:52.816" v="335" actId="478"/>
          <ac:spMkLst>
            <pc:docMk/>
            <pc:sldMk cId="0" sldId="376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53.958" v="336" actId="478"/>
          <ac:spMkLst>
            <pc:docMk/>
            <pc:sldMk cId="0" sldId="376"/>
            <ac:spMk id="83" creationId="{454DCE60-B065-461A-8ADB-EB39248080D9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85" creationId="{6CFF582F-1F3F-4018-911B-EA7E17F93D7B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86" creationId="{6B738A30-D040-4402-B47E-AE2C1A4A6D25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87" creationId="{D826D00D-15C5-4C5A-807D-A6344E84BDA2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88" creationId="{ED6F6287-B4C7-43CD-9BCB-D7C9098D46F9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89" creationId="{2CE39BCC-9ADB-4B6E-9DAD-D5F450E48DE4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90" creationId="{3C37A1F3-7F5E-4A3B-869D-2894C60E1A66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91" creationId="{0471C394-E893-48DA-9832-D098019528F8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92" creationId="{53ACA760-82E2-4406-95E1-929C707EB0F9}"/>
          </ac:spMkLst>
        </pc:spChg>
        <pc:spChg chg="add 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93" creationId="{6FC570C3-727E-4A19-BA75-76BC6E270EBB}"/>
          </ac:spMkLst>
        </pc:spChg>
        <pc:grpChg chg="add mod">
          <ac:chgData name="Rooney Ribeiro Albuquerque Coelho" userId="ac74b89b-444e-42c3-a3e1-3795a8d61e25" providerId="ADAL" clId="{D76D6DCB-D3B1-46C6-A875-EDB264770195}" dt="2021-04-30T00:22:33.911" v="672"/>
          <ac:grpSpMkLst>
            <pc:docMk/>
            <pc:sldMk cId="0" sldId="376"/>
            <ac:grpSpMk id="84" creationId="{EFF34CE0-A7BF-486E-AECF-82493D831608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3.911" v="672"/>
          <ac:graphicFrameMkLst>
            <pc:docMk/>
            <pc:sldMk cId="0" sldId="376"/>
            <ac:graphicFrameMk id="94" creationId="{E9DF4AA7-B0C7-4133-9F60-D708005A27AE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10.749" v="693"/>
        <pc:sldMkLst>
          <pc:docMk/>
          <pc:sldMk cId="0" sldId="377"/>
        </pc:sldMkLst>
        <pc:spChg chg="del">
          <ac:chgData name="Rooney Ribeiro Albuquerque Coelho" userId="ac74b89b-444e-42c3-a3e1-3795a8d61e25" providerId="ADAL" clId="{D76D6DCB-D3B1-46C6-A875-EDB264770195}" dt="2021-04-29T22:50:56.263" v="337" actId="478"/>
          <ac:spMkLst>
            <pc:docMk/>
            <pc:sldMk cId="0" sldId="377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57.770" v="338" actId="478"/>
          <ac:spMkLst>
            <pc:docMk/>
            <pc:sldMk cId="0" sldId="377"/>
            <ac:spMk id="86" creationId="{9133B96C-55C7-4877-838E-5819C232F239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88" creationId="{B127A73C-B997-4261-BC07-772060B74964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89" creationId="{CF631554-030E-4FD8-8943-94D1D605E472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0" creationId="{9E63886D-E837-48FF-8C1D-6069C6B59CD3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1" creationId="{2FD1F7BE-E307-4D0E-9505-A1FB768BB81C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2" creationId="{E8526A4C-6F51-4581-94E7-74AB84F357EB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3" creationId="{7914683E-4B68-4143-B884-5EF7997BE698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4" creationId="{1A99899C-E1AC-4E2C-8D7D-65B7CF525963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5" creationId="{6923036D-7DC3-4727-8FAE-70A519D1FDD7}"/>
          </ac:spMkLst>
        </pc:spChg>
        <pc:spChg chg="add 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6" creationId="{C68F6A4A-EBD8-4E30-8290-41966DDD5826}"/>
          </ac:spMkLst>
        </pc:spChg>
        <pc:grpChg chg="add mod">
          <ac:chgData name="Rooney Ribeiro Albuquerque Coelho" userId="ac74b89b-444e-42c3-a3e1-3795a8d61e25" providerId="ADAL" clId="{D76D6DCB-D3B1-46C6-A875-EDB264770195}" dt="2021-04-30T00:22:35.045" v="673"/>
          <ac:grpSpMkLst>
            <pc:docMk/>
            <pc:sldMk cId="0" sldId="377"/>
            <ac:grpSpMk id="87" creationId="{D04C5609-1A3A-4A12-B0FA-D154D54521C8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5.045" v="673"/>
          <ac:graphicFrameMkLst>
            <pc:docMk/>
            <pc:sldMk cId="0" sldId="377"/>
            <ac:graphicFrameMk id="97" creationId="{5DBC2F10-0BD3-47B6-A76E-A20EE13F2810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12.067" v="694"/>
        <pc:sldMkLst>
          <pc:docMk/>
          <pc:sldMk cId="0" sldId="378"/>
        </pc:sldMkLst>
        <pc:spChg chg="del">
          <ac:chgData name="Rooney Ribeiro Albuquerque Coelho" userId="ac74b89b-444e-42c3-a3e1-3795a8d61e25" providerId="ADAL" clId="{D76D6DCB-D3B1-46C6-A875-EDB264770195}" dt="2021-04-29T22:50:59.808" v="339" actId="478"/>
          <ac:spMkLst>
            <pc:docMk/>
            <pc:sldMk cId="0" sldId="378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00.637" v="340" actId="478"/>
          <ac:spMkLst>
            <pc:docMk/>
            <pc:sldMk cId="0" sldId="378"/>
            <ac:spMk id="83" creationId="{12B82A4A-1C45-4D0B-8FBB-55CDD60F2F44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85" creationId="{66733622-EC07-4EFE-A967-0EB294B16D01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86" creationId="{582C45EF-105B-4E29-BBD1-572D136F9D96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87" creationId="{134115D9-AE85-4C0A-AE6A-1CAD72CF4B91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88" creationId="{88B5338C-A7F0-4629-ACF6-0711C6F27D30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89" creationId="{CB6CCEF2-134E-45BB-8D6E-6FB2FE18E2D8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90" creationId="{40798BA8-1A03-453D-98F3-547B36CC563A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91" creationId="{B8D9069B-3E59-4F7B-82AE-291CD58B4FD0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92" creationId="{BE555061-FDEB-4149-A645-E2C07DE05BA2}"/>
          </ac:spMkLst>
        </pc:spChg>
        <pc:spChg chg="add 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93" creationId="{1CF731CA-7BD2-4D3C-8AB4-A2F23439B7B2}"/>
          </ac:spMkLst>
        </pc:spChg>
        <pc:grpChg chg="add mod">
          <ac:chgData name="Rooney Ribeiro Albuquerque Coelho" userId="ac74b89b-444e-42c3-a3e1-3795a8d61e25" providerId="ADAL" clId="{D76D6DCB-D3B1-46C6-A875-EDB264770195}" dt="2021-04-30T00:22:36.188" v="674"/>
          <ac:grpSpMkLst>
            <pc:docMk/>
            <pc:sldMk cId="0" sldId="378"/>
            <ac:grpSpMk id="84" creationId="{00CADE45-8399-4590-9641-E708D5FA1CC3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6.188" v="674"/>
          <ac:graphicFrameMkLst>
            <pc:docMk/>
            <pc:sldMk cId="0" sldId="378"/>
            <ac:graphicFrameMk id="94" creationId="{4C08BAE5-E058-4AF0-AF75-68EC9ED37F0B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13.444" v="695"/>
        <pc:sldMkLst>
          <pc:docMk/>
          <pc:sldMk cId="0" sldId="379"/>
        </pc:sldMkLst>
        <pc:spChg chg="del">
          <ac:chgData name="Rooney Ribeiro Albuquerque Coelho" userId="ac74b89b-444e-42c3-a3e1-3795a8d61e25" providerId="ADAL" clId="{D76D6DCB-D3B1-46C6-A875-EDB264770195}" dt="2021-04-29T22:51:02.519" v="341" actId="478"/>
          <ac:spMkLst>
            <pc:docMk/>
            <pc:sldMk cId="0" sldId="379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03.489" v="343" actId="478"/>
          <ac:spMkLst>
            <pc:docMk/>
            <pc:sldMk cId="0" sldId="379"/>
            <ac:spMk id="83" creationId="{14775B9C-1767-4AC9-B882-809B6A680078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85" creationId="{5C9D2DA0-2A4D-4EF7-8D98-6A9A1BCA89F3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86" creationId="{EE4B2F91-D23F-4350-8637-B589D105F0EC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87" creationId="{D9A0EF7D-2B04-427E-BA97-D5C1EC06CBAD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88" creationId="{D5753513-3281-4931-8CA4-6CB217C0C6B3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89" creationId="{FA6D3383-1589-47A8-A0ED-3BB584A72435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90" creationId="{C380091B-4551-4003-B416-33C15D53DD86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91" creationId="{E8C21190-C346-4B7B-A0BD-07EA201C7C43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92" creationId="{C353F2B2-7603-4204-A30C-B848E5F53F58}"/>
          </ac:spMkLst>
        </pc:spChg>
        <pc:spChg chg="add 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93" creationId="{164DBD9B-BB18-4F28-9184-E636F1BE8267}"/>
          </ac:spMkLst>
        </pc:spChg>
        <pc:grpChg chg="add mod">
          <ac:chgData name="Rooney Ribeiro Albuquerque Coelho" userId="ac74b89b-444e-42c3-a3e1-3795a8d61e25" providerId="ADAL" clId="{D76D6DCB-D3B1-46C6-A875-EDB264770195}" dt="2021-04-30T00:22:37.207" v="675"/>
          <ac:grpSpMkLst>
            <pc:docMk/>
            <pc:sldMk cId="0" sldId="379"/>
            <ac:grpSpMk id="84" creationId="{4EBFE9AD-1A61-4CA0-B866-08826595FD5C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7.207" v="675"/>
          <ac:graphicFrameMkLst>
            <pc:docMk/>
            <pc:sldMk cId="0" sldId="379"/>
            <ac:graphicFrameMk id="94" creationId="{1DC462B6-7B01-4D80-B037-91B2AB833449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14.839" v="696"/>
        <pc:sldMkLst>
          <pc:docMk/>
          <pc:sldMk cId="0" sldId="380"/>
        </pc:sldMkLst>
        <pc:spChg chg="del">
          <ac:chgData name="Rooney Ribeiro Albuquerque Coelho" userId="ac74b89b-444e-42c3-a3e1-3795a8d61e25" providerId="ADAL" clId="{D76D6DCB-D3B1-46C6-A875-EDB264770195}" dt="2021-04-29T22:51:10.763" v="344" actId="478"/>
          <ac:spMkLst>
            <pc:docMk/>
            <pc:sldMk cId="0" sldId="380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11.701" v="345" actId="478"/>
          <ac:spMkLst>
            <pc:docMk/>
            <pc:sldMk cId="0" sldId="380"/>
            <ac:spMk id="83" creationId="{E0A5386E-3967-42A0-A3D1-95930665EE37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85" creationId="{665844E7-0832-407E-828B-9D99309BFD21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86" creationId="{62A22CAC-B77B-41E8-A870-18F432F42001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87" creationId="{DC6E4612-69E7-4A37-B7AD-E469070731C5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88" creationId="{1AC187A1-D17B-4039-B587-BA10E5A9117F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89" creationId="{B6B893F5-5BD6-4456-824F-53345C283A53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90" creationId="{EE2A4494-5DC5-434D-A47C-6C60F83C6343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91" creationId="{C826BD57-4973-4179-B518-E76EFB83E3CB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92" creationId="{5169AEC7-91BE-441B-956C-17A2E9332DC5}"/>
          </ac:spMkLst>
        </pc:spChg>
        <pc:spChg chg="add 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93" creationId="{11EE6286-8897-4898-AEEA-3EBB9618F5F8}"/>
          </ac:spMkLst>
        </pc:spChg>
        <pc:grpChg chg="add mod">
          <ac:chgData name="Rooney Ribeiro Albuquerque Coelho" userId="ac74b89b-444e-42c3-a3e1-3795a8d61e25" providerId="ADAL" clId="{D76D6DCB-D3B1-46C6-A875-EDB264770195}" dt="2021-04-30T00:22:38.380" v="676"/>
          <ac:grpSpMkLst>
            <pc:docMk/>
            <pc:sldMk cId="0" sldId="380"/>
            <ac:grpSpMk id="84" creationId="{617AC7FD-0BFD-47E0-93D3-EC349E9871EB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8.380" v="676"/>
          <ac:graphicFrameMkLst>
            <pc:docMk/>
            <pc:sldMk cId="0" sldId="380"/>
            <ac:graphicFrameMk id="94" creationId="{7725CA25-43BD-445A-916E-C0FA82C0C006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16.468" v="697"/>
        <pc:sldMkLst>
          <pc:docMk/>
          <pc:sldMk cId="0" sldId="381"/>
        </pc:sldMkLst>
        <pc:spChg chg="del">
          <ac:chgData name="Rooney Ribeiro Albuquerque Coelho" userId="ac74b89b-444e-42c3-a3e1-3795a8d61e25" providerId="ADAL" clId="{D76D6DCB-D3B1-46C6-A875-EDB264770195}" dt="2021-04-29T22:51:15.546" v="346" actId="478"/>
          <ac:spMkLst>
            <pc:docMk/>
            <pc:sldMk cId="0" sldId="381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17.348" v="347" actId="478"/>
          <ac:spMkLst>
            <pc:docMk/>
            <pc:sldMk cId="0" sldId="381"/>
            <ac:spMk id="90" creationId="{C1507124-E70E-44EE-A550-A2307735B4F8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2" creationId="{C5565B06-CEB7-4791-BBF9-762CCF03A63C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3" creationId="{B2ECA683-9F1F-40F4-9973-7AEFF43B7BFB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4" creationId="{5766D5E4-289E-4D4B-886D-6E19F88E7237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5" creationId="{95418C92-8ACB-4A61-BFA5-E88039E18F63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6" creationId="{9ECF1B3F-3E7A-4DBD-ACE1-69D6B15B4488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7" creationId="{7009919A-C622-4982-B200-C1F1E39092B6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8" creationId="{9B879B7E-F7FA-4153-AFDA-D050AE1C69DC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9" creationId="{BCFD28EE-8E26-4478-93B6-B3D2B5F9DA25}"/>
          </ac:spMkLst>
        </pc:spChg>
        <pc:spChg chg="add 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100" creationId="{0369038C-1504-44C2-830B-9882E7F21AC6}"/>
          </ac:spMkLst>
        </pc:spChg>
        <pc:grpChg chg="add mod">
          <ac:chgData name="Rooney Ribeiro Albuquerque Coelho" userId="ac74b89b-444e-42c3-a3e1-3795a8d61e25" providerId="ADAL" clId="{D76D6DCB-D3B1-46C6-A875-EDB264770195}" dt="2021-04-30T00:22:39.574" v="677"/>
          <ac:grpSpMkLst>
            <pc:docMk/>
            <pc:sldMk cId="0" sldId="381"/>
            <ac:grpSpMk id="91" creationId="{1CE6C4A6-48E6-43AA-BA94-C55C27A09854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9.574" v="677"/>
          <ac:graphicFrameMkLst>
            <pc:docMk/>
            <pc:sldMk cId="0" sldId="381"/>
            <ac:graphicFrameMk id="101" creationId="{7ABA3581-B947-4206-A3A8-EB87392F84FD}"/>
          </ac:graphicFrameMkLst>
        </pc:graphicFrameChg>
      </pc:sldChg>
      <pc:sldChg chg="add del">
        <pc:chgData name="Rooney Ribeiro Albuquerque Coelho" userId="ac74b89b-444e-42c3-a3e1-3795a8d61e25" providerId="ADAL" clId="{D76D6DCB-D3B1-46C6-A875-EDB264770195}" dt="2021-04-29T22:51:21.001" v="348" actId="47"/>
        <pc:sldMkLst>
          <pc:docMk/>
          <pc:sldMk cId="0" sldId="382"/>
        </pc:sldMkLst>
      </pc:sldChg>
      <pc:sldChg chg="addSp delSp modSp add mod chgLayout">
        <pc:chgData name="Rooney Ribeiro Albuquerque Coelho" userId="ac74b89b-444e-42c3-a3e1-3795a8d61e25" providerId="ADAL" clId="{D76D6DCB-D3B1-46C6-A875-EDB264770195}" dt="2021-04-29T23:46:54.542" v="609" actId="12"/>
        <pc:sldMkLst>
          <pc:docMk/>
          <pc:sldMk cId="0" sldId="383"/>
        </pc:sldMkLst>
        <pc:spChg chg="mod ord">
          <ac:chgData name="Rooney Ribeiro Albuquerque Coelho" userId="ac74b89b-444e-42c3-a3e1-3795a8d61e25" providerId="ADAL" clId="{D76D6DCB-D3B1-46C6-A875-EDB264770195}" dt="2021-04-29T22:51:23.373" v="349" actId="6264"/>
          <ac:spMkLst>
            <pc:docMk/>
            <pc:sldMk cId="0" sldId="38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6:54.542" v="609" actId="12"/>
          <ac:spMkLst>
            <pc:docMk/>
            <pc:sldMk cId="0" sldId="383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23.373" v="349" actId="6264"/>
          <ac:spMkLst>
            <pc:docMk/>
            <pc:sldMk cId="0" sldId="383"/>
            <ac:spMk id="66" creationId="{92DD6C2C-2E64-45B5-929E-459E08E8737C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1:27.708" v="350" actId="478"/>
          <ac:spMkLst>
            <pc:docMk/>
            <pc:sldMk cId="0" sldId="383"/>
            <ac:spMk id="67" creationId="{64FA2496-7D6A-49DC-81AD-7B670DA10011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3:46:37.379" v="607" actId="20577"/>
        <pc:sldMkLst>
          <pc:docMk/>
          <pc:sldMk cId="0" sldId="384"/>
        </pc:sldMkLst>
        <pc:spChg chg="del">
          <ac:chgData name="Rooney Ribeiro Albuquerque Coelho" userId="ac74b89b-444e-42c3-a3e1-3795a8d61e25" providerId="ADAL" clId="{D76D6DCB-D3B1-46C6-A875-EDB264770195}" dt="2021-04-29T22:51:35.403" v="353" actId="478"/>
          <ac:spMkLst>
            <pc:docMk/>
            <pc:sldMk cId="0" sldId="384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1:32.723" v="351" actId="6264"/>
          <ac:spMkLst>
            <pc:docMk/>
            <pc:sldMk cId="0" sldId="384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6:37.379" v="607" actId="20577"/>
          <ac:spMkLst>
            <pc:docMk/>
            <pc:sldMk cId="0" sldId="384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32.723" v="351" actId="6264"/>
          <ac:spMkLst>
            <pc:docMk/>
            <pc:sldMk cId="0" sldId="384"/>
            <ac:spMk id="81" creationId="{CE2B6EDC-D841-48D9-8328-5C140749BC47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1:34.543" v="352" actId="478"/>
          <ac:spMkLst>
            <pc:docMk/>
            <pc:sldMk cId="0" sldId="384"/>
            <ac:spMk id="82" creationId="{52C66B0E-E12D-41A2-B64E-7F1F0D52A53A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3:46:27.441" v="601" actId="20577"/>
        <pc:sldMkLst>
          <pc:docMk/>
          <pc:sldMk cId="0" sldId="385"/>
        </pc:sldMkLst>
        <pc:spChg chg="del">
          <ac:chgData name="Rooney Ribeiro Albuquerque Coelho" userId="ac74b89b-444e-42c3-a3e1-3795a8d61e25" providerId="ADAL" clId="{D76D6DCB-D3B1-46C6-A875-EDB264770195}" dt="2021-04-29T22:51:40.313" v="355" actId="478"/>
          <ac:spMkLst>
            <pc:docMk/>
            <pc:sldMk cId="0" sldId="385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1:38.833" v="354" actId="6264"/>
          <ac:spMkLst>
            <pc:docMk/>
            <pc:sldMk cId="0" sldId="385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6:27.441" v="601" actId="20577"/>
          <ac:spMkLst>
            <pc:docMk/>
            <pc:sldMk cId="0" sldId="385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38.833" v="354" actId="6264"/>
          <ac:spMkLst>
            <pc:docMk/>
            <pc:sldMk cId="0" sldId="385"/>
            <ac:spMk id="81" creationId="{BF0C8B07-0E50-4185-A3C9-BA8845CE8D22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1:41.535" v="356" actId="478"/>
          <ac:spMkLst>
            <pc:docMk/>
            <pc:sldMk cId="0" sldId="385"/>
            <ac:spMk id="82" creationId="{8758160A-C9BB-4A5E-B5BD-12764C885EAA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1:48.894" v="359" actId="478"/>
        <pc:sldMkLst>
          <pc:docMk/>
          <pc:sldMk cId="0" sldId="386"/>
        </pc:sldMkLst>
        <pc:spChg chg="del">
          <ac:chgData name="Rooney Ribeiro Albuquerque Coelho" userId="ac74b89b-444e-42c3-a3e1-3795a8d61e25" providerId="ADAL" clId="{D76D6DCB-D3B1-46C6-A875-EDB264770195}" dt="2021-04-29T22:51:47.348" v="358" actId="478"/>
          <ac:spMkLst>
            <pc:docMk/>
            <pc:sldMk cId="0" sldId="386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1:46.013" v="357" actId="6264"/>
          <ac:spMkLst>
            <pc:docMk/>
            <pc:sldMk cId="0" sldId="386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46.013" v="357" actId="6264"/>
          <ac:spMkLst>
            <pc:docMk/>
            <pc:sldMk cId="0" sldId="386"/>
            <ac:spMk id="79" creationId="{51D42F2A-4915-4944-9450-337405D474D4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1:48.894" v="359" actId="478"/>
          <ac:spMkLst>
            <pc:docMk/>
            <pc:sldMk cId="0" sldId="386"/>
            <ac:spMk id="80" creationId="{7553F8C6-1988-4F72-A2DB-0CEEACC2ED1F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1:53.473" v="362" actId="478"/>
        <pc:sldMkLst>
          <pc:docMk/>
          <pc:sldMk cId="0" sldId="387"/>
        </pc:sldMkLst>
        <pc:spChg chg="del">
          <ac:chgData name="Rooney Ribeiro Albuquerque Coelho" userId="ac74b89b-444e-42c3-a3e1-3795a8d61e25" providerId="ADAL" clId="{D76D6DCB-D3B1-46C6-A875-EDB264770195}" dt="2021-04-29T22:51:51.978" v="361" actId="478"/>
          <ac:spMkLst>
            <pc:docMk/>
            <pc:sldMk cId="0" sldId="387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1:51.100" v="360" actId="6264"/>
          <ac:spMkLst>
            <pc:docMk/>
            <pc:sldMk cId="0" sldId="387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51.100" v="360" actId="6264"/>
          <ac:spMkLst>
            <pc:docMk/>
            <pc:sldMk cId="0" sldId="387"/>
            <ac:spMk id="79" creationId="{1ADE8B40-F944-4F7A-81B0-526A9D44A25D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1:53.473" v="362" actId="478"/>
          <ac:spMkLst>
            <pc:docMk/>
            <pc:sldMk cId="0" sldId="387"/>
            <ac:spMk id="80" creationId="{9F8C7D98-D8C5-4B14-A884-F79E247E3852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1:57.865" v="365" actId="478"/>
        <pc:sldMkLst>
          <pc:docMk/>
          <pc:sldMk cId="0" sldId="388"/>
        </pc:sldMkLst>
        <pc:spChg chg="del">
          <ac:chgData name="Rooney Ribeiro Albuquerque Coelho" userId="ac74b89b-444e-42c3-a3e1-3795a8d61e25" providerId="ADAL" clId="{D76D6DCB-D3B1-46C6-A875-EDB264770195}" dt="2021-04-29T22:51:56.295" v="364" actId="478"/>
          <ac:spMkLst>
            <pc:docMk/>
            <pc:sldMk cId="0" sldId="388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1:55.309" v="363" actId="6264"/>
          <ac:spMkLst>
            <pc:docMk/>
            <pc:sldMk cId="0" sldId="388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55.309" v="363" actId="6264"/>
          <ac:spMkLst>
            <pc:docMk/>
            <pc:sldMk cId="0" sldId="388"/>
            <ac:spMk id="79" creationId="{A195FE3E-AFC7-4893-96B7-BBE7357504B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1:57.865" v="365" actId="478"/>
          <ac:spMkLst>
            <pc:docMk/>
            <pc:sldMk cId="0" sldId="388"/>
            <ac:spMk id="80" creationId="{8D0B355B-EFE0-4DC6-B32D-B4F0BC1985EC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2:02.161" v="368" actId="478"/>
        <pc:sldMkLst>
          <pc:docMk/>
          <pc:sldMk cId="0" sldId="389"/>
        </pc:sldMkLst>
        <pc:spChg chg="del">
          <ac:chgData name="Rooney Ribeiro Albuquerque Coelho" userId="ac74b89b-444e-42c3-a3e1-3795a8d61e25" providerId="ADAL" clId="{D76D6DCB-D3B1-46C6-A875-EDB264770195}" dt="2021-04-29T22:52:00.904" v="367" actId="478"/>
          <ac:spMkLst>
            <pc:docMk/>
            <pc:sldMk cId="0" sldId="389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1:59.809" v="366" actId="6264"/>
          <ac:spMkLst>
            <pc:docMk/>
            <pc:sldMk cId="0" sldId="38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59.809" v="366" actId="6264"/>
          <ac:spMkLst>
            <pc:docMk/>
            <pc:sldMk cId="0" sldId="389"/>
            <ac:spMk id="79" creationId="{05DFB805-39E0-4354-A459-9B4CC1013282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2:02.161" v="368" actId="478"/>
          <ac:spMkLst>
            <pc:docMk/>
            <pc:sldMk cId="0" sldId="389"/>
            <ac:spMk id="80" creationId="{9E51B940-CE8F-4FF1-92DD-D09C96ECEE6F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2:06.847" v="371" actId="478"/>
        <pc:sldMkLst>
          <pc:docMk/>
          <pc:sldMk cId="0" sldId="390"/>
        </pc:sldMkLst>
        <pc:spChg chg="del">
          <ac:chgData name="Rooney Ribeiro Albuquerque Coelho" userId="ac74b89b-444e-42c3-a3e1-3795a8d61e25" providerId="ADAL" clId="{D76D6DCB-D3B1-46C6-A875-EDB264770195}" dt="2021-04-29T22:52:05.249" v="370" actId="478"/>
          <ac:spMkLst>
            <pc:docMk/>
            <pc:sldMk cId="0" sldId="390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2:04.482" v="369" actId="6264"/>
          <ac:spMkLst>
            <pc:docMk/>
            <pc:sldMk cId="0" sldId="390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2:04.482" v="369" actId="6264"/>
          <ac:spMkLst>
            <pc:docMk/>
            <pc:sldMk cId="0" sldId="390"/>
            <ac:spMk id="79" creationId="{9246613B-9E42-4A91-94CC-24C94ED36266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2:06.847" v="371" actId="478"/>
          <ac:spMkLst>
            <pc:docMk/>
            <pc:sldMk cId="0" sldId="390"/>
            <ac:spMk id="80" creationId="{CF44DACC-DEED-4C69-9542-433ADF2845D7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2:11.153" v="374" actId="478"/>
        <pc:sldMkLst>
          <pc:docMk/>
          <pc:sldMk cId="0" sldId="391"/>
        </pc:sldMkLst>
        <pc:spChg chg="del">
          <ac:chgData name="Rooney Ribeiro Albuquerque Coelho" userId="ac74b89b-444e-42c3-a3e1-3795a8d61e25" providerId="ADAL" clId="{D76D6DCB-D3B1-46C6-A875-EDB264770195}" dt="2021-04-29T22:52:09.650" v="373" actId="478"/>
          <ac:spMkLst>
            <pc:docMk/>
            <pc:sldMk cId="0" sldId="391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2:08.849" v="372" actId="6264"/>
          <ac:spMkLst>
            <pc:docMk/>
            <pc:sldMk cId="0" sldId="391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2:08.849" v="372" actId="6264"/>
          <ac:spMkLst>
            <pc:docMk/>
            <pc:sldMk cId="0" sldId="391"/>
            <ac:spMk id="79" creationId="{F3D9387E-DE2B-4D44-931E-D74BBB4FE24E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2:11.153" v="374" actId="478"/>
          <ac:spMkLst>
            <pc:docMk/>
            <pc:sldMk cId="0" sldId="391"/>
            <ac:spMk id="80" creationId="{EE491DF0-3DE8-4585-81BB-7B1E116BD748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2:16.306" v="377" actId="478"/>
        <pc:sldMkLst>
          <pc:docMk/>
          <pc:sldMk cId="0" sldId="392"/>
        </pc:sldMkLst>
        <pc:spChg chg="del">
          <ac:chgData name="Rooney Ribeiro Albuquerque Coelho" userId="ac74b89b-444e-42c3-a3e1-3795a8d61e25" providerId="ADAL" clId="{D76D6DCB-D3B1-46C6-A875-EDB264770195}" dt="2021-04-29T22:52:14.820" v="376" actId="478"/>
          <ac:spMkLst>
            <pc:docMk/>
            <pc:sldMk cId="0" sldId="392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2:13.595" v="375" actId="6264"/>
          <ac:spMkLst>
            <pc:docMk/>
            <pc:sldMk cId="0" sldId="392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2:13.595" v="375" actId="6264"/>
          <ac:spMkLst>
            <pc:docMk/>
            <pc:sldMk cId="0" sldId="392"/>
            <ac:spMk id="79" creationId="{B97B1D47-7F50-4BD2-9EDF-CEC6C00D65C5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2:16.306" v="377" actId="478"/>
          <ac:spMkLst>
            <pc:docMk/>
            <pc:sldMk cId="0" sldId="392"/>
            <ac:spMk id="80" creationId="{6DC2E27E-5F7A-4098-BEA0-4431021EAAE2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2:20.246" v="380" actId="478"/>
        <pc:sldMkLst>
          <pc:docMk/>
          <pc:sldMk cId="0" sldId="393"/>
        </pc:sldMkLst>
        <pc:spChg chg="del">
          <ac:chgData name="Rooney Ribeiro Albuquerque Coelho" userId="ac74b89b-444e-42c3-a3e1-3795a8d61e25" providerId="ADAL" clId="{D76D6DCB-D3B1-46C6-A875-EDB264770195}" dt="2021-04-29T22:52:18.880" v="379" actId="478"/>
          <ac:spMkLst>
            <pc:docMk/>
            <pc:sldMk cId="0" sldId="393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2:18.020" v="378" actId="6264"/>
          <ac:spMkLst>
            <pc:docMk/>
            <pc:sldMk cId="0" sldId="393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2:18.020" v="378" actId="6264"/>
          <ac:spMkLst>
            <pc:docMk/>
            <pc:sldMk cId="0" sldId="393"/>
            <ac:spMk id="83" creationId="{7EC76284-7C61-45EE-BF06-FB5F4520F5AE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2:20.246" v="380" actId="478"/>
          <ac:spMkLst>
            <pc:docMk/>
            <pc:sldMk cId="0" sldId="393"/>
            <ac:spMk id="84" creationId="{F770576B-7AEC-487F-9C3C-4A5EE6836A79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2:52:27.145" v="381" actId="47"/>
        <pc:sldMkLst>
          <pc:docMk/>
          <pc:sldMk cId="1196330076" sldId="394"/>
        </pc:sldMkLst>
        <pc:spChg chg="mod">
          <ac:chgData name="Rooney Ribeiro Albuquerque Coelho" userId="ac74b89b-444e-42c3-a3e1-3795a8d61e25" providerId="ADAL" clId="{D76D6DCB-D3B1-46C6-A875-EDB264770195}" dt="2021-04-30T00:33:57.729" v="702"/>
          <ac:spMkLst>
            <pc:docMk/>
            <pc:sldMk cId="1196330076" sldId="394"/>
            <ac:spMk id="2" creationId="{B43B51BE-080E-437F-A1BA-B23C0B757198}"/>
          </ac:spMkLst>
        </pc:spChg>
        <pc:spChg chg="del">
          <ac:chgData name="Rooney Ribeiro Albuquerque Coelho" userId="ac74b89b-444e-42c3-a3e1-3795a8d61e25" providerId="ADAL" clId="{D76D6DCB-D3B1-46C6-A875-EDB264770195}" dt="2021-04-30T00:33:37.769" v="699"/>
          <ac:spMkLst>
            <pc:docMk/>
            <pc:sldMk cId="1196330076" sldId="394"/>
            <ac:spMk id="3" creationId="{B81F26F6-42FF-4350-9CFA-EAC5F47DE839}"/>
          </ac:spMkLst>
        </pc:spChg>
        <pc:picChg chg="add mod">
          <ac:chgData name="Rooney Ribeiro Albuquerque Coelho" userId="ac74b89b-444e-42c3-a3e1-3795a8d61e25" providerId="ADAL" clId="{D76D6DCB-D3B1-46C6-A875-EDB264770195}" dt="2021-04-30T00:33:50.665" v="701" actId="1076"/>
          <ac:picMkLst>
            <pc:docMk/>
            <pc:sldMk cId="1196330076" sldId="394"/>
            <ac:picMk id="1026" creationId="{19498158-8378-4A2F-8826-690F912D32C7}"/>
          </ac:picMkLst>
        </pc:picChg>
      </pc:sldChg>
      <pc:sldChg chg="addSp delSp modSp new mod chgLayout">
        <pc:chgData name="Rooney Ribeiro Albuquerque Coelho" userId="ac74b89b-444e-42c3-a3e1-3795a8d61e25" providerId="ADAL" clId="{D76D6DCB-D3B1-46C6-A875-EDB264770195}" dt="2021-04-30T03:25:03.466" v="1087" actId="20577"/>
        <pc:sldMkLst>
          <pc:docMk/>
          <pc:sldMk cId="1161104707" sldId="395"/>
        </pc:sldMkLst>
        <pc:spChg chg="mod ord">
          <ac:chgData name="Rooney Ribeiro Albuquerque Coelho" userId="ac74b89b-444e-42c3-a3e1-3795a8d61e25" providerId="ADAL" clId="{D76D6DCB-D3B1-46C6-A875-EDB264770195}" dt="2021-04-30T03:14:56.663" v="895" actId="6264"/>
          <ac:spMkLst>
            <pc:docMk/>
            <pc:sldMk cId="1161104707" sldId="395"/>
            <ac:spMk id="2" creationId="{7EBE3517-98C2-4D67-81EC-D36296538F04}"/>
          </ac:spMkLst>
        </pc:spChg>
        <pc:spChg chg="del">
          <ac:chgData name="Rooney Ribeiro Albuquerque Coelho" userId="ac74b89b-444e-42c3-a3e1-3795a8d61e25" providerId="ADAL" clId="{D76D6DCB-D3B1-46C6-A875-EDB264770195}" dt="2021-04-30T03:13:14.933" v="885" actId="22"/>
          <ac:spMkLst>
            <pc:docMk/>
            <pc:sldMk cId="1161104707" sldId="395"/>
            <ac:spMk id="3" creationId="{4885F09B-3440-4A87-A202-26A738E125F3}"/>
          </ac:spMkLst>
        </pc:spChg>
        <pc:spChg chg="add del mod">
          <ac:chgData name="Rooney Ribeiro Albuquerque Coelho" userId="ac74b89b-444e-42c3-a3e1-3795a8d61e25" providerId="ADAL" clId="{D76D6DCB-D3B1-46C6-A875-EDB264770195}" dt="2021-04-30T03:14:56.663" v="895" actId="6264"/>
          <ac:spMkLst>
            <pc:docMk/>
            <pc:sldMk cId="1161104707" sldId="395"/>
            <ac:spMk id="6" creationId="{43BFD243-9DEB-472E-AC81-424E4BE98974}"/>
          </ac:spMkLst>
        </pc:spChg>
        <pc:spChg chg="add del mod">
          <ac:chgData name="Rooney Ribeiro Albuquerque Coelho" userId="ac74b89b-444e-42c3-a3e1-3795a8d61e25" providerId="ADAL" clId="{D76D6DCB-D3B1-46C6-A875-EDB264770195}" dt="2021-04-30T03:14:56.663" v="895" actId="6264"/>
          <ac:spMkLst>
            <pc:docMk/>
            <pc:sldMk cId="1161104707" sldId="395"/>
            <ac:spMk id="7" creationId="{B5E6B752-D77F-4742-86BF-DBA8A0A904CD}"/>
          </ac:spMkLst>
        </pc:spChg>
        <pc:spChg chg="add mod">
          <ac:chgData name="Rooney Ribeiro Albuquerque Coelho" userId="ac74b89b-444e-42c3-a3e1-3795a8d61e25" providerId="ADAL" clId="{D76D6DCB-D3B1-46C6-A875-EDB264770195}" dt="2021-04-30T03:15:58.675" v="1003" actId="1076"/>
          <ac:spMkLst>
            <pc:docMk/>
            <pc:sldMk cId="1161104707" sldId="395"/>
            <ac:spMk id="8" creationId="{4F09169E-5A4F-4954-AA92-AA7B41C7AD4D}"/>
          </ac:spMkLst>
        </pc:spChg>
        <pc:spChg chg="add mod">
          <ac:chgData name="Rooney Ribeiro Albuquerque Coelho" userId="ac74b89b-444e-42c3-a3e1-3795a8d61e25" providerId="ADAL" clId="{D76D6DCB-D3B1-46C6-A875-EDB264770195}" dt="2021-04-30T03:23:47.827" v="1007" actId="1076"/>
          <ac:spMkLst>
            <pc:docMk/>
            <pc:sldMk cId="1161104707" sldId="395"/>
            <ac:spMk id="9" creationId="{423CB7D4-1183-431E-88A9-3CC162781A21}"/>
          </ac:spMkLst>
        </pc:spChg>
        <pc:spChg chg="add mod">
          <ac:chgData name="Rooney Ribeiro Albuquerque Coelho" userId="ac74b89b-444e-42c3-a3e1-3795a8d61e25" providerId="ADAL" clId="{D76D6DCB-D3B1-46C6-A875-EDB264770195}" dt="2021-04-30T03:24:00.823" v="1013" actId="20577"/>
          <ac:spMkLst>
            <pc:docMk/>
            <pc:sldMk cId="1161104707" sldId="395"/>
            <ac:spMk id="10" creationId="{EE68DB74-2095-46CD-B7F4-B5EA6FD7C6D3}"/>
          </ac:spMkLst>
        </pc:spChg>
        <pc:spChg chg="add mod">
          <ac:chgData name="Rooney Ribeiro Albuquerque Coelho" userId="ac74b89b-444e-42c3-a3e1-3795a8d61e25" providerId="ADAL" clId="{D76D6DCB-D3B1-46C6-A875-EDB264770195}" dt="2021-04-30T03:24:15.150" v="1017" actId="20577"/>
          <ac:spMkLst>
            <pc:docMk/>
            <pc:sldMk cId="1161104707" sldId="395"/>
            <ac:spMk id="12" creationId="{D23D047A-BC9A-476C-BEAA-F56C1D398A0F}"/>
          </ac:spMkLst>
        </pc:spChg>
        <pc:spChg chg="add mod">
          <ac:chgData name="Rooney Ribeiro Albuquerque Coelho" userId="ac74b89b-444e-42c3-a3e1-3795a8d61e25" providerId="ADAL" clId="{D76D6DCB-D3B1-46C6-A875-EDB264770195}" dt="2021-04-30T03:24:29.914" v="1020" actId="20577"/>
          <ac:spMkLst>
            <pc:docMk/>
            <pc:sldMk cId="1161104707" sldId="395"/>
            <ac:spMk id="13" creationId="{E7C8C89E-2167-46D8-B540-C91A05F480A5}"/>
          </ac:spMkLst>
        </pc:spChg>
        <pc:spChg chg="add mod">
          <ac:chgData name="Rooney Ribeiro Albuquerque Coelho" userId="ac74b89b-444e-42c3-a3e1-3795a8d61e25" providerId="ADAL" clId="{D76D6DCB-D3B1-46C6-A875-EDB264770195}" dt="2021-04-30T03:24:43.958" v="1081" actId="20577"/>
          <ac:spMkLst>
            <pc:docMk/>
            <pc:sldMk cId="1161104707" sldId="395"/>
            <ac:spMk id="14" creationId="{16DE27BB-7CE0-40A0-B3BB-E6F78F50EE29}"/>
          </ac:spMkLst>
        </pc:spChg>
        <pc:spChg chg="add mod">
          <ac:chgData name="Rooney Ribeiro Albuquerque Coelho" userId="ac74b89b-444e-42c3-a3e1-3795a8d61e25" providerId="ADAL" clId="{D76D6DCB-D3B1-46C6-A875-EDB264770195}" dt="2021-04-30T03:24:56.440" v="1084" actId="1076"/>
          <ac:spMkLst>
            <pc:docMk/>
            <pc:sldMk cId="1161104707" sldId="395"/>
            <ac:spMk id="15" creationId="{01C1AABE-BEC3-425D-9ADF-F44C19FA821D}"/>
          </ac:spMkLst>
        </pc:spChg>
        <pc:spChg chg="add mod">
          <ac:chgData name="Rooney Ribeiro Albuquerque Coelho" userId="ac74b89b-444e-42c3-a3e1-3795a8d61e25" providerId="ADAL" clId="{D76D6DCB-D3B1-46C6-A875-EDB264770195}" dt="2021-04-30T03:25:03.466" v="1087" actId="20577"/>
          <ac:spMkLst>
            <pc:docMk/>
            <pc:sldMk cId="1161104707" sldId="395"/>
            <ac:spMk id="16" creationId="{6E46FF5B-996A-4E0A-8980-022603C062EB}"/>
          </ac:spMkLst>
        </pc:spChg>
        <pc:picChg chg="add mod ord">
          <ac:chgData name="Rooney Ribeiro Albuquerque Coelho" userId="ac74b89b-444e-42c3-a3e1-3795a8d61e25" providerId="ADAL" clId="{D76D6DCB-D3B1-46C6-A875-EDB264770195}" dt="2021-04-30T03:14:56.663" v="895" actId="6264"/>
          <ac:picMkLst>
            <pc:docMk/>
            <pc:sldMk cId="1161104707" sldId="395"/>
            <ac:picMk id="5" creationId="{82AFB3B3-C797-4C7E-9936-AFE55AFB6CA3}"/>
          </ac:picMkLst>
        </pc:picChg>
        <pc:picChg chg="add mod">
          <ac:chgData name="Rooney Ribeiro Albuquerque Coelho" userId="ac74b89b-444e-42c3-a3e1-3795a8d61e25" providerId="ADAL" clId="{D76D6DCB-D3B1-46C6-A875-EDB264770195}" dt="2021-04-30T03:23:53.358" v="1010" actId="571"/>
          <ac:picMkLst>
            <pc:docMk/>
            <pc:sldMk cId="1161104707" sldId="395"/>
            <ac:picMk id="11" creationId="{8D0B0D24-CC5F-40E0-A952-73A8BA73B046}"/>
          </ac:picMkLst>
        </pc:picChg>
      </pc:sldChg>
      <pc:sldChg chg="add del">
        <pc:chgData name="Rooney Ribeiro Albuquerque Coelho" userId="ac74b89b-444e-42c3-a3e1-3795a8d61e25" providerId="ADAL" clId="{D76D6DCB-D3B1-46C6-A875-EDB264770195}" dt="2021-04-29T22:44:18.912" v="225" actId="47"/>
        <pc:sldMkLst>
          <pc:docMk/>
          <pc:sldMk cId="2634547878" sldId="395"/>
        </pc:sldMkLst>
      </pc:sldChg>
      <pc:sldMasterChg chg="delSldLayout">
        <pc:chgData name="Rooney Ribeiro Albuquerque Coelho" userId="ac74b89b-444e-42c3-a3e1-3795a8d61e25" providerId="ADAL" clId="{D76D6DCB-D3B1-46C6-A875-EDB264770195}" dt="2021-04-30T00:48:15.246" v="703" actId="47"/>
        <pc:sldMasterMkLst>
          <pc:docMk/>
          <pc:sldMasterMk cId="2776055412" sldId="2147483918"/>
        </pc:sldMasterMkLst>
        <pc:sldLayoutChg chg="del">
          <pc:chgData name="Rooney Ribeiro Albuquerque Coelho" userId="ac74b89b-444e-42c3-a3e1-3795a8d61e25" providerId="ADAL" clId="{D76D6DCB-D3B1-46C6-A875-EDB264770195}" dt="2021-04-29T21:37:30.257" v="22" actId="47"/>
          <pc:sldLayoutMkLst>
            <pc:docMk/>
            <pc:sldMasterMk cId="2776055412" sldId="2147483918"/>
            <pc:sldLayoutMk cId="637887743" sldId="2147483933"/>
          </pc:sldLayoutMkLst>
        </pc:sldLayoutChg>
        <pc:sldLayoutChg chg="del">
          <pc:chgData name="Rooney Ribeiro Albuquerque Coelho" userId="ac74b89b-444e-42c3-a3e1-3795a8d61e25" providerId="ADAL" clId="{D76D6DCB-D3B1-46C6-A875-EDB264770195}" dt="2021-04-29T21:39:57.426" v="45" actId="47"/>
          <pc:sldLayoutMkLst>
            <pc:docMk/>
            <pc:sldMasterMk cId="2776055412" sldId="2147483918"/>
            <pc:sldLayoutMk cId="1642895284" sldId="2147483933"/>
          </pc:sldLayoutMkLst>
        </pc:sldLayoutChg>
        <pc:sldLayoutChg chg="del">
          <pc:chgData name="Rooney Ribeiro Albuquerque Coelho" userId="ac74b89b-444e-42c3-a3e1-3795a8d61e25" providerId="ADAL" clId="{D76D6DCB-D3B1-46C6-A875-EDB264770195}" dt="2021-04-30T00:48:15.246" v="703" actId="47"/>
          <pc:sldLayoutMkLst>
            <pc:docMk/>
            <pc:sldMasterMk cId="2776055412" sldId="2147483918"/>
            <pc:sldLayoutMk cId="2732028121" sldId="2147483933"/>
          </pc:sldLayoutMkLst>
        </pc:sldLayoutChg>
        <pc:sldLayoutChg chg="del">
          <pc:chgData name="Rooney Ribeiro Albuquerque Coelho" userId="ac74b89b-444e-42c3-a3e1-3795a8d61e25" providerId="ADAL" clId="{D76D6DCB-D3B1-46C6-A875-EDB264770195}" dt="2021-04-29T21:37:30.257" v="22" actId="47"/>
          <pc:sldLayoutMkLst>
            <pc:docMk/>
            <pc:sldMasterMk cId="2776055412" sldId="2147483918"/>
            <pc:sldLayoutMk cId="285154717" sldId="2147483934"/>
          </pc:sldLayoutMkLst>
        </pc:sldLayoutChg>
      </pc:sldMasterChg>
    </pc:docChg>
  </pc:docChgLst>
  <pc:docChgLst>
    <pc:chgData name="Rooney Ribeiro Albuquerque Coelho" userId="ac74b89b-444e-42c3-a3e1-3795a8d61e25" providerId="ADAL" clId="{3B27B382-47EB-46AC-B4D3-C67296744CA9}"/>
    <pc:docChg chg="undo custSel addSld delSld modSld sldOrd addSection delSection modSection">
      <pc:chgData name="Rooney Ribeiro Albuquerque Coelho" userId="ac74b89b-444e-42c3-a3e1-3795a8d61e25" providerId="ADAL" clId="{3B27B382-47EB-46AC-B4D3-C67296744CA9}" dt="2021-05-14T05:46:48.426" v="2101" actId="20577"/>
      <pc:docMkLst>
        <pc:docMk/>
      </pc:docMkLst>
      <pc:sldChg chg="modSp mod">
        <pc:chgData name="Rooney Ribeiro Albuquerque Coelho" userId="ac74b89b-444e-42c3-a3e1-3795a8d61e25" providerId="ADAL" clId="{3B27B382-47EB-46AC-B4D3-C67296744CA9}" dt="2021-05-14T05:46:48.426" v="2101" actId="20577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3B27B382-47EB-46AC-B4D3-C67296744CA9}" dt="2021-05-14T05:46:48.426" v="2101" actId="20577"/>
          <ac:spMkLst>
            <pc:docMk/>
            <pc:sldMk cId="3921484213" sldId="256"/>
            <ac:spMk id="2" creationId="{2A6ADB5C-3B0F-4601-8D60-DF4A2A6D58DB}"/>
          </ac:spMkLst>
        </pc:spChg>
      </pc:sldChg>
      <pc:sldChg chg="add del mod chgLayout">
        <pc:chgData name="Rooney Ribeiro Albuquerque Coelho" userId="ac74b89b-444e-42c3-a3e1-3795a8d61e25" providerId="ADAL" clId="{3B27B382-47EB-46AC-B4D3-C67296744CA9}" dt="2021-05-13T16:00:12.784" v="202" actId="47"/>
        <pc:sldMkLst>
          <pc:docMk/>
          <pc:sldMk cId="0" sldId="257"/>
        </pc:sldMkLst>
      </pc:sldChg>
      <pc:sldChg chg="addSp delSp modSp add mod chgLayout">
        <pc:chgData name="Rooney Ribeiro Albuquerque Coelho" userId="ac74b89b-444e-42c3-a3e1-3795a8d61e25" providerId="ADAL" clId="{3B27B382-47EB-46AC-B4D3-C67296744CA9}" dt="2021-05-14T00:51:51.068" v="560" actId="6549"/>
        <pc:sldMkLst>
          <pc:docMk/>
          <pc:sldMk cId="0" sldId="258"/>
        </pc:sldMkLst>
        <pc:spChg chg="add del mod">
          <ac:chgData name="Rooney Ribeiro Albuquerque Coelho" userId="ac74b89b-444e-42c3-a3e1-3795a8d61e25" providerId="ADAL" clId="{3B27B382-47EB-46AC-B4D3-C67296744CA9}" dt="2021-05-13T14:23:49.134" v="46" actId="6264"/>
          <ac:spMkLst>
            <pc:docMk/>
            <pc:sldMk cId="0" sldId="258"/>
            <ac:spMk id="2" creationId="{05BADA75-1F46-4271-AA46-B08EAE7B4C19}"/>
          </ac:spMkLst>
        </pc:spChg>
        <pc:spChg chg="add del mod">
          <ac:chgData name="Rooney Ribeiro Albuquerque Coelho" userId="ac74b89b-444e-42c3-a3e1-3795a8d61e25" providerId="ADAL" clId="{3B27B382-47EB-46AC-B4D3-C67296744CA9}" dt="2021-05-13T14:23:49.134" v="46" actId="6264"/>
          <ac:spMkLst>
            <pc:docMk/>
            <pc:sldMk cId="0" sldId="258"/>
            <ac:spMk id="3" creationId="{E06CCA24-6DF4-4621-A31A-0DD7ED2AB1F9}"/>
          </ac:spMkLst>
        </pc:spChg>
        <pc:spChg chg="mod ord">
          <ac:chgData name="Rooney Ribeiro Albuquerque Coelho" userId="ac74b89b-444e-42c3-a3e1-3795a8d61e25" providerId="ADAL" clId="{3B27B382-47EB-46AC-B4D3-C67296744CA9}" dt="2021-05-13T14:23:49.134" v="46" actId="6264"/>
          <ac:spMkLst>
            <pc:docMk/>
            <pc:sldMk cId="0" sldId="258"/>
            <ac:spMk id="17410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51:51.068" v="560" actId="6549"/>
          <ac:spMkLst>
            <pc:docMk/>
            <pc:sldMk cId="0" sldId="258"/>
            <ac:spMk id="17411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3T14:24:30.509" v="52" actId="27636"/>
        <pc:sldMkLst>
          <pc:docMk/>
          <pc:sldMk cId="0" sldId="259"/>
        </pc:sldMkLst>
        <pc:spChg chg="add del mod">
          <ac:chgData name="Rooney Ribeiro Albuquerque Coelho" userId="ac74b89b-444e-42c3-a3e1-3795a8d61e25" providerId="ADAL" clId="{3B27B382-47EB-46AC-B4D3-C67296744CA9}" dt="2021-05-13T14:24:30.509" v="51" actId="6264"/>
          <ac:spMkLst>
            <pc:docMk/>
            <pc:sldMk cId="0" sldId="259"/>
            <ac:spMk id="2" creationId="{B3D78D93-31F4-4311-A21D-8B3714D8F417}"/>
          </ac:spMkLst>
        </pc:spChg>
        <pc:spChg chg="add del mod">
          <ac:chgData name="Rooney Ribeiro Albuquerque Coelho" userId="ac74b89b-444e-42c3-a3e1-3795a8d61e25" providerId="ADAL" clId="{3B27B382-47EB-46AC-B4D3-C67296744CA9}" dt="2021-05-13T14:24:30.509" v="51" actId="6264"/>
          <ac:spMkLst>
            <pc:docMk/>
            <pc:sldMk cId="0" sldId="259"/>
            <ac:spMk id="3" creationId="{128C2CD7-E599-40C6-9CC6-972A3F603B47}"/>
          </ac:spMkLst>
        </pc:spChg>
        <pc:spChg chg="mod ord">
          <ac:chgData name="Rooney Ribeiro Albuquerque Coelho" userId="ac74b89b-444e-42c3-a3e1-3795a8d61e25" providerId="ADAL" clId="{3B27B382-47EB-46AC-B4D3-C67296744CA9}" dt="2021-05-13T14:24:30.509" v="51" actId="6264"/>
          <ac:spMkLst>
            <pc:docMk/>
            <pc:sldMk cId="0" sldId="259"/>
            <ac:spMk id="18434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4:24:30.509" v="52" actId="27636"/>
          <ac:spMkLst>
            <pc:docMk/>
            <pc:sldMk cId="0" sldId="259"/>
            <ac:spMk id="18435" creationId="{00000000-0000-0000-0000-000000000000}"/>
          </ac:spMkLst>
        </pc:spChg>
      </pc:sldChg>
      <pc:sldChg chg="addSp delSp modSp add del mod modTransition chgLayout">
        <pc:chgData name="Rooney Ribeiro Albuquerque Coelho" userId="ac74b89b-444e-42c3-a3e1-3795a8d61e25" providerId="ADAL" clId="{3B27B382-47EB-46AC-B4D3-C67296744CA9}" dt="2021-05-13T16:09:32.987" v="362" actId="20577"/>
        <pc:sldMkLst>
          <pc:docMk/>
          <pc:sldMk cId="0" sldId="260"/>
        </pc:sldMkLst>
        <pc:spChg chg="add del mod">
          <ac:chgData name="Rooney Ribeiro Albuquerque Coelho" userId="ac74b89b-444e-42c3-a3e1-3795a8d61e25" providerId="ADAL" clId="{3B27B382-47EB-46AC-B4D3-C67296744CA9}" dt="2021-05-13T14:24:44.725" v="53" actId="6264"/>
          <ac:spMkLst>
            <pc:docMk/>
            <pc:sldMk cId="0" sldId="260"/>
            <ac:spMk id="2" creationId="{01328C5C-3D1B-46A6-B8A7-EC7D62450B12}"/>
          </ac:spMkLst>
        </pc:spChg>
        <pc:spChg chg="add del mod">
          <ac:chgData name="Rooney Ribeiro Albuquerque Coelho" userId="ac74b89b-444e-42c3-a3e1-3795a8d61e25" providerId="ADAL" clId="{3B27B382-47EB-46AC-B4D3-C67296744CA9}" dt="2021-05-13T14:24:44.725" v="53" actId="6264"/>
          <ac:spMkLst>
            <pc:docMk/>
            <pc:sldMk cId="0" sldId="260"/>
            <ac:spMk id="3" creationId="{7B379871-6E74-4A4D-8A21-1C9BC2E409FE}"/>
          </ac:spMkLst>
        </pc:spChg>
        <pc:spChg chg="mod ord">
          <ac:chgData name="Rooney Ribeiro Albuquerque Coelho" userId="ac74b89b-444e-42c3-a3e1-3795a8d61e25" providerId="ADAL" clId="{3B27B382-47EB-46AC-B4D3-C67296744CA9}" dt="2021-05-13T14:24:48.039" v="56" actId="6549"/>
          <ac:spMkLst>
            <pc:docMk/>
            <pc:sldMk cId="0" sldId="260"/>
            <ac:spMk id="19458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6:09:32.987" v="362" actId="20577"/>
          <ac:spMkLst>
            <pc:docMk/>
            <pc:sldMk cId="0" sldId="260"/>
            <ac:spMk id="19459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0:54:32.324" v="563" actId="207"/>
        <pc:sldMkLst>
          <pc:docMk/>
          <pc:sldMk cId="0" sldId="261"/>
        </pc:sldMkLst>
        <pc:spChg chg="add del mod">
          <ac:chgData name="Rooney Ribeiro Albuquerque Coelho" userId="ac74b89b-444e-42c3-a3e1-3795a8d61e25" providerId="ADAL" clId="{3B27B382-47EB-46AC-B4D3-C67296744CA9}" dt="2021-05-13T14:25:13.817" v="63" actId="6264"/>
          <ac:spMkLst>
            <pc:docMk/>
            <pc:sldMk cId="0" sldId="261"/>
            <ac:spMk id="4" creationId="{A753A3A6-8478-4566-9C7A-ECA52A361F79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25:16.271" v="64" actId="478"/>
          <ac:spMkLst>
            <pc:docMk/>
            <pc:sldMk cId="0" sldId="261"/>
            <ac:spMk id="5" creationId="{99747F54-7071-483E-920B-0958D8C28D9D}"/>
          </ac:spMkLst>
        </pc:spChg>
        <pc:spChg chg="mod ord">
          <ac:chgData name="Rooney Ribeiro Albuquerque Coelho" userId="ac74b89b-444e-42c3-a3e1-3795a8d61e25" providerId="ADAL" clId="{3B27B382-47EB-46AC-B4D3-C67296744CA9}" dt="2021-05-13T14:25:13.817" v="63" actId="6264"/>
          <ac:spMkLst>
            <pc:docMk/>
            <pc:sldMk cId="0" sldId="261"/>
            <ac:spMk id="2048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32.324" v="563" actId="207"/>
          <ac:spMkLst>
            <pc:docMk/>
            <pc:sldMk cId="0" sldId="261"/>
            <ac:spMk id="2052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2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7" creationId="{00000000-0000-0000-0000-000000000000}"/>
          </ac:spMkLst>
        </pc:spChg>
      </pc:sldChg>
      <pc:sldChg chg="add del ord modTransition">
        <pc:chgData name="Rooney Ribeiro Albuquerque Coelho" userId="ac74b89b-444e-42c3-a3e1-3795a8d61e25" providerId="ADAL" clId="{3B27B382-47EB-46AC-B4D3-C67296744CA9}" dt="2021-05-14T02:30:07.554" v="736" actId="47"/>
        <pc:sldMkLst>
          <pc:docMk/>
          <pc:sldMk cId="0" sldId="262"/>
        </pc:sldMkLst>
      </pc:sldChg>
      <pc:sldChg chg="addSp delSp modSp add del mod chgLayout">
        <pc:chgData name="Rooney Ribeiro Albuquerque Coelho" userId="ac74b89b-444e-42c3-a3e1-3795a8d61e25" providerId="ADAL" clId="{3B27B382-47EB-46AC-B4D3-C67296744CA9}" dt="2021-05-13T14:26:23.289" v="71" actId="478"/>
        <pc:sldMkLst>
          <pc:docMk/>
          <pc:sldMk cId="0" sldId="263"/>
        </pc:sldMkLst>
        <pc:spChg chg="add del mod">
          <ac:chgData name="Rooney Ribeiro Albuquerque Coelho" userId="ac74b89b-444e-42c3-a3e1-3795a8d61e25" providerId="ADAL" clId="{3B27B382-47EB-46AC-B4D3-C67296744CA9}" dt="2021-05-13T14:26:21.942" v="70" actId="6264"/>
          <ac:spMkLst>
            <pc:docMk/>
            <pc:sldMk cId="0" sldId="263"/>
            <ac:spMk id="2" creationId="{2E92E1EA-AA8D-4EED-AA6D-E095C94DCD15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26:23.289" v="71" actId="478"/>
          <ac:spMkLst>
            <pc:docMk/>
            <pc:sldMk cId="0" sldId="263"/>
            <ac:spMk id="3" creationId="{7CE0A002-A6DA-4C8C-9CCA-81E772E54E77}"/>
          </ac:spMkLst>
        </pc:spChg>
        <pc:spChg chg="mod ord">
          <ac:chgData name="Rooney Ribeiro Albuquerque Coelho" userId="ac74b89b-444e-42c3-a3e1-3795a8d61e25" providerId="ADAL" clId="{3B27B382-47EB-46AC-B4D3-C67296744CA9}" dt="2021-05-13T14:26:21.942" v="70" actId="6264"/>
          <ac:spMkLst>
            <pc:docMk/>
            <pc:sldMk cId="0" sldId="263"/>
            <ac:spMk id="21506" creationId="{00000000-0000-0000-0000-000000000000}"/>
          </ac:spMkLst>
        </pc:spChg>
      </pc:sldChg>
      <pc:sldChg chg="addSp delSp modSp add mod chgLayout">
        <pc:chgData name="Rooney Ribeiro Albuquerque Coelho" userId="ac74b89b-444e-42c3-a3e1-3795a8d61e25" providerId="ADAL" clId="{3B27B382-47EB-46AC-B4D3-C67296744CA9}" dt="2021-05-14T00:55:25.030" v="567" actId="207"/>
        <pc:sldMkLst>
          <pc:docMk/>
          <pc:sldMk cId="0" sldId="264"/>
        </pc:sldMkLst>
        <pc:spChg chg="add del mod">
          <ac:chgData name="Rooney Ribeiro Albuquerque Coelho" userId="ac74b89b-444e-42c3-a3e1-3795a8d61e25" providerId="ADAL" clId="{3B27B382-47EB-46AC-B4D3-C67296744CA9}" dt="2021-05-13T14:27:07.481" v="76" actId="6264"/>
          <ac:spMkLst>
            <pc:docMk/>
            <pc:sldMk cId="0" sldId="264"/>
            <ac:spMk id="2" creationId="{48120DAE-31E0-41A7-AAD6-11FD6C855A33}"/>
          </ac:spMkLst>
        </pc:spChg>
        <pc:spChg chg="add del mod">
          <ac:chgData name="Rooney Ribeiro Albuquerque Coelho" userId="ac74b89b-444e-42c3-a3e1-3795a8d61e25" providerId="ADAL" clId="{3B27B382-47EB-46AC-B4D3-C67296744CA9}" dt="2021-05-13T14:27:07.481" v="76" actId="6264"/>
          <ac:spMkLst>
            <pc:docMk/>
            <pc:sldMk cId="0" sldId="264"/>
            <ac:spMk id="3" creationId="{AC38F16E-D461-41E6-822F-26A1D6EFCADD}"/>
          </ac:spMkLst>
        </pc:spChg>
        <pc:spChg chg="mod ord">
          <ac:chgData name="Rooney Ribeiro Albuquerque Coelho" userId="ac74b89b-444e-42c3-a3e1-3795a8d61e25" providerId="ADAL" clId="{3B27B382-47EB-46AC-B4D3-C67296744CA9}" dt="2021-05-13T14:27:07.481" v="76" actId="6264"/>
          <ac:spMkLst>
            <pc:docMk/>
            <pc:sldMk cId="0" sldId="264"/>
            <ac:spMk id="22530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55:25.030" v="567" actId="207"/>
          <ac:spMkLst>
            <pc:docMk/>
            <pc:sldMk cId="0" sldId="264"/>
            <ac:spMk id="22531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0:55:41.141" v="568" actId="207"/>
        <pc:sldMkLst>
          <pc:docMk/>
          <pc:sldMk cId="0" sldId="265"/>
        </pc:sldMkLst>
        <pc:spChg chg="add del mod">
          <ac:chgData name="Rooney Ribeiro Albuquerque Coelho" userId="ac74b89b-444e-42c3-a3e1-3795a8d61e25" providerId="ADAL" clId="{3B27B382-47EB-46AC-B4D3-C67296744CA9}" dt="2021-05-13T14:27:21.137" v="82" actId="6264"/>
          <ac:spMkLst>
            <pc:docMk/>
            <pc:sldMk cId="0" sldId="265"/>
            <ac:spMk id="2" creationId="{C8126CDC-111A-4A27-867C-699E219724B2}"/>
          </ac:spMkLst>
        </pc:spChg>
        <pc:spChg chg="add del mod">
          <ac:chgData name="Rooney Ribeiro Albuquerque Coelho" userId="ac74b89b-444e-42c3-a3e1-3795a8d61e25" providerId="ADAL" clId="{3B27B382-47EB-46AC-B4D3-C67296744CA9}" dt="2021-05-13T14:27:21.137" v="82" actId="6264"/>
          <ac:spMkLst>
            <pc:docMk/>
            <pc:sldMk cId="0" sldId="265"/>
            <ac:spMk id="3" creationId="{5B43D5A5-31C5-44BA-B690-0406FF55662E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27:23.465" v="83" actId="478"/>
          <ac:spMkLst>
            <pc:docMk/>
            <pc:sldMk cId="0" sldId="265"/>
            <ac:spMk id="4" creationId="{48D8D0D5-DA1E-4FC4-AD04-FA42BB2203B1}"/>
          </ac:spMkLst>
        </pc:spChg>
        <pc:spChg chg="mod ord">
          <ac:chgData name="Rooney Ribeiro Albuquerque Coelho" userId="ac74b89b-444e-42c3-a3e1-3795a8d61e25" providerId="ADAL" clId="{3B27B382-47EB-46AC-B4D3-C67296744CA9}" dt="2021-05-13T14:27:21.137" v="82" actId="6264"/>
          <ac:spMkLst>
            <pc:docMk/>
            <pc:sldMk cId="0" sldId="265"/>
            <ac:spMk id="23554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55:41.141" v="568" actId="207"/>
          <ac:spMkLst>
            <pc:docMk/>
            <pc:sldMk cId="0" sldId="265"/>
            <ac:spMk id="23555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1:12:19.059" v="569" actId="207"/>
        <pc:sldMkLst>
          <pc:docMk/>
          <pc:sldMk cId="0" sldId="266"/>
        </pc:sldMkLst>
        <pc:spChg chg="add del mod">
          <ac:chgData name="Rooney Ribeiro Albuquerque Coelho" userId="ac74b89b-444e-42c3-a3e1-3795a8d61e25" providerId="ADAL" clId="{3B27B382-47EB-46AC-B4D3-C67296744CA9}" dt="2021-05-13T14:27:27.911" v="84" actId="6264"/>
          <ac:spMkLst>
            <pc:docMk/>
            <pc:sldMk cId="0" sldId="266"/>
            <ac:spMk id="2" creationId="{4B9CD42F-27D3-4CD2-84A8-B0B8669A1899}"/>
          </ac:spMkLst>
        </pc:spChg>
        <pc:spChg chg="add del mod">
          <ac:chgData name="Rooney Ribeiro Albuquerque Coelho" userId="ac74b89b-444e-42c3-a3e1-3795a8d61e25" providerId="ADAL" clId="{3B27B382-47EB-46AC-B4D3-C67296744CA9}" dt="2021-05-13T14:27:27.911" v="84" actId="6264"/>
          <ac:spMkLst>
            <pc:docMk/>
            <pc:sldMk cId="0" sldId="266"/>
            <ac:spMk id="3" creationId="{826630D9-2C2C-4A64-A893-A047EAB7F775}"/>
          </ac:spMkLst>
        </pc:spChg>
        <pc:spChg chg="mod ord">
          <ac:chgData name="Rooney Ribeiro Albuquerque Coelho" userId="ac74b89b-444e-42c3-a3e1-3795a8d61e25" providerId="ADAL" clId="{3B27B382-47EB-46AC-B4D3-C67296744CA9}" dt="2021-05-13T14:27:35.809" v="89" actId="20577"/>
          <ac:spMkLst>
            <pc:docMk/>
            <pc:sldMk cId="0" sldId="266"/>
            <ac:spMk id="24578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1:12:19.059" v="569" actId="207"/>
          <ac:spMkLst>
            <pc:docMk/>
            <pc:sldMk cId="0" sldId="266"/>
            <ac:spMk id="24579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1:13:01.485" v="574" actId="27636"/>
        <pc:sldMkLst>
          <pc:docMk/>
          <pc:sldMk cId="0" sldId="267"/>
        </pc:sldMkLst>
        <pc:spChg chg="add del mod">
          <ac:chgData name="Rooney Ribeiro Albuquerque Coelho" userId="ac74b89b-444e-42c3-a3e1-3795a8d61e25" providerId="ADAL" clId="{3B27B382-47EB-46AC-B4D3-C67296744CA9}" dt="2021-05-13T14:27:48.446" v="94" actId="6264"/>
          <ac:spMkLst>
            <pc:docMk/>
            <pc:sldMk cId="0" sldId="267"/>
            <ac:spMk id="2" creationId="{D8A915FD-5CC6-4EC8-B36A-C9603C9300D6}"/>
          </ac:spMkLst>
        </pc:spChg>
        <pc:spChg chg="add del mod">
          <ac:chgData name="Rooney Ribeiro Albuquerque Coelho" userId="ac74b89b-444e-42c3-a3e1-3795a8d61e25" providerId="ADAL" clId="{3B27B382-47EB-46AC-B4D3-C67296744CA9}" dt="2021-05-13T14:27:48.446" v="94" actId="6264"/>
          <ac:spMkLst>
            <pc:docMk/>
            <pc:sldMk cId="0" sldId="267"/>
            <ac:spMk id="3" creationId="{63F214D8-F5DB-4CAF-91A1-0B417A94E9D0}"/>
          </ac:spMkLst>
        </pc:spChg>
        <pc:spChg chg="mod ord">
          <ac:chgData name="Rooney Ribeiro Albuquerque Coelho" userId="ac74b89b-444e-42c3-a3e1-3795a8d61e25" providerId="ADAL" clId="{3B27B382-47EB-46AC-B4D3-C67296744CA9}" dt="2021-05-14T01:13:01.485" v="574" actId="27636"/>
          <ac:spMkLst>
            <pc:docMk/>
            <pc:sldMk cId="0" sldId="267"/>
            <ac:spMk id="25602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4:27:48.446" v="94" actId="6264"/>
          <ac:spMkLst>
            <pc:docMk/>
            <pc:sldMk cId="0" sldId="267"/>
            <ac:spMk id="25603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3:06:48.152" v="818" actId="113"/>
        <pc:sldMkLst>
          <pc:docMk/>
          <pc:sldMk cId="0" sldId="268"/>
        </pc:sldMkLst>
        <pc:spChg chg="add del mod">
          <ac:chgData name="Rooney Ribeiro Albuquerque Coelho" userId="ac74b89b-444e-42c3-a3e1-3795a8d61e25" providerId="ADAL" clId="{3B27B382-47EB-46AC-B4D3-C67296744CA9}" dt="2021-05-13T14:27:57.625" v="98" actId="6264"/>
          <ac:spMkLst>
            <pc:docMk/>
            <pc:sldMk cId="0" sldId="268"/>
            <ac:spMk id="2" creationId="{E513E028-1FF9-4775-A2C6-E1ED996FD0AC}"/>
          </ac:spMkLst>
        </pc:spChg>
        <pc:spChg chg="add del mod">
          <ac:chgData name="Rooney Ribeiro Albuquerque Coelho" userId="ac74b89b-444e-42c3-a3e1-3795a8d61e25" providerId="ADAL" clId="{3B27B382-47EB-46AC-B4D3-C67296744CA9}" dt="2021-05-13T14:27:57.625" v="98" actId="6264"/>
          <ac:spMkLst>
            <pc:docMk/>
            <pc:sldMk cId="0" sldId="268"/>
            <ac:spMk id="3" creationId="{2221B767-C5B0-4926-BCA8-4AC3B27E60AD}"/>
          </ac:spMkLst>
        </pc:spChg>
        <pc:spChg chg="mod ord">
          <ac:chgData name="Rooney Ribeiro Albuquerque Coelho" userId="ac74b89b-444e-42c3-a3e1-3795a8d61e25" providerId="ADAL" clId="{3B27B382-47EB-46AC-B4D3-C67296744CA9}" dt="2021-05-14T03:06:48.152" v="818" actId="113"/>
          <ac:spMkLst>
            <pc:docMk/>
            <pc:sldMk cId="0" sldId="268"/>
            <ac:spMk id="26626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3:06:33.815" v="815" actId="14100"/>
          <ac:spMkLst>
            <pc:docMk/>
            <pc:sldMk cId="0" sldId="268"/>
            <ac:spMk id="26627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3:07:11.070" v="825" actId="122"/>
        <pc:sldMkLst>
          <pc:docMk/>
          <pc:sldMk cId="0" sldId="269"/>
        </pc:sldMkLst>
        <pc:spChg chg="add del mod">
          <ac:chgData name="Rooney Ribeiro Albuquerque Coelho" userId="ac74b89b-444e-42c3-a3e1-3795a8d61e25" providerId="ADAL" clId="{3B27B382-47EB-46AC-B4D3-C67296744CA9}" dt="2021-05-13T14:28:06.148" v="103" actId="6264"/>
          <ac:spMkLst>
            <pc:docMk/>
            <pc:sldMk cId="0" sldId="269"/>
            <ac:spMk id="3" creationId="{B20A5E95-B225-47A2-B1CE-83617226D7DF}"/>
          </ac:spMkLst>
        </pc:spChg>
        <pc:spChg chg="add del mod">
          <ac:chgData name="Rooney Ribeiro Albuquerque Coelho" userId="ac74b89b-444e-42c3-a3e1-3795a8d61e25" providerId="ADAL" clId="{3B27B382-47EB-46AC-B4D3-C67296744CA9}" dt="2021-05-13T14:28:06.148" v="103" actId="6264"/>
          <ac:spMkLst>
            <pc:docMk/>
            <pc:sldMk cId="0" sldId="269"/>
            <ac:spMk id="4" creationId="{88616418-609A-45B9-AFF0-79D4EB116276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28:09.409" v="105" actId="478"/>
          <ac:spMkLst>
            <pc:docMk/>
            <pc:sldMk cId="0" sldId="269"/>
            <ac:spMk id="5" creationId="{5AD21272-A3FA-4498-93E2-576F096D2A4B}"/>
          </ac:spMkLst>
        </pc:spChg>
        <pc:spChg chg="mod ord">
          <ac:chgData name="Rooney Ribeiro Albuquerque Coelho" userId="ac74b89b-444e-42c3-a3e1-3795a8d61e25" providerId="ADAL" clId="{3B27B382-47EB-46AC-B4D3-C67296744CA9}" dt="2021-05-13T14:28:06.152" v="104" actId="27636"/>
          <ac:spMkLst>
            <pc:docMk/>
            <pc:sldMk cId="0" sldId="269"/>
            <ac:spMk id="60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3:07:11.070" v="825" actId="122"/>
          <ac:spMkLst>
            <pc:docMk/>
            <pc:sldMk cId="0" sldId="269"/>
            <ac:spMk id="1077" creationId="{00000000-0000-0000-0000-000000000000}"/>
          </ac:spMkLst>
        </pc:spChg>
        <pc:graphicFrameChg chg="mod">
          <ac:chgData name="Rooney Ribeiro Albuquerque Coelho" userId="ac74b89b-444e-42c3-a3e1-3795a8d61e25" providerId="ADAL" clId="{3B27B382-47EB-46AC-B4D3-C67296744CA9}" dt="2021-05-13T14:28:14.178" v="106" actId="1076"/>
          <ac:graphicFrameMkLst>
            <pc:docMk/>
            <pc:sldMk cId="0" sldId="269"/>
            <ac:graphicFrameMk id="1026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3B27B382-47EB-46AC-B4D3-C67296744CA9}" dt="2021-05-14T03:04:34.231" v="795" actId="27636"/>
        <pc:sldMkLst>
          <pc:docMk/>
          <pc:sldMk cId="0" sldId="270"/>
        </pc:sldMkLst>
        <pc:spChg chg="add del mod">
          <ac:chgData name="Rooney Ribeiro Albuquerque Coelho" userId="ac74b89b-444e-42c3-a3e1-3795a8d61e25" providerId="ADAL" clId="{3B27B382-47EB-46AC-B4D3-C67296744CA9}" dt="2021-05-13T14:28:29.094" v="109" actId="6264"/>
          <ac:spMkLst>
            <pc:docMk/>
            <pc:sldMk cId="0" sldId="270"/>
            <ac:spMk id="3" creationId="{D77A142E-A226-425F-9D00-BB8B13398AE5}"/>
          </ac:spMkLst>
        </pc:spChg>
        <pc:spChg chg="add del mod">
          <ac:chgData name="Rooney Ribeiro Albuquerque Coelho" userId="ac74b89b-444e-42c3-a3e1-3795a8d61e25" providerId="ADAL" clId="{3B27B382-47EB-46AC-B4D3-C67296744CA9}" dt="2021-05-13T14:28:29.094" v="109" actId="6264"/>
          <ac:spMkLst>
            <pc:docMk/>
            <pc:sldMk cId="0" sldId="270"/>
            <ac:spMk id="4" creationId="{267C20F7-6778-4EFC-8783-5C76F001B903}"/>
          </ac:spMkLst>
        </pc:spChg>
        <pc:spChg chg="add del mod">
          <ac:chgData name="Rooney Ribeiro Albuquerque Coelho" userId="ac74b89b-444e-42c3-a3e1-3795a8d61e25" providerId="ADAL" clId="{3B27B382-47EB-46AC-B4D3-C67296744CA9}" dt="2021-05-13T14:28:29.094" v="109" actId="6264"/>
          <ac:spMkLst>
            <pc:docMk/>
            <pc:sldMk cId="0" sldId="270"/>
            <ac:spMk id="5" creationId="{66422F54-16EC-48D7-ABC5-F3A103646980}"/>
          </ac:spMkLst>
        </pc:spChg>
        <pc:spChg chg="mod ord">
          <ac:chgData name="Rooney Ribeiro Albuquerque Coelho" userId="ac74b89b-444e-42c3-a3e1-3795a8d61e25" providerId="ADAL" clId="{3B27B382-47EB-46AC-B4D3-C67296744CA9}" dt="2021-05-13T14:28:29.103" v="112" actId="27636"/>
          <ac:spMkLst>
            <pc:docMk/>
            <pc:sldMk cId="0" sldId="270"/>
            <ac:spMk id="10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3:04:34.231" v="795" actId="27636"/>
          <ac:spMkLst>
            <pc:docMk/>
            <pc:sldMk cId="0" sldId="270"/>
            <ac:spMk id="27651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3:04:34.231" v="794" actId="27636"/>
          <ac:spMkLst>
            <pc:docMk/>
            <pc:sldMk cId="0" sldId="270"/>
            <ac:spMk id="27652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3T14:29:07.497" v="133" actId="1035"/>
        <pc:sldMkLst>
          <pc:docMk/>
          <pc:sldMk cId="0" sldId="271"/>
        </pc:sldMkLst>
        <pc:spChg chg="add del mod">
          <ac:chgData name="Rooney Ribeiro Albuquerque Coelho" userId="ac74b89b-444e-42c3-a3e1-3795a8d61e25" providerId="ADAL" clId="{3B27B382-47EB-46AC-B4D3-C67296744CA9}" dt="2021-05-13T14:28:38.397" v="115" actId="6264"/>
          <ac:spMkLst>
            <pc:docMk/>
            <pc:sldMk cId="0" sldId="271"/>
            <ac:spMk id="2" creationId="{C759A463-E657-4B57-A6FA-9F812DCAB549}"/>
          </ac:spMkLst>
        </pc:spChg>
        <pc:spChg chg="add del mod">
          <ac:chgData name="Rooney Ribeiro Albuquerque Coelho" userId="ac74b89b-444e-42c3-a3e1-3795a8d61e25" providerId="ADAL" clId="{3B27B382-47EB-46AC-B4D3-C67296744CA9}" dt="2021-05-13T14:28:38.397" v="115" actId="6264"/>
          <ac:spMkLst>
            <pc:docMk/>
            <pc:sldMk cId="0" sldId="271"/>
            <ac:spMk id="3" creationId="{42D2E504-DD2B-4807-810F-F7A74B927F24}"/>
          </ac:spMkLst>
        </pc:spChg>
        <pc:spChg chg="mod ord">
          <ac:chgData name="Rooney Ribeiro Albuquerque Coelho" userId="ac74b89b-444e-42c3-a3e1-3795a8d61e25" providerId="ADAL" clId="{3B27B382-47EB-46AC-B4D3-C67296744CA9}" dt="2021-05-13T14:28:46.904" v="119" actId="27636"/>
          <ac:spMkLst>
            <pc:docMk/>
            <pc:sldMk cId="0" sldId="271"/>
            <ac:spMk id="1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3T14:29:07.497" v="133" actId="1035"/>
          <ac:spMkLst>
            <pc:docMk/>
            <pc:sldMk cId="0" sldId="271"/>
            <ac:spMk id="205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3T14:29:07.497" v="133" actId="1035"/>
          <ac:spMkLst>
            <pc:docMk/>
            <pc:sldMk cId="0" sldId="271"/>
            <ac:spMk id="2053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4:29:01.098" v="120" actId="1076"/>
          <ac:spMkLst>
            <pc:docMk/>
            <pc:sldMk cId="0" sldId="271"/>
            <ac:spMk id="205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3T14:29:07.497" v="133" actId="1035"/>
          <ac:spMkLst>
            <pc:docMk/>
            <pc:sldMk cId="0" sldId="271"/>
            <ac:spMk id="205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3T14:29:07.497" v="133" actId="1035"/>
          <ac:spMkLst>
            <pc:docMk/>
            <pc:sldMk cId="0" sldId="271"/>
            <ac:spMk id="2057" creationId="{00000000-0000-0000-0000-000000000000}"/>
          </ac:spMkLst>
        </pc:spChg>
        <pc:graphicFrameChg chg="mod">
          <ac:chgData name="Rooney Ribeiro Albuquerque Coelho" userId="ac74b89b-444e-42c3-a3e1-3795a8d61e25" providerId="ADAL" clId="{3B27B382-47EB-46AC-B4D3-C67296744CA9}" dt="2021-05-13T14:29:07.497" v="133" actId="1035"/>
          <ac:graphicFrameMkLst>
            <pc:docMk/>
            <pc:sldMk cId="0" sldId="271"/>
            <ac:graphicFrameMk id="2050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3T14:29:07.497" v="133" actId="1035"/>
          <ac:graphicFrameMkLst>
            <pc:docMk/>
            <pc:sldMk cId="0" sldId="271"/>
            <ac:graphicFrameMk id="2051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3B27B382-47EB-46AC-B4D3-C67296744CA9}" dt="2021-05-13T14:29:24.563" v="138" actId="1076"/>
        <pc:sldMkLst>
          <pc:docMk/>
          <pc:sldMk cId="0" sldId="272"/>
        </pc:sldMkLst>
        <pc:spChg chg="add del mod">
          <ac:chgData name="Rooney Ribeiro Albuquerque Coelho" userId="ac74b89b-444e-42c3-a3e1-3795a8d61e25" providerId="ADAL" clId="{3B27B382-47EB-46AC-B4D3-C67296744CA9}" dt="2021-05-13T14:29:18.351" v="136" actId="6264"/>
          <ac:spMkLst>
            <pc:docMk/>
            <pc:sldMk cId="0" sldId="272"/>
            <ac:spMk id="3" creationId="{B0C3682B-BA9C-4D4B-84DC-4D0A3DA1E37B}"/>
          </ac:spMkLst>
        </pc:spChg>
        <pc:spChg chg="add del mod">
          <ac:chgData name="Rooney Ribeiro Albuquerque Coelho" userId="ac74b89b-444e-42c3-a3e1-3795a8d61e25" providerId="ADAL" clId="{3B27B382-47EB-46AC-B4D3-C67296744CA9}" dt="2021-05-13T14:29:18.351" v="136" actId="6264"/>
          <ac:spMkLst>
            <pc:docMk/>
            <pc:sldMk cId="0" sldId="272"/>
            <ac:spMk id="4" creationId="{D6720B8F-CC65-451D-A614-0E539EC6248A}"/>
          </ac:spMkLst>
        </pc:spChg>
        <pc:spChg chg="mod ord">
          <ac:chgData name="Rooney Ribeiro Albuquerque Coelho" userId="ac74b89b-444e-42c3-a3e1-3795a8d61e25" providerId="ADAL" clId="{3B27B382-47EB-46AC-B4D3-C67296744CA9}" dt="2021-05-13T14:29:18.353" v="137" actId="27636"/>
          <ac:spMkLst>
            <pc:docMk/>
            <pc:sldMk cId="0" sldId="272"/>
            <ac:spMk id="69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4:29:24.563" v="138" actId="1076"/>
          <ac:spMkLst>
            <pc:docMk/>
            <pc:sldMk cId="0" sldId="272"/>
            <ac:spMk id="28678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3:40:04.243" v="1112" actId="6549"/>
        <pc:sldMkLst>
          <pc:docMk/>
          <pc:sldMk cId="0" sldId="273"/>
        </pc:sldMkLst>
        <pc:spChg chg="add del mod">
          <ac:chgData name="Rooney Ribeiro Albuquerque Coelho" userId="ac74b89b-444e-42c3-a3e1-3795a8d61e25" providerId="ADAL" clId="{3B27B382-47EB-46AC-B4D3-C67296744CA9}" dt="2021-05-13T14:29:57.961" v="141" actId="6264"/>
          <ac:spMkLst>
            <pc:docMk/>
            <pc:sldMk cId="0" sldId="273"/>
            <ac:spMk id="5" creationId="{1A07E61F-EEF6-4F54-99DE-71641D615B06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29:59.568" v="143" actId="478"/>
          <ac:spMkLst>
            <pc:docMk/>
            <pc:sldMk cId="0" sldId="273"/>
            <ac:spMk id="6" creationId="{EC2C00CC-2FCE-4AAD-A3E0-3395CD489DC2}"/>
          </ac:spMkLst>
        </pc:spChg>
        <pc:spChg chg="mod ord">
          <ac:chgData name="Rooney Ribeiro Albuquerque Coelho" userId="ac74b89b-444e-42c3-a3e1-3795a8d61e25" providerId="ADAL" clId="{3B27B382-47EB-46AC-B4D3-C67296744CA9}" dt="2021-05-13T14:29:57.964" v="142" actId="27636"/>
          <ac:spMkLst>
            <pc:docMk/>
            <pc:sldMk cId="0" sldId="273"/>
            <ac:spMk id="2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3:40:04.243" v="1112" actId="6549"/>
          <ac:spMkLst>
            <pc:docMk/>
            <pc:sldMk cId="0" sldId="273"/>
            <ac:spMk id="3090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3T14:30:13.864" v="148" actId="1076"/>
        <pc:sldMkLst>
          <pc:docMk/>
          <pc:sldMk cId="0" sldId="274"/>
        </pc:sldMkLst>
        <pc:spChg chg="add del mod">
          <ac:chgData name="Rooney Ribeiro Albuquerque Coelho" userId="ac74b89b-444e-42c3-a3e1-3795a8d61e25" providerId="ADAL" clId="{3B27B382-47EB-46AC-B4D3-C67296744CA9}" dt="2021-05-13T14:30:07.816" v="146" actId="6264"/>
          <ac:spMkLst>
            <pc:docMk/>
            <pc:sldMk cId="0" sldId="274"/>
            <ac:spMk id="2" creationId="{C6C4D337-2D52-4CFF-8E0E-77E23878CB63}"/>
          </ac:spMkLst>
        </pc:spChg>
        <pc:spChg chg="add del mod">
          <ac:chgData name="Rooney Ribeiro Albuquerque Coelho" userId="ac74b89b-444e-42c3-a3e1-3795a8d61e25" providerId="ADAL" clId="{3B27B382-47EB-46AC-B4D3-C67296744CA9}" dt="2021-05-13T14:30:07.816" v="146" actId="6264"/>
          <ac:spMkLst>
            <pc:docMk/>
            <pc:sldMk cId="0" sldId="274"/>
            <ac:spMk id="3" creationId="{4BB52B25-715E-4F07-BE4C-DB3539F5A73A}"/>
          </ac:spMkLst>
        </pc:spChg>
        <pc:spChg chg="mod ord">
          <ac:chgData name="Rooney Ribeiro Albuquerque Coelho" userId="ac74b89b-444e-42c3-a3e1-3795a8d61e25" providerId="ADAL" clId="{3B27B382-47EB-46AC-B4D3-C67296744CA9}" dt="2021-05-13T14:30:07.819" v="147" actId="27636"/>
          <ac:spMkLst>
            <pc:docMk/>
            <pc:sldMk cId="0" sldId="274"/>
            <ac:spMk id="11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4:30:13.864" v="148" actId="1076"/>
          <ac:spMkLst>
            <pc:docMk/>
            <pc:sldMk cId="0" sldId="274"/>
            <ac:spMk id="4103" creationId="{00000000-0000-0000-0000-000000000000}"/>
          </ac:spMkLst>
        </pc:spChg>
      </pc:sldChg>
      <pc:sldChg chg="addSp delSp modSp add mod chgLayout">
        <pc:chgData name="Rooney Ribeiro Albuquerque Coelho" userId="ac74b89b-444e-42c3-a3e1-3795a8d61e25" providerId="ADAL" clId="{3B27B382-47EB-46AC-B4D3-C67296744CA9}" dt="2021-05-13T14:30:46.109" v="154" actId="1036"/>
        <pc:sldMkLst>
          <pc:docMk/>
          <pc:sldMk cId="0" sldId="275"/>
        </pc:sldMkLst>
        <pc:spChg chg="add del mod">
          <ac:chgData name="Rooney Ribeiro Albuquerque Coelho" userId="ac74b89b-444e-42c3-a3e1-3795a8d61e25" providerId="ADAL" clId="{3B27B382-47EB-46AC-B4D3-C67296744CA9}" dt="2021-05-13T14:30:26.302" v="151" actId="6264"/>
          <ac:spMkLst>
            <pc:docMk/>
            <pc:sldMk cId="0" sldId="275"/>
            <ac:spMk id="2" creationId="{AEEED9CC-2F4A-406C-AD1C-1B63EEC379E8}"/>
          </ac:spMkLst>
        </pc:spChg>
        <pc:spChg chg="add del mod">
          <ac:chgData name="Rooney Ribeiro Albuquerque Coelho" userId="ac74b89b-444e-42c3-a3e1-3795a8d61e25" providerId="ADAL" clId="{3B27B382-47EB-46AC-B4D3-C67296744CA9}" dt="2021-05-13T14:30:26.302" v="151" actId="6264"/>
          <ac:spMkLst>
            <pc:docMk/>
            <pc:sldMk cId="0" sldId="275"/>
            <ac:spMk id="3" creationId="{90C3B0AF-DE2E-4258-B2D2-BE301A9DCB05}"/>
          </ac:spMkLst>
        </pc:spChg>
        <pc:spChg chg="mod ord">
          <ac:chgData name="Rooney Ribeiro Albuquerque Coelho" userId="ac74b89b-444e-42c3-a3e1-3795a8d61e25" providerId="ADAL" clId="{3B27B382-47EB-46AC-B4D3-C67296744CA9}" dt="2021-05-13T14:30:26.305" v="152" actId="27636"/>
          <ac:spMkLst>
            <pc:docMk/>
            <pc:sldMk cId="0" sldId="275"/>
            <ac:spMk id="69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4:30:46.109" v="154" actId="1036"/>
          <ac:spMkLst>
            <pc:docMk/>
            <pc:sldMk cId="0" sldId="275"/>
            <ac:spMk id="29702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3:40:13.329" v="1114" actId="6549"/>
        <pc:sldMkLst>
          <pc:docMk/>
          <pc:sldMk cId="0" sldId="276"/>
        </pc:sldMkLst>
        <pc:spChg chg="add del mod">
          <ac:chgData name="Rooney Ribeiro Albuquerque Coelho" userId="ac74b89b-444e-42c3-a3e1-3795a8d61e25" providerId="ADAL" clId="{3B27B382-47EB-46AC-B4D3-C67296744CA9}" dt="2021-05-13T14:30:56.612" v="157" actId="6264"/>
          <ac:spMkLst>
            <pc:docMk/>
            <pc:sldMk cId="0" sldId="276"/>
            <ac:spMk id="3" creationId="{71408DD4-FE18-49E0-8DDA-1993CF8F1686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30:58.342" v="159" actId="478"/>
          <ac:spMkLst>
            <pc:docMk/>
            <pc:sldMk cId="0" sldId="276"/>
            <ac:spMk id="4" creationId="{D22063CC-B109-413E-8415-35331B930250}"/>
          </ac:spMkLst>
        </pc:spChg>
        <pc:spChg chg="mod ord">
          <ac:chgData name="Rooney Ribeiro Albuquerque Coelho" userId="ac74b89b-444e-42c3-a3e1-3795a8d61e25" providerId="ADAL" clId="{3B27B382-47EB-46AC-B4D3-C67296744CA9}" dt="2021-05-13T14:30:56.614" v="158" actId="27636"/>
          <ac:spMkLst>
            <pc:docMk/>
            <pc:sldMk cId="0" sldId="276"/>
            <ac:spMk id="27" creationId="{00000000-0000-0000-0000-000000000000}"/>
          </ac:spMkLst>
        </pc:spChg>
        <pc:spChg chg="add del">
          <ac:chgData name="Rooney Ribeiro Albuquerque Coelho" userId="ac74b89b-444e-42c3-a3e1-3795a8d61e25" providerId="ADAL" clId="{3B27B382-47EB-46AC-B4D3-C67296744CA9}" dt="2021-05-14T03:40:12.139" v="1113" actId="478"/>
          <ac:spMkLst>
            <pc:docMk/>
            <pc:sldMk cId="0" sldId="276"/>
            <ac:spMk id="512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3:40:13.329" v="1114" actId="6549"/>
          <ac:spMkLst>
            <pc:docMk/>
            <pc:sldMk cId="0" sldId="276"/>
            <ac:spMk id="5129" creationId="{00000000-0000-0000-0000-000000000000}"/>
          </ac:spMkLst>
        </pc:spChg>
      </pc:sldChg>
      <pc:sldChg chg="add del ord modTransition">
        <pc:chgData name="Rooney Ribeiro Albuquerque Coelho" userId="ac74b89b-444e-42c3-a3e1-3795a8d61e25" providerId="ADAL" clId="{3B27B382-47EB-46AC-B4D3-C67296744CA9}" dt="2021-05-14T02:35:21.309" v="756" actId="47"/>
        <pc:sldMkLst>
          <pc:docMk/>
          <pc:sldMk cId="0" sldId="277"/>
        </pc:sldMkLst>
      </pc:sldChg>
      <pc:sldChg chg="addSp delSp modSp add del mod chgLayout">
        <pc:chgData name="Rooney Ribeiro Albuquerque Coelho" userId="ac74b89b-444e-42c3-a3e1-3795a8d61e25" providerId="ADAL" clId="{3B27B382-47EB-46AC-B4D3-C67296744CA9}" dt="2021-05-14T03:10:10.557" v="826" actId="47"/>
        <pc:sldMkLst>
          <pc:docMk/>
          <pc:sldMk cId="0" sldId="278"/>
        </pc:sldMkLst>
        <pc:spChg chg="add del mod">
          <ac:chgData name="Rooney Ribeiro Albuquerque Coelho" userId="ac74b89b-444e-42c3-a3e1-3795a8d61e25" providerId="ADAL" clId="{3B27B382-47EB-46AC-B4D3-C67296744CA9}" dt="2021-05-13T14:31:17.516" v="163" actId="6264"/>
          <ac:spMkLst>
            <pc:docMk/>
            <pc:sldMk cId="0" sldId="278"/>
            <ac:spMk id="2" creationId="{FF47B4A6-B485-42A0-8EE8-0F2DEC2D04A6}"/>
          </ac:spMkLst>
        </pc:spChg>
        <pc:spChg chg="add del mod">
          <ac:chgData name="Rooney Ribeiro Albuquerque Coelho" userId="ac74b89b-444e-42c3-a3e1-3795a8d61e25" providerId="ADAL" clId="{3B27B382-47EB-46AC-B4D3-C67296744CA9}" dt="2021-05-13T14:31:17.516" v="163" actId="6264"/>
          <ac:spMkLst>
            <pc:docMk/>
            <pc:sldMk cId="0" sldId="278"/>
            <ac:spMk id="3" creationId="{490C9692-6935-4800-841A-9A75A44ED6A1}"/>
          </ac:spMkLst>
        </pc:spChg>
        <pc:spChg chg="mod ord">
          <ac:chgData name="Rooney Ribeiro Albuquerque Coelho" userId="ac74b89b-444e-42c3-a3e1-3795a8d61e25" providerId="ADAL" clId="{3B27B382-47EB-46AC-B4D3-C67296744CA9}" dt="2021-05-13T14:31:17.532" v="165" actId="27636"/>
          <ac:spMkLst>
            <pc:docMk/>
            <pc:sldMk cId="0" sldId="278"/>
            <ac:spMk id="5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1:24:14.185" v="584" actId="207"/>
          <ac:spMkLst>
            <pc:docMk/>
            <pc:sldMk cId="0" sldId="278"/>
            <ac:spMk id="30722" creationId="{00000000-0000-0000-0000-000000000000}"/>
          </ac:spMkLst>
        </pc:spChg>
      </pc:sldChg>
      <pc:sldChg chg="add del modTransition">
        <pc:chgData name="Rooney Ribeiro Albuquerque Coelho" userId="ac74b89b-444e-42c3-a3e1-3795a8d61e25" providerId="ADAL" clId="{3B27B382-47EB-46AC-B4D3-C67296744CA9}" dt="2021-05-14T01:53:49.253" v="585" actId="47"/>
        <pc:sldMkLst>
          <pc:docMk/>
          <pc:sldMk cId="0" sldId="279"/>
        </pc:sldMkLst>
      </pc:sldChg>
      <pc:sldChg chg="modSp add del mod ord">
        <pc:chgData name="Rooney Ribeiro Albuquerque Coelho" userId="ac74b89b-444e-42c3-a3e1-3795a8d61e25" providerId="ADAL" clId="{3B27B382-47EB-46AC-B4D3-C67296744CA9}" dt="2021-05-14T02:37:52.497" v="759" actId="47"/>
        <pc:sldMkLst>
          <pc:docMk/>
          <pc:sldMk cId="0" sldId="280"/>
        </pc:sldMkLst>
        <pc:spChg chg="mod">
          <ac:chgData name="Rooney Ribeiro Albuquerque Coelho" userId="ac74b89b-444e-42c3-a3e1-3795a8d61e25" providerId="ADAL" clId="{3B27B382-47EB-46AC-B4D3-C67296744CA9}" dt="2021-05-13T14:23:12.755" v="39" actId="27636"/>
          <ac:spMkLst>
            <pc:docMk/>
            <pc:sldMk cId="0" sldId="280"/>
            <ac:spMk id="32771" creationId="{00000000-0000-0000-0000-000000000000}"/>
          </ac:spMkLst>
        </pc:spChg>
      </pc:sldChg>
      <pc:sldChg chg="addSp delSp modSp add del mod ord chgLayout">
        <pc:chgData name="Rooney Ribeiro Albuquerque Coelho" userId="ac74b89b-444e-42c3-a3e1-3795a8d61e25" providerId="ADAL" clId="{3B27B382-47EB-46AC-B4D3-C67296744CA9}" dt="2021-05-14T04:28:12.518" v="1379"/>
        <pc:sldMkLst>
          <pc:docMk/>
          <pc:sldMk cId="0" sldId="281"/>
        </pc:sldMkLst>
        <pc:spChg chg="add del mod">
          <ac:chgData name="Rooney Ribeiro Albuquerque Coelho" userId="ac74b89b-444e-42c3-a3e1-3795a8d61e25" providerId="ADAL" clId="{3B27B382-47EB-46AC-B4D3-C67296744CA9}" dt="2021-05-13T14:32:16.789" v="175" actId="6264"/>
          <ac:spMkLst>
            <pc:docMk/>
            <pc:sldMk cId="0" sldId="281"/>
            <ac:spMk id="2" creationId="{7849CAC1-FAD2-4B08-9712-B7BF244633CF}"/>
          </ac:spMkLst>
        </pc:spChg>
        <pc:spChg chg="add del mod">
          <ac:chgData name="Rooney Ribeiro Albuquerque Coelho" userId="ac74b89b-444e-42c3-a3e1-3795a8d61e25" providerId="ADAL" clId="{3B27B382-47EB-46AC-B4D3-C67296744CA9}" dt="2021-05-13T14:32:16.789" v="175" actId="6264"/>
          <ac:spMkLst>
            <pc:docMk/>
            <pc:sldMk cId="0" sldId="281"/>
            <ac:spMk id="3" creationId="{7BD09B48-7F3A-409F-81DA-5AB166FF0C2D}"/>
          </ac:spMkLst>
        </pc:spChg>
        <pc:spChg chg="mod ord">
          <ac:chgData name="Rooney Ribeiro Albuquerque Coelho" userId="ac74b89b-444e-42c3-a3e1-3795a8d61e25" providerId="ADAL" clId="{3B27B382-47EB-46AC-B4D3-C67296744CA9}" dt="2021-05-14T03:58:33.851" v="1273" actId="20577"/>
          <ac:spMkLst>
            <pc:docMk/>
            <pc:sldMk cId="0" sldId="281"/>
            <ac:spMk id="33794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3:57:46.131" v="1203" actId="6549"/>
          <ac:spMkLst>
            <pc:docMk/>
            <pc:sldMk cId="0" sldId="281"/>
            <ac:spMk id="33857" creationId="{00000000-0000-0000-0000-000000000000}"/>
          </ac:spMkLst>
        </pc:spChg>
        <pc:graphicFrameChg chg="del">
          <ac:chgData name="Rooney Ribeiro Albuquerque Coelho" userId="ac74b89b-444e-42c3-a3e1-3795a8d61e25" providerId="ADAL" clId="{3B27B382-47EB-46AC-B4D3-C67296744CA9}" dt="2021-05-13T14:32:14.681" v="174" actId="478"/>
          <ac:graphicFrameMkLst>
            <pc:docMk/>
            <pc:sldMk cId="0" sldId="281"/>
            <ac:graphicFrameMk id="972075" creationId="{00000000-0000-0000-0000-000000000000}"/>
          </ac:graphicFrameMkLst>
        </pc:graphicFrameChg>
        <pc:picChg chg="add del">
          <ac:chgData name="Rooney Ribeiro Albuquerque Coelho" userId="ac74b89b-444e-42c3-a3e1-3795a8d61e25" providerId="ADAL" clId="{3B27B382-47EB-46AC-B4D3-C67296744CA9}" dt="2021-05-14T03:56:49.412" v="1145" actId="22"/>
          <ac:picMkLst>
            <pc:docMk/>
            <pc:sldMk cId="0" sldId="281"/>
            <ac:picMk id="3" creationId="{76F58B47-466B-4D3D-B4CF-6A9A6F1BBF40}"/>
          </ac:picMkLst>
        </pc:picChg>
        <pc:picChg chg="add mod">
          <ac:chgData name="Rooney Ribeiro Albuquerque Coelho" userId="ac74b89b-444e-42c3-a3e1-3795a8d61e25" providerId="ADAL" clId="{3B27B382-47EB-46AC-B4D3-C67296744CA9}" dt="2021-05-14T03:57:53.858" v="1204" actId="1076"/>
          <ac:picMkLst>
            <pc:docMk/>
            <pc:sldMk cId="0" sldId="281"/>
            <ac:picMk id="5" creationId="{0BB6683B-BE58-4FE0-99EC-688D5CE855F2}"/>
          </ac:picMkLst>
        </pc:picChg>
      </pc:sldChg>
      <pc:sldChg chg="addSp delSp modSp add del mod chgLayout">
        <pc:chgData name="Rooney Ribeiro Albuquerque Coelho" userId="ac74b89b-444e-42c3-a3e1-3795a8d61e25" providerId="ADAL" clId="{3B27B382-47EB-46AC-B4D3-C67296744CA9}" dt="2021-05-14T02:19:46.923" v="666"/>
        <pc:sldMkLst>
          <pc:docMk/>
          <pc:sldMk cId="0" sldId="282"/>
        </pc:sldMkLst>
        <pc:spChg chg="add del mod">
          <ac:chgData name="Rooney Ribeiro Albuquerque Coelho" userId="ac74b89b-444e-42c3-a3e1-3795a8d61e25" providerId="ADAL" clId="{3B27B382-47EB-46AC-B4D3-C67296744CA9}" dt="2021-05-14T00:44:09.610" v="529" actId="6264"/>
          <ac:spMkLst>
            <pc:docMk/>
            <pc:sldMk cId="0" sldId="282"/>
            <ac:spMk id="2" creationId="{8034CFE2-847B-4D60-A88E-7A40AB51D8DA}"/>
          </ac:spMkLst>
        </pc:spChg>
        <pc:spChg chg="add del mod">
          <ac:chgData name="Rooney Ribeiro Albuquerque Coelho" userId="ac74b89b-444e-42c3-a3e1-3795a8d61e25" providerId="ADAL" clId="{3B27B382-47EB-46AC-B4D3-C67296744CA9}" dt="2021-05-14T00:44:09.610" v="529" actId="6264"/>
          <ac:spMkLst>
            <pc:docMk/>
            <pc:sldMk cId="0" sldId="282"/>
            <ac:spMk id="3" creationId="{2CC8759D-82A1-483A-BA4F-284A9963FCB4}"/>
          </ac:spMkLst>
        </pc:spChg>
        <pc:spChg chg="mod ord">
          <ac:chgData name="Rooney Ribeiro Albuquerque Coelho" userId="ac74b89b-444e-42c3-a3e1-3795a8d61e25" providerId="ADAL" clId="{3B27B382-47EB-46AC-B4D3-C67296744CA9}" dt="2021-05-14T02:19:46.923" v="666"/>
          <ac:spMkLst>
            <pc:docMk/>
            <pc:sldMk cId="0" sldId="282"/>
            <ac:spMk id="6148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1:59:16.812" v="602" actId="20577"/>
          <ac:spMkLst>
            <pc:docMk/>
            <pc:sldMk cId="0" sldId="282"/>
            <ac:spMk id="6149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2:20:05.200" v="670" actId="12"/>
        <pc:sldMkLst>
          <pc:docMk/>
          <pc:sldMk cId="0" sldId="283"/>
        </pc:sldMkLst>
        <pc:spChg chg="add del mod">
          <ac:chgData name="Rooney Ribeiro Albuquerque Coelho" userId="ac74b89b-444e-42c3-a3e1-3795a8d61e25" providerId="ADAL" clId="{3B27B382-47EB-46AC-B4D3-C67296744CA9}" dt="2021-05-14T02:19:53.899" v="667" actId="6264"/>
          <ac:spMkLst>
            <pc:docMk/>
            <pc:sldMk cId="0" sldId="283"/>
            <ac:spMk id="2" creationId="{2ACE6373-DE14-4DDD-9573-695DAA312D63}"/>
          </ac:spMkLst>
        </pc:spChg>
        <pc:spChg chg="add del mod">
          <ac:chgData name="Rooney Ribeiro Albuquerque Coelho" userId="ac74b89b-444e-42c3-a3e1-3795a8d61e25" providerId="ADAL" clId="{3B27B382-47EB-46AC-B4D3-C67296744CA9}" dt="2021-05-14T02:19:53.899" v="667" actId="6264"/>
          <ac:spMkLst>
            <pc:docMk/>
            <pc:sldMk cId="0" sldId="283"/>
            <ac:spMk id="3" creationId="{FA65B946-C482-4F23-BC59-7D4FF1E5E618}"/>
          </ac:spMkLst>
        </pc:spChg>
        <pc:spChg chg="mod ord">
          <ac:chgData name="Rooney Ribeiro Albuquerque Coelho" userId="ac74b89b-444e-42c3-a3e1-3795a8d61e25" providerId="ADAL" clId="{3B27B382-47EB-46AC-B4D3-C67296744CA9}" dt="2021-05-14T02:20:05.200" v="670" actId="12"/>
          <ac:spMkLst>
            <pc:docMk/>
            <pc:sldMk cId="0" sldId="283"/>
            <ac:spMk id="7171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2:19:55.558" v="668"/>
          <ac:spMkLst>
            <pc:docMk/>
            <pc:sldMk cId="0" sldId="283"/>
            <ac:spMk id="7172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2:20:30.835" v="682"/>
        <pc:sldMkLst>
          <pc:docMk/>
          <pc:sldMk cId="0" sldId="284"/>
        </pc:sldMkLst>
        <pc:spChg chg="add del mod">
          <ac:chgData name="Rooney Ribeiro Albuquerque Coelho" userId="ac74b89b-444e-42c3-a3e1-3795a8d61e25" providerId="ADAL" clId="{3B27B382-47EB-46AC-B4D3-C67296744CA9}" dt="2021-05-14T02:20:13.727" v="673" actId="6264"/>
          <ac:spMkLst>
            <pc:docMk/>
            <pc:sldMk cId="0" sldId="284"/>
            <ac:spMk id="2" creationId="{36866ED2-3ACC-42FF-80C6-EF05AD0EEE98}"/>
          </ac:spMkLst>
        </pc:spChg>
        <pc:spChg chg="add del mod">
          <ac:chgData name="Rooney Ribeiro Albuquerque Coelho" userId="ac74b89b-444e-42c3-a3e1-3795a8d61e25" providerId="ADAL" clId="{3B27B382-47EB-46AC-B4D3-C67296744CA9}" dt="2021-05-14T02:20:13.727" v="673" actId="6264"/>
          <ac:spMkLst>
            <pc:docMk/>
            <pc:sldMk cId="0" sldId="284"/>
            <ac:spMk id="3" creationId="{0794B61E-1616-4EBF-AEDD-C9034E1784A0}"/>
          </ac:spMkLst>
        </pc:spChg>
        <pc:spChg chg="add del mod">
          <ac:chgData name="Rooney Ribeiro Albuquerque Coelho" userId="ac74b89b-444e-42c3-a3e1-3795a8d61e25" providerId="ADAL" clId="{3B27B382-47EB-46AC-B4D3-C67296744CA9}" dt="2021-05-14T02:20:16.200" v="676" actId="6264"/>
          <ac:spMkLst>
            <pc:docMk/>
            <pc:sldMk cId="0" sldId="284"/>
            <ac:spMk id="4" creationId="{30925869-C33A-4554-8DDB-6B8A31A97191}"/>
          </ac:spMkLst>
        </pc:spChg>
        <pc:spChg chg="add del mod">
          <ac:chgData name="Rooney Ribeiro Albuquerque Coelho" userId="ac74b89b-444e-42c3-a3e1-3795a8d61e25" providerId="ADAL" clId="{3B27B382-47EB-46AC-B4D3-C67296744CA9}" dt="2021-05-14T02:20:16.200" v="676" actId="6264"/>
          <ac:spMkLst>
            <pc:docMk/>
            <pc:sldMk cId="0" sldId="284"/>
            <ac:spMk id="5" creationId="{820E7C84-67A0-436B-B5A3-DA4497D0841A}"/>
          </ac:spMkLst>
        </pc:spChg>
        <pc:spChg chg="add del mod ord">
          <ac:chgData name="Rooney Ribeiro Albuquerque Coelho" userId="ac74b89b-444e-42c3-a3e1-3795a8d61e25" providerId="ADAL" clId="{3B27B382-47EB-46AC-B4D3-C67296744CA9}" dt="2021-05-14T02:20:26.318" v="681" actId="700"/>
          <ac:spMkLst>
            <pc:docMk/>
            <pc:sldMk cId="0" sldId="284"/>
            <ac:spMk id="6" creationId="{A1FE806E-2D0A-4110-8ACD-C85E66182342}"/>
          </ac:spMkLst>
        </pc:spChg>
        <pc:spChg chg="add mod">
          <ac:chgData name="Rooney Ribeiro Albuquerque Coelho" userId="ac74b89b-444e-42c3-a3e1-3795a8d61e25" providerId="ADAL" clId="{3B27B382-47EB-46AC-B4D3-C67296744CA9}" dt="2021-05-14T02:20:30.835" v="682"/>
          <ac:spMkLst>
            <pc:docMk/>
            <pc:sldMk cId="0" sldId="284"/>
            <ac:spMk id="9" creationId="{F09874BA-6378-4B7F-B6FC-6964DB180876}"/>
          </ac:spMkLst>
        </pc:spChg>
        <pc:spChg chg="del mod ord">
          <ac:chgData name="Rooney Ribeiro Albuquerque Coelho" userId="ac74b89b-444e-42c3-a3e1-3795a8d61e25" providerId="ADAL" clId="{3B27B382-47EB-46AC-B4D3-C67296744CA9}" dt="2021-05-14T02:20:20.426" v="679" actId="478"/>
          <ac:spMkLst>
            <pc:docMk/>
            <pc:sldMk cId="0" sldId="284"/>
            <ac:spMk id="8195" creationId="{00000000-0000-0000-0000-000000000000}"/>
          </ac:spMkLst>
        </pc:spChg>
        <pc:graphicFrameChg chg="mod ord">
          <ac:chgData name="Rooney Ribeiro Albuquerque Coelho" userId="ac74b89b-444e-42c3-a3e1-3795a8d61e25" providerId="ADAL" clId="{3B27B382-47EB-46AC-B4D3-C67296744CA9}" dt="2021-05-14T02:20:26.318" v="681" actId="700"/>
          <ac:graphicFrameMkLst>
            <pc:docMk/>
            <pc:sldMk cId="0" sldId="284"/>
            <ac:graphicFrameMk id="8194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3B27B382-47EB-46AC-B4D3-C67296744CA9}" dt="2021-05-14T02:18:35.883" v="609" actId="47"/>
        <pc:sldMkLst>
          <pc:docMk/>
          <pc:sldMk cId="0" sldId="285"/>
        </pc:sldMkLst>
      </pc:sldChg>
      <pc:sldChg chg="add del">
        <pc:chgData name="Rooney Ribeiro Albuquerque Coelho" userId="ac74b89b-444e-42c3-a3e1-3795a8d61e25" providerId="ADAL" clId="{3B27B382-47EB-46AC-B4D3-C67296744CA9}" dt="2021-05-14T02:18:35.883" v="609" actId="47"/>
        <pc:sldMkLst>
          <pc:docMk/>
          <pc:sldMk cId="0" sldId="286"/>
        </pc:sldMkLst>
      </pc:sldChg>
      <pc:sldChg chg="add del">
        <pc:chgData name="Rooney Ribeiro Albuquerque Coelho" userId="ac74b89b-444e-42c3-a3e1-3795a8d61e25" providerId="ADAL" clId="{3B27B382-47EB-46AC-B4D3-C67296744CA9}" dt="2021-05-14T02:18:35.883" v="609" actId="47"/>
        <pc:sldMkLst>
          <pc:docMk/>
          <pc:sldMk cId="0" sldId="287"/>
        </pc:sldMkLst>
      </pc:sldChg>
      <pc:sldChg chg="addSp delSp modSp add del mod chgLayout">
        <pc:chgData name="Rooney Ribeiro Albuquerque Coelho" userId="ac74b89b-444e-42c3-a3e1-3795a8d61e25" providerId="ADAL" clId="{3B27B382-47EB-46AC-B4D3-C67296744CA9}" dt="2021-05-14T02:22:47.306" v="723" actId="1076"/>
        <pc:sldMkLst>
          <pc:docMk/>
          <pc:sldMk cId="0" sldId="288"/>
        </pc:sldMkLst>
        <pc:spChg chg="add del mod">
          <ac:chgData name="Rooney Ribeiro Albuquerque Coelho" userId="ac74b89b-444e-42c3-a3e1-3795a8d61e25" providerId="ADAL" clId="{3B27B382-47EB-46AC-B4D3-C67296744CA9}" dt="2021-05-13T14:33:45.984" v="177" actId="6264"/>
          <ac:spMkLst>
            <pc:docMk/>
            <pc:sldMk cId="0" sldId="288"/>
            <ac:spMk id="2" creationId="{69599212-215E-43B8-B792-1A80FBC31FEF}"/>
          </ac:spMkLst>
        </pc:spChg>
        <pc:spChg chg="add del mod">
          <ac:chgData name="Rooney Ribeiro Albuquerque Coelho" userId="ac74b89b-444e-42c3-a3e1-3795a8d61e25" providerId="ADAL" clId="{3B27B382-47EB-46AC-B4D3-C67296744CA9}" dt="2021-05-13T14:33:45.984" v="177" actId="6264"/>
          <ac:spMkLst>
            <pc:docMk/>
            <pc:sldMk cId="0" sldId="288"/>
            <ac:spMk id="3" creationId="{645654E0-02BD-40BF-849B-172D9422EE23}"/>
          </ac:spMkLst>
        </pc:spChg>
        <pc:spChg chg="mod ord">
          <ac:chgData name="Rooney Ribeiro Albuquerque Coelho" userId="ac74b89b-444e-42c3-a3e1-3795a8d61e25" providerId="ADAL" clId="{3B27B382-47EB-46AC-B4D3-C67296744CA9}" dt="2021-05-13T14:33:45.984" v="179" actId="27636"/>
          <ac:spMkLst>
            <pc:docMk/>
            <pc:sldMk cId="0" sldId="288"/>
            <ac:spMk id="9220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2:22:42.213" v="722" actId="6549"/>
          <ac:spMkLst>
            <pc:docMk/>
            <pc:sldMk cId="0" sldId="288"/>
            <ac:spMk id="9221" creationId="{00000000-0000-0000-0000-000000000000}"/>
          </ac:spMkLst>
        </pc:spChg>
        <pc:graphicFrameChg chg="del mod">
          <ac:chgData name="Rooney Ribeiro Albuquerque Coelho" userId="ac74b89b-444e-42c3-a3e1-3795a8d61e25" providerId="ADAL" clId="{3B27B382-47EB-46AC-B4D3-C67296744CA9}" dt="2021-05-14T02:22:40.545" v="719" actId="478"/>
          <ac:graphicFrameMkLst>
            <pc:docMk/>
            <pc:sldMk cId="0" sldId="288"/>
            <ac:graphicFrameMk id="9218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4T02:22:47.306" v="723" actId="1076"/>
          <ac:graphicFrameMkLst>
            <pc:docMk/>
            <pc:sldMk cId="0" sldId="288"/>
            <ac:graphicFrameMk id="9219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3B27B382-47EB-46AC-B4D3-C67296744CA9}" dt="2021-05-14T00:45:39.055" v="536" actId="1076"/>
        <pc:sldMkLst>
          <pc:docMk/>
          <pc:sldMk cId="0" sldId="289"/>
        </pc:sldMkLst>
        <pc:spChg chg="add del mod">
          <ac:chgData name="Rooney Ribeiro Albuquerque Coelho" userId="ac74b89b-444e-42c3-a3e1-3795a8d61e25" providerId="ADAL" clId="{3B27B382-47EB-46AC-B4D3-C67296744CA9}" dt="2021-05-13T14:33:53.363" v="180" actId="6264"/>
          <ac:spMkLst>
            <pc:docMk/>
            <pc:sldMk cId="0" sldId="289"/>
            <ac:spMk id="2" creationId="{0D4592F6-71DF-456D-84D4-BAE702F992EB}"/>
          </ac:spMkLst>
        </pc:spChg>
        <pc:spChg chg="add del mod">
          <ac:chgData name="Rooney Ribeiro Albuquerque Coelho" userId="ac74b89b-444e-42c3-a3e1-3795a8d61e25" providerId="ADAL" clId="{3B27B382-47EB-46AC-B4D3-C67296744CA9}" dt="2021-05-14T00:45:22.967" v="533" actId="6264"/>
          <ac:spMkLst>
            <pc:docMk/>
            <pc:sldMk cId="0" sldId="289"/>
            <ac:spMk id="2" creationId="{F165DF38-28E7-4783-B3EA-2FEC7854D44B}"/>
          </ac:spMkLst>
        </pc:spChg>
        <pc:spChg chg="add del mod">
          <ac:chgData name="Rooney Ribeiro Albuquerque Coelho" userId="ac74b89b-444e-42c3-a3e1-3795a8d61e25" providerId="ADAL" clId="{3B27B382-47EB-46AC-B4D3-C67296744CA9}" dt="2021-05-14T00:45:22.967" v="533" actId="6264"/>
          <ac:spMkLst>
            <pc:docMk/>
            <pc:sldMk cId="0" sldId="289"/>
            <ac:spMk id="3" creationId="{7D353D61-6334-4854-8166-CD6E795FE484}"/>
          </ac:spMkLst>
        </pc:spChg>
        <pc:spChg chg="add del mod">
          <ac:chgData name="Rooney Ribeiro Albuquerque Coelho" userId="ac74b89b-444e-42c3-a3e1-3795a8d61e25" providerId="ADAL" clId="{3B27B382-47EB-46AC-B4D3-C67296744CA9}" dt="2021-05-13T14:33:53.363" v="180" actId="6264"/>
          <ac:spMkLst>
            <pc:docMk/>
            <pc:sldMk cId="0" sldId="289"/>
            <ac:spMk id="3" creationId="{96535DD5-29B7-4B75-805B-2FA916410E45}"/>
          </ac:spMkLst>
        </pc:spChg>
        <pc:spChg chg="mod ord">
          <ac:chgData name="Rooney Ribeiro Albuquerque Coelho" userId="ac74b89b-444e-42c3-a3e1-3795a8d61e25" providerId="ADAL" clId="{3B27B382-47EB-46AC-B4D3-C67296744CA9}" dt="2021-05-14T00:45:22.967" v="533" actId="6264"/>
          <ac:spMkLst>
            <pc:docMk/>
            <pc:sldMk cId="0" sldId="289"/>
            <ac:spMk id="1024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45:39.055" v="536" actId="1076"/>
          <ac:spMkLst>
            <pc:docMk/>
            <pc:sldMk cId="0" sldId="289"/>
            <ac:spMk id="10244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45:26.573" v="535" actId="20577"/>
          <ac:spMkLst>
            <pc:docMk/>
            <pc:sldMk cId="0" sldId="289"/>
            <ac:spMk id="10245" creationId="{00000000-0000-0000-0000-000000000000}"/>
          </ac:spMkLst>
        </pc:spChg>
        <pc:graphicFrameChg chg="mod">
          <ac:chgData name="Rooney Ribeiro Albuquerque Coelho" userId="ac74b89b-444e-42c3-a3e1-3795a8d61e25" providerId="ADAL" clId="{3B27B382-47EB-46AC-B4D3-C67296744CA9}" dt="2021-05-14T00:45:39.055" v="536" actId="1076"/>
          <ac:graphicFrameMkLst>
            <pc:docMk/>
            <pc:sldMk cId="0" sldId="289"/>
            <ac:graphicFrameMk id="10242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0" sldId="290"/>
        </pc:sldMkLst>
        <pc:spChg chg="add del mod">
          <ac:chgData name="Rooney Ribeiro Albuquerque Coelho" userId="ac74b89b-444e-42c3-a3e1-3795a8d61e25" providerId="ADAL" clId="{3B27B382-47EB-46AC-B4D3-C67296744CA9}" dt="2021-05-14T00:45:55.768" v="541" actId="6264"/>
          <ac:spMkLst>
            <pc:docMk/>
            <pc:sldMk cId="0" sldId="290"/>
            <ac:spMk id="2" creationId="{E9482783-1310-44DE-8F48-788B623F1763}"/>
          </ac:spMkLst>
        </pc:spChg>
        <pc:spChg chg="add del mod">
          <ac:chgData name="Rooney Ribeiro Albuquerque Coelho" userId="ac74b89b-444e-42c3-a3e1-3795a8d61e25" providerId="ADAL" clId="{3B27B382-47EB-46AC-B4D3-C67296744CA9}" dt="2021-05-14T00:45:55.768" v="541" actId="6264"/>
          <ac:spMkLst>
            <pc:docMk/>
            <pc:sldMk cId="0" sldId="290"/>
            <ac:spMk id="3" creationId="{160A3658-A829-4269-A102-9F1A62660D45}"/>
          </ac:spMkLst>
        </pc:spChg>
        <pc:spChg chg="mod ord">
          <ac:chgData name="Rooney Ribeiro Albuquerque Coelho" userId="ac74b89b-444e-42c3-a3e1-3795a8d61e25" providerId="ADAL" clId="{3B27B382-47EB-46AC-B4D3-C67296744CA9}" dt="2021-05-14T00:45:55.772" v="542" actId="27636"/>
          <ac:spMkLst>
            <pc:docMk/>
            <pc:sldMk cId="0" sldId="290"/>
            <ac:spMk id="37928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45:55.773" v="543" actId="27636"/>
          <ac:spMkLst>
            <pc:docMk/>
            <pc:sldMk cId="0" sldId="290"/>
            <ac:spMk id="37929" creationId="{00000000-0000-0000-0000-000000000000}"/>
          </ac:spMkLst>
        </pc:spChg>
        <pc:graphicFrameChg chg="del">
          <ac:chgData name="Rooney Ribeiro Albuquerque Coelho" userId="ac74b89b-444e-42c3-a3e1-3795a8d61e25" providerId="ADAL" clId="{3B27B382-47EB-46AC-B4D3-C67296744CA9}" dt="2021-05-14T00:45:54.015" v="540" actId="478"/>
          <ac:graphicFrameMkLst>
            <pc:docMk/>
            <pc:sldMk cId="0" sldId="290"/>
            <ac:graphicFrameMk id="981215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0" sldId="291"/>
        </pc:sldMkLst>
        <pc:spChg chg="add del mod">
          <ac:chgData name="Rooney Ribeiro Albuquerque Coelho" userId="ac74b89b-444e-42c3-a3e1-3795a8d61e25" providerId="ADAL" clId="{3B27B382-47EB-46AC-B4D3-C67296744CA9}" dt="2021-05-14T00:47:10.622" v="550" actId="6264"/>
          <ac:spMkLst>
            <pc:docMk/>
            <pc:sldMk cId="0" sldId="291"/>
            <ac:spMk id="3" creationId="{88544DB7-4EC3-46E1-932F-708082390D24}"/>
          </ac:spMkLst>
        </pc:spChg>
        <pc:spChg chg="add del mod">
          <ac:chgData name="Rooney Ribeiro Albuquerque Coelho" userId="ac74b89b-444e-42c3-a3e1-3795a8d61e25" providerId="ADAL" clId="{3B27B382-47EB-46AC-B4D3-C67296744CA9}" dt="2021-05-14T00:47:10.622" v="550" actId="6264"/>
          <ac:spMkLst>
            <pc:docMk/>
            <pc:sldMk cId="0" sldId="291"/>
            <ac:spMk id="4" creationId="{F9E70BA5-CBCD-4DAB-8C86-BC1EA2A95A68}"/>
          </ac:spMkLst>
        </pc:spChg>
        <pc:spChg chg="mod ord">
          <ac:chgData name="Rooney Ribeiro Albuquerque Coelho" userId="ac74b89b-444e-42c3-a3e1-3795a8d61e25" providerId="ADAL" clId="{3B27B382-47EB-46AC-B4D3-C67296744CA9}" dt="2021-05-14T00:47:21.384" v="556" actId="6549"/>
          <ac:spMkLst>
            <pc:docMk/>
            <pc:sldMk cId="0" sldId="291"/>
            <ac:spMk id="11267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47:10.622" v="550" actId="6264"/>
          <ac:spMkLst>
            <pc:docMk/>
            <pc:sldMk cId="0" sldId="291"/>
            <ac:spMk id="11269" creationId="{00000000-0000-0000-0000-000000000000}"/>
          </ac:spMkLst>
        </pc:spChg>
        <pc:grpChg chg="mod">
          <ac:chgData name="Rooney Ribeiro Albuquerque Coelho" userId="ac74b89b-444e-42c3-a3e1-3795a8d61e25" providerId="ADAL" clId="{3B27B382-47EB-46AC-B4D3-C67296744CA9}" dt="2021-05-14T00:47:29.301" v="557" actId="1076"/>
          <ac:grpSpMkLst>
            <pc:docMk/>
            <pc:sldMk cId="0" sldId="291"/>
            <ac:grpSpMk id="2" creationId="{00000000-0000-0000-0000-000000000000}"/>
          </ac:grpSpMkLst>
        </pc:grpChg>
      </pc:sldChg>
      <pc:sldChg chg="addSp delSp modSp add del mod chgLayout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0" sldId="292"/>
        </pc:sldMkLst>
        <pc:spChg chg="add del mod">
          <ac:chgData name="Rooney Ribeiro Albuquerque Coelho" userId="ac74b89b-444e-42c3-a3e1-3795a8d61e25" providerId="ADAL" clId="{3B27B382-47EB-46AC-B4D3-C67296744CA9}" dt="2021-05-14T00:47:37.118" v="558" actId="6264"/>
          <ac:spMkLst>
            <pc:docMk/>
            <pc:sldMk cId="0" sldId="292"/>
            <ac:spMk id="2" creationId="{1B4844D8-A052-4309-91BD-980C8C25F305}"/>
          </ac:spMkLst>
        </pc:spChg>
        <pc:spChg chg="add del mod">
          <ac:chgData name="Rooney Ribeiro Albuquerque Coelho" userId="ac74b89b-444e-42c3-a3e1-3795a8d61e25" providerId="ADAL" clId="{3B27B382-47EB-46AC-B4D3-C67296744CA9}" dt="2021-05-14T00:47:37.118" v="558" actId="6264"/>
          <ac:spMkLst>
            <pc:docMk/>
            <pc:sldMk cId="0" sldId="292"/>
            <ac:spMk id="3" creationId="{6035512B-A6B1-43F8-A76B-2E67A35E2742}"/>
          </ac:spMkLst>
        </pc:spChg>
        <pc:spChg chg="mod ord">
          <ac:chgData name="Rooney Ribeiro Albuquerque Coelho" userId="ac74b89b-444e-42c3-a3e1-3795a8d61e25" providerId="ADAL" clId="{3B27B382-47EB-46AC-B4D3-C67296744CA9}" dt="2021-05-14T00:47:37.118" v="558" actId="6264"/>
          <ac:spMkLst>
            <pc:docMk/>
            <pc:sldMk cId="0" sldId="292"/>
            <ac:spMk id="8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47:41.510" v="559" actId="6549"/>
          <ac:spMkLst>
            <pc:docMk/>
            <pc:sldMk cId="0" sldId="292"/>
            <ac:spMk id="12293" creationId="{00000000-0000-0000-0000-000000000000}"/>
          </ac:spMkLst>
        </pc:spChg>
      </pc:sldChg>
      <pc:sldChg chg="modSp mod">
        <pc:chgData name="Rooney Ribeiro Albuquerque Coelho" userId="ac74b89b-444e-42c3-a3e1-3795a8d61e25" providerId="ADAL" clId="{3B27B382-47EB-46AC-B4D3-C67296744CA9}" dt="2021-05-14T05:46:22.826" v="2094" actId="2057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3B27B382-47EB-46AC-B4D3-C67296744CA9}" dt="2021-05-14T05:46:22.826" v="2094" actId="20577"/>
          <ac:spMkLst>
            <pc:docMk/>
            <pc:sldMk cId="2133982734" sldId="293"/>
            <ac:spMk id="3" creationId="{6760F02F-26F3-4475-BB97-7FB4AF569018}"/>
          </ac:spMkLst>
        </pc:spChg>
      </pc:sldChg>
      <pc:sldChg chg="new del">
        <pc:chgData name="Rooney Ribeiro Albuquerque Coelho" userId="ac74b89b-444e-42c3-a3e1-3795a8d61e25" providerId="ADAL" clId="{3B27B382-47EB-46AC-B4D3-C67296744CA9}" dt="2021-05-13T14:34:03.539" v="182" actId="47"/>
        <pc:sldMkLst>
          <pc:docMk/>
          <pc:sldMk cId="3083612978" sldId="294"/>
        </pc:sldMkLst>
      </pc:sldChg>
      <pc:sldChg chg="add del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0" sldId="295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4164364976" sldId="295"/>
        </pc:sldMkLst>
      </pc:sldChg>
      <pc:sldChg chg="add del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0" sldId="296"/>
        </pc:sldMkLst>
      </pc:sldChg>
      <pc:sldChg chg="add del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0" sldId="297"/>
        </pc:sldMkLst>
      </pc:sldChg>
      <pc:sldChg chg="modSp add del mod">
        <pc:chgData name="Rooney Ribeiro Albuquerque Coelho" userId="ac74b89b-444e-42c3-a3e1-3795a8d61e25" providerId="ADAL" clId="{3B27B382-47EB-46AC-B4D3-C67296744CA9}" dt="2021-05-13T14:24:09.781" v="49" actId="6549"/>
        <pc:sldMkLst>
          <pc:docMk/>
          <pc:sldMk cId="2276545691" sldId="298"/>
        </pc:sldMkLst>
        <pc:spChg chg="mod">
          <ac:chgData name="Rooney Ribeiro Albuquerque Coelho" userId="ac74b89b-444e-42c3-a3e1-3795a8d61e25" providerId="ADAL" clId="{3B27B382-47EB-46AC-B4D3-C67296744CA9}" dt="2021-05-13T14:24:09.781" v="49" actId="6549"/>
          <ac:spMkLst>
            <pc:docMk/>
            <pc:sldMk cId="2276545691" sldId="298"/>
            <ac:spMk id="17411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2:19:40.909" v="665"/>
        <pc:sldMkLst>
          <pc:docMk/>
          <pc:sldMk cId="3295349452" sldId="299"/>
        </pc:sldMkLst>
        <pc:spChg chg="add del mod">
          <ac:chgData name="Rooney Ribeiro Albuquerque Coelho" userId="ac74b89b-444e-42c3-a3e1-3795a8d61e25" providerId="ADAL" clId="{3B27B382-47EB-46AC-B4D3-C67296744CA9}" dt="2021-05-13T14:31:38.976" v="169" actId="478"/>
          <ac:spMkLst>
            <pc:docMk/>
            <pc:sldMk cId="3295349452" sldId="299"/>
            <ac:spMk id="3" creationId="{594F8581-7B70-47BF-87DA-EC3C78941ED1}"/>
          </ac:spMkLst>
        </pc:spChg>
        <pc:spChg chg="add del mod">
          <ac:chgData name="Rooney Ribeiro Albuquerque Coelho" userId="ac74b89b-444e-42c3-a3e1-3795a8d61e25" providerId="ADAL" clId="{3B27B382-47EB-46AC-B4D3-C67296744CA9}" dt="2021-05-13T14:31:49.962" v="171" actId="6264"/>
          <ac:spMkLst>
            <pc:docMk/>
            <pc:sldMk cId="3295349452" sldId="299"/>
            <ac:spMk id="4" creationId="{E8E48506-1B7A-4CD6-8AE4-7E4EC3B7C054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31:53.145" v="173" actId="478"/>
          <ac:spMkLst>
            <pc:docMk/>
            <pc:sldMk cId="3295349452" sldId="299"/>
            <ac:spMk id="5" creationId="{770CAB50-7B61-4769-AE21-84167CC3EF2E}"/>
          </ac:spMkLst>
        </pc:spChg>
        <pc:spChg chg="mod ord">
          <ac:chgData name="Rooney Ribeiro Albuquerque Coelho" userId="ac74b89b-444e-42c3-a3e1-3795a8d61e25" providerId="ADAL" clId="{3B27B382-47EB-46AC-B4D3-C67296744CA9}" dt="2021-05-14T02:19:40.909" v="665"/>
          <ac:spMkLst>
            <pc:docMk/>
            <pc:sldMk cId="3295349452" sldId="299"/>
            <ac:spMk id="33794" creationId="{00000000-0000-0000-0000-000000000000}"/>
          </ac:spMkLst>
        </pc:spChg>
        <pc:spChg chg="del">
          <ac:chgData name="Rooney Ribeiro Albuquerque Coelho" userId="ac74b89b-444e-42c3-a3e1-3795a8d61e25" providerId="ADAL" clId="{3B27B382-47EB-46AC-B4D3-C67296744CA9}" dt="2021-05-13T14:31:36.848" v="168" actId="478"/>
          <ac:spMkLst>
            <pc:docMk/>
            <pc:sldMk cId="3295349452" sldId="299"/>
            <ac:spMk id="33857" creationId="{00000000-0000-0000-0000-000000000000}"/>
          </ac:spMkLst>
        </pc:spChg>
        <pc:graphicFrameChg chg="mod modGraphic">
          <ac:chgData name="Rooney Ribeiro Albuquerque Coelho" userId="ac74b89b-444e-42c3-a3e1-3795a8d61e25" providerId="ADAL" clId="{3B27B382-47EB-46AC-B4D3-C67296744CA9}" dt="2021-05-14T01:59:49.444" v="608" actId="6549"/>
          <ac:graphicFrameMkLst>
            <pc:docMk/>
            <pc:sldMk cId="3295349452" sldId="299"/>
            <ac:graphicFrameMk id="972075" creationId="{00000000-0000-0000-0000-000000000000}"/>
          </ac:graphicFrameMkLst>
        </pc:graphicFrameChg>
      </pc:sldChg>
      <pc:sldChg chg="addSp delSp modSp add del mod modClrScheme chgLayout">
        <pc:chgData name="Rooney Ribeiro Albuquerque Coelho" userId="ac74b89b-444e-42c3-a3e1-3795a8d61e25" providerId="ADAL" clId="{3B27B382-47EB-46AC-B4D3-C67296744CA9}" dt="2021-05-13T16:03:08.679" v="286" actId="20577"/>
        <pc:sldMkLst>
          <pc:docMk/>
          <pc:sldMk cId="0" sldId="300"/>
        </pc:sldMkLst>
        <pc:spChg chg="add mod ord">
          <ac:chgData name="Rooney Ribeiro Albuquerque Coelho" userId="ac74b89b-444e-42c3-a3e1-3795a8d61e25" providerId="ADAL" clId="{3B27B382-47EB-46AC-B4D3-C67296744CA9}" dt="2021-05-13T16:03:08.679" v="286" actId="20577"/>
          <ac:spMkLst>
            <pc:docMk/>
            <pc:sldMk cId="0" sldId="300"/>
            <ac:spMk id="2" creationId="{F76BB7AA-1991-4E54-8445-FDE7DA8D9FF7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2:45.891" v="218" actId="478"/>
          <ac:spMkLst>
            <pc:docMk/>
            <pc:sldMk cId="0" sldId="300"/>
            <ac:spMk id="3" creationId="{F3675FEA-6520-4240-A714-569469326546}"/>
          </ac:spMkLst>
        </pc:spChg>
        <pc:spChg chg="del">
          <ac:chgData name="Rooney Ribeiro Albuquerque Coelho" userId="ac74b89b-444e-42c3-a3e1-3795a8d61e25" providerId="ADAL" clId="{3B27B382-47EB-46AC-B4D3-C67296744CA9}" dt="2021-05-13T16:00:22.695" v="203" actId="478"/>
          <ac:spMkLst>
            <pc:docMk/>
            <pc:sldMk cId="0" sldId="300"/>
            <ac:spMk id="32770" creationId="{AE4BA0F3-C365-4355-A6F8-2EB49A8DCEC0}"/>
          </ac:spMkLst>
        </pc:spChg>
        <pc:graphicFrameChg chg="add mod">
          <ac:chgData name="Rooney Ribeiro Albuquerque Coelho" userId="ac74b89b-444e-42c3-a3e1-3795a8d61e25" providerId="ADAL" clId="{3B27B382-47EB-46AC-B4D3-C67296744CA9}" dt="2021-05-13T16:02:07.928" v="215" actId="1076"/>
          <ac:graphicFrameMkLst>
            <pc:docMk/>
            <pc:sldMk cId="0" sldId="300"/>
            <ac:graphicFrameMk id="4" creationId="{3ADFA21D-B70C-488B-B085-F7709D7587E5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3T16:02:05.371" v="214" actId="1076"/>
          <ac:graphicFrameMkLst>
            <pc:docMk/>
            <pc:sldMk cId="0" sldId="300"/>
            <ac:graphicFrameMk id="32772" creationId="{0C744DCB-37E4-4048-A302-212FC91793A3}"/>
          </ac:graphicFrameMkLst>
        </pc:graphicFrameChg>
      </pc:sldChg>
      <pc:sldChg chg="add del">
        <pc:chgData name="Rooney Ribeiro Albuquerque Coelho" userId="ac74b89b-444e-42c3-a3e1-3795a8d61e25" providerId="ADAL" clId="{3B27B382-47EB-46AC-B4D3-C67296744CA9}" dt="2021-05-13T16:03:48.237" v="287" actId="47"/>
        <pc:sldMkLst>
          <pc:docMk/>
          <pc:sldMk cId="0" sldId="301"/>
        </pc:sldMkLst>
      </pc:sldChg>
      <pc:sldChg chg="addSp delSp modSp add mod modClrScheme chgLayout modNotesTx">
        <pc:chgData name="Rooney Ribeiro Albuquerque Coelho" userId="ac74b89b-444e-42c3-a3e1-3795a8d61e25" providerId="ADAL" clId="{3B27B382-47EB-46AC-B4D3-C67296744CA9}" dt="2021-05-13T16:48:01.555" v="519" actId="20577"/>
        <pc:sldMkLst>
          <pc:docMk/>
          <pc:sldMk cId="0" sldId="302"/>
        </pc:sldMkLst>
        <pc:spChg chg="add mod ord">
          <ac:chgData name="Rooney Ribeiro Albuquerque Coelho" userId="ac74b89b-444e-42c3-a3e1-3795a8d61e25" providerId="ADAL" clId="{3B27B382-47EB-46AC-B4D3-C67296744CA9}" dt="2021-05-13T16:05:25.366" v="306" actId="1076"/>
          <ac:spMkLst>
            <pc:docMk/>
            <pc:sldMk cId="0" sldId="302"/>
            <ac:spMk id="2" creationId="{2054F060-52D6-4374-B4CB-D9B7DDC14E6F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4:04.854" v="293" actId="478"/>
          <ac:spMkLst>
            <pc:docMk/>
            <pc:sldMk cId="0" sldId="302"/>
            <ac:spMk id="3" creationId="{ECB962F8-D747-4D97-8712-B62E2D84C86C}"/>
          </ac:spMkLst>
        </pc:spChg>
        <pc:spChg chg="add del mod">
          <ac:chgData name="Rooney Ribeiro Albuquerque Coelho" userId="ac74b89b-444e-42c3-a3e1-3795a8d61e25" providerId="ADAL" clId="{3B27B382-47EB-46AC-B4D3-C67296744CA9}" dt="2021-05-13T16:05:06.579" v="300" actId="6264"/>
          <ac:spMkLst>
            <pc:docMk/>
            <pc:sldMk cId="0" sldId="302"/>
            <ac:spMk id="4" creationId="{BAFC62DF-0ECB-4314-AF80-3039F2E66C1B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5:09.349" v="301" actId="6264"/>
          <ac:spMkLst>
            <pc:docMk/>
            <pc:sldMk cId="0" sldId="302"/>
            <ac:spMk id="5" creationId="{CF890967-0278-470D-B453-2261FBAEE491}"/>
          </ac:spMkLst>
        </pc:spChg>
        <pc:spChg chg="add del mod">
          <ac:chgData name="Rooney Ribeiro Albuquerque Coelho" userId="ac74b89b-444e-42c3-a3e1-3795a8d61e25" providerId="ADAL" clId="{3B27B382-47EB-46AC-B4D3-C67296744CA9}" dt="2021-05-13T16:05:09.349" v="301" actId="6264"/>
          <ac:spMkLst>
            <pc:docMk/>
            <pc:sldMk cId="0" sldId="302"/>
            <ac:spMk id="6" creationId="{8B5A9302-7518-4735-B245-D74975A2EA59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5:10.888" v="302" actId="700"/>
          <ac:spMkLst>
            <pc:docMk/>
            <pc:sldMk cId="0" sldId="302"/>
            <ac:spMk id="7" creationId="{69184AAA-964B-4C1D-AE7F-6E8D8518B4A4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5:13.299" v="303" actId="700"/>
          <ac:spMkLst>
            <pc:docMk/>
            <pc:sldMk cId="0" sldId="302"/>
            <ac:spMk id="8" creationId="{2E7B8A67-2E6D-4BC2-BB9A-7211B864CD98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5:15.138" v="304" actId="700"/>
          <ac:spMkLst>
            <pc:docMk/>
            <pc:sldMk cId="0" sldId="302"/>
            <ac:spMk id="9" creationId="{B5779602-92B4-4306-87C2-4A4031BF1498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5:45.073" v="357" actId="478"/>
          <ac:spMkLst>
            <pc:docMk/>
            <pc:sldMk cId="0" sldId="302"/>
            <ac:spMk id="10" creationId="{5203DAA2-0718-474D-9126-ACBEC70CC989}"/>
          </ac:spMkLst>
        </pc:spChg>
        <pc:spChg chg="add mod">
          <ac:chgData name="Rooney Ribeiro Albuquerque Coelho" userId="ac74b89b-444e-42c3-a3e1-3795a8d61e25" providerId="ADAL" clId="{3B27B382-47EB-46AC-B4D3-C67296744CA9}" dt="2021-05-13T16:05:43.149" v="356" actId="1076"/>
          <ac:spMkLst>
            <pc:docMk/>
            <pc:sldMk cId="0" sldId="302"/>
            <ac:spMk id="14" creationId="{6C6D5CC6-E224-4B0C-AD36-1FFCEE0C9273}"/>
          </ac:spMkLst>
        </pc:spChg>
        <pc:spChg chg="del">
          <ac:chgData name="Rooney Ribeiro Albuquerque Coelho" userId="ac74b89b-444e-42c3-a3e1-3795a8d61e25" providerId="ADAL" clId="{3B27B382-47EB-46AC-B4D3-C67296744CA9}" dt="2021-05-13T16:03:57.526" v="288" actId="478"/>
          <ac:spMkLst>
            <pc:docMk/>
            <pc:sldMk cId="0" sldId="302"/>
            <ac:spMk id="34820" creationId="{CAD6203B-B756-466A-8E72-4BC875DDFB95}"/>
          </ac:spMkLst>
        </pc:spChg>
        <pc:graphicFrameChg chg="mod">
          <ac:chgData name="Rooney Ribeiro Albuquerque Coelho" userId="ac74b89b-444e-42c3-a3e1-3795a8d61e25" providerId="ADAL" clId="{3B27B382-47EB-46AC-B4D3-C67296744CA9}" dt="2021-05-13T16:04:57.718" v="297"/>
          <ac:graphicFrameMkLst>
            <pc:docMk/>
            <pc:sldMk cId="0" sldId="302"/>
            <ac:graphicFrameMk id="34818" creationId="{A98C8D66-891C-410B-8D7E-94E371D7849A}"/>
          </ac:graphicFrameMkLst>
        </pc:graphicFrameChg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3535026221" sldId="302"/>
        </pc:sldMkLst>
      </pc:sldChg>
      <pc:sldChg chg="add del ord">
        <pc:chgData name="Rooney Ribeiro Albuquerque Coelho" userId="ac74b89b-444e-42c3-a3e1-3795a8d61e25" providerId="ADAL" clId="{3B27B382-47EB-46AC-B4D3-C67296744CA9}" dt="2021-05-14T02:30:07.554" v="736" actId="47"/>
        <pc:sldMkLst>
          <pc:docMk/>
          <pc:sldMk cId="0" sldId="303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3710886788" sldId="303"/>
        </pc:sldMkLst>
      </pc:sldChg>
      <pc:sldChg chg="add del">
        <pc:chgData name="Rooney Ribeiro Albuquerque Coelho" userId="ac74b89b-444e-42c3-a3e1-3795a8d61e25" providerId="ADAL" clId="{3B27B382-47EB-46AC-B4D3-C67296744CA9}" dt="2021-05-13T15:59:18.394" v="201" actId="47"/>
        <pc:sldMkLst>
          <pc:docMk/>
          <pc:sldMk cId="0" sldId="304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900894201" sldId="304"/>
        </pc:sldMkLst>
      </pc:sldChg>
      <pc:sldChg chg="add del">
        <pc:chgData name="Rooney Ribeiro Albuquerque Coelho" userId="ac74b89b-444e-42c3-a3e1-3795a8d61e25" providerId="ADAL" clId="{3B27B382-47EB-46AC-B4D3-C67296744CA9}" dt="2021-05-13T15:59:17.631" v="200" actId="47"/>
        <pc:sldMkLst>
          <pc:docMk/>
          <pc:sldMk cId="0" sldId="305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377612557" sldId="305"/>
        </pc:sldMkLst>
      </pc:sldChg>
      <pc:sldChg chg="add del">
        <pc:chgData name="Rooney Ribeiro Albuquerque Coelho" userId="ac74b89b-444e-42c3-a3e1-3795a8d61e25" providerId="ADAL" clId="{3B27B382-47EB-46AC-B4D3-C67296744CA9}" dt="2021-05-13T15:59:09.466" v="199" actId="47"/>
        <pc:sldMkLst>
          <pc:docMk/>
          <pc:sldMk cId="0" sldId="306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1006938148" sldId="306"/>
        </pc:sldMkLst>
      </pc:sldChg>
      <pc:sldChg chg="add del">
        <pc:chgData name="Rooney Ribeiro Albuquerque Coelho" userId="ac74b89b-444e-42c3-a3e1-3795a8d61e25" providerId="ADAL" clId="{3B27B382-47EB-46AC-B4D3-C67296744CA9}" dt="2021-05-13T15:59:08.578" v="198" actId="47"/>
        <pc:sldMkLst>
          <pc:docMk/>
          <pc:sldMk cId="0" sldId="307"/>
        </pc:sldMkLst>
      </pc:sldChg>
      <pc:sldChg chg="addSp delSp modSp add mod ord modClrScheme chgLayout">
        <pc:chgData name="Rooney Ribeiro Albuquerque Coelho" userId="ac74b89b-444e-42c3-a3e1-3795a8d61e25" providerId="ADAL" clId="{3B27B382-47EB-46AC-B4D3-C67296744CA9}" dt="2021-05-14T03:40:16.465" v="1117" actId="27636"/>
        <pc:sldMkLst>
          <pc:docMk/>
          <pc:sldMk cId="0" sldId="308"/>
        </pc:sldMkLst>
        <pc:spChg chg="add del mod ord">
          <ac:chgData name="Rooney Ribeiro Albuquerque Coelho" userId="ac74b89b-444e-42c3-a3e1-3795a8d61e25" providerId="ADAL" clId="{3B27B382-47EB-46AC-B4D3-C67296744CA9}" dt="2021-05-13T16:13:17.680" v="388" actId="700"/>
          <ac:spMkLst>
            <pc:docMk/>
            <pc:sldMk cId="0" sldId="308"/>
            <ac:spMk id="2" creationId="{C35E2FD1-F164-41B6-A7E2-0A4CB2162E5C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13:17.680" v="388" actId="700"/>
          <ac:spMkLst>
            <pc:docMk/>
            <pc:sldMk cId="0" sldId="308"/>
            <ac:spMk id="3" creationId="{F6D71F8D-B061-437F-91FF-67B1A33C138B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13:55.150" v="393" actId="700"/>
          <ac:spMkLst>
            <pc:docMk/>
            <pc:sldMk cId="0" sldId="308"/>
            <ac:spMk id="4" creationId="{1C39978F-FD93-411E-B109-DC1CB1AEC121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13:55.150" v="393" actId="700"/>
          <ac:spMkLst>
            <pc:docMk/>
            <pc:sldMk cId="0" sldId="308"/>
            <ac:spMk id="5" creationId="{76BEA77E-E0EF-4F7F-BFCB-D35D80DA8A22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13:55.150" v="393" actId="700"/>
          <ac:spMkLst>
            <pc:docMk/>
            <pc:sldMk cId="0" sldId="308"/>
            <ac:spMk id="6" creationId="{1B7061AC-8A62-4DDC-9226-6A7673AE737B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14:10.166" v="397" actId="478"/>
          <ac:spMkLst>
            <pc:docMk/>
            <pc:sldMk cId="0" sldId="308"/>
            <ac:spMk id="7" creationId="{9C40B0DC-6EA8-4E29-B406-A6626A15960A}"/>
          </ac:spMkLst>
        </pc:spChg>
        <pc:spChg chg="add mod ord">
          <ac:chgData name="Rooney Ribeiro Albuquerque Coelho" userId="ac74b89b-444e-42c3-a3e1-3795a8d61e25" providerId="ADAL" clId="{3B27B382-47EB-46AC-B4D3-C67296744CA9}" dt="2021-05-14T03:40:16.465" v="1117" actId="27636"/>
          <ac:spMkLst>
            <pc:docMk/>
            <pc:sldMk cId="0" sldId="308"/>
            <ac:spMk id="8" creationId="{3333241A-146A-404D-9B74-DBFEDAAA5226}"/>
          </ac:spMkLst>
        </pc:spChg>
        <pc:spChg chg="add mod">
          <ac:chgData name="Rooney Ribeiro Albuquerque Coelho" userId="ac74b89b-444e-42c3-a3e1-3795a8d61e25" providerId="ADAL" clId="{3B27B382-47EB-46AC-B4D3-C67296744CA9}" dt="2021-05-13T16:15:21.228" v="438" actId="6549"/>
          <ac:spMkLst>
            <pc:docMk/>
            <pc:sldMk cId="0" sldId="308"/>
            <ac:spMk id="11" creationId="{9195F505-23CB-4E9C-A387-406C6762548C}"/>
          </ac:spMkLst>
        </pc:spChg>
        <pc:spChg chg="del">
          <ac:chgData name="Rooney Ribeiro Albuquerque Coelho" userId="ac74b89b-444e-42c3-a3e1-3795a8d61e25" providerId="ADAL" clId="{3B27B382-47EB-46AC-B4D3-C67296744CA9}" dt="2021-05-13T16:14:13.658" v="398" actId="478"/>
          <ac:spMkLst>
            <pc:docMk/>
            <pc:sldMk cId="0" sldId="308"/>
            <ac:spMk id="41986" creationId="{F84D0F16-9D98-4801-B943-467E6FAA7463}"/>
          </ac:spMkLst>
        </pc:spChg>
        <pc:spChg chg="del mod">
          <ac:chgData name="Rooney Ribeiro Albuquerque Coelho" userId="ac74b89b-444e-42c3-a3e1-3795a8d61e25" providerId="ADAL" clId="{3B27B382-47EB-46AC-B4D3-C67296744CA9}" dt="2021-05-13T16:13:50.610" v="391" actId="478"/>
          <ac:spMkLst>
            <pc:docMk/>
            <pc:sldMk cId="0" sldId="308"/>
            <ac:spMk id="41987" creationId="{631183B8-0771-4F38-B34D-BC8FCA63EA3F}"/>
          </ac:spMkLst>
        </pc:spChg>
      </pc:sldChg>
      <pc:sldChg chg="add del ord">
        <pc:chgData name="Rooney Ribeiro Albuquerque Coelho" userId="ac74b89b-444e-42c3-a3e1-3795a8d61e25" providerId="ADAL" clId="{3B27B382-47EB-46AC-B4D3-C67296744CA9}" dt="2021-05-13T16:17:30.937" v="468" actId="47"/>
        <pc:sldMkLst>
          <pc:docMk/>
          <pc:sldMk cId="0" sldId="309"/>
        </pc:sldMkLst>
      </pc:sldChg>
      <pc:sldChg chg="add del ord">
        <pc:chgData name="Rooney Ribeiro Albuquerque Coelho" userId="ac74b89b-444e-42c3-a3e1-3795a8d61e25" providerId="ADAL" clId="{3B27B382-47EB-46AC-B4D3-C67296744CA9}" dt="2021-05-14T02:30:07.554" v="736" actId="47"/>
        <pc:sldMkLst>
          <pc:docMk/>
          <pc:sldMk cId="0" sldId="310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1868860047" sldId="310"/>
        </pc:sldMkLst>
      </pc:sldChg>
      <pc:sldChg chg="add del ord">
        <pc:chgData name="Rooney Ribeiro Albuquerque Coelho" userId="ac74b89b-444e-42c3-a3e1-3795a8d61e25" providerId="ADAL" clId="{3B27B382-47EB-46AC-B4D3-C67296744CA9}" dt="2021-05-14T02:30:07.554" v="736" actId="47"/>
        <pc:sldMkLst>
          <pc:docMk/>
          <pc:sldMk cId="0" sldId="311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1457610972" sldId="311"/>
        </pc:sldMkLst>
      </pc:sldChg>
      <pc:sldChg chg="add del ord">
        <pc:chgData name="Rooney Ribeiro Albuquerque Coelho" userId="ac74b89b-444e-42c3-a3e1-3795a8d61e25" providerId="ADAL" clId="{3B27B382-47EB-46AC-B4D3-C67296744CA9}" dt="2021-05-14T02:30:07.554" v="736" actId="47"/>
        <pc:sldMkLst>
          <pc:docMk/>
          <pc:sldMk cId="0" sldId="312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2759000679" sldId="312"/>
        </pc:sldMkLst>
      </pc:sldChg>
      <pc:sldChg chg="add del ord">
        <pc:chgData name="Rooney Ribeiro Albuquerque Coelho" userId="ac74b89b-444e-42c3-a3e1-3795a8d61e25" providerId="ADAL" clId="{3B27B382-47EB-46AC-B4D3-C67296744CA9}" dt="2021-05-14T02:30:07.554" v="736" actId="47"/>
        <pc:sldMkLst>
          <pc:docMk/>
          <pc:sldMk cId="0" sldId="313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897383684" sldId="313"/>
        </pc:sldMkLst>
      </pc:sldChg>
      <pc:sldChg chg="addSp delSp modSp add del mod ord">
        <pc:chgData name="Rooney Ribeiro Albuquerque Coelho" userId="ac74b89b-444e-42c3-a3e1-3795a8d61e25" providerId="ADAL" clId="{3B27B382-47EB-46AC-B4D3-C67296744CA9}" dt="2021-05-14T03:05:59.478" v="808" actId="47"/>
        <pc:sldMkLst>
          <pc:docMk/>
          <pc:sldMk cId="0" sldId="314"/>
        </pc:sldMkLst>
        <pc:spChg chg="add mod">
          <ac:chgData name="Rooney Ribeiro Albuquerque Coelho" userId="ac74b89b-444e-42c3-a3e1-3795a8d61e25" providerId="ADAL" clId="{3B27B382-47EB-46AC-B4D3-C67296744CA9}" dt="2021-05-14T03:04:08.762" v="791" actId="14100"/>
          <ac:spMkLst>
            <pc:docMk/>
            <pc:sldMk cId="0" sldId="314"/>
            <ac:spMk id="16" creationId="{E9EDD13C-C01F-4C53-BF45-3EE2E65D7325}"/>
          </ac:spMkLst>
        </pc:spChg>
        <pc:spChg chg="add mod">
          <ac:chgData name="Rooney Ribeiro Albuquerque Coelho" userId="ac74b89b-444e-42c3-a3e1-3795a8d61e25" providerId="ADAL" clId="{3B27B382-47EB-46AC-B4D3-C67296744CA9}" dt="2021-05-14T03:03:19.028" v="779"/>
          <ac:spMkLst>
            <pc:docMk/>
            <pc:sldMk cId="0" sldId="314"/>
            <ac:spMk id="17" creationId="{A736E922-4691-413C-8C46-DCF6B9842B6E}"/>
          </ac:spMkLst>
        </pc:spChg>
        <pc:spChg chg="mod">
          <ac:chgData name="Rooney Ribeiro Albuquerque Coelho" userId="ac74b89b-444e-42c3-a3e1-3795a8d61e25" providerId="ADAL" clId="{3B27B382-47EB-46AC-B4D3-C67296744CA9}" dt="2021-05-14T03:05:13.172" v="798"/>
          <ac:spMkLst>
            <pc:docMk/>
            <pc:sldMk cId="0" sldId="314"/>
            <ac:spMk id="20" creationId="{639CF2B8-5626-4ACF-89ED-0273C93C2496}"/>
          </ac:spMkLst>
        </pc:spChg>
        <pc:spChg chg="add del mod">
          <ac:chgData name="Rooney Ribeiro Albuquerque Coelho" userId="ac74b89b-444e-42c3-a3e1-3795a8d61e25" providerId="ADAL" clId="{3B27B382-47EB-46AC-B4D3-C67296744CA9}" dt="2021-05-14T03:05:14.780" v="799"/>
          <ac:spMkLst>
            <pc:docMk/>
            <pc:sldMk cId="0" sldId="314"/>
            <ac:spMk id="22" creationId="{7C969865-928E-4996-B085-1599343FA87B}"/>
          </ac:spMkLst>
        </pc:spChg>
        <pc:spChg chg="del mod">
          <ac:chgData name="Rooney Ribeiro Albuquerque Coelho" userId="ac74b89b-444e-42c3-a3e1-3795a8d61e25" providerId="ADAL" clId="{3B27B382-47EB-46AC-B4D3-C67296744CA9}" dt="2021-05-14T03:02:29.983" v="773" actId="478"/>
          <ac:spMkLst>
            <pc:docMk/>
            <pc:sldMk cId="0" sldId="314"/>
            <ac:spMk id="48130" creationId="{61233F45-5620-4ABD-866B-6B5404164C4C}"/>
          </ac:spMkLst>
        </pc:spChg>
        <pc:spChg chg="del mod">
          <ac:chgData name="Rooney Ribeiro Albuquerque Coelho" userId="ac74b89b-444e-42c3-a3e1-3795a8d61e25" providerId="ADAL" clId="{3B27B382-47EB-46AC-B4D3-C67296744CA9}" dt="2021-05-14T03:02:54.063" v="775" actId="478"/>
          <ac:spMkLst>
            <pc:docMk/>
            <pc:sldMk cId="0" sldId="314"/>
            <ac:spMk id="48131" creationId="{732E9723-2C4C-4783-9089-C11A4B5AF75A}"/>
          </ac:spMkLst>
        </pc:spChg>
        <pc:spChg chg="del mod">
          <ac:chgData name="Rooney Ribeiro Albuquerque Coelho" userId="ac74b89b-444e-42c3-a3e1-3795a8d61e25" providerId="ADAL" clId="{3B27B382-47EB-46AC-B4D3-C67296744CA9}" dt="2021-05-14T03:02:57.855" v="777" actId="478"/>
          <ac:spMkLst>
            <pc:docMk/>
            <pc:sldMk cId="0" sldId="314"/>
            <ac:spMk id="48132" creationId="{4D2A74AE-5AF0-4EC8-BFAE-B9CE71062E7D}"/>
          </ac:spMkLst>
        </pc:spChg>
        <pc:spChg chg="del">
          <ac:chgData name="Rooney Ribeiro Albuquerque Coelho" userId="ac74b89b-444e-42c3-a3e1-3795a8d61e25" providerId="ADAL" clId="{3B27B382-47EB-46AC-B4D3-C67296744CA9}" dt="2021-05-14T02:31:26.091" v="748" actId="478"/>
          <ac:spMkLst>
            <pc:docMk/>
            <pc:sldMk cId="0" sldId="314"/>
            <ac:spMk id="48135" creationId="{F25A4729-3E8B-4B6A-8FD6-2D0002B934C3}"/>
          </ac:spMkLst>
        </pc:spChg>
        <pc:spChg chg="del mod">
          <ac:chgData name="Rooney Ribeiro Albuquerque Coelho" userId="ac74b89b-444e-42c3-a3e1-3795a8d61e25" providerId="ADAL" clId="{3B27B382-47EB-46AC-B4D3-C67296744CA9}" dt="2021-05-14T02:31:46.969" v="752" actId="478"/>
          <ac:spMkLst>
            <pc:docMk/>
            <pc:sldMk cId="0" sldId="314"/>
            <ac:spMk id="48136" creationId="{326D64F8-4A1C-4DCE-B6A5-3D6818F6FDAF}"/>
          </ac:spMkLst>
        </pc:spChg>
        <pc:spChg chg="mod">
          <ac:chgData name="Rooney Ribeiro Albuquerque Coelho" userId="ac74b89b-444e-42c3-a3e1-3795a8d61e25" providerId="ADAL" clId="{3B27B382-47EB-46AC-B4D3-C67296744CA9}" dt="2021-05-14T03:03:30.849" v="782" actId="1076"/>
          <ac:spMkLst>
            <pc:docMk/>
            <pc:sldMk cId="0" sldId="314"/>
            <ac:spMk id="48139" creationId="{06FFA5A8-2633-4B59-8B46-7940B7DE7972}"/>
          </ac:spMkLst>
        </pc:spChg>
        <pc:grpChg chg="add del mod">
          <ac:chgData name="Rooney Ribeiro Albuquerque Coelho" userId="ac74b89b-444e-42c3-a3e1-3795a8d61e25" providerId="ADAL" clId="{3B27B382-47EB-46AC-B4D3-C67296744CA9}" dt="2021-05-14T03:05:14.780" v="799"/>
          <ac:grpSpMkLst>
            <pc:docMk/>
            <pc:sldMk cId="0" sldId="314"/>
            <ac:grpSpMk id="18" creationId="{C69EEE17-6290-4EDF-A38A-078FCD977F2F}"/>
          </ac:grpSpMkLst>
        </pc:grpChg>
        <pc:grpChg chg="mod">
          <ac:chgData name="Rooney Ribeiro Albuquerque Coelho" userId="ac74b89b-444e-42c3-a3e1-3795a8d61e25" providerId="ADAL" clId="{3B27B382-47EB-46AC-B4D3-C67296744CA9}" dt="2021-05-14T03:03:30.849" v="782" actId="1076"/>
          <ac:grpSpMkLst>
            <pc:docMk/>
            <pc:sldMk cId="0" sldId="314"/>
            <ac:grpSpMk id="48142" creationId="{34C20A22-C4C9-459E-A32A-DEC4AD21FC3E}"/>
          </ac:grpSpMkLst>
        </pc:grpChg>
        <pc:graphicFrameChg chg="mod">
          <ac:chgData name="Rooney Ribeiro Albuquerque Coelho" userId="ac74b89b-444e-42c3-a3e1-3795a8d61e25" providerId="ADAL" clId="{3B27B382-47EB-46AC-B4D3-C67296744CA9}" dt="2021-05-14T03:05:13.172" v="798"/>
          <ac:graphicFrameMkLst>
            <pc:docMk/>
            <pc:sldMk cId="0" sldId="314"/>
            <ac:graphicFrameMk id="19" creationId="{9CF40947-1C80-4F1F-9DA2-F4C03552FC7E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4T03:05:13.172" v="798"/>
          <ac:graphicFrameMkLst>
            <pc:docMk/>
            <pc:sldMk cId="0" sldId="314"/>
            <ac:graphicFrameMk id="21" creationId="{0FF6BCA2-225C-4AD4-9B40-8A65ADD01C20}"/>
          </ac:graphicFrameMkLst>
        </pc:graphicFrameChg>
        <pc:graphicFrameChg chg="add del mod">
          <ac:chgData name="Rooney Ribeiro Albuquerque Coelho" userId="ac74b89b-444e-42c3-a3e1-3795a8d61e25" providerId="ADAL" clId="{3B27B382-47EB-46AC-B4D3-C67296744CA9}" dt="2021-05-14T03:02:55.901" v="776" actId="478"/>
          <ac:graphicFrameMkLst>
            <pc:docMk/>
            <pc:sldMk cId="0" sldId="314"/>
            <ac:graphicFrameMk id="48133" creationId="{F399028B-47B8-4675-A3E7-37EBA747119C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4T03:03:30.849" v="782" actId="1076"/>
          <ac:graphicFrameMkLst>
            <pc:docMk/>
            <pc:sldMk cId="0" sldId="314"/>
            <ac:graphicFrameMk id="48137" creationId="{D91764FC-AFBF-45BC-B3E2-977BCEE22D2A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4T03:03:30.849" v="782" actId="1076"/>
          <ac:graphicFrameMkLst>
            <pc:docMk/>
            <pc:sldMk cId="0" sldId="314"/>
            <ac:graphicFrameMk id="48140" creationId="{AFAAF3DD-00A9-4EEA-8DAD-7A5D8047A16B}"/>
          </ac:graphicFrameMkLst>
        </pc:graphicFrameChg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490210445" sldId="314"/>
        </pc:sldMkLst>
      </pc:sldChg>
      <pc:sldChg chg="add del mod ord chgLayout">
        <pc:chgData name="Rooney Ribeiro Albuquerque Coelho" userId="ac74b89b-444e-42c3-a3e1-3795a8d61e25" providerId="ADAL" clId="{3B27B382-47EB-46AC-B4D3-C67296744CA9}" dt="2021-05-14T03:01:22.493" v="767" actId="47"/>
        <pc:sldMkLst>
          <pc:docMk/>
          <pc:sldMk cId="0" sldId="315"/>
        </pc:sldMkLst>
      </pc:sldChg>
      <pc:sldChg chg="add del ord">
        <pc:chgData name="Rooney Ribeiro Albuquerque Coelho" userId="ac74b89b-444e-42c3-a3e1-3795a8d61e25" providerId="ADAL" clId="{3B27B382-47EB-46AC-B4D3-C67296744CA9}" dt="2021-05-14T03:01:22.493" v="767" actId="47"/>
        <pc:sldMkLst>
          <pc:docMk/>
          <pc:sldMk cId="0" sldId="316"/>
        </pc:sldMkLst>
      </pc:sldChg>
      <pc:sldChg chg="add del ord">
        <pc:chgData name="Rooney Ribeiro Albuquerque Coelho" userId="ac74b89b-444e-42c3-a3e1-3795a8d61e25" providerId="ADAL" clId="{3B27B382-47EB-46AC-B4D3-C67296744CA9}" dt="2021-05-14T02:35:21.309" v="756" actId="47"/>
        <pc:sldMkLst>
          <pc:docMk/>
          <pc:sldMk cId="0" sldId="317"/>
        </pc:sldMkLst>
      </pc:sldChg>
      <pc:sldChg chg="add del ord">
        <pc:chgData name="Rooney Ribeiro Albuquerque Coelho" userId="ac74b89b-444e-42c3-a3e1-3795a8d61e25" providerId="ADAL" clId="{3B27B382-47EB-46AC-B4D3-C67296744CA9}" dt="2021-05-14T02:35:21.309" v="756" actId="47"/>
        <pc:sldMkLst>
          <pc:docMk/>
          <pc:sldMk cId="0" sldId="318"/>
        </pc:sldMkLst>
      </pc:sldChg>
      <pc:sldChg chg="add del ord">
        <pc:chgData name="Rooney Ribeiro Albuquerque Coelho" userId="ac74b89b-444e-42c3-a3e1-3795a8d61e25" providerId="ADAL" clId="{3B27B382-47EB-46AC-B4D3-C67296744CA9}" dt="2021-05-14T02:35:21.309" v="756" actId="47"/>
        <pc:sldMkLst>
          <pc:docMk/>
          <pc:sldMk cId="0" sldId="319"/>
        </pc:sldMkLst>
      </pc:sldChg>
      <pc:sldChg chg="add del ord">
        <pc:chgData name="Rooney Ribeiro Albuquerque Coelho" userId="ac74b89b-444e-42c3-a3e1-3795a8d61e25" providerId="ADAL" clId="{3B27B382-47EB-46AC-B4D3-C67296744CA9}" dt="2021-05-14T02:29:41.734" v="735" actId="47"/>
        <pc:sldMkLst>
          <pc:docMk/>
          <pc:sldMk cId="0" sldId="320"/>
        </pc:sldMkLst>
      </pc:sldChg>
      <pc:sldChg chg="add del ord">
        <pc:chgData name="Rooney Ribeiro Albuquerque Coelho" userId="ac74b89b-444e-42c3-a3e1-3795a8d61e25" providerId="ADAL" clId="{3B27B382-47EB-46AC-B4D3-C67296744CA9}" dt="2021-05-14T02:29:41.734" v="735" actId="47"/>
        <pc:sldMkLst>
          <pc:docMk/>
          <pc:sldMk cId="0" sldId="321"/>
        </pc:sldMkLst>
      </pc:sldChg>
      <pc:sldChg chg="add del ord">
        <pc:chgData name="Rooney Ribeiro Albuquerque Coelho" userId="ac74b89b-444e-42c3-a3e1-3795a8d61e25" providerId="ADAL" clId="{3B27B382-47EB-46AC-B4D3-C67296744CA9}" dt="2021-05-14T02:29:41.734" v="735" actId="47"/>
        <pc:sldMkLst>
          <pc:docMk/>
          <pc:sldMk cId="0" sldId="322"/>
        </pc:sldMkLst>
      </pc:sldChg>
      <pc:sldChg chg="addSp delSp modSp add mod ord">
        <pc:chgData name="Rooney Ribeiro Albuquerque Coelho" userId="ac74b89b-444e-42c3-a3e1-3795a8d61e25" providerId="ADAL" clId="{3B27B382-47EB-46AC-B4D3-C67296744CA9}" dt="2021-05-14T03:51:00.243" v="1123"/>
        <pc:sldMkLst>
          <pc:docMk/>
          <pc:sldMk cId="0" sldId="323"/>
        </pc:sldMkLst>
        <pc:spChg chg="add mod">
          <ac:chgData name="Rooney Ribeiro Albuquerque Coelho" userId="ac74b89b-444e-42c3-a3e1-3795a8d61e25" providerId="ADAL" clId="{3B27B382-47EB-46AC-B4D3-C67296744CA9}" dt="2021-05-14T03:11:27.877" v="841" actId="20577"/>
          <ac:spMkLst>
            <pc:docMk/>
            <pc:sldMk cId="0" sldId="323"/>
            <ac:spMk id="4" creationId="{999360D9-8FF2-46D5-991F-C3DEC4C43795}"/>
          </ac:spMkLst>
        </pc:spChg>
        <pc:spChg chg="del">
          <ac:chgData name="Rooney Ribeiro Albuquerque Coelho" userId="ac74b89b-444e-42c3-a3e1-3795a8d61e25" providerId="ADAL" clId="{3B27B382-47EB-46AC-B4D3-C67296744CA9}" dt="2021-05-14T03:11:19.976" v="832" actId="478"/>
          <ac:spMkLst>
            <pc:docMk/>
            <pc:sldMk cId="0" sldId="323"/>
            <ac:spMk id="59395" creationId="{FF2808CC-C061-4A3B-A2E6-E4A91D080455}"/>
          </ac:spMkLst>
        </pc:spChg>
        <pc:graphicFrameChg chg="mod">
          <ac:chgData name="Rooney Ribeiro Albuquerque Coelho" userId="ac74b89b-444e-42c3-a3e1-3795a8d61e25" providerId="ADAL" clId="{3B27B382-47EB-46AC-B4D3-C67296744CA9}" dt="2021-05-14T03:11:35.928" v="843" actId="1076"/>
          <ac:graphicFrameMkLst>
            <pc:docMk/>
            <pc:sldMk cId="0" sldId="323"/>
            <ac:graphicFrameMk id="59394" creationId="{746F9609-BD52-4E8D-B3F0-5EE169446733}"/>
          </ac:graphicFrameMkLst>
        </pc:graphicFrameChg>
      </pc:sldChg>
      <pc:sldChg chg="addSp delSp modSp add del mod ord modClrScheme chgLayout modNotesTx">
        <pc:chgData name="Rooney Ribeiro Albuquerque Coelho" userId="ac74b89b-444e-42c3-a3e1-3795a8d61e25" providerId="ADAL" clId="{3B27B382-47EB-46AC-B4D3-C67296744CA9}" dt="2021-05-14T03:51:00.243" v="1123"/>
        <pc:sldMkLst>
          <pc:docMk/>
          <pc:sldMk cId="0" sldId="324"/>
        </pc:sldMkLst>
        <pc:spChg chg="add mod ord">
          <ac:chgData name="Rooney Ribeiro Albuquerque Coelho" userId="ac74b89b-444e-42c3-a3e1-3795a8d61e25" providerId="ADAL" clId="{3B27B382-47EB-46AC-B4D3-C67296744CA9}" dt="2021-05-14T03:12:18.416" v="856" actId="113"/>
          <ac:spMkLst>
            <pc:docMk/>
            <pc:sldMk cId="0" sldId="324"/>
            <ac:spMk id="2" creationId="{108860AA-5AC0-433B-9D27-03677119729B}"/>
          </ac:spMkLst>
        </pc:spChg>
        <pc:spChg chg="add del mod ord">
          <ac:chgData name="Rooney Ribeiro Albuquerque Coelho" userId="ac74b89b-444e-42c3-a3e1-3795a8d61e25" providerId="ADAL" clId="{3B27B382-47EB-46AC-B4D3-C67296744CA9}" dt="2021-05-14T03:12:07.681" v="852" actId="478"/>
          <ac:spMkLst>
            <pc:docMk/>
            <pc:sldMk cId="0" sldId="324"/>
            <ac:spMk id="3" creationId="{5F31A127-0BCD-4191-BD38-A4ABCAAF8314}"/>
          </ac:spMkLst>
        </pc:spChg>
        <pc:spChg chg="add del mod">
          <ac:chgData name="Rooney Ribeiro Albuquerque Coelho" userId="ac74b89b-444e-42c3-a3e1-3795a8d61e25" providerId="ADAL" clId="{3B27B382-47EB-46AC-B4D3-C67296744CA9}" dt="2021-05-14T03:11:53.395" v="846" actId="478"/>
          <ac:spMkLst>
            <pc:docMk/>
            <pc:sldMk cId="0" sldId="324"/>
            <ac:spMk id="4" creationId="{012BC7D9-0061-4FE0-AEF4-745EBEA5D880}"/>
          </ac:spMkLst>
        </pc:spChg>
        <pc:spChg chg="del">
          <ac:chgData name="Rooney Ribeiro Albuquerque Coelho" userId="ac74b89b-444e-42c3-a3e1-3795a8d61e25" providerId="ADAL" clId="{3B27B382-47EB-46AC-B4D3-C67296744CA9}" dt="2021-05-14T03:11:57.545" v="847" actId="478"/>
          <ac:spMkLst>
            <pc:docMk/>
            <pc:sldMk cId="0" sldId="324"/>
            <ac:spMk id="60419" creationId="{AB028078-64BF-4BAF-891C-9F680A000D58}"/>
          </ac:spMkLst>
        </pc:spChg>
      </pc:sldChg>
      <pc:sldChg chg="addSp delSp modSp add del mod ord">
        <pc:chgData name="Rooney Ribeiro Albuquerque Coelho" userId="ac74b89b-444e-42c3-a3e1-3795a8d61e25" providerId="ADAL" clId="{3B27B382-47EB-46AC-B4D3-C67296744CA9}" dt="2021-05-14T03:51:00.243" v="1123"/>
        <pc:sldMkLst>
          <pc:docMk/>
          <pc:sldMk cId="0" sldId="325"/>
        </pc:sldMkLst>
        <pc:spChg chg="add del mod">
          <ac:chgData name="Rooney Ribeiro Albuquerque Coelho" userId="ac74b89b-444e-42c3-a3e1-3795a8d61e25" providerId="ADAL" clId="{3B27B382-47EB-46AC-B4D3-C67296744CA9}" dt="2021-05-14T03:12:38.194" v="860" actId="1076"/>
          <ac:spMkLst>
            <pc:docMk/>
            <pc:sldMk cId="0" sldId="325"/>
            <ac:spMk id="61442" creationId="{8F27AA8B-25F0-44ED-99F4-95ACE6BC6688}"/>
          </ac:spMkLst>
        </pc:spChg>
        <pc:spChg chg="mod">
          <ac:chgData name="Rooney Ribeiro Albuquerque Coelho" userId="ac74b89b-444e-42c3-a3e1-3795a8d61e25" providerId="ADAL" clId="{3B27B382-47EB-46AC-B4D3-C67296744CA9}" dt="2021-05-14T03:12:52.159" v="861" actId="207"/>
          <ac:spMkLst>
            <pc:docMk/>
            <pc:sldMk cId="0" sldId="325"/>
            <ac:spMk id="61445" creationId="{E6AB0B8A-EBC8-46DF-A718-8147C7F19F1B}"/>
          </ac:spMkLst>
        </pc:spChg>
      </pc:sldChg>
      <pc:sldChg chg="modSp add del mod ord">
        <pc:chgData name="Rooney Ribeiro Albuquerque Coelho" userId="ac74b89b-444e-42c3-a3e1-3795a8d61e25" providerId="ADAL" clId="{3B27B382-47EB-46AC-B4D3-C67296744CA9}" dt="2021-05-14T03:51:00.243" v="1123"/>
        <pc:sldMkLst>
          <pc:docMk/>
          <pc:sldMk cId="0" sldId="326"/>
        </pc:sldMkLst>
        <pc:spChg chg="mod">
          <ac:chgData name="Rooney Ribeiro Albuquerque Coelho" userId="ac74b89b-444e-42c3-a3e1-3795a8d61e25" providerId="ADAL" clId="{3B27B382-47EB-46AC-B4D3-C67296744CA9}" dt="2021-05-14T03:12:57.787" v="862" actId="207"/>
          <ac:spMkLst>
            <pc:docMk/>
            <pc:sldMk cId="0" sldId="326"/>
            <ac:spMk id="62468" creationId="{DE8283D7-6F3A-4DFB-8C49-91FA18C38982}"/>
          </ac:spMkLst>
        </pc:spChg>
      </pc:sldChg>
      <pc:sldChg chg="modSp add del mod ord">
        <pc:chgData name="Rooney Ribeiro Albuquerque Coelho" userId="ac74b89b-444e-42c3-a3e1-3795a8d61e25" providerId="ADAL" clId="{3B27B382-47EB-46AC-B4D3-C67296744CA9}" dt="2021-05-14T03:51:00.243" v="1123"/>
        <pc:sldMkLst>
          <pc:docMk/>
          <pc:sldMk cId="0" sldId="327"/>
        </pc:sldMkLst>
        <pc:spChg chg="mod">
          <ac:chgData name="Rooney Ribeiro Albuquerque Coelho" userId="ac74b89b-444e-42c3-a3e1-3795a8d61e25" providerId="ADAL" clId="{3B27B382-47EB-46AC-B4D3-C67296744CA9}" dt="2021-05-14T03:13:02.399" v="863" actId="207"/>
          <ac:spMkLst>
            <pc:docMk/>
            <pc:sldMk cId="0" sldId="327"/>
            <ac:spMk id="63492" creationId="{EDFF2012-F7F1-4D78-B2D9-1715981A44BB}"/>
          </ac:spMkLst>
        </pc:spChg>
      </pc:sldChg>
      <pc:sldChg chg="del">
        <pc:chgData name="Rooney Ribeiro Albuquerque Coelho" userId="ac74b89b-444e-42c3-a3e1-3795a8d61e25" providerId="ADAL" clId="{3B27B382-47EB-46AC-B4D3-C67296744CA9}" dt="2021-05-14T03:00:25.983" v="765" actId="47"/>
        <pc:sldMkLst>
          <pc:docMk/>
          <pc:sldMk cId="1251785413" sldId="328"/>
        </pc:sldMkLst>
      </pc:sldChg>
      <pc:sldChg chg="modSp add del mod">
        <pc:chgData name="Rooney Ribeiro Albuquerque Coelho" userId="ac74b89b-444e-42c3-a3e1-3795a8d61e25" providerId="ADAL" clId="{3B27B382-47EB-46AC-B4D3-C67296744CA9}" dt="2021-05-13T16:56:40.762" v="527" actId="2710"/>
        <pc:sldMkLst>
          <pc:docMk/>
          <pc:sldMk cId="550113395" sldId="329"/>
        </pc:sldMkLst>
        <pc:spChg chg="mod">
          <ac:chgData name="Rooney Ribeiro Albuquerque Coelho" userId="ac74b89b-444e-42c3-a3e1-3795a8d61e25" providerId="ADAL" clId="{3B27B382-47EB-46AC-B4D3-C67296744CA9}" dt="2021-05-13T16:56:40.762" v="527" actId="2710"/>
          <ac:spMkLst>
            <pc:docMk/>
            <pc:sldMk cId="550113395" sldId="329"/>
            <ac:spMk id="8" creationId="{3333241A-146A-404D-9B74-DBFEDAAA5226}"/>
          </ac:spMkLst>
        </pc:spChg>
      </pc:sldChg>
      <pc:sldChg chg="addSp modSp new del mod modClrScheme chgLayout">
        <pc:chgData name="Rooney Ribeiro Albuquerque Coelho" userId="ac74b89b-444e-42c3-a3e1-3795a8d61e25" providerId="ADAL" clId="{3B27B382-47EB-46AC-B4D3-C67296744CA9}" dt="2021-05-13T16:00:12.784" v="202" actId="47"/>
        <pc:sldMkLst>
          <pc:docMk/>
          <pc:sldMk cId="4056014336" sldId="329"/>
        </pc:sldMkLst>
        <pc:spChg chg="add mod">
          <ac:chgData name="Rooney Ribeiro Albuquerque Coelho" userId="ac74b89b-444e-42c3-a3e1-3795a8d61e25" providerId="ADAL" clId="{3B27B382-47EB-46AC-B4D3-C67296744CA9}" dt="2021-05-13T15:57:38.168" v="194" actId="27636"/>
          <ac:spMkLst>
            <pc:docMk/>
            <pc:sldMk cId="4056014336" sldId="329"/>
            <ac:spMk id="2" creationId="{19629B94-B4C6-4892-A144-12671EAD92B9}"/>
          </ac:spMkLst>
        </pc:spChg>
        <pc:spChg chg="add mod">
          <ac:chgData name="Rooney Ribeiro Albuquerque Coelho" userId="ac74b89b-444e-42c3-a3e1-3795a8d61e25" providerId="ADAL" clId="{3B27B382-47EB-46AC-B4D3-C67296744CA9}" dt="2021-05-13T15:57:48.026" v="197" actId="20577"/>
          <ac:spMkLst>
            <pc:docMk/>
            <pc:sldMk cId="4056014336" sldId="329"/>
            <ac:spMk id="3" creationId="{FFF42AC9-682E-47D6-9A43-56A3D827F1D5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2057659506" sldId="330"/>
        </pc:sldMkLst>
        <pc:spChg chg="add del mod">
          <ac:chgData name="Rooney Ribeiro Albuquerque Coelho" userId="ac74b89b-444e-42c3-a3e1-3795a8d61e25" providerId="ADAL" clId="{3B27B382-47EB-46AC-B4D3-C67296744CA9}" dt="2021-05-14T00:46:01.407" v="546" actId="6264"/>
          <ac:spMkLst>
            <pc:docMk/>
            <pc:sldMk cId="2057659506" sldId="330"/>
            <ac:spMk id="3" creationId="{CDB10CBA-26D2-4C16-A028-392C6C155F79}"/>
          </ac:spMkLst>
        </pc:spChg>
        <pc:spChg chg="add del mod">
          <ac:chgData name="Rooney Ribeiro Albuquerque Coelho" userId="ac74b89b-444e-42c3-a3e1-3795a8d61e25" providerId="ADAL" clId="{3B27B382-47EB-46AC-B4D3-C67296744CA9}" dt="2021-05-14T00:46:01.407" v="546" actId="6264"/>
          <ac:spMkLst>
            <pc:docMk/>
            <pc:sldMk cId="2057659506" sldId="330"/>
            <ac:spMk id="4" creationId="{52D071A5-2568-4F56-B7EE-E1493AB930B9}"/>
          </ac:spMkLst>
        </pc:spChg>
        <pc:spChg chg="add del mod ord">
          <ac:chgData name="Rooney Ribeiro Albuquerque Coelho" userId="ac74b89b-444e-42c3-a3e1-3795a8d61e25" providerId="ADAL" clId="{3B27B382-47EB-46AC-B4D3-C67296744CA9}" dt="2021-05-14T00:46:03.101" v="548" actId="478"/>
          <ac:spMkLst>
            <pc:docMk/>
            <pc:sldMk cId="2057659506" sldId="330"/>
            <ac:spMk id="5" creationId="{F73FA4E4-FD43-4B93-B818-642198849B52}"/>
          </ac:spMkLst>
        </pc:spChg>
        <pc:spChg chg="del mod">
          <ac:chgData name="Rooney Ribeiro Albuquerque Coelho" userId="ac74b89b-444e-42c3-a3e1-3795a8d61e25" providerId="ADAL" clId="{3B27B382-47EB-46AC-B4D3-C67296744CA9}" dt="2021-05-14T00:46:00.282" v="545" actId="478"/>
          <ac:spMkLst>
            <pc:docMk/>
            <pc:sldMk cId="2057659506" sldId="330"/>
            <ac:spMk id="37928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46:01.408" v="547" actId="27636"/>
          <ac:spMkLst>
            <pc:docMk/>
            <pc:sldMk cId="2057659506" sldId="330"/>
            <ac:spMk id="37929" creationId="{00000000-0000-0000-0000-000000000000}"/>
          </ac:spMkLst>
        </pc:spChg>
        <pc:graphicFrameChg chg="add del mod">
          <ac:chgData name="Rooney Ribeiro Albuquerque Coelho" userId="ac74b89b-444e-42c3-a3e1-3795a8d61e25" providerId="ADAL" clId="{3B27B382-47EB-46AC-B4D3-C67296744CA9}" dt="2021-05-14T00:46:13.661" v="549" actId="1076"/>
          <ac:graphicFrameMkLst>
            <pc:docMk/>
            <pc:sldMk cId="2057659506" sldId="330"/>
            <ac:graphicFrameMk id="981215" creationId="{00000000-0000-0000-0000-000000000000}"/>
          </ac:graphicFrameMkLst>
        </pc:graphicFrameChg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331"/>
        </pc:sldMkLst>
      </pc:sldChg>
      <pc:sldChg chg="addSp delSp modSp new mod">
        <pc:chgData name="Rooney Ribeiro Albuquerque Coelho" userId="ac74b89b-444e-42c3-a3e1-3795a8d61e25" providerId="ADAL" clId="{3B27B382-47EB-46AC-B4D3-C67296744CA9}" dt="2021-05-14T02:21:04.209" v="696" actId="20577"/>
        <pc:sldMkLst>
          <pc:docMk/>
          <pc:sldMk cId="1993175858" sldId="331"/>
        </pc:sldMkLst>
        <pc:spChg chg="mod">
          <ac:chgData name="Rooney Ribeiro Albuquerque Coelho" userId="ac74b89b-444e-42c3-a3e1-3795a8d61e25" providerId="ADAL" clId="{3B27B382-47EB-46AC-B4D3-C67296744CA9}" dt="2021-05-14T02:21:04.209" v="696" actId="20577"/>
          <ac:spMkLst>
            <pc:docMk/>
            <pc:sldMk cId="1993175858" sldId="331"/>
            <ac:spMk id="2" creationId="{2ACD675D-78DA-4489-9D62-6253B22D04CC}"/>
          </ac:spMkLst>
        </pc:spChg>
        <pc:spChg chg="del">
          <ac:chgData name="Rooney Ribeiro Albuquerque Coelho" userId="ac74b89b-444e-42c3-a3e1-3795a8d61e25" providerId="ADAL" clId="{3B27B382-47EB-46AC-B4D3-C67296744CA9}" dt="2021-05-14T02:20:53.363" v="684" actId="22"/>
          <ac:spMkLst>
            <pc:docMk/>
            <pc:sldMk cId="1993175858" sldId="331"/>
            <ac:spMk id="3" creationId="{5CB832E5-B4B7-4959-BD4A-44AEF6D36093}"/>
          </ac:spMkLst>
        </pc:spChg>
        <pc:picChg chg="add mod ord">
          <ac:chgData name="Rooney Ribeiro Albuquerque Coelho" userId="ac74b89b-444e-42c3-a3e1-3795a8d61e25" providerId="ADAL" clId="{3B27B382-47EB-46AC-B4D3-C67296744CA9}" dt="2021-05-14T02:20:53.363" v="684" actId="22"/>
          <ac:picMkLst>
            <pc:docMk/>
            <pc:sldMk cId="1993175858" sldId="331"/>
            <ac:picMk id="5" creationId="{AF67E8F6-2560-4132-A24C-12B3A94E37DE}"/>
          </ac:picMkLst>
        </pc:picChg>
      </pc:sldChg>
      <pc:sldChg chg="delSp modSp add del mod ord">
        <pc:chgData name="Rooney Ribeiro Albuquerque Coelho" userId="ac74b89b-444e-42c3-a3e1-3795a8d61e25" providerId="ADAL" clId="{3B27B382-47EB-46AC-B4D3-C67296744CA9}" dt="2021-05-14T02:22:34.494" v="718"/>
        <pc:sldMkLst>
          <pc:docMk/>
          <pc:sldMk cId="2721809898" sldId="332"/>
        </pc:sldMkLst>
        <pc:spChg chg="mod">
          <ac:chgData name="Rooney Ribeiro Albuquerque Coelho" userId="ac74b89b-444e-42c3-a3e1-3795a8d61e25" providerId="ADAL" clId="{3B27B382-47EB-46AC-B4D3-C67296744CA9}" dt="2021-05-14T02:22:26.037" v="716" actId="123"/>
          <ac:spMkLst>
            <pc:docMk/>
            <pc:sldMk cId="2721809898" sldId="332"/>
            <ac:spMk id="9221" creationId="{00000000-0000-0000-0000-000000000000}"/>
          </ac:spMkLst>
        </pc:spChg>
        <pc:graphicFrameChg chg="mod">
          <ac:chgData name="Rooney Ribeiro Albuquerque Coelho" userId="ac74b89b-444e-42c3-a3e1-3795a8d61e25" providerId="ADAL" clId="{3B27B382-47EB-46AC-B4D3-C67296744CA9}" dt="2021-05-14T02:22:15.025" v="712" actId="1076"/>
          <ac:graphicFrameMkLst>
            <pc:docMk/>
            <pc:sldMk cId="2721809898" sldId="332"/>
            <ac:graphicFrameMk id="9218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3B27B382-47EB-46AC-B4D3-C67296744CA9}" dt="2021-05-14T02:22:00.186" v="707" actId="478"/>
          <ac:graphicFrameMkLst>
            <pc:docMk/>
            <pc:sldMk cId="2721809898" sldId="332"/>
            <ac:graphicFrameMk id="9219" creationId="{00000000-0000-0000-0000-000000000000}"/>
          </ac:graphicFrameMkLst>
        </pc:graphicFrameChg>
      </pc:sldChg>
      <pc:sldChg chg="addSp delSp modSp add del mod">
        <pc:chgData name="Rooney Ribeiro Albuquerque Coelho" userId="ac74b89b-444e-42c3-a3e1-3795a8d61e25" providerId="ADAL" clId="{3B27B382-47EB-46AC-B4D3-C67296744CA9}" dt="2021-05-14T02:24:03.274" v="729" actId="1076"/>
        <pc:sldMkLst>
          <pc:docMk/>
          <pc:sldMk cId="2864823435" sldId="333"/>
        </pc:sldMkLst>
        <pc:spChg chg="add del mod">
          <ac:chgData name="Rooney Ribeiro Albuquerque Coelho" userId="ac74b89b-444e-42c3-a3e1-3795a8d61e25" providerId="ADAL" clId="{3B27B382-47EB-46AC-B4D3-C67296744CA9}" dt="2021-05-14T02:23:57.240" v="727" actId="478"/>
          <ac:spMkLst>
            <pc:docMk/>
            <pc:sldMk cId="2864823435" sldId="333"/>
            <ac:spMk id="4" creationId="{B66A5B5D-C373-4598-9DE4-BF7A2770CEBF}"/>
          </ac:spMkLst>
        </pc:spChg>
        <pc:picChg chg="del">
          <ac:chgData name="Rooney Ribeiro Albuquerque Coelho" userId="ac74b89b-444e-42c3-a3e1-3795a8d61e25" providerId="ADAL" clId="{3B27B382-47EB-46AC-B4D3-C67296744CA9}" dt="2021-05-14T02:23:54.024" v="725" actId="478"/>
          <ac:picMkLst>
            <pc:docMk/>
            <pc:sldMk cId="2864823435" sldId="333"/>
            <ac:picMk id="5" creationId="{AF67E8F6-2560-4132-A24C-12B3A94E37DE}"/>
          </ac:picMkLst>
        </pc:picChg>
        <pc:picChg chg="add mod">
          <ac:chgData name="Rooney Ribeiro Albuquerque Coelho" userId="ac74b89b-444e-42c3-a3e1-3795a8d61e25" providerId="ADAL" clId="{3B27B382-47EB-46AC-B4D3-C67296744CA9}" dt="2021-05-14T02:24:03.274" v="729" actId="1076"/>
          <ac:picMkLst>
            <pc:docMk/>
            <pc:sldMk cId="2864823435" sldId="333"/>
            <ac:picMk id="7" creationId="{660EE363-6EA5-4C94-9858-18E354E7ABFA}"/>
          </ac:picMkLst>
        </pc:picChg>
      </pc:sldChg>
      <pc:sldChg chg="addSp delSp modSp add del mod ord">
        <pc:chgData name="Rooney Ribeiro Albuquerque Coelho" userId="ac74b89b-444e-42c3-a3e1-3795a8d61e25" providerId="ADAL" clId="{3B27B382-47EB-46AC-B4D3-C67296744CA9}" dt="2021-05-14T03:06:55.493" v="819" actId="2711"/>
        <pc:sldMkLst>
          <pc:docMk/>
          <pc:sldMk cId="3681309876" sldId="334"/>
        </pc:sldMkLst>
        <pc:spChg chg="add mod">
          <ac:chgData name="Rooney Ribeiro Albuquerque Coelho" userId="ac74b89b-444e-42c3-a3e1-3795a8d61e25" providerId="ADAL" clId="{3B27B382-47EB-46AC-B4D3-C67296744CA9}" dt="2021-05-14T03:02:11.101" v="771"/>
          <ac:spMkLst>
            <pc:docMk/>
            <pc:sldMk cId="3681309876" sldId="334"/>
            <ac:spMk id="15" creationId="{9D987096-8CC9-44A1-BC8B-8D545EC56667}"/>
          </ac:spMkLst>
        </pc:spChg>
        <pc:spChg chg="mod">
          <ac:chgData name="Rooney Ribeiro Albuquerque Coelho" userId="ac74b89b-444e-42c3-a3e1-3795a8d61e25" providerId="ADAL" clId="{3B27B382-47EB-46AC-B4D3-C67296744CA9}" dt="2021-05-14T03:05:40.647" v="803" actId="1076"/>
          <ac:spMkLst>
            <pc:docMk/>
            <pc:sldMk cId="3681309876" sldId="334"/>
            <ac:spMk id="18" creationId="{8D1F6EB5-5330-4D23-BC2F-59D4E0FFF92E}"/>
          </ac:spMkLst>
        </pc:spChg>
        <pc:spChg chg="add mod">
          <ac:chgData name="Rooney Ribeiro Albuquerque Coelho" userId="ac74b89b-444e-42c3-a3e1-3795a8d61e25" providerId="ADAL" clId="{3B27B382-47EB-46AC-B4D3-C67296744CA9}" dt="2021-05-14T03:05:23.026" v="801" actId="1076"/>
          <ac:spMkLst>
            <pc:docMk/>
            <pc:sldMk cId="3681309876" sldId="334"/>
            <ac:spMk id="20" creationId="{B62215F0-D3B9-4960-BF54-290F11EC90A7}"/>
          </ac:spMkLst>
        </pc:spChg>
        <pc:spChg chg="del mod">
          <ac:chgData name="Rooney Ribeiro Albuquerque Coelho" userId="ac74b89b-444e-42c3-a3e1-3795a8d61e25" providerId="ADAL" clId="{3B27B382-47EB-46AC-B4D3-C67296744CA9}" dt="2021-05-14T03:02:08.570" v="770" actId="478"/>
          <ac:spMkLst>
            <pc:docMk/>
            <pc:sldMk cId="3681309876" sldId="334"/>
            <ac:spMk id="48130" creationId="{61233F45-5620-4ABD-866B-6B5404164C4C}"/>
          </ac:spMkLst>
        </pc:spChg>
        <pc:spChg chg="mod">
          <ac:chgData name="Rooney Ribeiro Albuquerque Coelho" userId="ac74b89b-444e-42c3-a3e1-3795a8d61e25" providerId="ADAL" clId="{3B27B382-47EB-46AC-B4D3-C67296744CA9}" dt="2021-05-14T03:06:55.493" v="819" actId="2711"/>
          <ac:spMkLst>
            <pc:docMk/>
            <pc:sldMk cId="3681309876" sldId="334"/>
            <ac:spMk id="48131" creationId="{732E9723-2C4C-4783-9089-C11A4B5AF75A}"/>
          </ac:spMkLst>
        </pc:spChg>
        <pc:spChg chg="mod">
          <ac:chgData name="Rooney Ribeiro Albuquerque Coelho" userId="ac74b89b-444e-42c3-a3e1-3795a8d61e25" providerId="ADAL" clId="{3B27B382-47EB-46AC-B4D3-C67296744CA9}" dt="2021-05-14T03:06:10.288" v="810" actId="14100"/>
          <ac:spMkLst>
            <pc:docMk/>
            <pc:sldMk cId="3681309876" sldId="334"/>
            <ac:spMk id="48132" creationId="{4D2A74AE-5AF0-4EC8-BFAE-B9CE71062E7D}"/>
          </ac:spMkLst>
        </pc:spChg>
        <pc:spChg chg="mod">
          <ac:chgData name="Rooney Ribeiro Albuquerque Coelho" userId="ac74b89b-444e-42c3-a3e1-3795a8d61e25" providerId="ADAL" clId="{3B27B382-47EB-46AC-B4D3-C67296744CA9}" dt="2021-05-14T03:06:10.288" v="810" actId="14100"/>
          <ac:spMkLst>
            <pc:docMk/>
            <pc:sldMk cId="3681309876" sldId="334"/>
            <ac:spMk id="48135" creationId="{F25A4729-3E8B-4B6A-8FD6-2D0002B934C3}"/>
          </ac:spMkLst>
        </pc:spChg>
        <pc:spChg chg="del mod">
          <ac:chgData name="Rooney Ribeiro Albuquerque Coelho" userId="ac74b89b-444e-42c3-a3e1-3795a8d61e25" providerId="ADAL" clId="{3B27B382-47EB-46AC-B4D3-C67296744CA9}" dt="2021-05-14T02:30:24.102" v="741" actId="478"/>
          <ac:spMkLst>
            <pc:docMk/>
            <pc:sldMk cId="3681309876" sldId="334"/>
            <ac:spMk id="48136" creationId="{326D64F8-4A1C-4DCE-B6A5-3D6818F6FDAF}"/>
          </ac:spMkLst>
        </pc:spChg>
        <pc:spChg chg="del mod">
          <ac:chgData name="Rooney Ribeiro Albuquerque Coelho" userId="ac74b89b-444e-42c3-a3e1-3795a8d61e25" providerId="ADAL" clId="{3B27B382-47EB-46AC-B4D3-C67296744CA9}" dt="2021-05-14T02:30:32.552" v="744" actId="478"/>
          <ac:spMkLst>
            <pc:docMk/>
            <pc:sldMk cId="3681309876" sldId="334"/>
            <ac:spMk id="48139" creationId="{06FFA5A8-2633-4B59-8B46-7940B7DE7972}"/>
          </ac:spMkLst>
        </pc:spChg>
        <pc:spChg chg="del">
          <ac:chgData name="Rooney Ribeiro Albuquerque Coelho" userId="ac74b89b-444e-42c3-a3e1-3795a8d61e25" providerId="ADAL" clId="{3B27B382-47EB-46AC-B4D3-C67296744CA9}" dt="2021-05-14T03:06:14.189" v="811" actId="478"/>
          <ac:spMkLst>
            <pc:docMk/>
            <pc:sldMk cId="3681309876" sldId="334"/>
            <ac:spMk id="48141" creationId="{5E93C198-A789-492A-94FE-DA47BCFA0BD0}"/>
          </ac:spMkLst>
        </pc:spChg>
        <pc:grpChg chg="add mod">
          <ac:chgData name="Rooney Ribeiro Albuquerque Coelho" userId="ac74b89b-444e-42c3-a3e1-3795a8d61e25" providerId="ADAL" clId="{3B27B382-47EB-46AC-B4D3-C67296744CA9}" dt="2021-05-14T03:05:40.647" v="803" actId="1076"/>
          <ac:grpSpMkLst>
            <pc:docMk/>
            <pc:sldMk cId="3681309876" sldId="334"/>
            <ac:grpSpMk id="16" creationId="{D0BA4BB7-3DB0-426B-9062-173C1952C1F7}"/>
          </ac:grpSpMkLst>
        </pc:grpChg>
        <pc:grpChg chg="mod">
          <ac:chgData name="Rooney Ribeiro Albuquerque Coelho" userId="ac74b89b-444e-42c3-a3e1-3795a8d61e25" providerId="ADAL" clId="{3B27B382-47EB-46AC-B4D3-C67296744CA9}" dt="2021-05-14T03:06:10.288" v="810" actId="14100"/>
          <ac:grpSpMkLst>
            <pc:docMk/>
            <pc:sldMk cId="3681309876" sldId="334"/>
            <ac:grpSpMk id="48142" creationId="{34C20A22-C4C9-459E-A32A-DEC4AD21FC3E}"/>
          </ac:grpSpMkLst>
        </pc:grpChg>
        <pc:graphicFrameChg chg="mod">
          <ac:chgData name="Rooney Ribeiro Albuquerque Coelho" userId="ac74b89b-444e-42c3-a3e1-3795a8d61e25" providerId="ADAL" clId="{3B27B382-47EB-46AC-B4D3-C67296744CA9}" dt="2021-05-14T03:05:40.647" v="803" actId="1076"/>
          <ac:graphicFrameMkLst>
            <pc:docMk/>
            <pc:sldMk cId="3681309876" sldId="334"/>
            <ac:graphicFrameMk id="17" creationId="{00883917-9684-41CF-B5FF-0F31266E7273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4T03:05:42.908" v="804" actId="1076"/>
          <ac:graphicFrameMkLst>
            <pc:docMk/>
            <pc:sldMk cId="3681309876" sldId="334"/>
            <ac:graphicFrameMk id="19" creationId="{CE23C58A-27E2-4EA6-AEC1-2E5335261791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4T03:06:10.288" v="810" actId="14100"/>
          <ac:graphicFrameMkLst>
            <pc:docMk/>
            <pc:sldMk cId="3681309876" sldId="334"/>
            <ac:graphicFrameMk id="48133" creationId="{F399028B-47B8-4675-A3E7-37EBA747119C}"/>
          </ac:graphicFrameMkLst>
        </pc:graphicFrameChg>
        <pc:graphicFrameChg chg="del mod">
          <ac:chgData name="Rooney Ribeiro Albuquerque Coelho" userId="ac74b89b-444e-42c3-a3e1-3795a8d61e25" providerId="ADAL" clId="{3B27B382-47EB-46AC-B4D3-C67296744CA9}" dt="2021-05-14T02:30:29.233" v="742" actId="478"/>
          <ac:graphicFrameMkLst>
            <pc:docMk/>
            <pc:sldMk cId="3681309876" sldId="334"/>
            <ac:graphicFrameMk id="48137" creationId="{D91764FC-AFBF-45BC-B3E2-977BCEE22D2A}"/>
          </ac:graphicFrameMkLst>
        </pc:graphicFrameChg>
        <pc:graphicFrameChg chg="del mod">
          <ac:chgData name="Rooney Ribeiro Albuquerque Coelho" userId="ac74b89b-444e-42c3-a3e1-3795a8d61e25" providerId="ADAL" clId="{3B27B382-47EB-46AC-B4D3-C67296744CA9}" dt="2021-05-14T02:30:30.690" v="743" actId="478"/>
          <ac:graphicFrameMkLst>
            <pc:docMk/>
            <pc:sldMk cId="3681309876" sldId="334"/>
            <ac:graphicFrameMk id="48140" creationId="{AFAAF3DD-00A9-4EEA-8DAD-7A5D8047A16B}"/>
          </ac:graphicFrameMkLst>
        </pc:graphicFrameChg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335"/>
        </pc:sldMkLst>
      </pc:sldChg>
      <pc:sldChg chg="addSp delSp modSp new mod ord">
        <pc:chgData name="Rooney Ribeiro Albuquerque Coelho" userId="ac74b89b-444e-42c3-a3e1-3795a8d61e25" providerId="ADAL" clId="{3B27B382-47EB-46AC-B4D3-C67296744CA9}" dt="2021-05-14T03:10:58.890" v="830" actId="478"/>
        <pc:sldMkLst>
          <pc:docMk/>
          <pc:sldMk cId="2597197788" sldId="335"/>
        </pc:sldMkLst>
        <pc:spChg chg="add del mod">
          <ac:chgData name="Rooney Ribeiro Albuquerque Coelho" userId="ac74b89b-444e-42c3-a3e1-3795a8d61e25" providerId="ADAL" clId="{3B27B382-47EB-46AC-B4D3-C67296744CA9}" dt="2021-05-14T03:10:58.890" v="830" actId="478"/>
          <ac:spMkLst>
            <pc:docMk/>
            <pc:sldMk cId="2597197788" sldId="335"/>
            <ac:spMk id="4" creationId="{AB436E31-D4A7-438E-89D3-BC45E8706163}"/>
          </ac:spMkLst>
        </pc:spChg>
        <pc:picChg chg="add">
          <ac:chgData name="Rooney Ribeiro Albuquerque Coelho" userId="ac74b89b-444e-42c3-a3e1-3795a8d61e25" providerId="ADAL" clId="{3B27B382-47EB-46AC-B4D3-C67296744CA9}" dt="2021-05-14T02:37:37.318" v="758" actId="22"/>
          <ac:picMkLst>
            <pc:docMk/>
            <pc:sldMk cId="2597197788" sldId="335"/>
            <ac:picMk id="3" creationId="{D7130E9D-1001-4D28-B333-F3379538132E}"/>
          </ac:picMkLst>
        </pc:picChg>
      </pc:sldChg>
      <pc:sldChg chg="addSp delSp modSp add del mod">
        <pc:chgData name="Rooney Ribeiro Albuquerque Coelho" userId="ac74b89b-444e-42c3-a3e1-3795a8d61e25" providerId="ADAL" clId="{3B27B382-47EB-46AC-B4D3-C67296744CA9}" dt="2021-05-14T03:00:13.184" v="764" actId="47"/>
        <pc:sldMkLst>
          <pc:docMk/>
          <pc:sldMk cId="0" sldId="336"/>
        </pc:sldMkLst>
        <pc:spChg chg="del">
          <ac:chgData name="Rooney Ribeiro Albuquerque Coelho" userId="ac74b89b-444e-42c3-a3e1-3795a8d61e25" providerId="ADAL" clId="{3B27B382-47EB-46AC-B4D3-C67296744CA9}" dt="2021-05-14T02:59:12.916" v="761" actId="478"/>
          <ac:spMkLst>
            <pc:docMk/>
            <pc:sldMk cId="0" sldId="33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2:59:43.690" v="763" actId="1076"/>
          <ac:spMkLst>
            <pc:docMk/>
            <pc:sldMk cId="0" sldId="336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3B27B382-47EB-46AC-B4D3-C67296744CA9}" dt="2021-05-14T02:59:18.119" v="762" actId="478"/>
          <ac:spMkLst>
            <pc:docMk/>
            <pc:sldMk cId="0" sldId="336"/>
            <ac:spMk id="42" creationId="{444709A1-1435-4082-82DB-E54552AC6059}"/>
          </ac:spMkLst>
        </pc:spChg>
      </pc:sldChg>
      <pc:sldChg chg="addSp modSp new del mod">
        <pc:chgData name="Rooney Ribeiro Albuquerque Coelho" userId="ac74b89b-444e-42c3-a3e1-3795a8d61e25" providerId="ADAL" clId="{3B27B382-47EB-46AC-B4D3-C67296744CA9}" dt="2021-05-14T03:21:19.887" v="920" actId="47"/>
        <pc:sldMkLst>
          <pc:docMk/>
          <pc:sldMk cId="4105374146" sldId="336"/>
        </pc:sldMkLst>
        <pc:spChg chg="add mod">
          <ac:chgData name="Rooney Ribeiro Albuquerque Coelho" userId="ac74b89b-444e-42c3-a3e1-3795a8d61e25" providerId="ADAL" clId="{3B27B382-47EB-46AC-B4D3-C67296744CA9}" dt="2021-05-14T03:18:57.510" v="904" actId="20577"/>
          <ac:spMkLst>
            <pc:docMk/>
            <pc:sldMk cId="4105374146" sldId="336"/>
            <ac:spMk id="3" creationId="{32CF89F8-C29E-4C46-8547-F94CED8FB058}"/>
          </ac:spMkLst>
        </pc:spChg>
        <pc:picChg chg="add">
          <ac:chgData name="Rooney Ribeiro Albuquerque Coelho" userId="ac74b89b-444e-42c3-a3e1-3795a8d61e25" providerId="ADAL" clId="{3B27B382-47EB-46AC-B4D3-C67296744CA9}" dt="2021-05-14T03:15:35.073" v="865"/>
          <ac:picMkLst>
            <pc:docMk/>
            <pc:sldMk cId="4105374146" sldId="336"/>
            <ac:picMk id="1026" creationId="{BECE8FDB-5234-409F-BD6B-EBBC954329B6}"/>
          </ac:picMkLst>
        </pc:picChg>
      </pc:sldChg>
      <pc:sldChg chg="addSp delSp modSp add del">
        <pc:chgData name="Rooney Ribeiro Albuquerque Coelho" userId="ac74b89b-444e-42c3-a3e1-3795a8d61e25" providerId="ADAL" clId="{3B27B382-47EB-46AC-B4D3-C67296744CA9}" dt="2021-05-14T03:21:19.887" v="920" actId="47"/>
        <pc:sldMkLst>
          <pc:docMk/>
          <pc:sldMk cId="918418308" sldId="337"/>
        </pc:sldMkLst>
        <pc:spChg chg="add mod">
          <ac:chgData name="Rooney Ribeiro Albuquerque Coelho" userId="ac74b89b-444e-42c3-a3e1-3795a8d61e25" providerId="ADAL" clId="{3B27B382-47EB-46AC-B4D3-C67296744CA9}" dt="2021-05-14T03:19:04.246" v="905"/>
          <ac:spMkLst>
            <pc:docMk/>
            <pc:sldMk cId="918418308" sldId="337"/>
            <ac:spMk id="4" creationId="{6F234BC8-28BC-47BC-815E-D6C0B2EF1103}"/>
          </ac:spMkLst>
        </pc:spChg>
        <pc:picChg chg="del">
          <ac:chgData name="Rooney Ribeiro Albuquerque Coelho" userId="ac74b89b-444e-42c3-a3e1-3795a8d61e25" providerId="ADAL" clId="{3B27B382-47EB-46AC-B4D3-C67296744CA9}" dt="2021-05-14T03:16:19.894" v="867" actId="478"/>
          <ac:picMkLst>
            <pc:docMk/>
            <pc:sldMk cId="918418308" sldId="337"/>
            <ac:picMk id="1026" creationId="{BECE8FDB-5234-409F-BD6B-EBBC954329B6}"/>
          </ac:picMkLst>
        </pc:picChg>
        <pc:picChg chg="add">
          <ac:chgData name="Rooney Ribeiro Albuquerque Coelho" userId="ac74b89b-444e-42c3-a3e1-3795a8d61e25" providerId="ADAL" clId="{3B27B382-47EB-46AC-B4D3-C67296744CA9}" dt="2021-05-14T03:16:21.020" v="868"/>
          <ac:picMkLst>
            <pc:docMk/>
            <pc:sldMk cId="918418308" sldId="337"/>
            <ac:picMk id="2050" creationId="{27558CCD-B2A5-479A-8EC6-508FA67636C5}"/>
          </ac:picMkLst>
        </pc:picChg>
      </pc:sldChg>
      <pc:sldChg chg="addSp delSp modSp add del">
        <pc:chgData name="Rooney Ribeiro Albuquerque Coelho" userId="ac74b89b-444e-42c3-a3e1-3795a8d61e25" providerId="ADAL" clId="{3B27B382-47EB-46AC-B4D3-C67296744CA9}" dt="2021-05-14T03:21:19.887" v="920" actId="47"/>
        <pc:sldMkLst>
          <pc:docMk/>
          <pc:sldMk cId="3143246510" sldId="338"/>
        </pc:sldMkLst>
        <pc:spChg chg="add mod">
          <ac:chgData name="Rooney Ribeiro Albuquerque Coelho" userId="ac74b89b-444e-42c3-a3e1-3795a8d61e25" providerId="ADAL" clId="{3B27B382-47EB-46AC-B4D3-C67296744CA9}" dt="2021-05-14T03:19:06.165" v="906"/>
          <ac:spMkLst>
            <pc:docMk/>
            <pc:sldMk cId="3143246510" sldId="338"/>
            <ac:spMk id="4" creationId="{E41B3D17-9749-42BB-B76E-550EE1F0BD4C}"/>
          </ac:spMkLst>
        </pc:spChg>
        <pc:picChg chg="del">
          <ac:chgData name="Rooney Ribeiro Albuquerque Coelho" userId="ac74b89b-444e-42c3-a3e1-3795a8d61e25" providerId="ADAL" clId="{3B27B382-47EB-46AC-B4D3-C67296744CA9}" dt="2021-05-14T03:18:04.996" v="870" actId="478"/>
          <ac:picMkLst>
            <pc:docMk/>
            <pc:sldMk cId="3143246510" sldId="338"/>
            <ac:picMk id="2050" creationId="{27558CCD-B2A5-479A-8EC6-508FA67636C5}"/>
          </ac:picMkLst>
        </pc:picChg>
        <pc:picChg chg="add">
          <ac:chgData name="Rooney Ribeiro Albuquerque Coelho" userId="ac74b89b-444e-42c3-a3e1-3795a8d61e25" providerId="ADAL" clId="{3B27B382-47EB-46AC-B4D3-C67296744CA9}" dt="2021-05-14T03:18:06.839" v="871"/>
          <ac:picMkLst>
            <pc:docMk/>
            <pc:sldMk cId="3143246510" sldId="338"/>
            <ac:picMk id="3074" creationId="{B35F4193-B932-4A49-A43C-C5E433D13E29}"/>
          </ac:picMkLst>
        </pc:picChg>
      </pc:sldChg>
      <pc:sldChg chg="addSp delSp modSp add del">
        <pc:chgData name="Rooney Ribeiro Albuquerque Coelho" userId="ac74b89b-444e-42c3-a3e1-3795a8d61e25" providerId="ADAL" clId="{3B27B382-47EB-46AC-B4D3-C67296744CA9}" dt="2021-05-14T03:20:04.701" v="919" actId="1076"/>
        <pc:sldMkLst>
          <pc:docMk/>
          <pc:sldMk cId="4145890035" sldId="339"/>
        </pc:sldMkLst>
        <pc:picChg chg="add mod">
          <ac:chgData name="Rooney Ribeiro Albuquerque Coelho" userId="ac74b89b-444e-42c3-a3e1-3795a8d61e25" providerId="ADAL" clId="{3B27B382-47EB-46AC-B4D3-C67296744CA9}" dt="2021-05-14T03:20:04.701" v="919" actId="1076"/>
          <ac:picMkLst>
            <pc:docMk/>
            <pc:sldMk cId="4145890035" sldId="339"/>
            <ac:picMk id="5" creationId="{B41AE209-32AD-405D-91D0-4C2E5AD56D8F}"/>
          </ac:picMkLst>
        </pc:picChg>
        <pc:picChg chg="add mod">
          <ac:chgData name="Rooney Ribeiro Albuquerque Coelho" userId="ac74b89b-444e-42c3-a3e1-3795a8d61e25" providerId="ADAL" clId="{3B27B382-47EB-46AC-B4D3-C67296744CA9}" dt="2021-05-14T03:20:04.701" v="919" actId="1076"/>
          <ac:picMkLst>
            <pc:docMk/>
            <pc:sldMk cId="4145890035" sldId="339"/>
            <ac:picMk id="6" creationId="{6E438B70-27BF-44A8-8F42-83442DFA0707}"/>
          </ac:picMkLst>
        </pc:picChg>
        <pc:picChg chg="add mod">
          <ac:chgData name="Rooney Ribeiro Albuquerque Coelho" userId="ac74b89b-444e-42c3-a3e1-3795a8d61e25" providerId="ADAL" clId="{3B27B382-47EB-46AC-B4D3-C67296744CA9}" dt="2021-05-14T03:20:04.701" v="919" actId="1076"/>
          <ac:picMkLst>
            <pc:docMk/>
            <pc:sldMk cId="4145890035" sldId="339"/>
            <ac:picMk id="7" creationId="{FA679984-2193-42ED-80A0-65A782396FD6}"/>
          </ac:picMkLst>
        </pc:picChg>
        <pc:picChg chg="del">
          <ac:chgData name="Rooney Ribeiro Albuquerque Coelho" userId="ac74b89b-444e-42c3-a3e1-3795a8d61e25" providerId="ADAL" clId="{3B27B382-47EB-46AC-B4D3-C67296744CA9}" dt="2021-05-14T03:19:14.773" v="908" actId="478"/>
          <ac:picMkLst>
            <pc:docMk/>
            <pc:sldMk cId="4145890035" sldId="339"/>
            <ac:picMk id="3074" creationId="{B35F4193-B932-4A49-A43C-C5E433D13E29}"/>
          </ac:picMkLst>
        </pc:picChg>
      </pc:sldChg>
      <pc:sldChg chg="add del">
        <pc:chgData name="Rooney Ribeiro Albuquerque Coelho" userId="ac74b89b-444e-42c3-a3e1-3795a8d61e25" providerId="ADAL" clId="{3B27B382-47EB-46AC-B4D3-C67296744CA9}" dt="2021-05-14T03:00:13.184" v="764" actId="47"/>
        <pc:sldMkLst>
          <pc:docMk/>
          <pc:sldMk cId="0" sldId="340"/>
        </pc:sldMkLst>
      </pc:sldChg>
      <pc:sldChg chg="new del">
        <pc:chgData name="Rooney Ribeiro Albuquerque Coelho" userId="ac74b89b-444e-42c3-a3e1-3795a8d61e25" providerId="ADAL" clId="{3B27B382-47EB-46AC-B4D3-C67296744CA9}" dt="2021-05-14T03:55:35.032" v="1126" actId="47"/>
        <pc:sldMkLst>
          <pc:docMk/>
          <pc:sldMk cId="2817844042" sldId="340"/>
        </pc:sldMkLst>
      </pc:sldChg>
      <pc:sldChg chg="add del">
        <pc:chgData name="Rooney Ribeiro Albuquerque Coelho" userId="ac74b89b-444e-42c3-a3e1-3795a8d61e25" providerId="ADAL" clId="{3B27B382-47EB-46AC-B4D3-C67296744CA9}" dt="2021-05-14T03:00:13.184" v="764" actId="47"/>
        <pc:sldMkLst>
          <pc:docMk/>
          <pc:sldMk cId="0" sldId="341"/>
        </pc:sldMkLst>
      </pc:sldChg>
      <pc:sldChg chg="add">
        <pc:chgData name="Rooney Ribeiro Albuquerque Coelho" userId="ac74b89b-444e-42c3-a3e1-3795a8d61e25" providerId="ADAL" clId="{3B27B382-47EB-46AC-B4D3-C67296744CA9}" dt="2021-05-14T03:55:33.163" v="1125"/>
        <pc:sldMkLst>
          <pc:docMk/>
          <pc:sldMk cId="1245886741" sldId="341"/>
        </pc:sldMkLst>
      </pc:sldChg>
      <pc:sldChg chg="add del">
        <pc:chgData name="Rooney Ribeiro Albuquerque Coelho" userId="ac74b89b-444e-42c3-a3e1-3795a8d61e25" providerId="ADAL" clId="{3B27B382-47EB-46AC-B4D3-C67296744CA9}" dt="2021-05-14T03:00:13.184" v="764" actId="47"/>
        <pc:sldMkLst>
          <pc:docMk/>
          <pc:sldMk cId="0" sldId="342"/>
        </pc:sldMkLst>
      </pc:sldChg>
      <pc:sldChg chg="modSp new mod ord">
        <pc:chgData name="Rooney Ribeiro Albuquerque Coelho" userId="ac74b89b-444e-42c3-a3e1-3795a8d61e25" providerId="ADAL" clId="{3B27B382-47EB-46AC-B4D3-C67296744CA9}" dt="2021-05-14T04:28:12.518" v="1379"/>
        <pc:sldMkLst>
          <pc:docMk/>
          <pc:sldMk cId="3367498001" sldId="342"/>
        </pc:sldMkLst>
        <pc:spChg chg="mod">
          <ac:chgData name="Rooney Ribeiro Albuquerque Coelho" userId="ac74b89b-444e-42c3-a3e1-3795a8d61e25" providerId="ADAL" clId="{3B27B382-47EB-46AC-B4D3-C67296744CA9}" dt="2021-05-14T03:58:53.841" v="1275"/>
          <ac:spMkLst>
            <pc:docMk/>
            <pc:sldMk cId="3367498001" sldId="342"/>
            <ac:spMk id="2" creationId="{F1D347A9-224F-4259-8EAD-49685D670B72}"/>
          </ac:spMkLst>
        </pc:spChg>
        <pc:spChg chg="mod">
          <ac:chgData name="Rooney Ribeiro Albuquerque Coelho" userId="ac74b89b-444e-42c3-a3e1-3795a8d61e25" providerId="ADAL" clId="{3B27B382-47EB-46AC-B4D3-C67296744CA9}" dt="2021-05-14T04:02:14.342" v="1298" actId="207"/>
          <ac:spMkLst>
            <pc:docMk/>
            <pc:sldMk cId="3367498001" sldId="342"/>
            <ac:spMk id="3" creationId="{80428CFD-E339-4886-AE30-26F2FF6CC56A}"/>
          </ac:spMkLst>
        </pc:spChg>
      </pc:sldChg>
      <pc:sldChg chg="add del">
        <pc:chgData name="Rooney Ribeiro Albuquerque Coelho" userId="ac74b89b-444e-42c3-a3e1-3795a8d61e25" providerId="ADAL" clId="{3B27B382-47EB-46AC-B4D3-C67296744CA9}" dt="2021-05-14T03:00:13.184" v="764" actId="47"/>
        <pc:sldMkLst>
          <pc:docMk/>
          <pc:sldMk cId="0" sldId="343"/>
        </pc:sldMkLst>
      </pc:sldChg>
      <pc:sldChg chg="modSp new mod ord">
        <pc:chgData name="Rooney Ribeiro Albuquerque Coelho" userId="ac74b89b-444e-42c3-a3e1-3795a8d61e25" providerId="ADAL" clId="{3B27B382-47EB-46AC-B4D3-C67296744CA9}" dt="2021-05-14T04:28:12.518" v="1379"/>
        <pc:sldMkLst>
          <pc:docMk/>
          <pc:sldMk cId="2843379560" sldId="343"/>
        </pc:sldMkLst>
        <pc:spChg chg="mod">
          <ac:chgData name="Rooney Ribeiro Albuquerque Coelho" userId="ac74b89b-444e-42c3-a3e1-3795a8d61e25" providerId="ADAL" clId="{3B27B382-47EB-46AC-B4D3-C67296744CA9}" dt="2021-05-14T04:13:47.594" v="1326" actId="20577"/>
          <ac:spMkLst>
            <pc:docMk/>
            <pc:sldMk cId="2843379560" sldId="343"/>
            <ac:spMk id="2" creationId="{C0605245-E6DD-4CA8-AC83-CAAB4D098C3D}"/>
          </ac:spMkLst>
        </pc:spChg>
        <pc:spChg chg="mod">
          <ac:chgData name="Rooney Ribeiro Albuquerque Coelho" userId="ac74b89b-444e-42c3-a3e1-3795a8d61e25" providerId="ADAL" clId="{3B27B382-47EB-46AC-B4D3-C67296744CA9}" dt="2021-05-14T04:14:52.378" v="1362" actId="27636"/>
          <ac:spMkLst>
            <pc:docMk/>
            <pc:sldMk cId="2843379560" sldId="343"/>
            <ac:spMk id="3" creationId="{19283A2F-5242-4FDC-A087-AED695297B95}"/>
          </ac:spMkLst>
        </pc:spChg>
      </pc:sldChg>
      <pc:sldChg chg="modSp add del mod ord">
        <pc:chgData name="Rooney Ribeiro Albuquerque Coelho" userId="ac74b89b-444e-42c3-a3e1-3795a8d61e25" providerId="ADAL" clId="{3B27B382-47EB-46AC-B4D3-C67296744CA9}" dt="2021-05-14T04:28:12.518" v="1379"/>
        <pc:sldMkLst>
          <pc:docMk/>
          <pc:sldMk cId="1035466760" sldId="344"/>
        </pc:sldMkLst>
        <pc:spChg chg="mod">
          <ac:chgData name="Rooney Ribeiro Albuquerque Coelho" userId="ac74b89b-444e-42c3-a3e1-3795a8d61e25" providerId="ADAL" clId="{3B27B382-47EB-46AC-B4D3-C67296744CA9}" dt="2021-05-14T04:15:22.173" v="1377" actId="15"/>
          <ac:spMkLst>
            <pc:docMk/>
            <pc:sldMk cId="1035466760" sldId="344"/>
            <ac:spMk id="3" creationId="{19283A2F-5242-4FDC-A087-AED695297B95}"/>
          </ac:spMkLst>
        </pc:spChg>
      </pc:sldChg>
      <pc:sldChg chg="add del">
        <pc:chgData name="Rooney Ribeiro Albuquerque Coelho" userId="ac74b89b-444e-42c3-a3e1-3795a8d61e25" providerId="ADAL" clId="{3B27B382-47EB-46AC-B4D3-C67296744CA9}" dt="2021-05-14T03:00:13.184" v="764" actId="47"/>
        <pc:sldMkLst>
          <pc:docMk/>
          <pc:sldMk cId="0" sldId="345"/>
        </pc:sldMkLst>
      </pc:sldChg>
      <pc:sldChg chg="addSp delSp modSp new mod">
        <pc:chgData name="Rooney Ribeiro Albuquerque Coelho" userId="ac74b89b-444e-42c3-a3e1-3795a8d61e25" providerId="ADAL" clId="{3B27B382-47EB-46AC-B4D3-C67296744CA9}" dt="2021-05-14T05:10:07.556" v="1407" actId="20577"/>
        <pc:sldMkLst>
          <pc:docMk/>
          <pc:sldMk cId="3936847376" sldId="345"/>
        </pc:sldMkLst>
        <pc:spChg chg="mod">
          <ac:chgData name="Rooney Ribeiro Albuquerque Coelho" userId="ac74b89b-444e-42c3-a3e1-3795a8d61e25" providerId="ADAL" clId="{3B27B382-47EB-46AC-B4D3-C67296744CA9}" dt="2021-05-14T05:10:07.556" v="1407" actId="20577"/>
          <ac:spMkLst>
            <pc:docMk/>
            <pc:sldMk cId="3936847376" sldId="345"/>
            <ac:spMk id="2" creationId="{A056F50B-9BF4-4FBA-AB4E-C5E4BAB1E855}"/>
          </ac:spMkLst>
        </pc:spChg>
        <pc:spChg chg="del">
          <ac:chgData name="Rooney Ribeiro Albuquerque Coelho" userId="ac74b89b-444e-42c3-a3e1-3795a8d61e25" providerId="ADAL" clId="{3B27B382-47EB-46AC-B4D3-C67296744CA9}" dt="2021-05-14T05:09:54.030" v="1381"/>
          <ac:spMkLst>
            <pc:docMk/>
            <pc:sldMk cId="3936847376" sldId="345"/>
            <ac:spMk id="3" creationId="{1A42977A-61FF-41BE-837E-7FD544072F9F}"/>
          </ac:spMkLst>
        </pc:spChg>
        <pc:picChg chg="add mod">
          <ac:chgData name="Rooney Ribeiro Albuquerque Coelho" userId="ac74b89b-444e-42c3-a3e1-3795a8d61e25" providerId="ADAL" clId="{3B27B382-47EB-46AC-B4D3-C67296744CA9}" dt="2021-05-14T05:09:54.030" v="1381"/>
          <ac:picMkLst>
            <pc:docMk/>
            <pc:sldMk cId="3936847376" sldId="345"/>
            <ac:picMk id="4098" creationId="{2C21D97D-2B2D-43C2-8873-F694DE7E6C8E}"/>
          </ac:picMkLst>
        </pc:picChg>
      </pc:sldChg>
      <pc:sldChg chg="add del">
        <pc:chgData name="Rooney Ribeiro Albuquerque Coelho" userId="ac74b89b-444e-42c3-a3e1-3795a8d61e25" providerId="ADAL" clId="{3B27B382-47EB-46AC-B4D3-C67296744CA9}" dt="2021-05-14T03:00:13.184" v="764" actId="47"/>
        <pc:sldMkLst>
          <pc:docMk/>
          <pc:sldMk cId="0" sldId="346"/>
        </pc:sldMkLst>
      </pc:sldChg>
      <pc:sldChg chg="addSp delSp modSp new mod">
        <pc:chgData name="Rooney Ribeiro Albuquerque Coelho" userId="ac74b89b-444e-42c3-a3e1-3795a8d61e25" providerId="ADAL" clId="{3B27B382-47EB-46AC-B4D3-C67296744CA9}" dt="2021-05-14T05:35:33.025" v="1674" actId="20577"/>
        <pc:sldMkLst>
          <pc:docMk/>
          <pc:sldMk cId="616738284" sldId="346"/>
        </pc:sldMkLst>
        <pc:spChg chg="mod">
          <ac:chgData name="Rooney Ribeiro Albuquerque Coelho" userId="ac74b89b-444e-42c3-a3e1-3795a8d61e25" providerId="ADAL" clId="{3B27B382-47EB-46AC-B4D3-C67296744CA9}" dt="2021-05-14T05:10:53.240" v="1413"/>
          <ac:spMkLst>
            <pc:docMk/>
            <pc:sldMk cId="616738284" sldId="346"/>
            <ac:spMk id="2" creationId="{8A62B34C-F82A-4D92-99EA-E4E00B58E4DB}"/>
          </ac:spMkLst>
        </pc:spChg>
        <pc:spChg chg="add del">
          <ac:chgData name="Rooney Ribeiro Albuquerque Coelho" userId="ac74b89b-444e-42c3-a3e1-3795a8d61e25" providerId="ADAL" clId="{3B27B382-47EB-46AC-B4D3-C67296744CA9}" dt="2021-05-14T05:11:18.588" v="1416" actId="3680"/>
          <ac:spMkLst>
            <pc:docMk/>
            <pc:sldMk cId="616738284" sldId="346"/>
            <ac:spMk id="3" creationId="{E9BE058F-456E-460D-A0CC-F7536AE7B4B3}"/>
          </ac:spMkLst>
        </pc:spChg>
        <pc:spChg chg="add del mod">
          <ac:chgData name="Rooney Ribeiro Albuquerque Coelho" userId="ac74b89b-444e-42c3-a3e1-3795a8d61e25" providerId="ADAL" clId="{3B27B382-47EB-46AC-B4D3-C67296744CA9}" dt="2021-05-14T05:34:04.924" v="1661" actId="21"/>
          <ac:spMkLst>
            <pc:docMk/>
            <pc:sldMk cId="616738284" sldId="346"/>
            <ac:spMk id="8" creationId="{8DB30F29-D429-4C7E-93CE-F8A4AD9475DB}"/>
          </ac:spMkLst>
        </pc:spChg>
        <pc:graphicFrameChg chg="add del mod ord modGraphic">
          <ac:chgData name="Rooney Ribeiro Albuquerque Coelho" userId="ac74b89b-444e-42c3-a3e1-3795a8d61e25" providerId="ADAL" clId="{3B27B382-47EB-46AC-B4D3-C67296744CA9}" dt="2021-05-14T05:11:12.110" v="1415" actId="3680"/>
          <ac:graphicFrameMkLst>
            <pc:docMk/>
            <pc:sldMk cId="616738284" sldId="346"/>
            <ac:graphicFrameMk id="4" creationId="{59ACDCC7-7B50-453D-A97A-6F2AE2E28E29}"/>
          </ac:graphicFrameMkLst>
        </pc:graphicFrameChg>
        <pc:graphicFrameChg chg="add del mod ord modGraphic">
          <ac:chgData name="Rooney Ribeiro Albuquerque Coelho" userId="ac74b89b-444e-42c3-a3e1-3795a8d61e25" providerId="ADAL" clId="{3B27B382-47EB-46AC-B4D3-C67296744CA9}" dt="2021-05-14T05:33:46.612" v="1657" actId="478"/>
          <ac:graphicFrameMkLst>
            <pc:docMk/>
            <pc:sldMk cId="616738284" sldId="346"/>
            <ac:graphicFrameMk id="5" creationId="{2567AD54-521C-40FD-BA01-27876BB98F72}"/>
          </ac:graphicFrameMkLst>
        </pc:graphicFrameChg>
        <pc:graphicFrameChg chg="add del mod modGraphic">
          <ac:chgData name="Rooney Ribeiro Albuquerque Coelho" userId="ac74b89b-444e-42c3-a3e1-3795a8d61e25" providerId="ADAL" clId="{3B27B382-47EB-46AC-B4D3-C67296744CA9}" dt="2021-05-14T05:34:06.983" v="1662" actId="21"/>
          <ac:graphicFrameMkLst>
            <pc:docMk/>
            <pc:sldMk cId="616738284" sldId="346"/>
            <ac:graphicFrameMk id="9" creationId="{3FDA11BA-7DB8-4A8F-BB0B-1B517D2F16E1}"/>
          </ac:graphicFrameMkLst>
        </pc:graphicFrameChg>
        <pc:graphicFrameChg chg="add mod modGraphic">
          <ac:chgData name="Rooney Ribeiro Albuquerque Coelho" userId="ac74b89b-444e-42c3-a3e1-3795a8d61e25" providerId="ADAL" clId="{3B27B382-47EB-46AC-B4D3-C67296744CA9}" dt="2021-05-14T05:35:33.025" v="1674" actId="20577"/>
          <ac:graphicFrameMkLst>
            <pc:docMk/>
            <pc:sldMk cId="616738284" sldId="346"/>
            <ac:graphicFrameMk id="10" creationId="{F3B99F1C-2079-4BE5-86EC-07442B95D413}"/>
          </ac:graphicFrameMkLst>
        </pc:graphicFrameChg>
        <pc:picChg chg="add mod">
          <ac:chgData name="Rooney Ribeiro Albuquerque Coelho" userId="ac74b89b-444e-42c3-a3e1-3795a8d61e25" providerId="ADAL" clId="{3B27B382-47EB-46AC-B4D3-C67296744CA9}" dt="2021-05-14T05:24:44.428" v="1604" actId="1076"/>
          <ac:picMkLst>
            <pc:docMk/>
            <pc:sldMk cId="616738284" sldId="346"/>
            <ac:picMk id="6" creationId="{891324B8-493D-4FA2-AB92-738B9C8713B9}"/>
          </ac:picMkLst>
        </pc:picChg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347"/>
        </pc:sldMkLst>
      </pc:sldChg>
      <pc:sldChg chg="addSp delSp modSp new mod">
        <pc:chgData name="Rooney Ribeiro Albuquerque Coelho" userId="ac74b89b-444e-42c3-a3e1-3795a8d61e25" providerId="ADAL" clId="{3B27B382-47EB-46AC-B4D3-C67296744CA9}" dt="2021-05-14T05:18:03.386" v="1452"/>
        <pc:sldMkLst>
          <pc:docMk/>
          <pc:sldMk cId="2182248225" sldId="347"/>
        </pc:sldMkLst>
        <pc:spChg chg="mod">
          <ac:chgData name="Rooney Ribeiro Albuquerque Coelho" userId="ac74b89b-444e-42c3-a3e1-3795a8d61e25" providerId="ADAL" clId="{3B27B382-47EB-46AC-B4D3-C67296744CA9}" dt="2021-05-14T05:18:03.386" v="1452"/>
          <ac:spMkLst>
            <pc:docMk/>
            <pc:sldMk cId="2182248225" sldId="347"/>
            <ac:spMk id="2" creationId="{D2918B36-5897-468F-AA5E-9C3285F61D6D}"/>
          </ac:spMkLst>
        </pc:spChg>
        <pc:spChg chg="del">
          <ac:chgData name="Rooney Ribeiro Albuquerque Coelho" userId="ac74b89b-444e-42c3-a3e1-3795a8d61e25" providerId="ADAL" clId="{3B27B382-47EB-46AC-B4D3-C67296744CA9}" dt="2021-05-14T05:17:32.507" v="1451" actId="22"/>
          <ac:spMkLst>
            <pc:docMk/>
            <pc:sldMk cId="2182248225" sldId="347"/>
            <ac:spMk id="3" creationId="{6F84FEB5-BE7E-41AB-81A8-AB2D76383647}"/>
          </ac:spMkLst>
        </pc:spChg>
        <pc:picChg chg="add mod ord">
          <ac:chgData name="Rooney Ribeiro Albuquerque Coelho" userId="ac74b89b-444e-42c3-a3e1-3795a8d61e25" providerId="ADAL" clId="{3B27B382-47EB-46AC-B4D3-C67296744CA9}" dt="2021-05-14T05:17:32.507" v="1451" actId="22"/>
          <ac:picMkLst>
            <pc:docMk/>
            <pc:sldMk cId="2182248225" sldId="347"/>
            <ac:picMk id="5" creationId="{5E70C5D5-EC98-4017-A239-C9E2DA61FD8D}"/>
          </ac:picMkLst>
        </pc:picChg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348"/>
        </pc:sldMkLst>
      </pc:sldChg>
      <pc:sldChg chg="addSp delSp modSp new mod">
        <pc:chgData name="Rooney Ribeiro Albuquerque Coelho" userId="ac74b89b-444e-42c3-a3e1-3795a8d61e25" providerId="ADAL" clId="{3B27B382-47EB-46AC-B4D3-C67296744CA9}" dt="2021-05-14T05:35:05.001" v="1667" actId="478"/>
        <pc:sldMkLst>
          <pc:docMk/>
          <pc:sldMk cId="1529396510" sldId="348"/>
        </pc:sldMkLst>
        <pc:spChg chg="mod">
          <ac:chgData name="Rooney Ribeiro Albuquerque Coelho" userId="ac74b89b-444e-42c3-a3e1-3795a8d61e25" providerId="ADAL" clId="{3B27B382-47EB-46AC-B4D3-C67296744CA9}" dt="2021-05-14T05:22:06.798" v="1590"/>
          <ac:spMkLst>
            <pc:docMk/>
            <pc:sldMk cId="1529396510" sldId="348"/>
            <ac:spMk id="2" creationId="{D384E111-F759-4016-8E34-FECA7D3EC53C}"/>
          </ac:spMkLst>
        </pc:spChg>
        <pc:spChg chg="mod">
          <ac:chgData name="Rooney Ribeiro Albuquerque Coelho" userId="ac74b89b-444e-42c3-a3e1-3795a8d61e25" providerId="ADAL" clId="{3B27B382-47EB-46AC-B4D3-C67296744CA9}" dt="2021-05-14T05:21:58.525" v="1589" actId="20577"/>
          <ac:spMkLst>
            <pc:docMk/>
            <pc:sldMk cId="1529396510" sldId="348"/>
            <ac:spMk id="3" creationId="{19FA051D-32C1-4149-BC01-3DE293C5DAD5}"/>
          </ac:spMkLst>
        </pc:spChg>
        <pc:graphicFrameChg chg="add del mod">
          <ac:chgData name="Rooney Ribeiro Albuquerque Coelho" userId="ac74b89b-444e-42c3-a3e1-3795a8d61e25" providerId="ADAL" clId="{3B27B382-47EB-46AC-B4D3-C67296744CA9}" dt="2021-05-14T05:35:05.001" v="1667" actId="478"/>
          <ac:graphicFrameMkLst>
            <pc:docMk/>
            <pc:sldMk cId="1529396510" sldId="348"/>
            <ac:graphicFrameMk id="6" creationId="{87EBE0EE-707D-4246-8715-5F5E3BEA2FA3}"/>
          </ac:graphicFrameMkLst>
        </pc:graphicFrameChg>
        <pc:picChg chg="add mod">
          <ac:chgData name="Rooney Ribeiro Albuquerque Coelho" userId="ac74b89b-444e-42c3-a3e1-3795a8d61e25" providerId="ADAL" clId="{3B27B382-47EB-46AC-B4D3-C67296744CA9}" dt="2021-05-14T05:22:13.889" v="1593" actId="1076"/>
          <ac:picMkLst>
            <pc:docMk/>
            <pc:sldMk cId="1529396510" sldId="348"/>
            <ac:picMk id="4" creationId="{095C58F4-E64D-46D8-9B7E-7B0BE5EA9DB6}"/>
          </ac:picMkLst>
        </pc:picChg>
        <pc:picChg chg="add mod">
          <ac:chgData name="Rooney Ribeiro Albuquerque Coelho" userId="ac74b89b-444e-42c3-a3e1-3795a8d61e25" providerId="ADAL" clId="{3B27B382-47EB-46AC-B4D3-C67296744CA9}" dt="2021-05-14T05:24:35.060" v="1599" actId="1076"/>
          <ac:picMkLst>
            <pc:docMk/>
            <pc:sldMk cId="1529396510" sldId="348"/>
            <ac:picMk id="5" creationId="{3FD8072B-B708-4F92-A29B-61845DDC6DFC}"/>
          </ac:picMkLst>
        </pc:picChg>
      </pc:sldChg>
      <pc:sldChg chg="new del">
        <pc:chgData name="Rooney Ribeiro Albuquerque Coelho" userId="ac74b89b-444e-42c3-a3e1-3795a8d61e25" providerId="ADAL" clId="{3B27B382-47EB-46AC-B4D3-C67296744CA9}" dt="2021-05-14T05:31:15.166" v="1609" actId="680"/>
        <pc:sldMkLst>
          <pc:docMk/>
          <pc:sldMk cId="1586199998" sldId="349"/>
        </pc:sldMkLst>
      </pc:sldChg>
      <pc:sldChg chg="addSp modSp add del mod ord">
        <pc:chgData name="Rooney Ribeiro Albuquerque Coelho" userId="ac74b89b-444e-42c3-a3e1-3795a8d61e25" providerId="ADAL" clId="{3B27B382-47EB-46AC-B4D3-C67296744CA9}" dt="2021-05-14T05:37:18.315" v="1748" actId="207"/>
        <pc:sldMkLst>
          <pc:docMk/>
          <pc:sldMk cId="2927881476" sldId="349"/>
        </pc:sldMkLst>
        <pc:spChg chg="add mod">
          <ac:chgData name="Rooney Ribeiro Albuquerque Coelho" userId="ac74b89b-444e-42c3-a3e1-3795a8d61e25" providerId="ADAL" clId="{3B27B382-47EB-46AC-B4D3-C67296744CA9}" dt="2021-05-14T05:37:18.315" v="1748" actId="207"/>
          <ac:spMkLst>
            <pc:docMk/>
            <pc:sldMk cId="2927881476" sldId="349"/>
            <ac:spMk id="3" creationId="{35521134-85F2-423A-A62A-DB5794940EE6}"/>
          </ac:spMkLst>
        </pc:spChg>
        <pc:graphicFrameChg chg="modGraphic">
          <ac:chgData name="Rooney Ribeiro Albuquerque Coelho" userId="ac74b89b-444e-42c3-a3e1-3795a8d61e25" providerId="ADAL" clId="{3B27B382-47EB-46AC-B4D3-C67296744CA9}" dt="2021-05-14T05:35:29.076" v="1673" actId="20577"/>
          <ac:graphicFrameMkLst>
            <pc:docMk/>
            <pc:sldMk cId="2927881476" sldId="349"/>
            <ac:graphicFrameMk id="5" creationId="{2567AD54-521C-40FD-BA01-27876BB98F72}"/>
          </ac:graphicFrameMkLst>
        </pc:graphicFrameChg>
      </pc:sldChg>
      <pc:sldChg chg="modSp new mod">
        <pc:chgData name="Rooney Ribeiro Albuquerque Coelho" userId="ac74b89b-444e-42c3-a3e1-3795a8d61e25" providerId="ADAL" clId="{3B27B382-47EB-46AC-B4D3-C67296744CA9}" dt="2021-05-14T05:43:28.460" v="2085" actId="20577"/>
        <pc:sldMkLst>
          <pc:docMk/>
          <pc:sldMk cId="1688360077" sldId="350"/>
        </pc:sldMkLst>
        <pc:spChg chg="mod">
          <ac:chgData name="Rooney Ribeiro Albuquerque Coelho" userId="ac74b89b-444e-42c3-a3e1-3795a8d61e25" providerId="ADAL" clId="{3B27B382-47EB-46AC-B4D3-C67296744CA9}" dt="2021-05-14T05:37:45.746" v="1750"/>
          <ac:spMkLst>
            <pc:docMk/>
            <pc:sldMk cId="1688360077" sldId="350"/>
            <ac:spMk id="2" creationId="{68FD19A0-38F3-47ED-B189-8751FE5F386D}"/>
          </ac:spMkLst>
        </pc:spChg>
        <pc:spChg chg="mod">
          <ac:chgData name="Rooney Ribeiro Albuquerque Coelho" userId="ac74b89b-444e-42c3-a3e1-3795a8d61e25" providerId="ADAL" clId="{3B27B382-47EB-46AC-B4D3-C67296744CA9}" dt="2021-05-14T05:43:28.460" v="2085" actId="20577"/>
          <ac:spMkLst>
            <pc:docMk/>
            <pc:sldMk cId="1688360077" sldId="350"/>
            <ac:spMk id="3" creationId="{27C236C2-16BD-4BA1-BC32-542FA46E0979}"/>
          </ac:spMkLst>
        </pc:spChg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4181374187" sldId="353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1161104707" sldId="395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1636567539" sldId="396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397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398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399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0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2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3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4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5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6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7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8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9"/>
        </pc:sldMkLst>
      </pc:sldChg>
      <pc:sldMasterChg chg="delSldLayout">
        <pc:chgData name="Rooney Ribeiro Albuquerque Coelho" userId="ac74b89b-444e-42c3-a3e1-3795a8d61e25" providerId="ADAL" clId="{3B27B382-47EB-46AC-B4D3-C67296744CA9}" dt="2021-05-13T14:22:18.549" v="31" actId="47"/>
        <pc:sldMasterMkLst>
          <pc:docMk/>
          <pc:sldMasterMk cId="2776055412" sldId="2147483918"/>
        </pc:sldMasterMkLst>
        <pc:sldLayoutChg chg="del">
          <pc:chgData name="Rooney Ribeiro Albuquerque Coelho" userId="ac74b89b-444e-42c3-a3e1-3795a8d61e25" providerId="ADAL" clId="{3B27B382-47EB-46AC-B4D3-C67296744CA9}" dt="2021-05-13T14:22:18.549" v="31" actId="47"/>
          <pc:sldLayoutMkLst>
            <pc:docMk/>
            <pc:sldMasterMk cId="2776055412" sldId="2147483918"/>
            <pc:sldLayoutMk cId="3128999080" sldId="2147483933"/>
          </pc:sldLayoutMkLst>
        </pc:sldLayoutChg>
        <pc:sldLayoutChg chg="del">
          <pc:chgData name="Rooney Ribeiro Albuquerque Coelho" userId="ac74b89b-444e-42c3-a3e1-3795a8d61e25" providerId="ADAL" clId="{3B27B382-47EB-46AC-B4D3-C67296744CA9}" dt="2021-05-13T14:22:18.549" v="31" actId="47"/>
          <pc:sldLayoutMkLst>
            <pc:docMk/>
            <pc:sldMasterMk cId="2776055412" sldId="2147483918"/>
            <pc:sldLayoutMk cId="15831155" sldId="2147483934"/>
          </pc:sldLayoutMkLst>
        </pc:sldLayoutChg>
      </pc:sldMasterChg>
    </pc:docChg>
  </pc:docChgLst>
  <pc:docChgLst>
    <pc:chgData name="Rooney Ribeiro Albuquerque Coelho" userId="ac74b89b-444e-42c3-a3e1-3795a8d61e25" providerId="ADAL" clId="{AD32C398-C38C-459E-AE45-841D23D6C6FA}"/>
    <pc:docChg chg="undo custSel addSld delSld modSld sldOrd delSection modSection">
      <pc:chgData name="Rooney Ribeiro Albuquerque Coelho" userId="ac74b89b-444e-42c3-a3e1-3795a8d61e25" providerId="ADAL" clId="{AD32C398-C38C-459E-AE45-841D23D6C6FA}" dt="2021-05-07T05:13:20.946" v="2028" actId="20577"/>
      <pc:docMkLst>
        <pc:docMk/>
      </pc:docMkLst>
      <pc:sldChg chg="modSp mod">
        <pc:chgData name="Rooney Ribeiro Albuquerque Coelho" userId="ac74b89b-444e-42c3-a3e1-3795a8d61e25" providerId="ADAL" clId="{AD32C398-C38C-459E-AE45-841D23D6C6FA}" dt="2021-05-06T03:30:32.566" v="175" actId="20577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AD32C398-C38C-459E-AE45-841D23D6C6FA}" dt="2021-05-06T03:30:32.566" v="175" actId="20577"/>
          <ac:spMkLst>
            <pc:docMk/>
            <pc:sldMk cId="3921484213" sldId="256"/>
            <ac:spMk id="2" creationId="{2A6ADB5C-3B0F-4601-8D60-DF4A2A6D58DB}"/>
          </ac:spMkLst>
        </pc:spChg>
      </pc:sldChg>
      <pc:sldChg chg="add del">
        <pc:chgData name="Rooney Ribeiro Albuquerque Coelho" userId="ac74b89b-444e-42c3-a3e1-3795a8d61e25" providerId="ADAL" clId="{AD32C398-C38C-459E-AE45-841D23D6C6FA}" dt="2021-05-07T03:09:46.803" v="1461" actId="47"/>
        <pc:sldMkLst>
          <pc:docMk/>
          <pc:sldMk cId="0" sldId="258"/>
        </pc:sldMkLst>
      </pc:sldChg>
      <pc:sldChg chg="addSp delSp modSp add mod chgLayout">
        <pc:chgData name="Rooney Ribeiro Albuquerque Coelho" userId="ac74b89b-444e-42c3-a3e1-3795a8d61e25" providerId="ADAL" clId="{AD32C398-C38C-459E-AE45-841D23D6C6FA}" dt="2021-05-07T03:10:00.727" v="1466"/>
        <pc:sldMkLst>
          <pc:docMk/>
          <pc:sldMk cId="0" sldId="259"/>
        </pc:sldMkLst>
        <pc:spChg chg="mod ord">
          <ac:chgData name="Rooney Ribeiro Albuquerque Coelho" userId="ac74b89b-444e-42c3-a3e1-3795a8d61e25" providerId="ADAL" clId="{AD32C398-C38C-459E-AE45-841D23D6C6FA}" dt="2021-05-07T03:09:55.571" v="1462" actId="6264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10:00.727" v="1466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09:55.571" v="1462" actId="6264"/>
          <ac:spMkLst>
            <pc:docMk/>
            <pc:sldMk cId="0" sldId="259"/>
            <ac:spMk id="5" creationId="{FF33080D-4544-420B-8595-EED8CFFA1CA9}"/>
          </ac:spMkLst>
        </pc:spChg>
        <pc:spChg chg="add mod ord">
          <ac:chgData name="Rooney Ribeiro Albuquerque Coelho" userId="ac74b89b-444e-42c3-a3e1-3795a8d61e25" providerId="ADAL" clId="{AD32C398-C38C-459E-AE45-841D23D6C6FA}" dt="2021-05-07T03:09:59.677" v="1464"/>
          <ac:spMkLst>
            <pc:docMk/>
            <pc:sldMk cId="0" sldId="259"/>
            <ac:spMk id="6" creationId="{4387F5BB-708B-4E17-9938-B6748AD6207B}"/>
          </ac:spMkLst>
        </pc:spChg>
      </pc:sldChg>
      <pc:sldChg chg="addSp delSp modSp add del mod ord chgLayout">
        <pc:chgData name="Rooney Ribeiro Albuquerque Coelho" userId="ac74b89b-444e-42c3-a3e1-3795a8d61e25" providerId="ADAL" clId="{AD32C398-C38C-459E-AE45-841D23D6C6FA}" dt="2021-05-07T04:03:15.923" v="2021" actId="207"/>
        <pc:sldMkLst>
          <pc:docMk/>
          <pc:sldMk cId="0" sldId="260"/>
        </pc:sldMkLst>
        <pc:spChg chg="mod ord">
          <ac:chgData name="Rooney Ribeiro Albuquerque Coelho" userId="ac74b89b-444e-42c3-a3e1-3795a8d61e25" providerId="ADAL" clId="{AD32C398-C38C-459E-AE45-841D23D6C6FA}" dt="2021-05-07T02:42:57.418" v="1159" actId="6264"/>
          <ac:spMkLst>
            <pc:docMk/>
            <pc:sldMk cId="0" sldId="26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4:03:15.923" v="2021" actId="207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42:57.418" v="1159" actId="6264"/>
          <ac:spMkLst>
            <pc:docMk/>
            <pc:sldMk cId="0" sldId="260"/>
            <ac:spMk id="4" creationId="{574CBE13-838D-4BF3-BD50-F0D34F19EFA5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43:00.183" v="1160" actId="478"/>
          <ac:spMkLst>
            <pc:docMk/>
            <pc:sldMk cId="0" sldId="260"/>
            <ac:spMk id="5" creationId="{E8A04F27-D0FA-40BC-8F1D-910317769FA1}"/>
          </ac:spMkLst>
        </pc:spChg>
        <pc:picChg chg="add mod">
          <ac:chgData name="Rooney Ribeiro Albuquerque Coelho" userId="ac74b89b-444e-42c3-a3e1-3795a8d61e25" providerId="ADAL" clId="{AD32C398-C38C-459E-AE45-841D23D6C6FA}" dt="2021-05-06T17:42:23.130" v="450" actId="1076"/>
          <ac:picMkLst>
            <pc:docMk/>
            <pc:sldMk cId="0" sldId="260"/>
            <ac:picMk id="3" creationId="{7AE27AFF-EF66-42BC-99CD-F7B5A93C04BC}"/>
          </ac:picMkLst>
        </pc:picChg>
      </pc:sldChg>
      <pc:sldChg chg="addSp delSp modSp add del mod ord">
        <pc:chgData name="Rooney Ribeiro Albuquerque Coelho" userId="ac74b89b-444e-42c3-a3e1-3795a8d61e25" providerId="ADAL" clId="{AD32C398-C38C-459E-AE45-841D23D6C6FA}" dt="2021-05-07T02:31:34.440" v="941" actId="1076"/>
        <pc:sldMkLst>
          <pc:docMk/>
          <pc:sldMk cId="0" sldId="261"/>
        </pc:sldMkLst>
        <pc:spChg chg="del">
          <ac:chgData name="Rooney Ribeiro Albuquerque Coelho" userId="ac74b89b-444e-42c3-a3e1-3795a8d61e25" providerId="ADAL" clId="{AD32C398-C38C-459E-AE45-841D23D6C6FA}" dt="2021-05-06T17:38:23.716" v="443" actId="478"/>
          <ac:spMkLst>
            <pc:docMk/>
            <pc:sldMk cId="0" sldId="261"/>
            <ac:spMk id="10242" creationId="{10141858-A61E-4ED4-B926-91B211EF9711}"/>
          </ac:spMkLst>
        </pc:spChg>
        <pc:grpChg chg="del">
          <ac:chgData name="Rooney Ribeiro Albuquerque Coelho" userId="ac74b89b-444e-42c3-a3e1-3795a8d61e25" providerId="ADAL" clId="{AD32C398-C38C-459E-AE45-841D23D6C6FA}" dt="2021-05-06T17:38:23.716" v="443" actId="478"/>
          <ac:grpSpMkLst>
            <pc:docMk/>
            <pc:sldMk cId="0" sldId="261"/>
            <ac:grpSpMk id="10364" creationId="{EBC812E4-2993-4543-961B-56B13D78D47A}"/>
          </ac:grpSpMkLst>
        </pc:grpChg>
        <pc:picChg chg="add mod">
          <ac:chgData name="Rooney Ribeiro Albuquerque Coelho" userId="ac74b89b-444e-42c3-a3e1-3795a8d61e25" providerId="ADAL" clId="{AD32C398-C38C-459E-AE45-841D23D6C6FA}" dt="2021-05-07T02:31:34.440" v="941" actId="1076"/>
          <ac:picMkLst>
            <pc:docMk/>
            <pc:sldMk cId="0" sldId="261"/>
            <ac:picMk id="3" creationId="{C08F91ED-0566-47F0-A5C1-0ADE8327B410}"/>
          </ac:picMkLst>
        </pc:picChg>
      </pc:sldChg>
      <pc:sldChg chg="addSp delSp modSp add mod chgLayout">
        <pc:chgData name="Rooney Ribeiro Albuquerque Coelho" userId="ac74b89b-444e-42c3-a3e1-3795a8d61e25" providerId="ADAL" clId="{AD32C398-C38C-459E-AE45-841D23D6C6FA}" dt="2021-05-07T03:10:43.526" v="1485" actId="113"/>
        <pc:sldMkLst>
          <pc:docMk/>
          <pc:sldMk cId="0" sldId="262"/>
        </pc:sldMkLst>
        <pc:spChg chg="mod ord">
          <ac:chgData name="Rooney Ribeiro Albuquerque Coelho" userId="ac74b89b-444e-42c3-a3e1-3795a8d61e25" providerId="ADAL" clId="{AD32C398-C38C-459E-AE45-841D23D6C6FA}" dt="2021-05-07T03:10:43.526" v="1485" actId="113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0:40.785" v="1483" actId="6264"/>
          <ac:spMkLst>
            <pc:docMk/>
            <pc:sldMk cId="0" sldId="262"/>
            <ac:spMk id="4" creationId="{C9F6850E-FA06-4F8A-BDA0-FDE4C0B99EC3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10:56.604" v="1488" actId="113"/>
        <pc:sldMkLst>
          <pc:docMk/>
          <pc:sldMk cId="0" sldId="263"/>
        </pc:sldMkLst>
        <pc:spChg chg="mod ord">
          <ac:chgData name="Rooney Ribeiro Albuquerque Coelho" userId="ac74b89b-444e-42c3-a3e1-3795a8d61e25" providerId="ADAL" clId="{AD32C398-C38C-459E-AE45-841D23D6C6FA}" dt="2021-05-07T03:10:56.604" v="1488" actId="113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0:53.767" v="1486" actId="6264"/>
          <ac:spMkLst>
            <pc:docMk/>
            <pc:sldMk cId="0" sldId="263"/>
            <ac:spMk id="4" creationId="{599F85B5-B2CA-4D64-9BD0-E9658ECBA405}"/>
          </ac:spMkLst>
        </pc:spChg>
      </pc:sldChg>
      <pc:sldChg chg="add del ord">
        <pc:chgData name="Rooney Ribeiro Albuquerque Coelho" userId="ac74b89b-444e-42c3-a3e1-3795a8d61e25" providerId="ADAL" clId="{AD32C398-C38C-459E-AE45-841D23D6C6FA}" dt="2021-05-06T20:48:44.070" v="585" actId="47"/>
        <pc:sldMkLst>
          <pc:docMk/>
          <pc:sldMk cId="0" sldId="264"/>
        </pc:sldMkLst>
      </pc:sldChg>
      <pc:sldChg chg="addSp delSp modSp add del mod chgLayout">
        <pc:chgData name="Rooney Ribeiro Albuquerque Coelho" userId="ac74b89b-444e-42c3-a3e1-3795a8d61e25" providerId="ADAL" clId="{AD32C398-C38C-459E-AE45-841D23D6C6FA}" dt="2021-05-07T03:11:33.686" v="1505" actId="1076"/>
        <pc:sldMkLst>
          <pc:docMk/>
          <pc:sldMk cId="0" sldId="265"/>
        </pc:sldMkLst>
        <pc:spChg chg="mod ord">
          <ac:chgData name="Rooney Ribeiro Albuquerque Coelho" userId="ac74b89b-444e-42c3-a3e1-3795a8d61e25" providerId="ADAL" clId="{AD32C398-C38C-459E-AE45-841D23D6C6FA}" dt="2021-05-07T03:11:26.702" v="1503" actId="6264"/>
          <ac:spMkLst>
            <pc:docMk/>
            <pc:sldMk cId="0" sldId="265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1:33.686" v="1505" actId="1076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1:26.702" v="1503" actId="6264"/>
          <ac:spMkLst>
            <pc:docMk/>
            <pc:sldMk cId="0" sldId="265"/>
            <ac:spMk id="5" creationId="{F13684C5-2146-4490-9B62-4836300B6BB6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1:29.631" v="1504" actId="478"/>
          <ac:spMkLst>
            <pc:docMk/>
            <pc:sldMk cId="0" sldId="265"/>
            <ac:spMk id="6" creationId="{317915C9-BB54-40DA-92D7-49DBAE032ED5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12:11.556" v="1514" actId="1076"/>
        <pc:sldMkLst>
          <pc:docMk/>
          <pc:sldMk cId="0" sldId="266"/>
        </pc:sldMkLst>
        <pc:spChg chg="mod ord">
          <ac:chgData name="Rooney Ribeiro Albuquerque Coelho" userId="ac74b89b-444e-42c3-a3e1-3795a8d61e25" providerId="ADAL" clId="{AD32C398-C38C-459E-AE45-841D23D6C6FA}" dt="2021-05-07T03:11:49.937" v="1510" actId="6264"/>
          <ac:spMkLst>
            <pc:docMk/>
            <pc:sldMk cId="0" sldId="26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2:08.165" v="1513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2:11.556" v="1514" actId="1076"/>
          <ac:spMkLst>
            <pc:docMk/>
            <pc:sldMk cId="0" sldId="266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1:46.868" v="1509" actId="6264"/>
          <ac:spMkLst>
            <pc:docMk/>
            <pc:sldMk cId="0" sldId="266"/>
            <ac:spMk id="6" creationId="{B4030F11-F81C-4833-B3C3-AFC438E52345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1:46.868" v="1509" actId="6264"/>
          <ac:spMkLst>
            <pc:docMk/>
            <pc:sldMk cId="0" sldId="266"/>
            <ac:spMk id="7" creationId="{A5B8553A-AE94-480E-8B2D-B682CE0EB017}"/>
          </ac:spMkLst>
        </pc:spChg>
        <pc:spChg chg="add del mod">
          <ac:chgData name="Rooney Ribeiro Albuquerque Coelho" userId="ac74b89b-444e-42c3-a3e1-3795a8d61e25" providerId="ADAL" clId="{AD32C398-C38C-459E-AE45-841D23D6C6FA}" dt="2021-05-07T03:11:49.937" v="1510" actId="6264"/>
          <ac:spMkLst>
            <pc:docMk/>
            <pc:sldMk cId="0" sldId="266"/>
            <ac:spMk id="8" creationId="{EA0B2A70-0A23-466F-96F8-79253C130574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2:03.836" v="1512" actId="478"/>
          <ac:spMkLst>
            <pc:docMk/>
            <pc:sldMk cId="0" sldId="266"/>
            <ac:spMk id="9" creationId="{894E9032-5AD6-4719-A1B7-2A68CC8E0A94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12:24.313" v="1516" actId="478"/>
        <pc:sldMkLst>
          <pc:docMk/>
          <pc:sldMk cId="0" sldId="267"/>
        </pc:sldMkLst>
        <pc:spChg chg="mod ord">
          <ac:chgData name="Rooney Ribeiro Albuquerque Coelho" userId="ac74b89b-444e-42c3-a3e1-3795a8d61e25" providerId="ADAL" clId="{AD32C398-C38C-459E-AE45-841D23D6C6FA}" dt="2021-05-07T03:12:22.016" v="1515" actId="6264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2:22.016" v="1515" actId="6264"/>
          <ac:spMkLst>
            <pc:docMk/>
            <pc:sldMk cId="0" sldId="267"/>
            <ac:spMk id="8" creationId="{071BF30D-CE7A-4471-B285-8E1D751B821F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2:24.313" v="1516" actId="478"/>
          <ac:spMkLst>
            <pc:docMk/>
            <pc:sldMk cId="0" sldId="267"/>
            <ac:spMk id="9" creationId="{D69E61EE-6C4A-43E6-A4DE-8EBF6249E4A0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12:39.515" v="1519" actId="1076"/>
        <pc:sldMkLst>
          <pc:docMk/>
          <pc:sldMk cId="0" sldId="268"/>
        </pc:sldMkLst>
        <pc:spChg chg="mod ord">
          <ac:chgData name="Rooney Ribeiro Albuquerque Coelho" userId="ac74b89b-444e-42c3-a3e1-3795a8d61e25" providerId="ADAL" clId="{AD32C398-C38C-459E-AE45-841D23D6C6FA}" dt="2021-05-07T03:12:30.464" v="1517" actId="6264"/>
          <ac:spMkLst>
            <pc:docMk/>
            <pc:sldMk cId="0" sldId="26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2:39.515" v="1519" actId="1076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2:30.464" v="1517" actId="6264"/>
          <ac:spMkLst>
            <pc:docMk/>
            <pc:sldMk cId="0" sldId="268"/>
            <ac:spMk id="5" creationId="{0829393F-79E9-483B-9C6E-FD8B591641B7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2:33.286" v="1518" actId="478"/>
          <ac:spMkLst>
            <pc:docMk/>
            <pc:sldMk cId="0" sldId="268"/>
            <ac:spMk id="6" creationId="{01A76652-3CBF-460B-B242-6990F5FEEFFE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13:01.647" v="1522" actId="1076"/>
        <pc:sldMkLst>
          <pc:docMk/>
          <pc:sldMk cId="0" sldId="269"/>
        </pc:sldMkLst>
        <pc:spChg chg="mod ord">
          <ac:chgData name="Rooney Ribeiro Albuquerque Coelho" userId="ac74b89b-444e-42c3-a3e1-3795a8d61e25" providerId="ADAL" clId="{AD32C398-C38C-459E-AE45-841D23D6C6FA}" dt="2021-05-07T03:12:56.251" v="1520" actId="6264"/>
          <ac:spMkLst>
            <pc:docMk/>
            <pc:sldMk cId="0" sldId="26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3:01.647" v="1522" actId="1076"/>
          <ac:spMkLst>
            <pc:docMk/>
            <pc:sldMk cId="0" sldId="26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2:56.251" v="1520" actId="6264"/>
          <ac:spMkLst>
            <pc:docMk/>
            <pc:sldMk cId="0" sldId="269"/>
            <ac:spMk id="4" creationId="{E9639E71-C7D4-4A04-A7DE-77B25FBE24F3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2:58.703" v="1521" actId="478"/>
          <ac:spMkLst>
            <pc:docMk/>
            <pc:sldMk cId="0" sldId="269"/>
            <ac:spMk id="5" creationId="{F8EE02CF-3532-4A15-9AF2-2A0E9A190DE5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13:45.276" v="1526" actId="1076"/>
        <pc:sldMkLst>
          <pc:docMk/>
          <pc:sldMk cId="0" sldId="270"/>
        </pc:sldMkLst>
        <pc:spChg chg="mod ord">
          <ac:chgData name="Rooney Ribeiro Albuquerque Coelho" userId="ac74b89b-444e-42c3-a3e1-3795a8d61e25" providerId="ADAL" clId="{AD32C398-C38C-459E-AE45-841D23D6C6FA}" dt="2021-05-07T03:13:32.400" v="1523" actId="6264"/>
          <ac:spMkLst>
            <pc:docMk/>
            <pc:sldMk cId="0" sldId="27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3:41.800" v="1525" actId="1076"/>
          <ac:spMkLst>
            <pc:docMk/>
            <pc:sldMk cId="0" sldId="270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3:45.276" v="1526" actId="1076"/>
          <ac:spMkLst>
            <pc:docMk/>
            <pc:sldMk cId="0" sldId="270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3:32.400" v="1523" actId="6264"/>
          <ac:spMkLst>
            <pc:docMk/>
            <pc:sldMk cId="0" sldId="270"/>
            <ac:spMk id="5" creationId="{850B2A75-AEB3-4DBC-A7B9-C2F08B65CF19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3:35.122" v="1524" actId="478"/>
          <ac:spMkLst>
            <pc:docMk/>
            <pc:sldMk cId="0" sldId="270"/>
            <ac:spMk id="6" creationId="{56119610-B427-4553-9137-81D25BC8A287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30:05.894" v="1731" actId="114"/>
        <pc:sldMkLst>
          <pc:docMk/>
          <pc:sldMk cId="0" sldId="271"/>
        </pc:sldMkLst>
        <pc:spChg chg="mod ord">
          <ac:chgData name="Rooney Ribeiro Albuquerque Coelho" userId="ac74b89b-444e-42c3-a3e1-3795a8d61e25" providerId="ADAL" clId="{AD32C398-C38C-459E-AE45-841D23D6C6FA}" dt="2021-05-07T03:30:05.894" v="1731" actId="114"/>
          <ac:spMkLst>
            <pc:docMk/>
            <pc:sldMk cId="0" sldId="271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30:01.970" v="1729" actId="6264"/>
          <ac:spMkLst>
            <pc:docMk/>
            <pc:sldMk cId="0" sldId="271"/>
            <ac:spMk id="5" creationId="{298B26D4-CCD3-468C-BE01-9BE6D80B1679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30:18.572" v="1734" actId="1076"/>
        <pc:sldMkLst>
          <pc:docMk/>
          <pc:sldMk cId="0" sldId="272"/>
        </pc:sldMkLst>
        <pc:spChg chg="mod ord">
          <ac:chgData name="Rooney Ribeiro Albuquerque Coelho" userId="ac74b89b-444e-42c3-a3e1-3795a8d61e25" providerId="ADAL" clId="{AD32C398-C38C-459E-AE45-841D23D6C6FA}" dt="2021-05-07T03:30:12.325" v="1732" actId="6264"/>
          <ac:spMkLst>
            <pc:docMk/>
            <pc:sldMk cId="0" sldId="272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0:18.572" v="1734" actId="1076"/>
          <ac:spMkLst>
            <pc:docMk/>
            <pc:sldMk cId="0" sldId="272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30:12.325" v="1732" actId="6264"/>
          <ac:spMkLst>
            <pc:docMk/>
            <pc:sldMk cId="0" sldId="272"/>
            <ac:spMk id="5" creationId="{618AC54D-AE8F-4A3D-BB18-C5ADFC2A21C7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30:14.499" v="1733" actId="478"/>
          <ac:spMkLst>
            <pc:docMk/>
            <pc:sldMk cId="0" sldId="272"/>
            <ac:spMk id="6" creationId="{B31FD52F-4B04-4554-AFF6-55FB404B33DD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31:17.152" v="1737" actId="1076"/>
        <pc:sldMkLst>
          <pc:docMk/>
          <pc:sldMk cId="0" sldId="273"/>
        </pc:sldMkLst>
        <pc:spChg chg="mod ord">
          <ac:chgData name="Rooney Ribeiro Albuquerque Coelho" userId="ac74b89b-444e-42c3-a3e1-3795a8d61e25" providerId="ADAL" clId="{AD32C398-C38C-459E-AE45-841D23D6C6FA}" dt="2021-05-07T03:31:11.086" v="1735" actId="6264"/>
          <ac:spMkLst>
            <pc:docMk/>
            <pc:sldMk cId="0" sldId="27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1:17.152" v="1737" actId="1076"/>
          <ac:spMkLst>
            <pc:docMk/>
            <pc:sldMk cId="0" sldId="273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31:11.086" v="1735" actId="6264"/>
          <ac:spMkLst>
            <pc:docMk/>
            <pc:sldMk cId="0" sldId="273"/>
            <ac:spMk id="5" creationId="{B6111D4B-B4AB-4739-85D0-569E95BF8BCC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31:12.805" v="1736" actId="478"/>
          <ac:spMkLst>
            <pc:docMk/>
            <pc:sldMk cId="0" sldId="273"/>
            <ac:spMk id="6" creationId="{0C56374E-6584-4F92-95EC-5452938CA79D}"/>
          </ac:spMkLst>
        </pc:spChg>
      </pc:sldChg>
      <pc:sldChg chg="addSp delSp modSp add del mod modClrScheme chgLayout modNotesTx">
        <pc:chgData name="Rooney Ribeiro Albuquerque Coelho" userId="ac74b89b-444e-42c3-a3e1-3795a8d61e25" providerId="ADAL" clId="{AD32C398-C38C-459E-AE45-841D23D6C6FA}" dt="2021-05-07T03:46:27.924" v="1909" actId="20577"/>
        <pc:sldMkLst>
          <pc:docMk/>
          <pc:sldMk cId="0" sldId="274"/>
        </pc:sldMkLst>
        <pc:spChg chg="add del mod">
          <ac:chgData name="Rooney Ribeiro Albuquerque Coelho" userId="ac74b89b-444e-42c3-a3e1-3795a8d61e25" providerId="ADAL" clId="{AD32C398-C38C-459E-AE45-841D23D6C6FA}" dt="2021-05-07T03:36:51.405" v="1795" actId="478"/>
          <ac:spMkLst>
            <pc:docMk/>
            <pc:sldMk cId="0" sldId="274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8:28.622" v="1807" actId="1076"/>
          <ac:spMkLst>
            <pc:docMk/>
            <pc:sldMk cId="0" sldId="274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23.598" v="1799" actId="164"/>
          <ac:spMkLst>
            <pc:docMk/>
            <pc:sldMk cId="0" sldId="274"/>
            <ac:spMk id="4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09.429" v="1797" actId="164"/>
          <ac:spMkLst>
            <pc:docMk/>
            <pc:sldMk cId="0" sldId="274"/>
            <ac:spMk id="5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23.598" v="1799" actId="164"/>
          <ac:spMkLst>
            <pc:docMk/>
            <pc:sldMk cId="0" sldId="274"/>
            <ac:spMk id="6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09.429" v="1797" actId="164"/>
          <ac:spMkLst>
            <pc:docMk/>
            <pc:sldMk cId="0" sldId="274"/>
            <ac:spMk id="7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09.429" v="1797" actId="164"/>
          <ac:spMkLst>
            <pc:docMk/>
            <pc:sldMk cId="0" sldId="274"/>
            <ac:spMk id="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23.598" v="1799" actId="164"/>
          <ac:spMkLst>
            <pc:docMk/>
            <pc:sldMk cId="0" sldId="274"/>
            <ac:spMk id="9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23.598" v="1799" actId="164"/>
          <ac:spMkLst>
            <pc:docMk/>
            <pc:sldMk cId="0" sldId="274"/>
            <ac:spMk id="10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09.429" v="1797" actId="164"/>
          <ac:spMkLst>
            <pc:docMk/>
            <pc:sldMk cId="0" sldId="274"/>
            <ac:spMk id="11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23.598" v="1799" actId="164"/>
          <ac:spMkLst>
            <pc:docMk/>
            <pc:sldMk cId="0" sldId="274"/>
            <ac:spMk id="1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23.598" v="1799" actId="164"/>
          <ac:spMkLst>
            <pc:docMk/>
            <pc:sldMk cId="0" sldId="274"/>
            <ac:spMk id="13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1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15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16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17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34:45.443" v="1743"/>
          <ac:spMkLst>
            <pc:docMk/>
            <pc:sldMk cId="0" sldId="274"/>
            <ac:spMk id="18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19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34:53.809" v="1748" actId="478"/>
          <ac:spMkLst>
            <pc:docMk/>
            <pc:sldMk cId="0" sldId="274"/>
            <ac:spMk id="20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21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22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23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2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25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26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27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28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29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30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31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3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34:48.513" v="1745" actId="478"/>
          <ac:spMkLst>
            <pc:docMk/>
            <pc:sldMk cId="0" sldId="274"/>
            <ac:spMk id="33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52.047" v="1746" actId="478"/>
          <ac:spMkLst>
            <pc:docMk/>
            <pc:sldMk cId="0" sldId="274"/>
            <ac:spMk id="3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0" sldId="274"/>
            <ac:spMk id="35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34:45.443" v="1741" actId="478"/>
          <ac:spMkLst>
            <pc:docMk/>
            <pc:sldMk cId="0" sldId="274"/>
            <ac:spMk id="36" creationId="{00000000-0000-0000-0000-000000000000}"/>
          </ac:spMkLst>
        </pc:spChg>
        <pc:spChg chg="add del">
          <ac:chgData name="Rooney Ribeiro Albuquerque Coelho" userId="ac74b89b-444e-42c3-a3e1-3795a8d61e25" providerId="ADAL" clId="{AD32C398-C38C-459E-AE45-841D23D6C6FA}" dt="2021-05-07T03:36:18.151" v="1762" actId="22"/>
          <ac:spMkLst>
            <pc:docMk/>
            <pc:sldMk cId="0" sldId="274"/>
            <ac:spMk id="40" creationId="{A4FF1776-836A-4B56-B68A-3ED4F89EDBE1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36:29.324" v="1766" actId="700"/>
          <ac:spMkLst>
            <pc:docMk/>
            <pc:sldMk cId="0" sldId="274"/>
            <ac:spMk id="41" creationId="{2B75A9AB-732A-4534-9000-D160D6C9F1B8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36:29.324" v="1766" actId="700"/>
          <ac:spMkLst>
            <pc:docMk/>
            <pc:sldMk cId="0" sldId="274"/>
            <ac:spMk id="42" creationId="{0F236FDE-7ED6-4758-AA15-62C6DB535CC8}"/>
          </ac:spMkLst>
        </pc:spChg>
        <pc:spChg chg="add mod ord">
          <ac:chgData name="Rooney Ribeiro Albuquerque Coelho" userId="ac74b89b-444e-42c3-a3e1-3795a8d61e25" providerId="ADAL" clId="{AD32C398-C38C-459E-AE45-841D23D6C6FA}" dt="2021-05-07T03:36:48.236" v="1794" actId="20577"/>
          <ac:spMkLst>
            <pc:docMk/>
            <pc:sldMk cId="0" sldId="274"/>
            <ac:spMk id="43" creationId="{8520642D-7F84-4221-8141-965534539F1E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36:53.464" v="1796" actId="478"/>
          <ac:spMkLst>
            <pc:docMk/>
            <pc:sldMk cId="0" sldId="274"/>
            <ac:spMk id="44" creationId="{80EEAD6E-F0C2-409F-B22A-0C97C444BB49}"/>
          </ac:spMkLst>
        </pc:spChg>
        <pc:spChg chg="add mod">
          <ac:chgData name="Rooney Ribeiro Albuquerque Coelho" userId="ac74b89b-444e-42c3-a3e1-3795a8d61e25" providerId="ADAL" clId="{AD32C398-C38C-459E-AE45-841D23D6C6FA}" dt="2021-05-07T03:46:27.924" v="1909" actId="20577"/>
          <ac:spMkLst>
            <pc:docMk/>
            <pc:sldMk cId="0" sldId="274"/>
            <ac:spMk id="47" creationId="{0A46D520-3083-4FCC-BFF3-9462A0E75A86}"/>
          </ac:spMkLst>
        </pc:spChg>
        <pc:grpChg chg="add mod">
          <ac:chgData name="Rooney Ribeiro Albuquerque Coelho" userId="ac74b89b-444e-42c3-a3e1-3795a8d61e25" providerId="ADAL" clId="{AD32C398-C38C-459E-AE45-841D23D6C6FA}" dt="2021-05-07T03:37:59.873" v="1806" actId="1076"/>
          <ac:grpSpMkLst>
            <pc:docMk/>
            <pc:sldMk cId="0" sldId="274"/>
            <ac:grpSpMk id="45" creationId="{BAE04ECA-C9FE-4FCD-8E0C-E7381DB4D824}"/>
          </ac:grpSpMkLst>
        </pc:grpChg>
        <pc:grpChg chg="add mod">
          <ac:chgData name="Rooney Ribeiro Albuquerque Coelho" userId="ac74b89b-444e-42c3-a3e1-3795a8d61e25" providerId="ADAL" clId="{AD32C398-C38C-459E-AE45-841D23D6C6FA}" dt="2021-05-07T03:37:59.873" v="1806" actId="1076"/>
          <ac:grpSpMkLst>
            <pc:docMk/>
            <pc:sldMk cId="0" sldId="274"/>
            <ac:grpSpMk id="46" creationId="{D894BDAF-DC3A-4C37-904B-0BC58FAE3533}"/>
          </ac:grpSpMkLst>
        </pc:grpChg>
        <pc:picChg chg="add mod">
          <ac:chgData name="Rooney Ribeiro Albuquerque Coelho" userId="ac74b89b-444e-42c3-a3e1-3795a8d61e25" providerId="ADAL" clId="{AD32C398-C38C-459E-AE45-841D23D6C6FA}" dt="2021-05-07T03:35:02.444" v="1752" actId="1076"/>
          <ac:picMkLst>
            <pc:docMk/>
            <pc:sldMk cId="0" sldId="274"/>
            <ac:picMk id="38" creationId="{9C0F8A58-0D49-4A3F-9516-E6EEEB70DFF3}"/>
          </ac:picMkLst>
        </pc:picChg>
      </pc:sldChg>
      <pc:sldChg chg="addSp delSp modSp add del mod modClrScheme chgLayout">
        <pc:chgData name="Rooney Ribeiro Albuquerque Coelho" userId="ac74b89b-444e-42c3-a3e1-3795a8d61e25" providerId="ADAL" clId="{AD32C398-C38C-459E-AE45-841D23D6C6FA}" dt="2021-05-07T03:47:05.302" v="1910" actId="47"/>
        <pc:sldMkLst>
          <pc:docMk/>
          <pc:sldMk cId="0" sldId="275"/>
        </pc:sldMkLst>
        <pc:spChg chg="del">
          <ac:chgData name="Rooney Ribeiro Albuquerque Coelho" userId="ac74b89b-444e-42c3-a3e1-3795a8d61e25" providerId="ADAL" clId="{AD32C398-C38C-459E-AE45-841D23D6C6FA}" dt="2021-05-07T03:38:38.845" v="1808" actId="478"/>
          <ac:spMkLst>
            <pc:docMk/>
            <pc:sldMk cId="0" sldId="275"/>
            <ac:spMk id="2" creationId="{00000000-0000-0000-0000-000000000000}"/>
          </ac:spMkLst>
        </pc:spChg>
        <pc:spChg chg="add mod ord">
          <ac:chgData name="Rooney Ribeiro Albuquerque Coelho" userId="ac74b89b-444e-42c3-a3e1-3795a8d61e25" providerId="ADAL" clId="{AD32C398-C38C-459E-AE45-841D23D6C6FA}" dt="2021-05-07T03:38:50.893" v="1813" actId="113"/>
          <ac:spMkLst>
            <pc:docMk/>
            <pc:sldMk cId="0" sldId="275"/>
            <ac:spMk id="10" creationId="{FE5E1D20-7310-4ADD-9EFD-9DF3898CFF52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38:45.333" v="1811" actId="478"/>
          <ac:spMkLst>
            <pc:docMk/>
            <pc:sldMk cId="0" sldId="275"/>
            <ac:spMk id="11" creationId="{F359009C-4732-4760-9F91-A710829E0487}"/>
          </ac:spMkLst>
        </pc:spChg>
      </pc:sldChg>
      <pc:sldChg chg="modSp add del mod">
        <pc:chgData name="Rooney Ribeiro Albuquerque Coelho" userId="ac74b89b-444e-42c3-a3e1-3795a8d61e25" providerId="ADAL" clId="{AD32C398-C38C-459E-AE45-841D23D6C6FA}" dt="2021-05-07T03:39:35.846" v="1814" actId="6549"/>
        <pc:sldMkLst>
          <pc:docMk/>
          <pc:sldMk cId="0" sldId="276"/>
        </pc:sldMkLst>
        <pc:spChg chg="mod">
          <ac:chgData name="Rooney Ribeiro Albuquerque Coelho" userId="ac74b89b-444e-42c3-a3e1-3795a8d61e25" providerId="ADAL" clId="{AD32C398-C38C-459E-AE45-841D23D6C6FA}" dt="2021-05-07T03:39:35.846" v="1814" actId="6549"/>
          <ac:spMkLst>
            <pc:docMk/>
            <pc:sldMk cId="0" sldId="276"/>
            <ac:spMk id="3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2:38:23.889" v="1040" actId="404"/>
        <pc:sldMkLst>
          <pc:docMk/>
          <pc:sldMk cId="0" sldId="277"/>
        </pc:sldMkLst>
        <pc:spChg chg="mod ord">
          <ac:chgData name="Rooney Ribeiro Albuquerque Coelho" userId="ac74b89b-444e-42c3-a3e1-3795a8d61e25" providerId="ADAL" clId="{AD32C398-C38C-459E-AE45-841D23D6C6FA}" dt="2021-05-07T02:38:23.889" v="1040" actId="404"/>
          <ac:spMkLst>
            <pc:docMk/>
            <pc:sldMk cId="0" sldId="277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30:39.096" v="930" actId="1076"/>
          <ac:spMkLst>
            <pc:docMk/>
            <pc:sldMk cId="0" sldId="277"/>
            <ac:spMk id="18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30:20.229" v="927" actId="6264"/>
          <ac:spMkLst>
            <pc:docMk/>
            <pc:sldMk cId="0" sldId="277"/>
            <ac:spMk id="22" creationId="{19A75B34-36F5-42E2-A7FA-601CFDEB3BB8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30:22.688" v="928" actId="478"/>
          <ac:spMkLst>
            <pc:docMk/>
            <pc:sldMk cId="0" sldId="277"/>
            <ac:spMk id="23" creationId="{7DE01B98-19BE-4D14-944D-6F748337B23A}"/>
          </ac:spMkLst>
        </pc:spChg>
        <pc:spChg chg="add mod">
          <ac:chgData name="Rooney Ribeiro Albuquerque Coelho" userId="ac74b89b-444e-42c3-a3e1-3795a8d61e25" providerId="ADAL" clId="{AD32C398-C38C-459E-AE45-841D23D6C6FA}" dt="2021-05-07T02:31:18.615" v="939" actId="1076"/>
          <ac:spMkLst>
            <pc:docMk/>
            <pc:sldMk cId="0" sldId="277"/>
            <ac:spMk id="25" creationId="{E1963917-2661-43A4-890C-33B5C1243352}"/>
          </ac:spMkLst>
        </pc:spChg>
      </pc:sldChg>
      <pc:sldChg chg="modSp add del mod">
        <pc:chgData name="Rooney Ribeiro Albuquerque Coelho" userId="ac74b89b-444e-42c3-a3e1-3795a8d61e25" providerId="ADAL" clId="{AD32C398-C38C-459E-AE45-841D23D6C6FA}" dt="2021-05-07T03:40:07.536" v="1818" actId="114"/>
        <pc:sldMkLst>
          <pc:docMk/>
          <pc:sldMk cId="0" sldId="278"/>
        </pc:sldMkLst>
        <pc:spChg chg="mod">
          <ac:chgData name="Rooney Ribeiro Albuquerque Coelho" userId="ac74b89b-444e-42c3-a3e1-3795a8d61e25" providerId="ADAL" clId="{AD32C398-C38C-459E-AE45-841D23D6C6FA}" dt="2021-05-07T03:40:07.536" v="1818" actId="114"/>
          <ac:spMkLst>
            <pc:docMk/>
            <pc:sldMk cId="0" sldId="278"/>
            <ac:spMk id="2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27:51.242" v="1726" actId="478"/>
        <pc:sldMkLst>
          <pc:docMk/>
          <pc:sldMk cId="0" sldId="279"/>
        </pc:sldMkLst>
        <pc:spChg chg="del">
          <ac:chgData name="Rooney Ribeiro Albuquerque Coelho" userId="ac74b89b-444e-42c3-a3e1-3795a8d61e25" providerId="ADAL" clId="{AD32C398-C38C-459E-AE45-841D23D6C6FA}" dt="2021-05-07T03:27:47.866" v="1724" actId="478"/>
          <ac:spMkLst>
            <pc:docMk/>
            <pc:sldMk cId="0" sldId="279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3:27:49.354" v="1725" actId="6264"/>
          <ac:spMkLst>
            <pc:docMk/>
            <pc:sldMk cId="0" sldId="279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7:49.354" v="1725" actId="6264"/>
          <ac:spMkLst>
            <pc:docMk/>
            <pc:sldMk cId="0" sldId="279"/>
            <ac:spMk id="9" creationId="{6EB3C3CC-F046-4B99-BD32-804DFA8BF238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7:51.242" v="1726" actId="478"/>
          <ac:spMkLst>
            <pc:docMk/>
            <pc:sldMk cId="0" sldId="279"/>
            <ac:spMk id="10" creationId="{8C637A88-67FC-4294-90EF-CEF9F09596F8}"/>
          </ac:spMkLst>
        </pc:spChg>
      </pc:sldChg>
      <pc:sldChg chg="modSp add del mod">
        <pc:chgData name="Rooney Ribeiro Albuquerque Coelho" userId="ac74b89b-444e-42c3-a3e1-3795a8d61e25" providerId="ADAL" clId="{AD32C398-C38C-459E-AE45-841D23D6C6FA}" dt="2021-05-07T03:40:19.729" v="1822" actId="114"/>
        <pc:sldMkLst>
          <pc:docMk/>
          <pc:sldMk cId="0" sldId="280"/>
        </pc:sldMkLst>
        <pc:spChg chg="mod">
          <ac:chgData name="Rooney Ribeiro Albuquerque Coelho" userId="ac74b89b-444e-42c3-a3e1-3795a8d61e25" providerId="ADAL" clId="{AD32C398-C38C-459E-AE45-841D23D6C6FA}" dt="2021-05-07T03:40:19.729" v="1822" actId="114"/>
          <ac:spMkLst>
            <pc:docMk/>
            <pc:sldMk cId="0" sldId="280"/>
            <ac:spMk id="2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AD32C398-C38C-459E-AE45-841D23D6C6FA}" dt="2021-05-06T15:42:09.625" v="354"/>
        <pc:sldMkLst>
          <pc:docMk/>
          <pc:sldMk cId="0" sldId="281"/>
        </pc:sldMkLst>
      </pc:sldChg>
      <pc:sldChg chg="addSp delSp modSp add del mod modNotesTx">
        <pc:chgData name="Rooney Ribeiro Albuquerque Coelho" userId="ac74b89b-444e-42c3-a3e1-3795a8d61e25" providerId="ADAL" clId="{AD32C398-C38C-459E-AE45-841D23D6C6FA}" dt="2021-05-07T03:48:05.898" v="1951" actId="20577"/>
        <pc:sldMkLst>
          <pc:docMk/>
          <pc:sldMk cId="0" sldId="282"/>
        </pc:sldMkLst>
        <pc:spChg chg="del">
          <ac:chgData name="Rooney Ribeiro Albuquerque Coelho" userId="ac74b89b-444e-42c3-a3e1-3795a8d61e25" providerId="ADAL" clId="{AD32C398-C38C-459E-AE45-841D23D6C6FA}" dt="2021-05-07T03:41:10.069" v="1824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1:07.300" v="1823" actId="478"/>
          <ac:spMkLst>
            <pc:docMk/>
            <pc:sldMk cId="0" sldId="282"/>
            <ac:spMk id="9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1:10.069" v="1824" actId="478"/>
          <ac:spMkLst>
            <pc:docMk/>
            <pc:sldMk cId="0" sldId="282"/>
            <ac:spMk id="10" creationId="{00000000-0000-0000-0000-000000000000}"/>
          </ac:spMkLst>
        </pc:spChg>
        <pc:picChg chg="add mod">
          <ac:chgData name="Rooney Ribeiro Albuquerque Coelho" userId="ac74b89b-444e-42c3-a3e1-3795a8d61e25" providerId="ADAL" clId="{AD32C398-C38C-459E-AE45-841D23D6C6FA}" dt="2021-05-07T03:41:20.360" v="1828" actId="1076"/>
          <ac:picMkLst>
            <pc:docMk/>
            <pc:sldMk cId="0" sldId="282"/>
            <ac:picMk id="15" creationId="{BD6C63D6-736D-4506-9F97-3FBCCBEBD59B}"/>
          </ac:picMkLst>
        </pc:picChg>
      </pc:sldChg>
      <pc:sldChg chg="addSp delSp modSp add del mod">
        <pc:chgData name="Rooney Ribeiro Albuquerque Coelho" userId="ac74b89b-444e-42c3-a3e1-3795a8d61e25" providerId="ADAL" clId="{AD32C398-C38C-459E-AE45-841D23D6C6FA}" dt="2021-05-07T03:42:13.392" v="1832" actId="1076"/>
        <pc:sldMkLst>
          <pc:docMk/>
          <pc:sldMk cId="0" sldId="283"/>
        </pc:sldMkLst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3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5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7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42:09.205" v="1830" actId="20577"/>
          <ac:spMkLst>
            <pc:docMk/>
            <pc:sldMk cId="0" sldId="283"/>
            <ac:spMk id="8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9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10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1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15" creationId="{00000000-0000-0000-0000-000000000000}"/>
          </ac:spMkLst>
        </pc:spChg>
        <pc:picChg chg="add mod">
          <ac:chgData name="Rooney Ribeiro Albuquerque Coelho" userId="ac74b89b-444e-42c3-a3e1-3795a8d61e25" providerId="ADAL" clId="{AD32C398-C38C-459E-AE45-841D23D6C6FA}" dt="2021-05-07T03:42:13.392" v="1832" actId="1076"/>
          <ac:picMkLst>
            <pc:docMk/>
            <pc:sldMk cId="0" sldId="283"/>
            <ac:picMk id="17" creationId="{5551FB59-408C-43DD-8C02-905E56AE2439}"/>
          </ac:picMkLst>
        </pc:picChg>
      </pc:sldChg>
      <pc:sldChg chg="add del">
        <pc:chgData name="Rooney Ribeiro Albuquerque Coelho" userId="ac74b89b-444e-42c3-a3e1-3795a8d61e25" providerId="ADAL" clId="{AD32C398-C38C-459E-AE45-841D23D6C6FA}" dt="2021-05-06T15:42:09.625" v="354"/>
        <pc:sldMkLst>
          <pc:docMk/>
          <pc:sldMk cId="0" sldId="284"/>
        </pc:sldMkLst>
      </pc:sldChg>
      <pc:sldChg chg="addSp delSp modSp add del mod chgLayout">
        <pc:chgData name="Rooney Ribeiro Albuquerque Coelho" userId="ac74b89b-444e-42c3-a3e1-3795a8d61e25" providerId="ADAL" clId="{AD32C398-C38C-459E-AE45-841D23D6C6FA}" dt="2021-05-07T03:53:16.552" v="2014" actId="207"/>
        <pc:sldMkLst>
          <pc:docMk/>
          <pc:sldMk cId="0" sldId="285"/>
        </pc:sldMkLst>
        <pc:spChg chg="mod ord">
          <ac:chgData name="Rooney Ribeiro Albuquerque Coelho" userId="ac74b89b-444e-42c3-a3e1-3795a8d61e25" providerId="ADAL" clId="{AD32C398-C38C-459E-AE45-841D23D6C6FA}" dt="2021-05-07T03:52:37.550" v="1997" actId="6264"/>
          <ac:spMkLst>
            <pc:docMk/>
            <pc:sldMk cId="0" sldId="285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52:29.329" v="1995" actId="478"/>
          <ac:spMkLst>
            <pc:docMk/>
            <pc:sldMk cId="0" sldId="285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52:53.584" v="2011"/>
          <ac:spMkLst>
            <pc:docMk/>
            <pc:sldMk cId="0" sldId="285"/>
            <ac:spMk id="4" creationId="{E2ECA6AA-CC2C-4EAF-B9BE-E7D6C0CA79A4}"/>
          </ac:spMkLst>
        </pc:spChg>
        <pc:spChg chg="add del mod">
          <ac:chgData name="Rooney Ribeiro Albuquerque Coelho" userId="ac74b89b-444e-42c3-a3e1-3795a8d61e25" providerId="ADAL" clId="{AD32C398-C38C-459E-AE45-841D23D6C6FA}" dt="2021-05-07T03:52:37.550" v="1997" actId="6264"/>
          <ac:spMkLst>
            <pc:docMk/>
            <pc:sldMk cId="0" sldId="285"/>
            <ac:spMk id="5" creationId="{E705222A-C488-419A-8A46-45CB4D1AB03F}"/>
          </ac:spMkLst>
        </pc:spChg>
        <pc:spChg chg="add mod ord">
          <ac:chgData name="Rooney Ribeiro Albuquerque Coelho" userId="ac74b89b-444e-42c3-a3e1-3795a8d61e25" providerId="ADAL" clId="{AD32C398-C38C-459E-AE45-841D23D6C6FA}" dt="2021-05-07T03:53:16.552" v="2014" actId="207"/>
          <ac:spMkLst>
            <pc:docMk/>
            <pc:sldMk cId="0" sldId="285"/>
            <ac:spMk id="6" creationId="{454B811F-3D4F-47BE-93B3-E537E34D0E51}"/>
          </ac:spMkLst>
        </pc:spChg>
      </pc:sldChg>
      <pc:sldChg chg="add del">
        <pc:chgData name="Rooney Ribeiro Albuquerque Coelho" userId="ac74b89b-444e-42c3-a3e1-3795a8d61e25" providerId="ADAL" clId="{AD32C398-C38C-459E-AE45-841D23D6C6FA}" dt="2021-05-07T03:50:03.391" v="1955" actId="47"/>
        <pc:sldMkLst>
          <pc:docMk/>
          <pc:sldMk cId="0" sldId="286"/>
        </pc:sldMkLst>
      </pc:sldChg>
      <pc:sldChg chg="add del">
        <pc:chgData name="Rooney Ribeiro Albuquerque Coelho" userId="ac74b89b-444e-42c3-a3e1-3795a8d61e25" providerId="ADAL" clId="{AD32C398-C38C-459E-AE45-841D23D6C6FA}" dt="2021-05-07T03:49:55.992" v="1954" actId="47"/>
        <pc:sldMkLst>
          <pc:docMk/>
          <pc:sldMk cId="0" sldId="287"/>
        </pc:sldMkLst>
      </pc:sldChg>
      <pc:sldChg chg="addSp delSp modSp add del mod chgLayout">
        <pc:chgData name="Rooney Ribeiro Albuquerque Coelho" userId="ac74b89b-444e-42c3-a3e1-3795a8d61e25" providerId="ADAL" clId="{AD32C398-C38C-459E-AE45-841D23D6C6FA}" dt="2021-05-07T03:51:08.227" v="1972" actId="22"/>
        <pc:sldMkLst>
          <pc:docMk/>
          <pc:sldMk cId="0" sldId="288"/>
        </pc:sldMkLst>
        <pc:spChg chg="mod ord">
          <ac:chgData name="Rooney Ribeiro Albuquerque Coelho" userId="ac74b89b-444e-42c3-a3e1-3795a8d61e25" providerId="ADAL" clId="{AD32C398-C38C-459E-AE45-841D23D6C6FA}" dt="2021-05-07T03:51:06.929" v="1971" actId="6264"/>
          <ac:spMkLst>
            <pc:docMk/>
            <pc:sldMk cId="0" sldId="288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51:04.902" v="1970" actId="478"/>
          <ac:spMkLst>
            <pc:docMk/>
            <pc:sldMk cId="0" sldId="288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51:06.929" v="1971" actId="6264"/>
          <ac:spMkLst>
            <pc:docMk/>
            <pc:sldMk cId="0" sldId="288"/>
            <ac:spMk id="4" creationId="{1CD522E9-5DF1-448D-BB67-D92DE4A1A078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51:08.227" v="1972" actId="22"/>
          <ac:spMkLst>
            <pc:docMk/>
            <pc:sldMk cId="0" sldId="288"/>
            <ac:spMk id="5" creationId="{CAF2DF49-915F-45C8-95A6-A2838BC1EFC9}"/>
          </ac:spMkLst>
        </pc:spChg>
        <pc:picChg chg="add mod ord">
          <ac:chgData name="Rooney Ribeiro Albuquerque Coelho" userId="ac74b89b-444e-42c3-a3e1-3795a8d61e25" providerId="ADAL" clId="{AD32C398-C38C-459E-AE45-841D23D6C6FA}" dt="2021-05-07T03:51:08.227" v="1972" actId="22"/>
          <ac:picMkLst>
            <pc:docMk/>
            <pc:sldMk cId="0" sldId="288"/>
            <ac:picMk id="7" creationId="{7FA17C9E-6210-4727-BBA4-38F61C83AA5A}"/>
          </ac:picMkLst>
        </pc:picChg>
      </pc:sldChg>
      <pc:sldChg chg="addSp delSp modSp add del mod chgLayout">
        <pc:chgData name="Rooney Ribeiro Albuquerque Coelho" userId="ac74b89b-444e-42c3-a3e1-3795a8d61e25" providerId="ADAL" clId="{AD32C398-C38C-459E-AE45-841D23D6C6FA}" dt="2021-05-07T03:51:51.007" v="1992" actId="27636"/>
        <pc:sldMkLst>
          <pc:docMk/>
          <pc:sldMk cId="0" sldId="289"/>
        </pc:sldMkLst>
        <pc:spChg chg="mod ord">
          <ac:chgData name="Rooney Ribeiro Albuquerque Coelho" userId="ac74b89b-444e-42c3-a3e1-3795a8d61e25" providerId="ADAL" clId="{AD32C398-C38C-459E-AE45-841D23D6C6FA}" dt="2021-05-07T03:51:14.238" v="1973" actId="6264"/>
          <ac:spMkLst>
            <pc:docMk/>
            <pc:sldMk cId="0" sldId="289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51:37.097" v="1990"/>
          <ac:spMkLst>
            <pc:docMk/>
            <pc:sldMk cId="0" sldId="28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51:14.238" v="1973" actId="6264"/>
          <ac:spMkLst>
            <pc:docMk/>
            <pc:sldMk cId="0" sldId="289"/>
            <ac:spMk id="4" creationId="{F13C0493-A3DE-42DD-ACB1-6024E494031A}"/>
          </ac:spMkLst>
        </pc:spChg>
        <pc:spChg chg="add mod ord">
          <ac:chgData name="Rooney Ribeiro Albuquerque Coelho" userId="ac74b89b-444e-42c3-a3e1-3795a8d61e25" providerId="ADAL" clId="{AD32C398-C38C-459E-AE45-841D23D6C6FA}" dt="2021-05-07T03:51:51.007" v="1992" actId="27636"/>
          <ac:spMkLst>
            <pc:docMk/>
            <pc:sldMk cId="0" sldId="289"/>
            <ac:spMk id="5" creationId="{E9DB99B3-A3B7-4CCA-9669-878D0D7CB792}"/>
          </ac:spMkLst>
        </pc:spChg>
      </pc:sldChg>
      <pc:sldChg chg="add del">
        <pc:chgData name="Rooney Ribeiro Albuquerque Coelho" userId="ac74b89b-444e-42c3-a3e1-3795a8d61e25" providerId="ADAL" clId="{AD32C398-C38C-459E-AE45-841D23D6C6FA}" dt="2021-05-07T03:43:59.477" v="1833" actId="47"/>
        <pc:sldMkLst>
          <pc:docMk/>
          <pc:sldMk cId="0" sldId="290"/>
        </pc:sldMkLst>
      </pc:sldChg>
      <pc:sldChg chg="add del">
        <pc:chgData name="Rooney Ribeiro Albuquerque Coelho" userId="ac74b89b-444e-42c3-a3e1-3795a8d61e25" providerId="ADAL" clId="{AD32C398-C38C-459E-AE45-841D23D6C6FA}" dt="2021-05-07T03:43:59.477" v="1833" actId="47"/>
        <pc:sldMkLst>
          <pc:docMk/>
          <pc:sldMk cId="0" sldId="291"/>
        </pc:sldMkLst>
      </pc:sldChg>
      <pc:sldChg chg="addSp modSp add del mod">
        <pc:chgData name="Rooney Ribeiro Albuquerque Coelho" userId="ac74b89b-444e-42c3-a3e1-3795a8d61e25" providerId="ADAL" clId="{AD32C398-C38C-459E-AE45-841D23D6C6FA}" dt="2021-05-07T03:07:23.080" v="1453" actId="404"/>
        <pc:sldMkLst>
          <pc:docMk/>
          <pc:sldMk cId="0" sldId="292"/>
        </pc:sldMkLst>
        <pc:spChg chg="mod">
          <ac:chgData name="Rooney Ribeiro Albuquerque Coelho" userId="ac74b89b-444e-42c3-a3e1-3795a8d61e25" providerId="ADAL" clId="{AD32C398-C38C-459E-AE45-841D23D6C6FA}" dt="2021-05-07T03:07:23.080" v="1453" actId="404"/>
          <ac:spMkLst>
            <pc:docMk/>
            <pc:sldMk cId="0" sldId="292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AD32C398-C38C-459E-AE45-841D23D6C6FA}" dt="2021-05-07T03:06:11.189" v="1445" actId="1076"/>
          <ac:spMkLst>
            <pc:docMk/>
            <pc:sldMk cId="0" sldId="292"/>
            <ac:spMk id="164" creationId="{8BC8F498-72DB-4CC9-86B3-C2FDD5E5CC68}"/>
          </ac:spMkLst>
        </pc:spChg>
      </pc:sldChg>
      <pc:sldChg chg="modSp mod">
        <pc:chgData name="Rooney Ribeiro Albuquerque Coelho" userId="ac74b89b-444e-42c3-a3e1-3795a8d61e25" providerId="ADAL" clId="{AD32C398-C38C-459E-AE45-841D23D6C6FA}" dt="2021-05-07T02:22:23.367" v="779" actId="2057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AD32C398-C38C-459E-AE45-841D23D6C6FA}" dt="2021-05-07T02:22:23.367" v="779" actId="20577"/>
          <ac:spMkLst>
            <pc:docMk/>
            <pc:sldMk cId="2133982734" sldId="293"/>
            <ac:spMk id="3" creationId="{6760F02F-26F3-4475-BB97-7FB4AF569018}"/>
          </ac:spMkLst>
        </pc:spChg>
      </pc:sldChg>
      <pc:sldChg chg="modSp new mod">
        <pc:chgData name="Rooney Ribeiro Albuquerque Coelho" userId="ac74b89b-444e-42c3-a3e1-3795a8d61e25" providerId="ADAL" clId="{AD32C398-C38C-459E-AE45-841D23D6C6FA}" dt="2021-05-06T03:33:38.645" v="318" actId="20577"/>
        <pc:sldMkLst>
          <pc:docMk/>
          <pc:sldMk cId="1193324393" sldId="294"/>
        </pc:sldMkLst>
        <pc:spChg chg="mod">
          <ac:chgData name="Rooney Ribeiro Albuquerque Coelho" userId="ac74b89b-444e-42c3-a3e1-3795a8d61e25" providerId="ADAL" clId="{AD32C398-C38C-459E-AE45-841D23D6C6FA}" dt="2021-05-06T03:33:38.645" v="318" actId="20577"/>
          <ac:spMkLst>
            <pc:docMk/>
            <pc:sldMk cId="1193324393" sldId="294"/>
            <ac:spMk id="3" creationId="{9CC90AD6-AD2F-4713-B2BC-5152865F7390}"/>
          </ac:spMkLst>
        </pc:spChg>
      </pc:sldChg>
      <pc:sldChg chg="del">
        <pc:chgData name="Rooney Ribeiro Albuquerque Coelho" userId="ac74b89b-444e-42c3-a3e1-3795a8d61e25" providerId="ADAL" clId="{AD32C398-C38C-459E-AE45-841D23D6C6FA}" dt="2021-05-06T03:30:42.974" v="176" actId="47"/>
        <pc:sldMkLst>
          <pc:docMk/>
          <pc:sldMk cId="4164364976" sldId="295"/>
        </pc:sldMkLst>
        <pc:spChg chg="del">
          <ac:chgData name="Rooney Ribeiro Albuquerque Coelho" userId="ac74b89b-444e-42c3-a3e1-3795a8d61e25" providerId="ADAL" clId="{AD32C398-C38C-459E-AE45-841D23D6C6FA}" dt="2021-05-06T15:51:00.990" v="355"/>
          <ac:spMkLst>
            <pc:docMk/>
            <pc:sldMk cId="4164364976" sldId="295"/>
            <ac:spMk id="3" creationId="{6AC0CF7E-CFAB-4ABD-8A6D-C71B488C7A91}"/>
          </ac:spMkLst>
        </pc:spChg>
        <pc:spChg chg="add del mod">
          <ac:chgData name="Rooney Ribeiro Albuquerque Coelho" userId="ac74b89b-444e-42c3-a3e1-3795a8d61e25" providerId="ADAL" clId="{AD32C398-C38C-459E-AE45-841D23D6C6FA}" dt="2021-05-06T15:52:18.281" v="357"/>
          <ac:spMkLst>
            <pc:docMk/>
            <pc:sldMk cId="4164364976" sldId="295"/>
            <ac:spMk id="6" creationId="{2857297B-50E2-4DEB-9E80-0B2376F60A17}"/>
          </ac:spMkLst>
        </pc:spChg>
        <pc:picChg chg="add del mod">
          <ac:chgData name="Rooney Ribeiro Albuquerque Coelho" userId="ac74b89b-444e-42c3-a3e1-3795a8d61e25" providerId="ADAL" clId="{AD32C398-C38C-459E-AE45-841D23D6C6FA}" dt="2021-05-06T15:51:42.401" v="356" actId="478"/>
          <ac:picMkLst>
            <pc:docMk/>
            <pc:sldMk cId="4164364976" sldId="295"/>
            <ac:picMk id="4" creationId="{787016EC-1763-44B3-87E9-6779916A1203}"/>
          </ac:picMkLst>
        </pc:picChg>
        <pc:picChg chg="add mod">
          <ac:chgData name="Rooney Ribeiro Albuquerque Coelho" userId="ac74b89b-444e-42c3-a3e1-3795a8d61e25" providerId="ADAL" clId="{AD32C398-C38C-459E-AE45-841D23D6C6FA}" dt="2021-05-06T15:52:38.960" v="360" actId="14100"/>
          <ac:picMkLst>
            <pc:docMk/>
            <pc:sldMk cId="4164364976" sldId="295"/>
            <ac:picMk id="7" creationId="{53CD3CB9-E890-4D2A-90E6-E71E4A80BD5B}"/>
          </ac:picMkLst>
        </pc:picChg>
      </pc:sldChg>
      <pc:sldChg chg="del">
        <pc:chgData name="Rooney Ribeiro Albuquerque Coelho" userId="ac74b89b-444e-42c3-a3e1-3795a8d61e25" providerId="ADAL" clId="{AD32C398-C38C-459E-AE45-841D23D6C6FA}" dt="2021-05-06T03:30:42.974" v="176" actId="47"/>
        <pc:sldMkLst>
          <pc:docMk/>
          <pc:sldMk cId="0" sldId="296"/>
        </pc:sldMkLst>
      </pc:sldChg>
      <pc:sldChg chg="addSp delSp modSp new del mod">
        <pc:chgData name="Rooney Ribeiro Albuquerque Coelho" userId="ac74b89b-444e-42c3-a3e1-3795a8d61e25" providerId="ADAL" clId="{AD32C398-C38C-459E-AE45-841D23D6C6FA}" dt="2021-05-07T02:33:21.170" v="944" actId="47"/>
        <pc:sldMkLst>
          <pc:docMk/>
          <pc:sldMk cId="2708617349" sldId="296"/>
        </pc:sldMkLst>
        <pc:spChg chg="del">
          <ac:chgData name="Rooney Ribeiro Albuquerque Coelho" userId="ac74b89b-444e-42c3-a3e1-3795a8d61e25" providerId="ADAL" clId="{AD32C398-C38C-459E-AE45-841D23D6C6FA}" dt="2021-05-06T14:15:57.005" v="349" actId="478"/>
          <ac:spMkLst>
            <pc:docMk/>
            <pc:sldMk cId="2708617349" sldId="296"/>
            <ac:spMk id="2" creationId="{5BB5B3C9-50CF-477E-89BB-86F9EC58FCA3}"/>
          </ac:spMkLst>
        </pc:spChg>
        <pc:spChg chg="del">
          <ac:chgData name="Rooney Ribeiro Albuquerque Coelho" userId="ac74b89b-444e-42c3-a3e1-3795a8d61e25" providerId="ADAL" clId="{AD32C398-C38C-459E-AE45-841D23D6C6FA}" dt="2021-05-06T14:15:57.005" v="349" actId="478"/>
          <ac:spMkLst>
            <pc:docMk/>
            <pc:sldMk cId="2708617349" sldId="296"/>
            <ac:spMk id="3" creationId="{03BAEF01-7234-45BF-B572-DBF38E6B28E6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4" creationId="{3B8583E9-71AC-42C2-A20E-88EF0785D746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5" creationId="{B96E81BC-B43D-48C1-B62F-98622D02B210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7" creationId="{4FDA50FB-9821-42EC-A441-B3AC76A0C7EC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8" creationId="{0CC6CD2C-80A4-4F1C-BB95-D56E0DC7DB3E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9" creationId="{FC7C328F-3100-402D-8608-ABFCF01D2B80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0" creationId="{464DCE90-3920-4185-A880-E8E18B16E9CF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1" creationId="{DEC6E951-E249-437F-85A8-462C4F975D74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2" creationId="{9BAB5CE0-3B25-4528-B27F-D77B0EF4A8E3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3" creationId="{4473ECBF-4D1A-4CDE-B2C9-0F5C23208857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4" creationId="{0D4ED89A-E3AF-4463-8B47-DDF1B476F994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5" creationId="{310D4476-2E1A-4497-8FD2-C1796A53A1DE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6" creationId="{A9B8E13B-8055-4590-8DFB-4F79C326747C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7" creationId="{52232BF0-7328-4D92-A5DE-3E1399992D29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8" creationId="{8C92DA5F-DCD0-483F-AFC0-88E1B38FC97A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9" creationId="{D3E50DAB-D1B0-48D4-9FCF-276EAA86B79C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20" creationId="{9AEE50BA-2C8A-4E71-92B4-020A7818C300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21" creationId="{E22CDD33-CEB4-4263-B1AD-EC6BC0907AAC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22" creationId="{8E1E7D12-B0DA-4AC2-81EB-D85848515DE6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23" creationId="{2504B7A5-6910-4F07-B267-77DA1426C4AB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24" creationId="{019B9E83-70C5-457E-B6F1-74BE483F1FD5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25" creationId="{6ACBEA58-2C2A-435C-8789-CF552BF4E551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26" creationId="{5D03E1E3-3F5F-4BA5-A849-4BF3DC88149B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27" creationId="{188023ED-8D4D-4C17-95DA-56BFC29A2DAF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28" creationId="{34A22F5C-C067-409B-97C8-B23096FB908D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29" creationId="{5145C95A-A2AE-464A-AC64-292E0C0FE9B9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30" creationId="{BB46ECD8-0679-4148-96D4-A2727A0FF6FD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31" creationId="{289EA435-34DB-4368-BBD0-19CA7A95C210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32" creationId="{3CA0A03A-A36E-4711-9DDD-FF7E3847B57C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34" creationId="{F95730F7-3E00-4A0F-98AF-C3D5BD1255BD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35" creationId="{12AF2C7A-AE35-4480-B465-166EB88E6AF2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36" creationId="{18442679-AEF1-4855-8C5F-C60509A3F178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37" creationId="{919DE56E-1519-4082-84CF-F0085D132258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38" creationId="{2A831842-823D-4665-9C52-0AA112E27084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39" creationId="{01B642CA-D6DF-4760-AE33-3A22D2FB5CEF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40" creationId="{9D3D0860-ACE5-4D25-9760-53D1721CAD68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41" creationId="{44671B74-3A01-4456-A77E-C90543F85773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43" creationId="{B48D8E09-DBBF-4B42-B855-5D1FAD034A64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44" creationId="{7A3062B3-8A04-4D46-8F12-64640E9AA7B2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45" creationId="{11DD711E-3120-41D2-A454-F383A1CF4FBA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46" creationId="{0B7F210D-76A8-4DB3-A3FD-1AE773363D72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47" creationId="{067B8F28-7587-4281-861A-DF0A121DEEE7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49" creationId="{0CA3883C-F8F8-496A-A369-55F1C27D788F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0" creationId="{D98A1F2D-8797-4D56-9B9F-F443F86999C7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1" creationId="{DEDC2A06-7AAA-4BDC-A34C-23D088035FC1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2" creationId="{71C5B937-1C5E-4EB0-AD7F-D280D3C8C240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3" creationId="{DB32C1FC-78BA-4411-A6B2-34A776CCB9BB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4" creationId="{87E4E921-3C1C-4A8C-98BC-0BE6196CDF75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5" creationId="{8F16493E-D718-4F86-81BB-F7D050FD16F3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6" creationId="{C592C378-0372-4917-B077-8782B68C5B81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7" creationId="{535AE047-890E-45A0-A0E2-5ACF8D55000F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8" creationId="{196C993D-A76B-425D-BD7F-5B4C3C23B4F6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9" creationId="{49E54207-A5C3-44BD-84A6-3F70EC28C03B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60" creationId="{404AE15A-2D12-41A8-B628-784DB5441EFA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61" creationId="{973EE2B9-28C8-431E-8137-B1D0CA6E8A8B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62" creationId="{67092B6C-CDC3-4D21-B9EC-53B9D4F0A27D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63" creationId="{39FB0C57-065A-4D05-84DC-37FF63E81815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64" creationId="{41A5C8CE-2D28-40C7-AB2E-47A8819BDDAB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65" creationId="{BFE2EF31-188A-41AF-A55E-E9DCBB985C10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66" creationId="{982404F5-7F0D-43C0-8CA5-1B5C5CB723A6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67" creationId="{860406F3-110D-4727-9571-7749FD5925F6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68" creationId="{AF5FA226-EAA8-4368-A0FE-6F23689A7B36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69" creationId="{CD614B57-3C55-46E8-BC9E-FC17E0F25D1B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70" creationId="{6F7B15A1-FD7F-425D-82D0-93B3FE261C15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71" creationId="{CAEB298D-C8A4-4F8D-A3AC-BEC486EBBAE5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72" creationId="{56BE5279-7C4D-41CD-BBB4-244E67AD30B4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73" creationId="{EC80DAA4-50E4-4AF3-8C00-B43C22F659DF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74" creationId="{93BEC567-3636-4770-8131-084B28707DA6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76" creationId="{B6B5AB59-55D1-4FDF-8D9B-702775EF2128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77" creationId="{F0C36D5C-02FC-42F5-BE62-35EB87F37709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78" creationId="{5F4BA095-39CE-4DD5-AC4D-DA31EF1D82D9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79" creationId="{DD3F4897-5ABA-442A-9BD4-3FF0D873E5B1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80" creationId="{4A1533C2-D7AB-475F-8CD2-A45118E8C8D4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81" creationId="{6B766A12-4733-46C0-AF78-19B503C6C9D6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82" creationId="{32AA944C-D388-469D-BA3E-648181AE9C25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83" creationId="{8FF96AAD-F994-42EC-A783-9DD0C1956A01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85" creationId="{B8E19881-60FE-488E-8587-8C3589CD3F58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86" creationId="{2BF8C972-8073-440A-81E2-F6D3D6481B6D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87" creationId="{9E3BFBCA-F699-4BEE-9440-0C638BB7AD89}"/>
          </ac:spMkLst>
        </pc:spChg>
        <pc:grpChg chg="add del mod">
          <ac:chgData name="Rooney Ribeiro Albuquerque Coelho" userId="ac74b89b-444e-42c3-a3e1-3795a8d61e25" providerId="ADAL" clId="{AD32C398-C38C-459E-AE45-841D23D6C6FA}" dt="2021-05-06T14:15:54.706" v="348"/>
          <ac:grpSpMkLst>
            <pc:docMk/>
            <pc:sldMk cId="2708617349" sldId="296"/>
            <ac:grpSpMk id="6" creationId="{4A4B86E9-90B8-4CE3-AD2B-A81046A7FA70}"/>
          </ac:grpSpMkLst>
        </pc:grpChg>
        <pc:grpChg chg="add del mod">
          <ac:chgData name="Rooney Ribeiro Albuquerque Coelho" userId="ac74b89b-444e-42c3-a3e1-3795a8d61e25" providerId="ADAL" clId="{AD32C398-C38C-459E-AE45-841D23D6C6FA}" dt="2021-05-06T14:15:54.706" v="348"/>
          <ac:grpSpMkLst>
            <pc:docMk/>
            <pc:sldMk cId="2708617349" sldId="296"/>
            <ac:grpSpMk id="33" creationId="{D084183F-C5A8-4284-B22F-83DDA82E729B}"/>
          </ac:grpSpMkLst>
        </pc:grpChg>
        <pc:grpChg chg="add del mod">
          <ac:chgData name="Rooney Ribeiro Albuquerque Coelho" userId="ac74b89b-444e-42c3-a3e1-3795a8d61e25" providerId="ADAL" clId="{AD32C398-C38C-459E-AE45-841D23D6C6FA}" dt="2021-05-06T14:15:54.706" v="348"/>
          <ac:grpSpMkLst>
            <pc:docMk/>
            <pc:sldMk cId="2708617349" sldId="296"/>
            <ac:grpSpMk id="42" creationId="{E854E68C-B8AA-421F-BC5E-203D9F7FAD6E}"/>
          </ac:grpSpMkLst>
        </pc:grpChg>
        <pc:grpChg chg="add mod">
          <ac:chgData name="Rooney Ribeiro Albuquerque Coelho" userId="ac74b89b-444e-42c3-a3e1-3795a8d61e25" providerId="ADAL" clId="{AD32C398-C38C-459E-AE45-841D23D6C6FA}" dt="2021-05-06T14:16:09.895" v="351" actId="1076"/>
          <ac:grpSpMkLst>
            <pc:docMk/>
            <pc:sldMk cId="2708617349" sldId="296"/>
            <ac:grpSpMk id="48" creationId="{E4EB0123-0CC6-4C89-9EB3-422C4A0E0767}"/>
          </ac:grpSpMkLst>
        </pc:grpChg>
        <pc:grpChg chg="add mod">
          <ac:chgData name="Rooney Ribeiro Albuquerque Coelho" userId="ac74b89b-444e-42c3-a3e1-3795a8d61e25" providerId="ADAL" clId="{AD32C398-C38C-459E-AE45-841D23D6C6FA}" dt="2021-05-06T14:16:09.895" v="351" actId="1076"/>
          <ac:grpSpMkLst>
            <pc:docMk/>
            <pc:sldMk cId="2708617349" sldId="296"/>
            <ac:grpSpMk id="75" creationId="{E0F9F58E-C264-492F-BB0E-144BBD1D01CA}"/>
          </ac:grpSpMkLst>
        </pc:grpChg>
        <pc:grpChg chg="add mod">
          <ac:chgData name="Rooney Ribeiro Albuquerque Coelho" userId="ac74b89b-444e-42c3-a3e1-3795a8d61e25" providerId="ADAL" clId="{AD32C398-C38C-459E-AE45-841D23D6C6FA}" dt="2021-05-06T14:16:09.895" v="351" actId="1076"/>
          <ac:grpSpMkLst>
            <pc:docMk/>
            <pc:sldMk cId="2708617349" sldId="296"/>
            <ac:grpSpMk id="84" creationId="{FF7B1AAC-3D44-4720-8F49-B8DEBB4985FB}"/>
          </ac:grpSpMkLst>
        </pc:grpChg>
      </pc:sldChg>
      <pc:sldChg chg="addSp delSp modSp add del mod chgLayout">
        <pc:chgData name="Rooney Ribeiro Albuquerque Coelho" userId="ac74b89b-444e-42c3-a3e1-3795a8d61e25" providerId="ADAL" clId="{AD32C398-C38C-459E-AE45-841D23D6C6FA}" dt="2021-05-07T03:29:32.165" v="1728" actId="6549"/>
        <pc:sldMkLst>
          <pc:docMk/>
          <pc:sldMk cId="0" sldId="297"/>
        </pc:sldMkLst>
        <pc:spChg chg="del mod">
          <ac:chgData name="Rooney Ribeiro Albuquerque Coelho" userId="ac74b89b-444e-42c3-a3e1-3795a8d61e25" providerId="ADAL" clId="{AD32C398-C38C-459E-AE45-841D23D6C6FA}" dt="2021-05-07T03:10:07.310" v="1468" actId="6264"/>
          <ac:spMkLst>
            <pc:docMk/>
            <pc:sldMk cId="0" sldId="297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10:22.999" v="1479"/>
          <ac:spMkLst>
            <pc:docMk/>
            <pc:sldMk cId="0" sldId="297"/>
            <ac:spMk id="3" creationId="{00000000-0000-0000-0000-000000000000}"/>
          </ac:spMkLst>
        </pc:spChg>
        <pc:spChg chg="add mod ord">
          <ac:chgData name="Rooney Ribeiro Albuquerque Coelho" userId="ac74b89b-444e-42c3-a3e1-3795a8d61e25" providerId="ADAL" clId="{AD32C398-C38C-459E-AE45-841D23D6C6FA}" dt="2021-05-07T03:10:07.981" v="1469"/>
          <ac:spMkLst>
            <pc:docMk/>
            <pc:sldMk cId="0" sldId="297"/>
            <ac:spMk id="4" creationId="{54BF389A-8FC0-4844-A146-A77E41251533}"/>
          </ac:spMkLst>
        </pc:spChg>
        <pc:spChg chg="add mod ord">
          <ac:chgData name="Rooney Ribeiro Albuquerque Coelho" userId="ac74b89b-444e-42c3-a3e1-3795a8d61e25" providerId="ADAL" clId="{AD32C398-C38C-459E-AE45-841D23D6C6FA}" dt="2021-05-07T03:29:32.165" v="1728" actId="6549"/>
          <ac:spMkLst>
            <pc:docMk/>
            <pc:sldMk cId="0" sldId="297"/>
            <ac:spMk id="5" creationId="{CEEE263E-755C-4824-876B-B4FC9A4E21DD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10:35.705" v="1482" actId="113"/>
        <pc:sldMkLst>
          <pc:docMk/>
          <pc:sldMk cId="2276545691" sldId="298"/>
        </pc:sldMkLst>
        <pc:spChg chg="mod ord">
          <ac:chgData name="Rooney Ribeiro Albuquerque Coelho" userId="ac74b89b-444e-42c3-a3e1-3795a8d61e25" providerId="ADAL" clId="{AD32C398-C38C-459E-AE45-841D23D6C6FA}" dt="2021-05-07T03:10:35.705" v="1482" actId="113"/>
          <ac:spMkLst>
            <pc:docMk/>
            <pc:sldMk cId="2276545691" sldId="298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0:29.274" v="1480" actId="6264"/>
          <ac:spMkLst>
            <pc:docMk/>
            <pc:sldMk cId="2276545691" sldId="298"/>
            <ac:spMk id="4" creationId="{AC0CD013-A628-4116-847C-8684FFBBE70A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11:18.020" v="1502" actId="27636"/>
        <pc:sldMkLst>
          <pc:docMk/>
          <pc:sldMk cId="3295349452" sldId="299"/>
        </pc:sldMkLst>
        <pc:spChg chg="mod ord">
          <ac:chgData name="Rooney Ribeiro Albuquerque Coelho" userId="ac74b89b-444e-42c3-a3e1-3795a8d61e25" providerId="ADAL" clId="{AD32C398-C38C-459E-AE45-841D23D6C6FA}" dt="2021-05-07T03:11:11.791" v="1492" actId="6264"/>
          <ac:spMkLst>
            <pc:docMk/>
            <pc:sldMk cId="3295349452" sldId="299"/>
            <ac:spMk id="2" creationId="{00000000-0000-0000-0000-000000000000}"/>
          </ac:spMkLst>
        </pc:spChg>
        <pc:spChg chg="del mod ord">
          <ac:chgData name="Rooney Ribeiro Albuquerque Coelho" userId="ac74b89b-444e-42c3-a3e1-3795a8d61e25" providerId="ADAL" clId="{AD32C398-C38C-459E-AE45-841D23D6C6FA}" dt="2021-05-07T03:11:11.791" v="1492" actId="6264"/>
          <ac:spMkLst>
            <pc:docMk/>
            <pc:sldMk cId="3295349452" sldId="29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1:09.232" v="1490" actId="6264"/>
          <ac:spMkLst>
            <pc:docMk/>
            <pc:sldMk cId="3295349452" sldId="299"/>
            <ac:spMk id="4" creationId="{B1F202E2-6D7F-49C1-922C-D0D5B7748999}"/>
          </ac:spMkLst>
        </pc:spChg>
        <pc:spChg chg="add del mod">
          <ac:chgData name="Rooney Ribeiro Albuquerque Coelho" userId="ac74b89b-444e-42c3-a3e1-3795a8d61e25" providerId="ADAL" clId="{AD32C398-C38C-459E-AE45-841D23D6C6FA}" dt="2021-05-07T03:11:09.232" v="1490" actId="6264"/>
          <ac:spMkLst>
            <pc:docMk/>
            <pc:sldMk cId="3295349452" sldId="299"/>
            <ac:spMk id="5" creationId="{DF604C99-6052-4BC2-89DD-A368571AA33E}"/>
          </ac:spMkLst>
        </pc:spChg>
        <pc:spChg chg="add del mod">
          <ac:chgData name="Rooney Ribeiro Albuquerque Coelho" userId="ac74b89b-444e-42c3-a3e1-3795a8d61e25" providerId="ADAL" clId="{AD32C398-C38C-459E-AE45-841D23D6C6FA}" dt="2021-05-07T03:11:11.791" v="1492" actId="6264"/>
          <ac:spMkLst>
            <pc:docMk/>
            <pc:sldMk cId="3295349452" sldId="299"/>
            <ac:spMk id="6" creationId="{DD6AFDA9-028B-42B5-A7F2-FDAE1075AE72}"/>
          </ac:spMkLst>
        </pc:spChg>
        <pc:spChg chg="add mod ord">
          <ac:chgData name="Rooney Ribeiro Albuquerque Coelho" userId="ac74b89b-444e-42c3-a3e1-3795a8d61e25" providerId="ADAL" clId="{AD32C398-C38C-459E-AE45-841D23D6C6FA}" dt="2021-05-07T03:11:18.020" v="1502" actId="27636"/>
          <ac:spMkLst>
            <pc:docMk/>
            <pc:sldMk cId="3295349452" sldId="299"/>
            <ac:spMk id="7" creationId="{8B317657-337B-4504-8130-6CF0E5D072D2}"/>
          </ac:spMkLst>
        </pc:spChg>
      </pc:sldChg>
      <pc:sldChg chg="modSp add del mod">
        <pc:chgData name="Rooney Ribeiro Albuquerque Coelho" userId="ac74b89b-444e-42c3-a3e1-3795a8d61e25" providerId="ADAL" clId="{AD32C398-C38C-459E-AE45-841D23D6C6FA}" dt="2021-05-07T03:39:59.283" v="1816" actId="113"/>
        <pc:sldMkLst>
          <pc:docMk/>
          <pc:sldMk cId="0" sldId="300"/>
        </pc:sldMkLst>
        <pc:spChg chg="mod">
          <ac:chgData name="Rooney Ribeiro Albuquerque Coelho" userId="ac74b89b-444e-42c3-a3e1-3795a8d61e25" providerId="ADAL" clId="{AD32C398-C38C-459E-AE45-841D23D6C6FA}" dt="2021-05-07T03:39:59.283" v="1816" actId="113"/>
          <ac:spMkLst>
            <pc:docMk/>
            <pc:sldMk cId="0" sldId="300"/>
            <ac:spMk id="2" creationId="{00000000-0000-0000-0000-000000000000}"/>
          </ac:spMkLst>
        </pc:spChg>
      </pc:sldChg>
      <pc:sldChg chg="modSp add del mod">
        <pc:chgData name="Rooney Ribeiro Albuquerque Coelho" userId="ac74b89b-444e-42c3-a3e1-3795a8d61e25" providerId="ADAL" clId="{AD32C398-C38C-459E-AE45-841D23D6C6FA}" dt="2021-05-07T03:40:13.678" v="1820" actId="114"/>
        <pc:sldMkLst>
          <pc:docMk/>
          <pc:sldMk cId="0" sldId="301"/>
        </pc:sldMkLst>
        <pc:spChg chg="mod">
          <ac:chgData name="Rooney Ribeiro Albuquerque Coelho" userId="ac74b89b-444e-42c3-a3e1-3795a8d61e25" providerId="ADAL" clId="{AD32C398-C38C-459E-AE45-841D23D6C6FA}" dt="2021-05-07T03:40:13.678" v="1820" actId="114"/>
          <ac:spMkLst>
            <pc:docMk/>
            <pc:sldMk cId="0" sldId="301"/>
            <ac:spMk id="2" creationId="{00000000-0000-0000-0000-000000000000}"/>
          </ac:spMkLst>
        </pc:spChg>
      </pc:sldChg>
      <pc:sldChg chg="addSp delSp modSp new mod">
        <pc:chgData name="Rooney Ribeiro Albuquerque Coelho" userId="ac74b89b-444e-42c3-a3e1-3795a8d61e25" providerId="ADAL" clId="{AD32C398-C38C-459E-AE45-841D23D6C6FA}" dt="2021-05-06T16:02:17.192" v="366" actId="478"/>
        <pc:sldMkLst>
          <pc:docMk/>
          <pc:sldMk cId="3535026221" sldId="302"/>
        </pc:sldMkLst>
        <pc:spChg chg="del">
          <ac:chgData name="Rooney Ribeiro Albuquerque Coelho" userId="ac74b89b-444e-42c3-a3e1-3795a8d61e25" providerId="ADAL" clId="{AD32C398-C38C-459E-AE45-841D23D6C6FA}" dt="2021-05-06T16:02:17.192" v="366" actId="478"/>
          <ac:spMkLst>
            <pc:docMk/>
            <pc:sldMk cId="3535026221" sldId="302"/>
            <ac:spMk id="2" creationId="{7CF58053-F397-4FC4-B2AD-6122854B3EE2}"/>
          </ac:spMkLst>
        </pc:spChg>
        <pc:spChg chg="del">
          <ac:chgData name="Rooney Ribeiro Albuquerque Coelho" userId="ac74b89b-444e-42c3-a3e1-3795a8d61e25" providerId="ADAL" clId="{AD32C398-C38C-459E-AE45-841D23D6C6FA}" dt="2021-05-06T16:02:04.637" v="362"/>
          <ac:spMkLst>
            <pc:docMk/>
            <pc:sldMk cId="3535026221" sldId="302"/>
            <ac:spMk id="3" creationId="{EE73B3A3-8303-4EBD-B606-537249B86A9D}"/>
          </ac:spMkLst>
        </pc:spChg>
        <pc:picChg chg="add mod">
          <ac:chgData name="Rooney Ribeiro Albuquerque Coelho" userId="ac74b89b-444e-42c3-a3e1-3795a8d61e25" providerId="ADAL" clId="{AD32C398-C38C-459E-AE45-841D23D6C6FA}" dt="2021-05-06T16:02:15.030" v="365" actId="1076"/>
          <ac:picMkLst>
            <pc:docMk/>
            <pc:sldMk cId="3535026221" sldId="302"/>
            <ac:picMk id="5" creationId="{B66B2A3E-27D6-4A5A-AA75-7717FED4E8AA}"/>
          </ac:picMkLst>
        </pc:picChg>
      </pc:sldChg>
      <pc:sldChg chg="del">
        <pc:chgData name="Rooney Ribeiro Albuquerque Coelho" userId="ac74b89b-444e-42c3-a3e1-3795a8d61e25" providerId="ADAL" clId="{AD32C398-C38C-459E-AE45-841D23D6C6FA}" dt="2021-05-06T03:30:47.228" v="178" actId="47"/>
        <pc:sldMkLst>
          <pc:docMk/>
          <pc:sldMk cId="3710886788" sldId="303"/>
        </pc:sldMkLst>
        <pc:spChg chg="mod">
          <ac:chgData name="Rooney Ribeiro Albuquerque Coelho" userId="ac74b89b-444e-42c3-a3e1-3795a8d61e25" providerId="ADAL" clId="{AD32C398-C38C-459E-AE45-841D23D6C6FA}" dt="2021-05-07T02:34:37.794" v="999" actId="20577"/>
          <ac:spMkLst>
            <pc:docMk/>
            <pc:sldMk cId="3710886788" sldId="303"/>
            <ac:spMk id="2" creationId="{E174F286-AFBD-4A92-B605-C42D986736EB}"/>
          </ac:spMkLst>
        </pc:spChg>
        <pc:spChg chg="mod">
          <ac:chgData name="Rooney Ribeiro Albuquerque Coelho" userId="ac74b89b-444e-42c3-a3e1-3795a8d61e25" providerId="ADAL" clId="{AD32C398-C38C-459E-AE45-841D23D6C6FA}" dt="2021-05-07T02:35:01.198" v="1001" actId="207"/>
          <ac:spMkLst>
            <pc:docMk/>
            <pc:sldMk cId="3710886788" sldId="303"/>
            <ac:spMk id="3" creationId="{DE4EC50A-9AEE-4BCC-84FC-1C28EFE58268}"/>
          </ac:spMkLst>
        </pc:spChg>
      </pc:sldChg>
      <pc:sldChg chg="addSp delSp modSp new mod ord">
        <pc:chgData name="Rooney Ribeiro Albuquerque Coelho" userId="ac74b89b-444e-42c3-a3e1-3795a8d61e25" providerId="ADAL" clId="{AD32C398-C38C-459E-AE45-841D23D6C6FA}" dt="2021-05-07T02:34:01.770" v="992" actId="20577"/>
        <pc:sldMkLst>
          <pc:docMk/>
          <pc:sldMk cId="900894201" sldId="304"/>
        </pc:sldMkLst>
        <pc:spChg chg="mod">
          <ac:chgData name="Rooney Ribeiro Albuquerque Coelho" userId="ac74b89b-444e-42c3-a3e1-3795a8d61e25" providerId="ADAL" clId="{AD32C398-C38C-459E-AE45-841D23D6C6FA}" dt="2021-05-07T02:34:01.770" v="992" actId="20577"/>
          <ac:spMkLst>
            <pc:docMk/>
            <pc:sldMk cId="900894201" sldId="304"/>
            <ac:spMk id="2" creationId="{7CBEDA26-B18B-4D52-8917-7B54D7FFEFEA}"/>
          </ac:spMkLst>
        </pc:spChg>
        <pc:spChg chg="del">
          <ac:chgData name="Rooney Ribeiro Albuquerque Coelho" userId="ac74b89b-444e-42c3-a3e1-3795a8d61e25" providerId="ADAL" clId="{AD32C398-C38C-459E-AE45-841D23D6C6FA}" dt="2021-05-06T16:29:02.425" v="410"/>
          <ac:spMkLst>
            <pc:docMk/>
            <pc:sldMk cId="900894201" sldId="304"/>
            <ac:spMk id="3" creationId="{661B7C36-00EB-40D4-9701-14545BEF45B2}"/>
          </ac:spMkLst>
        </pc:spChg>
        <pc:spChg chg="add del mod">
          <ac:chgData name="Rooney Ribeiro Albuquerque Coelho" userId="ac74b89b-444e-42c3-a3e1-3795a8d61e25" providerId="ADAL" clId="{AD32C398-C38C-459E-AE45-841D23D6C6FA}" dt="2021-05-06T16:29:21.347" v="413"/>
          <ac:spMkLst>
            <pc:docMk/>
            <pc:sldMk cId="900894201" sldId="304"/>
            <ac:spMk id="5" creationId="{D470BDA1-9C05-4347-8258-810BB24EF585}"/>
          </ac:spMkLst>
        </pc:spChg>
        <pc:picChg chg="add del mod">
          <ac:chgData name="Rooney Ribeiro Albuquerque Coelho" userId="ac74b89b-444e-42c3-a3e1-3795a8d61e25" providerId="ADAL" clId="{AD32C398-C38C-459E-AE45-841D23D6C6FA}" dt="2021-05-06T16:29:20.271" v="412" actId="21"/>
          <ac:picMkLst>
            <pc:docMk/>
            <pc:sldMk cId="900894201" sldId="304"/>
            <ac:picMk id="4" creationId="{81613663-B140-4837-9B25-0D67E6D9C77C}"/>
          </ac:picMkLst>
        </pc:picChg>
        <pc:picChg chg="add mod">
          <ac:chgData name="Rooney Ribeiro Albuquerque Coelho" userId="ac74b89b-444e-42c3-a3e1-3795a8d61e25" providerId="ADAL" clId="{AD32C398-C38C-459E-AE45-841D23D6C6FA}" dt="2021-05-06T16:29:33.344" v="415" actId="1076"/>
          <ac:picMkLst>
            <pc:docMk/>
            <pc:sldMk cId="900894201" sldId="304"/>
            <ac:picMk id="6" creationId="{7526610A-4A56-40B4-A58C-26BDA05A0716}"/>
          </ac:picMkLst>
        </pc:picChg>
      </pc:sldChg>
      <pc:sldChg chg="del">
        <pc:chgData name="Rooney Ribeiro Albuquerque Coelho" userId="ac74b89b-444e-42c3-a3e1-3795a8d61e25" providerId="ADAL" clId="{AD32C398-C38C-459E-AE45-841D23D6C6FA}" dt="2021-05-06T03:30:47.228" v="178" actId="47"/>
        <pc:sldMkLst>
          <pc:docMk/>
          <pc:sldMk cId="377612557" sldId="305"/>
        </pc:sldMkLst>
        <pc:spChg chg="mod">
          <ac:chgData name="Rooney Ribeiro Albuquerque Coelho" userId="ac74b89b-444e-42c3-a3e1-3795a8d61e25" providerId="ADAL" clId="{AD32C398-C38C-459E-AE45-841D23D6C6FA}" dt="2021-05-07T02:40:12.039" v="1157"/>
          <ac:spMkLst>
            <pc:docMk/>
            <pc:sldMk cId="377612557" sldId="305"/>
            <ac:spMk id="2" creationId="{7687F036-22F8-429D-AEFE-B50C05D4D894}"/>
          </ac:spMkLst>
        </pc:spChg>
        <pc:spChg chg="del">
          <ac:chgData name="Rooney Ribeiro Albuquerque Coelho" userId="ac74b89b-444e-42c3-a3e1-3795a8d61e25" providerId="ADAL" clId="{AD32C398-C38C-459E-AE45-841D23D6C6FA}" dt="2021-05-06T16:40:01.011" v="417"/>
          <ac:spMkLst>
            <pc:docMk/>
            <pc:sldMk cId="377612557" sldId="305"/>
            <ac:spMk id="3" creationId="{4C98D9CA-1E56-4BEA-941E-52FBB9DD4A66}"/>
          </ac:spMkLst>
        </pc:spChg>
        <pc:spChg chg="add del mod">
          <ac:chgData name="Rooney Ribeiro Albuquerque Coelho" userId="ac74b89b-444e-42c3-a3e1-3795a8d61e25" providerId="ADAL" clId="{AD32C398-C38C-459E-AE45-841D23D6C6FA}" dt="2021-05-06T19:57:16.595" v="578" actId="478"/>
          <ac:spMkLst>
            <pc:docMk/>
            <pc:sldMk cId="377612557" sldId="305"/>
            <ac:spMk id="5" creationId="{FC436C6A-AE5B-4A82-9BFE-75458FC9C3A4}"/>
          </ac:spMkLst>
        </pc:spChg>
        <pc:picChg chg="add del mod">
          <ac:chgData name="Rooney Ribeiro Albuquerque Coelho" userId="ac74b89b-444e-42c3-a3e1-3795a8d61e25" providerId="ADAL" clId="{AD32C398-C38C-459E-AE45-841D23D6C6FA}" dt="2021-05-06T19:57:13.962" v="576" actId="478"/>
          <ac:picMkLst>
            <pc:docMk/>
            <pc:sldMk cId="377612557" sldId="305"/>
            <ac:picMk id="4" creationId="{0DF1F929-0867-48F1-9085-7CEB57737CFB}"/>
          </ac:picMkLst>
        </pc:picChg>
        <pc:picChg chg="add mod">
          <ac:chgData name="Rooney Ribeiro Albuquerque Coelho" userId="ac74b89b-444e-42c3-a3e1-3795a8d61e25" providerId="ADAL" clId="{AD32C398-C38C-459E-AE45-841D23D6C6FA}" dt="2021-05-06T19:57:23.223" v="579" actId="1076"/>
          <ac:picMkLst>
            <pc:docMk/>
            <pc:sldMk cId="377612557" sldId="305"/>
            <ac:picMk id="7" creationId="{02701439-4428-45A7-B149-CC90FFF47030}"/>
          </ac:picMkLst>
        </pc:picChg>
      </pc:sldChg>
      <pc:sldChg chg="addSp delSp modSp new mod ord">
        <pc:chgData name="Rooney Ribeiro Albuquerque Coelho" userId="ac74b89b-444e-42c3-a3e1-3795a8d61e25" providerId="ADAL" clId="{AD32C398-C38C-459E-AE45-841D23D6C6FA}" dt="2021-05-07T02:40:01.347" v="1156" actId="1076"/>
        <pc:sldMkLst>
          <pc:docMk/>
          <pc:sldMk cId="1006938148" sldId="306"/>
        </pc:sldMkLst>
        <pc:spChg chg="mod">
          <ac:chgData name="Rooney Ribeiro Albuquerque Coelho" userId="ac74b89b-444e-42c3-a3e1-3795a8d61e25" providerId="ADAL" clId="{AD32C398-C38C-459E-AE45-841D23D6C6FA}" dt="2021-05-07T02:38:31.539" v="1041"/>
          <ac:spMkLst>
            <pc:docMk/>
            <pc:sldMk cId="1006938148" sldId="306"/>
            <ac:spMk id="2" creationId="{089F72A1-0EBE-46BC-8EFC-AA18B028C4BA}"/>
          </ac:spMkLst>
        </pc:spChg>
        <pc:spChg chg="del">
          <ac:chgData name="Rooney Ribeiro Albuquerque Coelho" userId="ac74b89b-444e-42c3-a3e1-3795a8d61e25" providerId="ADAL" clId="{AD32C398-C38C-459E-AE45-841D23D6C6FA}" dt="2021-05-06T16:40:09.150" v="419"/>
          <ac:spMkLst>
            <pc:docMk/>
            <pc:sldMk cId="1006938148" sldId="306"/>
            <ac:spMk id="3" creationId="{F7E51136-33F8-4272-8582-0B296C2533FF}"/>
          </ac:spMkLst>
        </pc:spChg>
        <pc:spChg chg="add mod">
          <ac:chgData name="Rooney Ribeiro Albuquerque Coelho" userId="ac74b89b-444e-42c3-a3e1-3795a8d61e25" providerId="ADAL" clId="{AD32C398-C38C-459E-AE45-841D23D6C6FA}" dt="2021-05-07T02:40:01.347" v="1156" actId="1076"/>
          <ac:spMkLst>
            <pc:docMk/>
            <pc:sldMk cId="1006938148" sldId="306"/>
            <ac:spMk id="8" creationId="{CDF65E61-4D86-431E-9204-3E26F0AF2178}"/>
          </ac:spMkLst>
        </pc:spChg>
        <pc:picChg chg="add mod">
          <ac:chgData name="Rooney Ribeiro Albuquerque Coelho" userId="ac74b89b-444e-42c3-a3e1-3795a8d61e25" providerId="ADAL" clId="{AD32C398-C38C-459E-AE45-841D23D6C6FA}" dt="2021-05-06T19:17:26.106" v="569" actId="1076"/>
          <ac:picMkLst>
            <pc:docMk/>
            <pc:sldMk cId="1006938148" sldId="306"/>
            <ac:picMk id="4" creationId="{4839CC60-7AA1-4129-B8EE-E3F5AE39AA4B}"/>
          </ac:picMkLst>
        </pc:picChg>
        <pc:picChg chg="add mod">
          <ac:chgData name="Rooney Ribeiro Albuquerque Coelho" userId="ac74b89b-444e-42c3-a3e1-3795a8d61e25" providerId="ADAL" clId="{AD32C398-C38C-459E-AE45-841D23D6C6FA}" dt="2021-05-07T02:39:55.088" v="1155" actId="1076"/>
          <ac:picMkLst>
            <pc:docMk/>
            <pc:sldMk cId="1006938148" sldId="306"/>
            <ac:picMk id="5" creationId="{5952E921-5078-4CF7-86CA-D7EE7FE1D5B5}"/>
          </ac:picMkLst>
        </pc:picChg>
        <pc:picChg chg="add del mod">
          <ac:chgData name="Rooney Ribeiro Albuquerque Coelho" userId="ac74b89b-444e-42c3-a3e1-3795a8d61e25" providerId="ADAL" clId="{AD32C398-C38C-459E-AE45-841D23D6C6FA}" dt="2021-05-07T02:39:48.976" v="1153" actId="478"/>
          <ac:picMkLst>
            <pc:docMk/>
            <pc:sldMk cId="1006938148" sldId="306"/>
            <ac:picMk id="7" creationId="{9D975D05-02EE-49AC-8FDB-E91B1012EE5F}"/>
          </ac:picMkLst>
        </pc:picChg>
      </pc:sldChg>
      <pc:sldChg chg="delSp modSp add del mod">
        <pc:chgData name="Rooney Ribeiro Albuquerque Coelho" userId="ac74b89b-444e-42c3-a3e1-3795a8d61e25" providerId="ADAL" clId="{AD32C398-C38C-459E-AE45-841D23D6C6FA}" dt="2021-05-07T02:33:21.170" v="944" actId="47"/>
        <pc:sldMkLst>
          <pc:docMk/>
          <pc:sldMk cId="0" sldId="307"/>
        </pc:sldMkLst>
        <pc:spChg chg="mod">
          <ac:chgData name="Rooney Ribeiro Albuquerque Coelho" userId="ac74b89b-444e-42c3-a3e1-3795a8d61e25" providerId="ADAL" clId="{AD32C398-C38C-459E-AE45-841D23D6C6FA}" dt="2021-05-06T17:24:23.768" v="421" actId="27636"/>
          <ac:spMkLst>
            <pc:docMk/>
            <pc:sldMk cId="0" sldId="307"/>
            <ac:spMk id="9219" creationId="{48424270-4062-4C30-B3CC-712BC62D89C6}"/>
          </ac:spMkLst>
        </pc:spChg>
        <pc:spChg chg="del">
          <ac:chgData name="Rooney Ribeiro Albuquerque Coelho" userId="ac74b89b-444e-42c3-a3e1-3795a8d61e25" providerId="ADAL" clId="{AD32C398-C38C-459E-AE45-841D23D6C6FA}" dt="2021-05-06T17:24:32.164" v="423" actId="478"/>
          <ac:spMkLst>
            <pc:docMk/>
            <pc:sldMk cId="0" sldId="307"/>
            <ac:spMk id="21583" creationId="{3C2B5423-32F3-4162-8F2A-F7F565402B2F}"/>
          </ac:spMkLst>
        </pc:spChg>
        <pc:graphicFrameChg chg="mod modGraphic">
          <ac:chgData name="Rooney Ribeiro Albuquerque Coelho" userId="ac74b89b-444e-42c3-a3e1-3795a8d61e25" providerId="ADAL" clId="{AD32C398-C38C-459E-AE45-841D23D6C6FA}" dt="2021-05-06T17:24:57.693" v="436" actId="20577"/>
          <ac:graphicFrameMkLst>
            <pc:docMk/>
            <pc:sldMk cId="0" sldId="307"/>
            <ac:graphicFrameMk id="84" creationId="{3AEBE969-8504-4980-A79B-734B2A546111}"/>
          </ac:graphicFrameMkLst>
        </pc:graphicFrameChg>
      </pc:sldChg>
      <pc:sldChg chg="modSp add del mod">
        <pc:chgData name="Rooney Ribeiro Albuquerque Coelho" userId="ac74b89b-444e-42c3-a3e1-3795a8d61e25" providerId="ADAL" clId="{AD32C398-C38C-459E-AE45-841D23D6C6FA}" dt="2021-05-07T02:33:21.170" v="944" actId="47"/>
        <pc:sldMkLst>
          <pc:docMk/>
          <pc:sldMk cId="0" sldId="308"/>
        </pc:sldMkLst>
        <pc:spChg chg="mod">
          <ac:chgData name="Rooney Ribeiro Albuquerque Coelho" userId="ac74b89b-444e-42c3-a3e1-3795a8d61e25" providerId="ADAL" clId="{AD32C398-C38C-459E-AE45-841D23D6C6FA}" dt="2021-05-06T17:24:23.863" v="422" actId="27636"/>
          <ac:spMkLst>
            <pc:docMk/>
            <pc:sldMk cId="0" sldId="308"/>
            <ac:spMk id="30722" creationId="{22175CC8-E0BC-40C8-A763-2BBFDB3301D6}"/>
          </ac:spMkLst>
        </pc:spChg>
      </pc:sldChg>
      <pc:sldChg chg="addSp delSp modSp add del mod ord chgLayout">
        <pc:chgData name="Rooney Ribeiro Albuquerque Coelho" userId="ac74b89b-444e-42c3-a3e1-3795a8d61e25" providerId="ADAL" clId="{AD32C398-C38C-459E-AE45-841D23D6C6FA}" dt="2021-05-07T02:35:37.085" v="1004" actId="47"/>
        <pc:sldMkLst>
          <pc:docMk/>
          <pc:sldMk cId="0" sldId="309"/>
        </pc:sldMkLst>
        <pc:spChg chg="add del mod">
          <ac:chgData name="Rooney Ribeiro Albuquerque Coelho" userId="ac74b89b-444e-42c3-a3e1-3795a8d61e25" providerId="ADAL" clId="{AD32C398-C38C-459E-AE45-841D23D6C6FA}" dt="2021-05-07T02:22:33.832" v="782" actId="6264"/>
          <ac:spMkLst>
            <pc:docMk/>
            <pc:sldMk cId="0" sldId="309"/>
            <ac:spMk id="3" creationId="{593B5B60-0D16-4B35-A4A5-69DBF963BD15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22:33.832" v="782" actId="6264"/>
          <ac:spMkLst>
            <pc:docMk/>
            <pc:sldMk cId="0" sldId="309"/>
            <ac:spMk id="4" creationId="{274194B0-EC04-4854-BFD6-487F5830223D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22:33.832" v="782" actId="6264"/>
          <ac:spMkLst>
            <pc:docMk/>
            <pc:sldMk cId="0" sldId="309"/>
            <ac:spMk id="5" creationId="{C4931FBA-4A30-4FC4-99DD-DD16979277FD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0" sldId="309"/>
            <ac:spMk id="6" creationId="{E613921A-2991-40DD-B735-C2A0CDACB5D2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0" sldId="309"/>
            <ac:spMk id="7" creationId="{74F7F78D-69BD-481B-966A-14556E79226C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0" sldId="309"/>
            <ac:spMk id="8" creationId="{D16DA451-E65D-441D-AFE4-E83CE061888B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0" sldId="309"/>
            <ac:spMk id="9" creationId="{9F6C92DD-1F0F-48CB-9891-2B147C263ABE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0" sldId="309"/>
            <ac:spMk id="10" creationId="{D96C72E7-84BE-4464-BFB4-87B46900EA4A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0" sldId="309"/>
            <ac:spMk id="11" creationId="{1CA578FC-1D36-4943-8164-307B1916FEF3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0" sldId="309"/>
            <ac:spMk id="12" creationId="{F0620F06-738E-4F25-8266-AD47C00D8800}"/>
          </ac:spMkLst>
        </pc:spChg>
        <pc:spChg chg="add del mod">
          <ac:chgData name="Rooney Ribeiro Albuquerque Coelho" userId="ac74b89b-444e-42c3-a3e1-3795a8d61e25" providerId="ADAL" clId="{AD32C398-C38C-459E-AE45-841D23D6C6FA}" dt="2021-05-07T02:22:44.791" v="787" actId="6264"/>
          <ac:spMkLst>
            <pc:docMk/>
            <pc:sldMk cId="0" sldId="309"/>
            <ac:spMk id="13" creationId="{B708823A-63E9-4749-BC8E-61BFC4793736}"/>
          </ac:spMkLst>
        </pc:spChg>
        <pc:spChg chg="add mod ord">
          <ac:chgData name="Rooney Ribeiro Albuquerque Coelho" userId="ac74b89b-444e-42c3-a3e1-3795a8d61e25" providerId="ADAL" clId="{AD32C398-C38C-459E-AE45-841D23D6C6FA}" dt="2021-05-07T02:35:21.001" v="1003" actId="113"/>
          <ac:spMkLst>
            <pc:docMk/>
            <pc:sldMk cId="0" sldId="309"/>
            <ac:spMk id="14" creationId="{92F77C3E-C43C-42E4-8478-F650B3651931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22:57.671" v="796" actId="478"/>
          <ac:spMkLst>
            <pc:docMk/>
            <pc:sldMk cId="0" sldId="309"/>
            <ac:spMk id="15" creationId="{D60699A7-9B10-4FCD-9BB2-CBC82DCC1F85}"/>
          </ac:spMkLst>
        </pc:spChg>
        <pc:spChg chg="add del mod">
          <ac:chgData name="Rooney Ribeiro Albuquerque Coelho" userId="ac74b89b-444e-42c3-a3e1-3795a8d61e25" providerId="ADAL" clId="{AD32C398-C38C-459E-AE45-841D23D6C6FA}" dt="2021-05-07T02:23:00.906" v="798" actId="478"/>
          <ac:spMkLst>
            <pc:docMk/>
            <pc:sldMk cId="0" sldId="309"/>
            <ac:spMk id="21" creationId="{8AF28C67-BF9C-4F71-B3B3-6459C3D7C30D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0" sldId="309"/>
            <ac:spMk id="1032" creationId="{16665010-FDDD-4E50-BADC-82E0A23947CC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0" sldId="309"/>
            <ac:spMk id="1040" creationId="{08D81A5C-E514-49BB-A4AE-D34AD622008C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0" sldId="309"/>
            <ac:spMk id="1041" creationId="{39F8A7C0-3EAC-4DD6-A495-16642A22A388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24:20.863" v="807" actId="20577"/>
          <ac:spMkLst>
            <pc:docMk/>
            <pc:sldMk cId="0" sldId="309"/>
            <ac:spMk id="9219" creationId="{0FBA7078-6773-4B70-AB8F-2AD6F6546615}"/>
          </ac:spMkLst>
        </pc:spChg>
        <pc:grpChg chg="mod">
          <ac:chgData name="Rooney Ribeiro Albuquerque Coelho" userId="ac74b89b-444e-42c3-a3e1-3795a8d61e25" providerId="ADAL" clId="{AD32C398-C38C-459E-AE45-841D23D6C6FA}" dt="2021-05-07T02:23:51.810" v="803" actId="1076"/>
          <ac:grpSpMkLst>
            <pc:docMk/>
            <pc:sldMk cId="0" sldId="309"/>
            <ac:grpSpMk id="2" creationId="{354CF6E7-28C7-42BB-A1E1-AF762408A171}"/>
          </ac:grpSpMkLst>
        </pc:grpChg>
        <pc:grpChg chg="mod">
          <ac:chgData name="Rooney Ribeiro Albuquerque Coelho" userId="ac74b89b-444e-42c3-a3e1-3795a8d61e25" providerId="ADAL" clId="{AD32C398-C38C-459E-AE45-841D23D6C6FA}" dt="2021-05-07T02:23:51.810" v="803" actId="1076"/>
          <ac:grpSpMkLst>
            <pc:docMk/>
            <pc:sldMk cId="0" sldId="309"/>
            <ac:grpSpMk id="1031" creationId="{3017827E-D56E-4FA2-9DD1-D5914860039D}"/>
          </ac:grpSpMkLst>
        </pc:grpChg>
        <pc:graphicFrameChg chg="mod">
          <ac:chgData name="Rooney Ribeiro Albuquerque Coelho" userId="ac74b89b-444e-42c3-a3e1-3795a8d61e25" providerId="ADAL" clId="{AD32C398-C38C-459E-AE45-841D23D6C6FA}" dt="2021-05-07T02:24:10.664" v="804" actId="1076"/>
          <ac:graphicFrameMkLst>
            <pc:docMk/>
            <pc:sldMk cId="0" sldId="309"/>
            <ac:graphicFrameMk id="1026" creationId="{FE0D37C6-8C1C-4AFD-B226-E3DF8AABFA36}"/>
          </ac:graphicFrameMkLst>
        </pc:graphicFrameChg>
        <pc:graphicFrameChg chg="mod">
          <ac:chgData name="Rooney Ribeiro Albuquerque Coelho" userId="ac74b89b-444e-42c3-a3e1-3795a8d61e25" providerId="ADAL" clId="{AD32C398-C38C-459E-AE45-841D23D6C6FA}" dt="2021-05-07T02:24:10.664" v="804" actId="1076"/>
          <ac:graphicFrameMkLst>
            <pc:docMk/>
            <pc:sldMk cId="0" sldId="309"/>
            <ac:graphicFrameMk id="1027" creationId="{8D1EC59D-B7CA-4B77-878D-51541B9CAF3A}"/>
          </ac:graphicFrameMkLst>
        </pc:graphicFrameChg>
        <pc:graphicFrameChg chg="mod">
          <ac:chgData name="Rooney Ribeiro Albuquerque Coelho" userId="ac74b89b-444e-42c3-a3e1-3795a8d61e25" providerId="ADAL" clId="{AD32C398-C38C-459E-AE45-841D23D6C6FA}" dt="2021-05-07T02:24:10.664" v="804" actId="1076"/>
          <ac:graphicFrameMkLst>
            <pc:docMk/>
            <pc:sldMk cId="0" sldId="309"/>
            <ac:graphicFrameMk id="1028" creationId="{80A80840-D3C2-4F37-9D35-1A6C18B4FD7F}"/>
          </ac:graphicFrameMkLst>
        </pc:graphicFrame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0" sldId="309"/>
            <ac:cxnSpMk id="16" creationId="{3BACFE15-2609-4DE4-9EA3-0A7C54A1341F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0" sldId="309"/>
            <ac:cxnSpMk id="17" creationId="{E6CE29AB-647F-45EB-9086-E69F8087826E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0" sldId="309"/>
            <ac:cxnSpMk id="18" creationId="{A0A99E1A-918C-4AA9-A770-83F577DEB4E4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0" sldId="309"/>
            <ac:cxnSpMk id="19" creationId="{D8EB26DC-519D-49E7-9C6D-2504EFA6FEF7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0" sldId="309"/>
            <ac:cxnSpMk id="34" creationId="{C1BCA95B-6E47-4657-B79C-C47BAC782671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0" sldId="309"/>
            <ac:cxnSpMk id="35" creationId="{0929EA61-8E60-46FC-B23E-843A531088C9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0" sldId="309"/>
            <ac:cxnSpMk id="36" creationId="{D4E037F4-1C50-4CA2-9F6D-F7F9D1FB5075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0" sldId="309"/>
            <ac:cxnSpMk id="37" creationId="{693B4AAC-AC84-4FDF-81B8-5084FA26782B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0" sldId="309"/>
            <ac:cxnSpMk id="45" creationId="{E8BAF8EC-ECE7-420A-947F-E08DD5687050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0" sldId="309"/>
            <ac:cxnSpMk id="46" creationId="{0D757EFF-CFB0-4D86-8744-A17D58C29228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0" sldId="309"/>
            <ac:cxnSpMk id="47" creationId="{D777B9C4-6256-4211-9E09-968C7073EEAD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0" sldId="309"/>
            <ac:cxnSpMk id="48" creationId="{12239058-A808-4F58-AB0D-13C9A892BE0C}"/>
          </ac:cxnSpMkLst>
        </pc:cxnChg>
      </pc:sldChg>
      <pc:sldChg chg="addSp delSp modSp add del mod">
        <pc:chgData name="Rooney Ribeiro Albuquerque Coelho" userId="ac74b89b-444e-42c3-a3e1-3795a8d61e25" providerId="ADAL" clId="{AD32C398-C38C-459E-AE45-841D23D6C6FA}" dt="2021-05-07T02:35:17.132" v="1002" actId="113"/>
        <pc:sldMkLst>
          <pc:docMk/>
          <pc:sldMk cId="1868860047" sldId="310"/>
        </pc:sldMkLst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64" creationId="{1A9AF353-618D-4142-AD16-83D0BECF57D6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65" creationId="{0EB6CEF2-E24D-4D8A-9981-6F1BD36DF365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66" creationId="{EED9541F-12D8-48E6-9E0F-00372CD03E57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67" creationId="{988788D4-ACD2-45A2-B245-F78566873DAB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68" creationId="{DBE527A6-63E2-4B37-8B99-BB63AF952F78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69" creationId="{D72A4B96-FD52-4703-B169-2CFCD3A061D5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70" creationId="{28DC49AF-2C40-43AE-B456-B950F7D76BDB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71" creationId="{AC57885A-DDBE-4AF4-A251-BBCC78AB25BD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72" creationId="{D36A9ADC-4278-41DB-9D16-EBC3B95165E2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73" creationId="{23E21E99-2972-41D5-8414-0078595A6753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74" creationId="{B04C75BE-C987-470F-9446-6137F39EAFE9}"/>
          </ac:spMkLst>
        </pc:spChg>
        <pc:spChg chg="del mod">
          <ac:chgData name="Rooney Ribeiro Albuquerque Coelho" userId="ac74b89b-444e-42c3-a3e1-3795a8d61e25" providerId="ADAL" clId="{AD32C398-C38C-459E-AE45-841D23D6C6FA}" dt="2021-05-06T18:05:16.056" v="527" actId="478"/>
          <ac:spMkLst>
            <pc:docMk/>
            <pc:sldMk cId="1868860047" sldId="310"/>
            <ac:spMk id="75" creationId="{9B9C145D-9FF1-4367-B194-629C70B19D6A}"/>
          </ac:spMkLst>
        </pc:spChg>
        <pc:spChg chg="del mod">
          <ac:chgData name="Rooney Ribeiro Albuquerque Coelho" userId="ac74b89b-444e-42c3-a3e1-3795a8d61e25" providerId="ADAL" clId="{AD32C398-C38C-459E-AE45-841D23D6C6FA}" dt="2021-05-06T18:05:14.891" v="526" actId="478"/>
          <ac:spMkLst>
            <pc:docMk/>
            <pc:sldMk cId="1868860047" sldId="310"/>
            <ac:spMk id="76" creationId="{8F6196E3-A416-47C3-ADF7-E526A25E47E3}"/>
          </ac:spMkLst>
        </pc:spChg>
        <pc:spChg chg="del mod">
          <ac:chgData name="Rooney Ribeiro Albuquerque Coelho" userId="ac74b89b-444e-42c3-a3e1-3795a8d61e25" providerId="ADAL" clId="{AD32C398-C38C-459E-AE45-841D23D6C6FA}" dt="2021-05-06T18:04:32.076" v="509" actId="478"/>
          <ac:spMkLst>
            <pc:docMk/>
            <pc:sldMk cId="1868860047" sldId="310"/>
            <ac:spMk id="77" creationId="{F9E1736A-1B3C-4E3A-85E5-751F2F3CBCDD}"/>
          </ac:spMkLst>
        </pc:spChg>
        <pc:spChg chg="del mod">
          <ac:chgData name="Rooney Ribeiro Albuquerque Coelho" userId="ac74b89b-444e-42c3-a3e1-3795a8d61e25" providerId="ADAL" clId="{AD32C398-C38C-459E-AE45-841D23D6C6FA}" dt="2021-05-06T18:04:34.012" v="511" actId="478"/>
          <ac:spMkLst>
            <pc:docMk/>
            <pc:sldMk cId="1868860047" sldId="310"/>
            <ac:spMk id="78" creationId="{808570D2-7784-4C05-BCF8-51FA33754DA8}"/>
          </ac:spMkLst>
        </pc:spChg>
        <pc:spChg chg="del mod">
          <ac:chgData name="Rooney Ribeiro Albuquerque Coelho" userId="ac74b89b-444e-42c3-a3e1-3795a8d61e25" providerId="ADAL" clId="{AD32C398-C38C-459E-AE45-841D23D6C6FA}" dt="2021-05-06T18:04:34.846" v="512" actId="478"/>
          <ac:spMkLst>
            <pc:docMk/>
            <pc:sldMk cId="1868860047" sldId="310"/>
            <ac:spMk id="79" creationId="{509B0A71-E22A-4109-97E7-0C0E3BEC5C36}"/>
          </ac:spMkLst>
        </pc:spChg>
        <pc:spChg chg="del mod">
          <ac:chgData name="Rooney Ribeiro Albuquerque Coelho" userId="ac74b89b-444e-42c3-a3e1-3795a8d61e25" providerId="ADAL" clId="{AD32C398-C38C-459E-AE45-841D23D6C6FA}" dt="2021-05-06T18:04:32.856" v="510" actId="478"/>
          <ac:spMkLst>
            <pc:docMk/>
            <pc:sldMk cId="1868860047" sldId="310"/>
            <ac:spMk id="80" creationId="{3986BC7E-BFDA-4404-B80F-4C253F0BFF18}"/>
          </ac:spMkLst>
        </pc:spChg>
        <pc:spChg chg="del mod">
          <ac:chgData name="Rooney Ribeiro Albuquerque Coelho" userId="ac74b89b-444e-42c3-a3e1-3795a8d61e25" providerId="ADAL" clId="{AD32C398-C38C-459E-AE45-841D23D6C6FA}" dt="2021-05-06T18:04:37.438" v="514" actId="478"/>
          <ac:spMkLst>
            <pc:docMk/>
            <pc:sldMk cId="1868860047" sldId="310"/>
            <ac:spMk id="81" creationId="{6903D9D4-8D71-48A4-847B-1B2BDC344AB1}"/>
          </ac:spMkLst>
        </pc:spChg>
        <pc:spChg chg="del mod">
          <ac:chgData name="Rooney Ribeiro Albuquerque Coelho" userId="ac74b89b-444e-42c3-a3e1-3795a8d61e25" providerId="ADAL" clId="{AD32C398-C38C-459E-AE45-841D23D6C6FA}" dt="2021-05-06T18:04:36.742" v="513" actId="478"/>
          <ac:spMkLst>
            <pc:docMk/>
            <pc:sldMk cId="1868860047" sldId="310"/>
            <ac:spMk id="82" creationId="{FB14E74F-0A5F-416E-B5C7-379CB3E21EE6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83" creationId="{F408A91B-3E71-439F-ABA3-E218E89CBFE2}"/>
          </ac:spMkLst>
        </pc:spChg>
        <pc:spChg chg="add mod">
          <ac:chgData name="Rooney Ribeiro Albuquerque Coelho" userId="ac74b89b-444e-42c3-a3e1-3795a8d61e25" providerId="ADAL" clId="{AD32C398-C38C-459E-AE45-841D23D6C6FA}" dt="2021-05-07T02:35:17.132" v="1002" actId="113"/>
          <ac:spMkLst>
            <pc:docMk/>
            <pc:sldMk cId="1868860047" sldId="310"/>
            <ac:spMk id="85" creationId="{D526A28D-36AF-40D9-83BC-C4E0868C02FA}"/>
          </ac:spMkLst>
        </pc:spChg>
        <pc:spChg chg="del mod">
          <ac:chgData name="Rooney Ribeiro Albuquerque Coelho" userId="ac74b89b-444e-42c3-a3e1-3795a8d61e25" providerId="ADAL" clId="{AD32C398-C38C-459E-AE45-841D23D6C6FA}" dt="2021-05-06T17:42:32.418" v="454" actId="478"/>
          <ac:spMkLst>
            <pc:docMk/>
            <pc:sldMk cId="1868860047" sldId="310"/>
            <ac:spMk id="9218" creationId="{9A340021-D43E-4B6F-BAD7-B0AFA212AB7A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23" creationId="{DE8B363B-F986-4A70-85A7-3192DF0939B7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24" creationId="{02B76E32-23A4-4605-B39C-D9E90F7D2678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25" creationId="{8BEDD6D8-F4D6-4B22-83E6-8A9DCE041A7B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26" creationId="{840F0CE3-4614-4FAA-967E-BC237247AE8C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27" creationId="{12AFCA32-694A-4F4A-9AB8-86F57FEDB8DD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48" creationId="{125C709B-3A74-4D51-9678-1EA6F484E35C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49" creationId="{E22E0E90-08AB-424E-8EC2-29138D2B780B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0" creationId="{9C130064-38B6-41E7-9475-7E47A2CEB798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1" creationId="{6E6A1321-000C-4E6D-B149-F263941679DA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2" creationId="{974B70E3-A5F9-478F-BD9D-2E0DB2C74BCB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3" creationId="{09C8B34D-EF01-492B-9BF2-9F4A8CB6AB0E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4" creationId="{435DC70D-3065-40A6-9D50-DCBB4BD15161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5" creationId="{3E642CFE-7268-4AF9-81E0-AE5154DD7074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6" creationId="{3EC69B28-399E-4C89-81B4-26FDBB9E08AD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8" creationId="{9F0C13D2-ADC3-4EAA-A1D0-4E30A8CA86BE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9" creationId="{9E992A11-8B0B-494C-9AA3-C3C8F0ADC25A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60" creationId="{6C774A66-36F3-4350-9550-39BAB422FFA4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358" creationId="{622C5582-C206-4FAB-91A3-F7200AADAB83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359" creationId="{6D43BD9D-6E28-4142-87E9-7D3081B30846}"/>
          </ac:spMkLst>
        </pc:spChg>
        <pc:spChg chg="del mod">
          <ac:chgData name="Rooney Ribeiro Albuquerque Coelho" userId="ac74b89b-444e-42c3-a3e1-3795a8d61e25" providerId="ADAL" clId="{AD32C398-C38C-459E-AE45-841D23D6C6FA}" dt="2021-05-06T18:04:07.603" v="495" actId="478"/>
          <ac:spMkLst>
            <pc:docMk/>
            <pc:sldMk cId="1868860047" sldId="310"/>
            <ac:spMk id="9360" creationId="{C2347FF3-8750-4AD9-BEE3-69D04D7CC336}"/>
          </ac:spMkLst>
        </pc:spChg>
        <pc:spChg chg="del mod">
          <ac:chgData name="Rooney Ribeiro Albuquerque Coelho" userId="ac74b89b-444e-42c3-a3e1-3795a8d61e25" providerId="ADAL" clId="{AD32C398-C38C-459E-AE45-841D23D6C6FA}" dt="2021-05-06T17:51:51.500" v="475" actId="478"/>
          <ac:spMkLst>
            <pc:docMk/>
            <pc:sldMk cId="1868860047" sldId="310"/>
            <ac:spMk id="9362" creationId="{69B5EE5D-DF02-4BDB-BA92-4C8D65D8A136}"/>
          </ac:spMkLst>
        </pc:spChg>
        <pc:spChg chg="del mod">
          <ac:chgData name="Rooney Ribeiro Albuquerque Coelho" userId="ac74b89b-444e-42c3-a3e1-3795a8d61e25" providerId="ADAL" clId="{AD32C398-C38C-459E-AE45-841D23D6C6FA}" dt="2021-05-06T18:04:10.145" v="498" actId="478"/>
          <ac:spMkLst>
            <pc:docMk/>
            <pc:sldMk cId="1868860047" sldId="310"/>
            <ac:spMk id="9385" creationId="{7AB3083F-5AD8-499A-B66B-3C47D9A7DD87}"/>
          </ac:spMkLst>
        </pc:spChg>
        <pc:spChg chg="del mod">
          <ac:chgData name="Rooney Ribeiro Albuquerque Coelho" userId="ac74b89b-444e-42c3-a3e1-3795a8d61e25" providerId="ADAL" clId="{AD32C398-C38C-459E-AE45-841D23D6C6FA}" dt="2021-05-06T18:04:09.327" v="497" actId="478"/>
          <ac:spMkLst>
            <pc:docMk/>
            <pc:sldMk cId="1868860047" sldId="310"/>
            <ac:spMk id="9386" creationId="{DF545CC8-C60C-43A3-B8F7-DAE008BB1ED6}"/>
          </ac:spMkLst>
        </pc:spChg>
        <pc:spChg chg="del mod">
          <ac:chgData name="Rooney Ribeiro Albuquerque Coelho" userId="ac74b89b-444e-42c3-a3e1-3795a8d61e25" providerId="ADAL" clId="{AD32C398-C38C-459E-AE45-841D23D6C6FA}" dt="2021-05-06T17:43:23.919" v="464" actId="478"/>
          <ac:spMkLst>
            <pc:docMk/>
            <pc:sldMk cId="1868860047" sldId="310"/>
            <ac:spMk id="9387" creationId="{BD7C59CD-6994-4C97-BE55-B4B865E6DB23}"/>
          </ac:spMkLst>
        </pc:spChg>
        <pc:spChg chg="del mod">
          <ac:chgData name="Rooney Ribeiro Albuquerque Coelho" userId="ac74b89b-444e-42c3-a3e1-3795a8d61e25" providerId="ADAL" clId="{AD32C398-C38C-459E-AE45-841D23D6C6FA}" dt="2021-05-06T18:03:59.657" v="487" actId="478"/>
          <ac:spMkLst>
            <pc:docMk/>
            <pc:sldMk cId="1868860047" sldId="310"/>
            <ac:spMk id="9388" creationId="{C0F946F6-9AF8-4FD2-9FC7-9C86EE6778CA}"/>
          </ac:spMkLst>
        </pc:spChg>
        <pc:spChg chg="del mod">
          <ac:chgData name="Rooney Ribeiro Albuquerque Coelho" userId="ac74b89b-444e-42c3-a3e1-3795a8d61e25" providerId="ADAL" clId="{AD32C398-C38C-459E-AE45-841D23D6C6FA}" dt="2021-05-06T18:04:01.291" v="489" actId="478"/>
          <ac:spMkLst>
            <pc:docMk/>
            <pc:sldMk cId="1868860047" sldId="310"/>
            <ac:spMk id="9389" creationId="{73EA2711-985C-48E5-BE13-A22A1DBB007D}"/>
          </ac:spMkLst>
        </pc:spChg>
        <pc:spChg chg="del mod">
          <ac:chgData name="Rooney Ribeiro Albuquerque Coelho" userId="ac74b89b-444e-42c3-a3e1-3795a8d61e25" providerId="ADAL" clId="{AD32C398-C38C-459E-AE45-841D23D6C6FA}" dt="2021-05-06T18:04:00.575" v="488" actId="478"/>
          <ac:spMkLst>
            <pc:docMk/>
            <pc:sldMk cId="1868860047" sldId="310"/>
            <ac:spMk id="9390" creationId="{188937A9-69D2-4F22-9E3B-73039BAADD91}"/>
          </ac:spMkLst>
        </pc:spChg>
        <pc:spChg chg="del mod">
          <ac:chgData name="Rooney Ribeiro Albuquerque Coelho" userId="ac74b89b-444e-42c3-a3e1-3795a8d61e25" providerId="ADAL" clId="{AD32C398-C38C-459E-AE45-841D23D6C6FA}" dt="2021-05-06T18:04:03.732" v="493" actId="478"/>
          <ac:spMkLst>
            <pc:docMk/>
            <pc:sldMk cId="1868860047" sldId="310"/>
            <ac:spMk id="9391" creationId="{6FA10871-EB99-4D79-A0E8-254176964F65}"/>
          </ac:spMkLst>
        </pc:spChg>
        <pc:spChg chg="del mod">
          <ac:chgData name="Rooney Ribeiro Albuquerque Coelho" userId="ac74b89b-444e-42c3-a3e1-3795a8d61e25" providerId="ADAL" clId="{AD32C398-C38C-459E-AE45-841D23D6C6FA}" dt="2021-05-06T18:04:03.054" v="492" actId="478"/>
          <ac:spMkLst>
            <pc:docMk/>
            <pc:sldMk cId="1868860047" sldId="310"/>
            <ac:spMk id="9392" creationId="{1550323B-B687-4BB5-BFE1-8CEB73FA90D0}"/>
          </ac:spMkLst>
        </pc:spChg>
        <pc:spChg chg="del mod">
          <ac:chgData name="Rooney Ribeiro Albuquerque Coelho" userId="ac74b89b-444e-42c3-a3e1-3795a8d61e25" providerId="ADAL" clId="{AD32C398-C38C-459E-AE45-841D23D6C6FA}" dt="2021-05-06T18:04:02.524" v="491" actId="478"/>
          <ac:spMkLst>
            <pc:docMk/>
            <pc:sldMk cId="1868860047" sldId="310"/>
            <ac:spMk id="9393" creationId="{EEE58DCE-12F7-459E-B273-0366543CD307}"/>
          </ac:spMkLst>
        </pc:spChg>
        <pc:spChg chg="del mod">
          <ac:chgData name="Rooney Ribeiro Albuquerque Coelho" userId="ac74b89b-444e-42c3-a3e1-3795a8d61e25" providerId="ADAL" clId="{AD32C398-C38C-459E-AE45-841D23D6C6FA}" dt="2021-05-06T18:04:01.997" v="490" actId="478"/>
          <ac:spMkLst>
            <pc:docMk/>
            <pc:sldMk cId="1868860047" sldId="310"/>
            <ac:spMk id="9394" creationId="{5D611B42-CCE3-45BF-ABE2-29A44A170881}"/>
          </ac:spMkLst>
        </pc:spChg>
        <pc:spChg chg="del mod">
          <ac:chgData name="Rooney Ribeiro Albuquerque Coelho" userId="ac74b89b-444e-42c3-a3e1-3795a8d61e25" providerId="ADAL" clId="{AD32C398-C38C-459E-AE45-841D23D6C6FA}" dt="2021-05-06T17:43:26.272" v="465" actId="478"/>
          <ac:spMkLst>
            <pc:docMk/>
            <pc:sldMk cId="1868860047" sldId="310"/>
            <ac:spMk id="9396" creationId="{E71254E8-E8D2-4AAA-BABF-D4EA5F16DDF4}"/>
          </ac:spMkLst>
        </pc:spChg>
        <pc:spChg chg="del mod">
          <ac:chgData name="Rooney Ribeiro Albuquerque Coelho" userId="ac74b89b-444e-42c3-a3e1-3795a8d61e25" providerId="ADAL" clId="{AD32C398-C38C-459E-AE45-841D23D6C6FA}" dt="2021-05-06T18:03:58.148" v="486" actId="478"/>
          <ac:spMkLst>
            <pc:docMk/>
            <pc:sldMk cId="1868860047" sldId="310"/>
            <ac:spMk id="9397" creationId="{4C2DE4CD-96D3-4B25-BAA0-0FD1C2FE7FEC}"/>
          </ac:spMkLst>
        </pc:spChg>
        <pc:spChg chg="del mod">
          <ac:chgData name="Rooney Ribeiro Albuquerque Coelho" userId="ac74b89b-444e-42c3-a3e1-3795a8d61e25" providerId="ADAL" clId="{AD32C398-C38C-459E-AE45-841D23D6C6FA}" dt="2021-05-06T17:43:21.076" v="463" actId="478"/>
          <ac:spMkLst>
            <pc:docMk/>
            <pc:sldMk cId="1868860047" sldId="310"/>
            <ac:spMk id="9398" creationId="{86FDA9A7-4D2D-417B-BEDC-171EFF79B549}"/>
          </ac:spMkLst>
        </pc:spChg>
        <pc:spChg chg="del mod">
          <ac:chgData name="Rooney Ribeiro Albuquerque Coelho" userId="ac74b89b-444e-42c3-a3e1-3795a8d61e25" providerId="ADAL" clId="{AD32C398-C38C-459E-AE45-841D23D6C6FA}" dt="2021-05-06T17:51:53.996" v="476" actId="478"/>
          <ac:spMkLst>
            <pc:docMk/>
            <pc:sldMk cId="1868860047" sldId="310"/>
            <ac:spMk id="9399" creationId="{2BE48B67-CD48-4806-B50A-9766FC18961B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400" creationId="{AB9D0654-8E56-4540-A8E8-1F5D70E6971C}"/>
          </ac:spMkLst>
        </pc:spChg>
        <pc:spChg chg="del mod">
          <ac:chgData name="Rooney Ribeiro Albuquerque Coelho" userId="ac74b89b-444e-42c3-a3e1-3795a8d61e25" providerId="ADAL" clId="{AD32C398-C38C-459E-AE45-841D23D6C6FA}" dt="2021-05-06T18:04:21.316" v="505" actId="478"/>
          <ac:spMkLst>
            <pc:docMk/>
            <pc:sldMk cId="1868860047" sldId="310"/>
            <ac:spMk id="9401" creationId="{9FCC4C61-8373-4395-B48A-DDA1C7096077}"/>
          </ac:spMkLst>
        </pc:spChg>
        <pc:spChg chg="del mod">
          <ac:chgData name="Rooney Ribeiro Albuquerque Coelho" userId="ac74b89b-444e-42c3-a3e1-3795a8d61e25" providerId="ADAL" clId="{AD32C398-C38C-459E-AE45-841D23D6C6FA}" dt="2021-05-06T18:04:19.042" v="504" actId="478"/>
          <ac:spMkLst>
            <pc:docMk/>
            <pc:sldMk cId="1868860047" sldId="310"/>
            <ac:spMk id="9402" creationId="{B7A5C0DF-7404-4208-9B3D-7AD162819646}"/>
          </ac:spMkLst>
        </pc:spChg>
        <pc:spChg chg="del mod">
          <ac:chgData name="Rooney Ribeiro Albuquerque Coelho" userId="ac74b89b-444e-42c3-a3e1-3795a8d61e25" providerId="ADAL" clId="{AD32C398-C38C-459E-AE45-841D23D6C6FA}" dt="2021-05-06T18:04:18.009" v="503" actId="478"/>
          <ac:spMkLst>
            <pc:docMk/>
            <pc:sldMk cId="1868860047" sldId="310"/>
            <ac:spMk id="9403" creationId="{C6C066F1-CE68-42F0-AD4D-133B6F14B8C3}"/>
          </ac:spMkLst>
        </pc:spChg>
        <pc:spChg chg="del mod">
          <ac:chgData name="Rooney Ribeiro Albuquerque Coelho" userId="ac74b89b-444e-42c3-a3e1-3795a8d61e25" providerId="ADAL" clId="{AD32C398-C38C-459E-AE45-841D23D6C6FA}" dt="2021-05-06T18:04:16.490" v="502" actId="478"/>
          <ac:spMkLst>
            <pc:docMk/>
            <pc:sldMk cId="1868860047" sldId="310"/>
            <ac:spMk id="9406" creationId="{F7B51478-6689-4E08-9C38-A3416E2E3825}"/>
          </ac:spMkLst>
        </pc:spChg>
        <pc:spChg chg="del mod">
          <ac:chgData name="Rooney Ribeiro Albuquerque Coelho" userId="ac74b89b-444e-42c3-a3e1-3795a8d61e25" providerId="ADAL" clId="{AD32C398-C38C-459E-AE45-841D23D6C6FA}" dt="2021-05-06T17:43:15.270" v="461" actId="478"/>
          <ac:spMkLst>
            <pc:docMk/>
            <pc:sldMk cId="1868860047" sldId="310"/>
            <ac:spMk id="9407" creationId="{3AFFB3F9-97AE-4D0A-8C79-A4F143048CF7}"/>
          </ac:spMkLst>
        </pc:spChg>
        <pc:spChg chg="del mod">
          <ac:chgData name="Rooney Ribeiro Albuquerque Coelho" userId="ac74b89b-444e-42c3-a3e1-3795a8d61e25" providerId="ADAL" clId="{AD32C398-C38C-459E-AE45-841D23D6C6FA}" dt="2021-05-06T17:42:52.783" v="458" actId="478"/>
          <ac:spMkLst>
            <pc:docMk/>
            <pc:sldMk cId="1868860047" sldId="310"/>
            <ac:spMk id="9408" creationId="{59935283-B541-4271-A214-DE1F2FF2D015}"/>
          </ac:spMkLst>
        </pc:spChg>
        <pc:spChg chg="del mod">
          <ac:chgData name="Rooney Ribeiro Albuquerque Coelho" userId="ac74b89b-444e-42c3-a3e1-3795a8d61e25" providerId="ADAL" clId="{AD32C398-C38C-459E-AE45-841D23D6C6FA}" dt="2021-05-06T18:04:08.587" v="496" actId="478"/>
          <ac:spMkLst>
            <pc:docMk/>
            <pc:sldMk cId="1868860047" sldId="310"/>
            <ac:spMk id="9409" creationId="{32F10FFC-6BEF-4660-8E14-9C4960272974}"/>
          </ac:spMkLst>
        </pc:spChg>
        <pc:spChg chg="del mod">
          <ac:chgData name="Rooney Ribeiro Albuquerque Coelho" userId="ac74b89b-444e-42c3-a3e1-3795a8d61e25" providerId="ADAL" clId="{AD32C398-C38C-459E-AE45-841D23D6C6FA}" dt="2021-05-06T18:04:11.031" v="499" actId="478"/>
          <ac:spMkLst>
            <pc:docMk/>
            <pc:sldMk cId="1868860047" sldId="310"/>
            <ac:spMk id="9410" creationId="{65F9EA32-FD3E-414D-AB4B-97605AFBE0A4}"/>
          </ac:spMkLst>
        </pc:spChg>
        <pc:spChg chg="del mod">
          <ac:chgData name="Rooney Ribeiro Albuquerque Coelho" userId="ac74b89b-444e-42c3-a3e1-3795a8d61e25" providerId="ADAL" clId="{AD32C398-C38C-459E-AE45-841D23D6C6FA}" dt="2021-05-06T18:04:11.795" v="500" actId="478"/>
          <ac:spMkLst>
            <pc:docMk/>
            <pc:sldMk cId="1868860047" sldId="310"/>
            <ac:spMk id="9411" creationId="{CAB6F444-A275-46FA-A897-25CF788AE6DA}"/>
          </ac:spMkLst>
        </pc:spChg>
        <pc:spChg chg="del mod">
          <ac:chgData name="Rooney Ribeiro Albuquerque Coelho" userId="ac74b89b-444e-42c3-a3e1-3795a8d61e25" providerId="ADAL" clId="{AD32C398-C38C-459E-AE45-841D23D6C6FA}" dt="2021-05-06T18:04:14.539" v="501" actId="478"/>
          <ac:spMkLst>
            <pc:docMk/>
            <pc:sldMk cId="1868860047" sldId="310"/>
            <ac:spMk id="9412" creationId="{B47C062F-4985-404E-B811-AAF20DD993EB}"/>
          </ac:spMkLst>
        </pc:spChg>
        <pc:spChg chg="del mod">
          <ac:chgData name="Rooney Ribeiro Albuquerque Coelho" userId="ac74b89b-444e-42c3-a3e1-3795a8d61e25" providerId="ADAL" clId="{AD32C398-C38C-459E-AE45-841D23D6C6FA}" dt="2021-05-06T17:43:46.603" v="472" actId="478"/>
          <ac:spMkLst>
            <pc:docMk/>
            <pc:sldMk cId="1868860047" sldId="310"/>
            <ac:spMk id="9413" creationId="{65D74700-BB63-482E-AF2E-4AA69126175D}"/>
          </ac:spMkLst>
        </pc:spChg>
        <pc:spChg chg="del mod">
          <ac:chgData name="Rooney Ribeiro Albuquerque Coelho" userId="ac74b89b-444e-42c3-a3e1-3795a8d61e25" providerId="ADAL" clId="{AD32C398-C38C-459E-AE45-841D23D6C6FA}" dt="2021-05-06T17:43:49.178" v="473" actId="478"/>
          <ac:spMkLst>
            <pc:docMk/>
            <pc:sldMk cId="1868860047" sldId="310"/>
            <ac:spMk id="9414" creationId="{7BA78253-A36A-445D-9010-8C90C725DE28}"/>
          </ac:spMkLst>
        </pc:spChg>
        <pc:spChg chg="del mod">
          <ac:chgData name="Rooney Ribeiro Albuquerque Coelho" userId="ac74b89b-444e-42c3-a3e1-3795a8d61e25" providerId="ADAL" clId="{AD32C398-C38C-459E-AE45-841D23D6C6FA}" dt="2021-05-06T17:43:51.683" v="474" actId="478"/>
          <ac:spMkLst>
            <pc:docMk/>
            <pc:sldMk cId="1868860047" sldId="310"/>
            <ac:spMk id="9415" creationId="{C36B3B1D-2EB0-4D2C-8C7C-1A95CB1DD954}"/>
          </ac:spMkLst>
        </pc:spChg>
        <pc:spChg chg="del mod">
          <ac:chgData name="Rooney Ribeiro Albuquerque Coelho" userId="ac74b89b-444e-42c3-a3e1-3795a8d61e25" providerId="ADAL" clId="{AD32C398-C38C-459E-AE45-841D23D6C6FA}" dt="2021-05-06T17:43:28.414" v="466" actId="478"/>
          <ac:spMkLst>
            <pc:docMk/>
            <pc:sldMk cId="1868860047" sldId="310"/>
            <ac:spMk id="9416" creationId="{210F721A-3F79-4B29-B7A4-70B37D7EDC18}"/>
          </ac:spMkLst>
        </pc:spChg>
        <pc:spChg chg="del mod">
          <ac:chgData name="Rooney Ribeiro Albuquerque Coelho" userId="ac74b89b-444e-42c3-a3e1-3795a8d61e25" providerId="ADAL" clId="{AD32C398-C38C-459E-AE45-841D23D6C6FA}" dt="2021-05-06T17:43:44.251" v="471" actId="478"/>
          <ac:spMkLst>
            <pc:docMk/>
            <pc:sldMk cId="1868860047" sldId="310"/>
            <ac:spMk id="9417" creationId="{4123989D-8924-497B-9FBE-09CA89DC7BC5}"/>
          </ac:spMkLst>
        </pc:spChg>
        <pc:spChg chg="del">
          <ac:chgData name="Rooney Ribeiro Albuquerque Coelho" userId="ac74b89b-444e-42c3-a3e1-3795a8d61e25" providerId="ADAL" clId="{AD32C398-C38C-459E-AE45-841D23D6C6FA}" dt="2021-05-06T17:42:31.448" v="453" actId="478"/>
          <ac:spMkLst>
            <pc:docMk/>
            <pc:sldMk cId="1868860047" sldId="310"/>
            <ac:spMk id="9418" creationId="{77A878AB-B555-48E9-A8AF-0BA322FCBDE9}"/>
          </ac:spMkLst>
        </pc:spChg>
        <pc:spChg chg="del mod">
          <ac:chgData name="Rooney Ribeiro Albuquerque Coelho" userId="ac74b89b-444e-42c3-a3e1-3795a8d61e25" providerId="ADAL" clId="{AD32C398-C38C-459E-AE45-841D23D6C6FA}" dt="2021-05-06T17:43:42.248" v="470" actId="478"/>
          <ac:spMkLst>
            <pc:docMk/>
            <pc:sldMk cId="1868860047" sldId="310"/>
            <ac:spMk id="9419" creationId="{E8565086-656B-422E-95DE-57DDD162FECB}"/>
          </ac:spMkLst>
        </pc:spChg>
        <pc:spChg chg="del mod">
          <ac:chgData name="Rooney Ribeiro Albuquerque Coelho" userId="ac74b89b-444e-42c3-a3e1-3795a8d61e25" providerId="ADAL" clId="{AD32C398-C38C-459E-AE45-841D23D6C6FA}" dt="2021-05-06T17:42:51.318" v="457" actId="478"/>
          <ac:spMkLst>
            <pc:docMk/>
            <pc:sldMk cId="1868860047" sldId="310"/>
            <ac:spMk id="9420" creationId="{BD370F87-C384-4E52-80E6-8F860D62C25F}"/>
          </ac:spMkLst>
        </pc:spChg>
        <pc:spChg chg="del 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421" creationId="{298DA613-0FAB-46F3-9C5B-BCDADA25EC13}"/>
          </ac:spMkLst>
        </pc:spChg>
        <pc:grpChg chg="add mod">
          <ac:chgData name="Rooney Ribeiro Albuquerque Coelho" userId="ac74b89b-444e-42c3-a3e1-3795a8d61e25" providerId="ADAL" clId="{AD32C398-C38C-459E-AE45-841D23D6C6FA}" dt="2021-05-07T02:25:00.258" v="811" actId="1076"/>
          <ac:grpSpMkLst>
            <pc:docMk/>
            <pc:sldMk cId="1868860047" sldId="310"/>
            <ac:grpSpMk id="63" creationId="{30B0C0F3-6EB0-472C-8B03-282F806600FD}"/>
          </ac:grpSpMkLst>
        </pc:grpChg>
        <pc:grpChg chg="del mod">
          <ac:chgData name="Rooney Ribeiro Albuquerque Coelho" userId="ac74b89b-444e-42c3-a3e1-3795a8d61e25" providerId="ADAL" clId="{AD32C398-C38C-459E-AE45-841D23D6C6FA}" dt="2021-05-06T18:05:21.219" v="528" actId="478"/>
          <ac:grpSpMkLst>
            <pc:docMk/>
            <pc:sldMk cId="1868860047" sldId="310"/>
            <ac:grpSpMk id="9422" creationId="{A5F464DC-E77C-4BA9-97C5-4BDCD2F91AD3}"/>
          </ac:grpSpMkLst>
        </pc:grpChg>
        <pc:graphicFrameChg chg="del modGraphic">
          <ac:chgData name="Rooney Ribeiro Albuquerque Coelho" userId="ac74b89b-444e-42c3-a3e1-3795a8d61e25" providerId="ADAL" clId="{AD32C398-C38C-459E-AE45-841D23D6C6FA}" dt="2021-05-06T17:43:05.695" v="460" actId="478"/>
          <ac:graphicFrameMkLst>
            <pc:docMk/>
            <pc:sldMk cId="1868860047" sldId="310"/>
            <ac:graphicFrameMk id="9382" creationId="{0188E362-0828-4BAF-A184-EE96BE9CEC5A}"/>
          </ac:graphicFrameMkLst>
        </pc:graphicFrameChg>
        <pc:picChg chg="del">
          <ac:chgData name="Rooney Ribeiro Albuquerque Coelho" userId="ac74b89b-444e-42c3-a3e1-3795a8d61e25" providerId="ADAL" clId="{AD32C398-C38C-459E-AE45-841D23D6C6FA}" dt="2021-05-06T17:42:27.005" v="452" actId="478"/>
          <ac:picMkLst>
            <pc:docMk/>
            <pc:sldMk cId="1868860047" sldId="310"/>
            <ac:picMk id="3" creationId="{7AE27AFF-EF66-42BC-99CD-F7B5A93C04BC}"/>
          </ac:picMkLst>
        </pc:picChg>
        <pc:picChg chg="add del">
          <ac:chgData name="Rooney Ribeiro Albuquerque Coelho" userId="ac74b89b-444e-42c3-a3e1-3795a8d61e25" providerId="ADAL" clId="{AD32C398-C38C-459E-AE45-841D23D6C6FA}" dt="2021-05-06T17:52:19.517" v="480" actId="21"/>
          <ac:picMkLst>
            <pc:docMk/>
            <pc:sldMk cId="1868860047" sldId="310"/>
            <ac:picMk id="4" creationId="{CBBE00EE-9DC7-4716-B70A-A7037CA31EDC}"/>
          </ac:picMkLst>
        </pc:picChg>
        <pc:picChg chg="add mod">
          <ac:chgData name="Rooney Ribeiro Albuquerque Coelho" userId="ac74b89b-444e-42c3-a3e1-3795a8d61e25" providerId="ADAL" clId="{AD32C398-C38C-459E-AE45-841D23D6C6FA}" dt="2021-05-06T18:05:29.606" v="530" actId="1076"/>
          <ac:picMkLst>
            <pc:docMk/>
            <pc:sldMk cId="1868860047" sldId="310"/>
            <ac:picMk id="84" creationId="{DE4594A0-6DCC-4BA6-94D2-94FCEFAF6B77}"/>
          </ac:picMkLst>
        </pc:picChg>
      </pc:sldChg>
      <pc:sldChg chg="addSp delSp modSp new mod">
        <pc:chgData name="Rooney Ribeiro Albuquerque Coelho" userId="ac74b89b-444e-42c3-a3e1-3795a8d61e25" providerId="ADAL" clId="{AD32C398-C38C-459E-AE45-841D23D6C6FA}" dt="2021-05-06T18:08:07.246" v="546" actId="1076"/>
        <pc:sldMkLst>
          <pc:docMk/>
          <pc:sldMk cId="1457610972" sldId="311"/>
        </pc:sldMkLst>
        <pc:spChg chg="del">
          <ac:chgData name="Rooney Ribeiro Albuquerque Coelho" userId="ac74b89b-444e-42c3-a3e1-3795a8d61e25" providerId="ADAL" clId="{AD32C398-C38C-459E-AE45-841D23D6C6FA}" dt="2021-05-06T18:08:01.866" v="545" actId="478"/>
          <ac:spMkLst>
            <pc:docMk/>
            <pc:sldMk cId="1457610972" sldId="311"/>
            <ac:spMk id="2" creationId="{8236E0C7-4C07-4898-AACE-D3B32C0C1450}"/>
          </ac:spMkLst>
        </pc:spChg>
        <pc:picChg chg="add del mod">
          <ac:chgData name="Rooney Ribeiro Albuquerque Coelho" userId="ac74b89b-444e-42c3-a3e1-3795a8d61e25" providerId="ADAL" clId="{AD32C398-C38C-459E-AE45-841D23D6C6FA}" dt="2021-05-06T18:06:22.628" v="534" actId="478"/>
          <ac:picMkLst>
            <pc:docMk/>
            <pc:sldMk cId="1457610972" sldId="311"/>
            <ac:picMk id="3" creationId="{86913996-C90D-44DA-9487-2A0610FC5BC9}"/>
          </ac:picMkLst>
        </pc:picChg>
        <pc:picChg chg="add del mod">
          <ac:chgData name="Rooney Ribeiro Albuquerque Coelho" userId="ac74b89b-444e-42c3-a3e1-3795a8d61e25" providerId="ADAL" clId="{AD32C398-C38C-459E-AE45-841D23D6C6FA}" dt="2021-05-06T18:04:42.307" v="515" actId="21"/>
          <ac:picMkLst>
            <pc:docMk/>
            <pc:sldMk cId="1457610972" sldId="311"/>
            <ac:picMk id="5" creationId="{C6A5E3F1-45E2-4B43-A926-415A6AC5E824}"/>
          </ac:picMkLst>
        </pc:picChg>
        <pc:picChg chg="add del mod">
          <ac:chgData name="Rooney Ribeiro Albuquerque Coelho" userId="ac74b89b-444e-42c3-a3e1-3795a8d61e25" providerId="ADAL" clId="{AD32C398-C38C-459E-AE45-841D23D6C6FA}" dt="2021-05-06T18:05:00.744" v="522" actId="21"/>
          <ac:picMkLst>
            <pc:docMk/>
            <pc:sldMk cId="1457610972" sldId="311"/>
            <ac:picMk id="7" creationId="{73BAAD6B-319F-4272-822D-DD00004B16DD}"/>
          </ac:picMkLst>
        </pc:picChg>
        <pc:picChg chg="add mod">
          <ac:chgData name="Rooney Ribeiro Albuquerque Coelho" userId="ac74b89b-444e-42c3-a3e1-3795a8d61e25" providerId="ADAL" clId="{AD32C398-C38C-459E-AE45-841D23D6C6FA}" dt="2021-05-06T18:08:07.246" v="546" actId="1076"/>
          <ac:picMkLst>
            <pc:docMk/>
            <pc:sldMk cId="1457610972" sldId="311"/>
            <ac:picMk id="9" creationId="{73598A77-DE68-4A78-9C4B-AD25CC8BE76F}"/>
          </ac:picMkLst>
        </pc:picChg>
      </pc:sldChg>
      <pc:sldChg chg="addSp delSp modSp add del mod chgLayout">
        <pc:chgData name="Rooney Ribeiro Albuquerque Coelho" userId="ac74b89b-444e-42c3-a3e1-3795a8d61e25" providerId="ADAL" clId="{AD32C398-C38C-459E-AE45-841D23D6C6FA}" dt="2021-05-07T02:34:31.396" v="997" actId="1076"/>
        <pc:sldMkLst>
          <pc:docMk/>
          <pc:sldMk cId="2759000679" sldId="312"/>
        </pc:sldMkLst>
        <pc:spChg chg="add mod ord">
          <ac:chgData name="Rooney Ribeiro Albuquerque Coelho" userId="ac74b89b-444e-42c3-a3e1-3795a8d61e25" providerId="ADAL" clId="{AD32C398-C38C-459E-AE45-841D23D6C6FA}" dt="2021-05-07T02:34:16.764" v="995" actId="113"/>
          <ac:spMkLst>
            <pc:docMk/>
            <pc:sldMk cId="2759000679" sldId="312"/>
            <ac:spMk id="2" creationId="{7FD2B202-A75C-420A-9FA1-68CF02486301}"/>
          </ac:spMkLst>
        </pc:spChg>
        <pc:spChg chg="add del mod">
          <ac:chgData name="Rooney Ribeiro Albuquerque Coelho" userId="ac74b89b-444e-42c3-a3e1-3795a8d61e25" providerId="ADAL" clId="{AD32C398-C38C-459E-AE45-841D23D6C6FA}" dt="2021-05-07T02:26:14.242" v="829" actId="6264"/>
          <ac:spMkLst>
            <pc:docMk/>
            <pc:sldMk cId="2759000679" sldId="312"/>
            <ac:spMk id="3" creationId="{C2A3BF38-ACA8-4478-9CAC-A2C2912BA1F4}"/>
          </ac:spMkLst>
        </pc:spChg>
        <pc:spChg chg="add del mod">
          <ac:chgData name="Rooney Ribeiro Albuquerque Coelho" userId="ac74b89b-444e-42c3-a3e1-3795a8d61e25" providerId="ADAL" clId="{AD32C398-C38C-459E-AE45-841D23D6C6FA}" dt="2021-05-07T02:26:15.914" v="830" actId="6264"/>
          <ac:spMkLst>
            <pc:docMk/>
            <pc:sldMk cId="2759000679" sldId="312"/>
            <ac:spMk id="4" creationId="{84EC21F4-B899-4BC0-B09D-2E67E8135F75}"/>
          </ac:spMkLst>
        </pc:spChg>
        <pc:spChg chg="add del mod">
          <ac:chgData name="Rooney Ribeiro Albuquerque Coelho" userId="ac74b89b-444e-42c3-a3e1-3795a8d61e25" providerId="ADAL" clId="{AD32C398-C38C-459E-AE45-841D23D6C6FA}" dt="2021-05-07T02:25:33.806" v="815" actId="478"/>
          <ac:spMkLst>
            <pc:docMk/>
            <pc:sldMk cId="2759000679" sldId="312"/>
            <ac:spMk id="40" creationId="{D2656392-A4BE-46AD-A530-BE06895D82AE}"/>
          </ac:spMkLst>
        </pc:spChg>
        <pc:spChg chg="add mod">
          <ac:chgData name="Rooney Ribeiro Albuquerque Coelho" userId="ac74b89b-444e-42c3-a3e1-3795a8d61e25" providerId="ADAL" clId="{AD32C398-C38C-459E-AE45-841D23D6C6FA}" dt="2021-05-07T02:34:26.941" v="996" actId="1076"/>
          <ac:spMkLst>
            <pc:docMk/>
            <pc:sldMk cId="2759000679" sldId="312"/>
            <ac:spMk id="41" creationId="{07EFB4FD-3527-436E-B182-B20570FBB466}"/>
          </ac:spMkLst>
        </pc:spChg>
        <pc:spChg chg="add mod">
          <ac:chgData name="Rooney Ribeiro Albuquerque Coelho" userId="ac74b89b-444e-42c3-a3e1-3795a8d61e25" providerId="ADAL" clId="{AD32C398-C38C-459E-AE45-841D23D6C6FA}" dt="2021-05-07T02:27:30.840" v="839" actId="1076"/>
          <ac:spMkLst>
            <pc:docMk/>
            <pc:sldMk cId="2759000679" sldId="312"/>
            <ac:spMk id="42" creationId="{C4D59F6A-C049-4807-8466-990AC10F123D}"/>
          </ac:spMkLst>
        </pc:spChg>
        <pc:spChg chg="add mod">
          <ac:chgData name="Rooney Ribeiro Albuquerque Coelho" userId="ac74b89b-444e-42c3-a3e1-3795a8d61e25" providerId="ADAL" clId="{AD32C398-C38C-459E-AE45-841D23D6C6FA}" dt="2021-05-07T02:34:31.396" v="997" actId="1076"/>
          <ac:spMkLst>
            <pc:docMk/>
            <pc:sldMk cId="2759000679" sldId="312"/>
            <ac:spMk id="43" creationId="{4598DFA8-C07D-4605-A7F5-787189649C64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23" creationId="{DE8B363B-F986-4A70-85A7-3192DF0939B7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24" creationId="{02B76E32-23A4-4605-B39C-D9E90F7D2678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25" creationId="{8BEDD6D8-F4D6-4B22-83E6-8A9DCE041A7B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26" creationId="{840F0CE3-4614-4FAA-967E-BC237247AE8C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27" creationId="{12AFCA32-694A-4F4A-9AB8-86F57FEDB8DD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48" creationId="{125C709B-3A74-4D51-9678-1EA6F484E35C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49" creationId="{E22E0E90-08AB-424E-8EC2-29138D2B780B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0" creationId="{9C130064-38B6-41E7-9475-7E47A2CEB798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1" creationId="{6E6A1321-000C-4E6D-B149-F263941679DA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2" creationId="{974B70E3-A5F9-478F-BD9D-2E0DB2C74BCB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3" creationId="{09C8B34D-EF01-492B-9BF2-9F4A8CB6AB0E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4" creationId="{435DC70D-3065-40A6-9D50-DCBB4BD15161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5" creationId="{3E642CFE-7268-4AF9-81E0-AE5154DD7074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6" creationId="{3EC69B28-399E-4C89-81B4-26FDBB9E08AD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8" creationId="{9F0C13D2-ADC3-4EAA-A1D0-4E30A8CA86BE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9" creationId="{9E992A11-8B0B-494C-9AA3-C3C8F0ADC25A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60" creationId="{6C774A66-36F3-4350-9550-39BAB422FFA4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358" creationId="{622C5582-C206-4FAB-91A3-F7200AADAB83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359" creationId="{6D43BD9D-6E28-4142-87E9-7D3081B30846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400" creationId="{AB9D0654-8E56-4540-A8E8-1F5D70E6971C}"/>
          </ac:spMkLst>
        </pc:spChg>
        <pc:grpChg chg="del">
          <ac:chgData name="Rooney Ribeiro Albuquerque Coelho" userId="ac74b89b-444e-42c3-a3e1-3795a8d61e25" providerId="ADAL" clId="{AD32C398-C38C-459E-AE45-841D23D6C6FA}" dt="2021-05-06T18:04:51.310" v="519" actId="478"/>
          <ac:grpSpMkLst>
            <pc:docMk/>
            <pc:sldMk cId="2759000679" sldId="312"/>
            <ac:grpSpMk id="63" creationId="{30B0C0F3-6EB0-472C-8B03-282F806600FD}"/>
          </ac:grpSpMkLst>
        </pc:grpChg>
        <pc:grpChg chg="mod">
          <ac:chgData name="Rooney Ribeiro Albuquerque Coelho" userId="ac74b89b-444e-42c3-a3e1-3795a8d61e25" providerId="ADAL" clId="{AD32C398-C38C-459E-AE45-841D23D6C6FA}" dt="2021-05-07T02:25:21.517" v="813" actId="1076"/>
          <ac:grpSpMkLst>
            <pc:docMk/>
            <pc:sldMk cId="2759000679" sldId="312"/>
            <ac:grpSpMk id="9422" creationId="{A5F464DC-E77C-4BA9-97C5-4BDCD2F91AD3}"/>
          </ac:grpSpMkLst>
        </pc:grpChg>
        <pc:picChg chg="add del mod ord">
          <ac:chgData name="Rooney Ribeiro Albuquerque Coelho" userId="ac74b89b-444e-42c3-a3e1-3795a8d61e25" providerId="ADAL" clId="{AD32C398-C38C-459E-AE45-841D23D6C6FA}" dt="2021-05-06T18:06:40.370" v="536" actId="478"/>
          <ac:picMkLst>
            <pc:docMk/>
            <pc:sldMk cId="2759000679" sldId="312"/>
            <ac:picMk id="39" creationId="{4D1299FB-6155-4F1F-8DE2-F4667148067F}"/>
          </ac:picMkLst>
        </pc:picChg>
        <pc:picChg chg="del">
          <ac:chgData name="Rooney Ribeiro Albuquerque Coelho" userId="ac74b89b-444e-42c3-a3e1-3795a8d61e25" providerId="ADAL" clId="{AD32C398-C38C-459E-AE45-841D23D6C6FA}" dt="2021-05-06T18:04:53.793" v="520" actId="478"/>
          <ac:picMkLst>
            <pc:docMk/>
            <pc:sldMk cId="2759000679" sldId="312"/>
            <ac:picMk id="84" creationId="{DE4594A0-6DCC-4BA6-94D2-94FCEFAF6B77}"/>
          </ac:picMkLst>
        </pc:picChg>
      </pc:sldChg>
      <pc:sldChg chg="del">
        <pc:chgData name="Rooney Ribeiro Albuquerque Coelho" userId="ac74b89b-444e-42c3-a3e1-3795a8d61e25" providerId="ADAL" clId="{AD32C398-C38C-459E-AE45-841D23D6C6FA}" dt="2021-05-06T03:30:47.228" v="178" actId="47"/>
        <pc:sldMkLst>
          <pc:docMk/>
          <pc:sldMk cId="897383684" sldId="313"/>
        </pc:sldMkLst>
      </pc:sldChg>
      <pc:sldChg chg="addSp delSp modSp new mod modNotesTx">
        <pc:chgData name="Rooney Ribeiro Albuquerque Coelho" userId="ac74b89b-444e-42c3-a3e1-3795a8d61e25" providerId="ADAL" clId="{AD32C398-C38C-459E-AE45-841D23D6C6FA}" dt="2021-05-07T02:36:11.885" v="1037" actId="20577"/>
        <pc:sldMkLst>
          <pc:docMk/>
          <pc:sldMk cId="490210445" sldId="314"/>
        </pc:sldMkLst>
        <pc:spChg chg="del">
          <ac:chgData name="Rooney Ribeiro Albuquerque Coelho" userId="ac74b89b-444e-42c3-a3e1-3795a8d61e25" providerId="ADAL" clId="{AD32C398-C38C-459E-AE45-841D23D6C6FA}" dt="2021-05-06T18:08:34.538" v="551" actId="478"/>
          <ac:spMkLst>
            <pc:docMk/>
            <pc:sldMk cId="490210445" sldId="314"/>
            <ac:spMk id="2" creationId="{C7246B91-8A7F-4830-B7DB-8994A7758785}"/>
          </ac:spMkLst>
        </pc:spChg>
        <pc:picChg chg="add mod">
          <ac:chgData name="Rooney Ribeiro Albuquerque Coelho" userId="ac74b89b-444e-42c3-a3e1-3795a8d61e25" providerId="ADAL" clId="{AD32C398-C38C-459E-AE45-841D23D6C6FA}" dt="2021-05-06T18:08:37.069" v="552" actId="1076"/>
          <ac:picMkLst>
            <pc:docMk/>
            <pc:sldMk cId="490210445" sldId="314"/>
            <ac:picMk id="4" creationId="{3A1B5C34-7C35-4626-AFAB-4D993BFAD491}"/>
          </ac:picMkLst>
        </pc:picChg>
      </pc:sldChg>
      <pc:sldChg chg="add del">
        <pc:chgData name="Rooney Ribeiro Albuquerque Coelho" userId="ac74b89b-444e-42c3-a3e1-3795a8d61e25" providerId="ADAL" clId="{AD32C398-C38C-459E-AE45-841D23D6C6FA}" dt="2021-05-07T02:33:21.170" v="944" actId="47"/>
        <pc:sldMkLst>
          <pc:docMk/>
          <pc:sldMk cId="0" sldId="315"/>
        </pc:sldMkLst>
      </pc:sldChg>
      <pc:sldChg chg="add del">
        <pc:chgData name="Rooney Ribeiro Albuquerque Coelho" userId="ac74b89b-444e-42c3-a3e1-3795a8d61e25" providerId="ADAL" clId="{AD32C398-C38C-459E-AE45-841D23D6C6FA}" dt="2021-05-07T02:33:21.170" v="944" actId="47"/>
        <pc:sldMkLst>
          <pc:docMk/>
          <pc:sldMk cId="0" sldId="316"/>
        </pc:sldMkLst>
      </pc:sldChg>
      <pc:sldChg chg="add del">
        <pc:chgData name="Rooney Ribeiro Albuquerque Coelho" userId="ac74b89b-444e-42c3-a3e1-3795a8d61e25" providerId="ADAL" clId="{AD32C398-C38C-459E-AE45-841D23D6C6FA}" dt="2021-05-07T02:42:44.244" v="1158" actId="47"/>
        <pc:sldMkLst>
          <pc:docMk/>
          <pc:sldMk cId="0" sldId="317"/>
        </pc:sldMkLst>
      </pc:sldChg>
      <pc:sldChg chg="addSp delSp modSp add del mod chgLayout">
        <pc:chgData name="Rooney Ribeiro Albuquerque Coelho" userId="ac74b89b-444e-42c3-a3e1-3795a8d61e25" providerId="ADAL" clId="{AD32C398-C38C-459E-AE45-841D23D6C6FA}" dt="2021-05-07T02:46:20.357" v="1201" actId="47"/>
        <pc:sldMkLst>
          <pc:docMk/>
          <pc:sldMk cId="0" sldId="318"/>
        </pc:sldMkLst>
        <pc:spChg chg="del topLvl">
          <ac:chgData name="Rooney Ribeiro Albuquerque Coelho" userId="ac74b89b-444e-42c3-a3e1-3795a8d61e25" providerId="ADAL" clId="{AD32C398-C38C-459E-AE45-841D23D6C6FA}" dt="2021-05-07T02:44:30.152" v="1168" actId="478"/>
          <ac:spMkLst>
            <pc:docMk/>
            <pc:sldMk cId="0" sldId="318"/>
            <ac:spMk id="3" creationId="{00000000-0000-0000-0000-000000000000}"/>
          </ac:spMkLst>
        </pc:spChg>
        <pc:spChg chg="del topLvl">
          <ac:chgData name="Rooney Ribeiro Albuquerque Coelho" userId="ac74b89b-444e-42c3-a3e1-3795a8d61e25" providerId="ADAL" clId="{AD32C398-C38C-459E-AE45-841D23D6C6FA}" dt="2021-05-07T02:44:28.442" v="1167" actId="478"/>
          <ac:spMkLst>
            <pc:docMk/>
            <pc:sldMk cId="0" sldId="318"/>
            <ac:spMk id="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26.272" v="1166" actId="478"/>
          <ac:spMkLst>
            <pc:docMk/>
            <pc:sldMk cId="0" sldId="318"/>
            <ac:spMk id="5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32.453" v="1169" actId="478"/>
          <ac:spMkLst>
            <pc:docMk/>
            <pc:sldMk cId="0" sldId="318"/>
            <ac:spMk id="6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32.453" v="1169" actId="478"/>
          <ac:spMkLst>
            <pc:docMk/>
            <pc:sldMk cId="0" sldId="318"/>
            <ac:spMk id="7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2:44:17.702" v="1164" actId="6264"/>
          <ac:spMkLst>
            <pc:docMk/>
            <pc:sldMk cId="0" sldId="318"/>
            <ac:spMk id="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10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11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1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1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14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16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17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1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19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20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2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2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24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25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26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2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29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30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31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3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34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35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36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37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3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40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41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4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4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44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45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46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47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4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49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50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51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5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5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54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46:06.312" v="1198" actId="1076"/>
          <ac:spMkLst>
            <pc:docMk/>
            <pc:sldMk cId="0" sldId="318"/>
            <ac:spMk id="55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32.453" v="1169" actId="478"/>
          <ac:spMkLst>
            <pc:docMk/>
            <pc:sldMk cId="0" sldId="318"/>
            <ac:spMk id="56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35.784" v="1170" actId="478"/>
          <ac:spMkLst>
            <pc:docMk/>
            <pc:sldMk cId="0" sldId="318"/>
            <ac:spMk id="57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32.453" v="1169" actId="478"/>
          <ac:spMkLst>
            <pc:docMk/>
            <pc:sldMk cId="0" sldId="318"/>
            <ac:spMk id="5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0" sldId="318"/>
            <ac:spMk id="59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32.453" v="1169" actId="478"/>
          <ac:spMkLst>
            <pc:docMk/>
            <pc:sldMk cId="0" sldId="318"/>
            <ac:spMk id="60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44:17.702" v="1164" actId="6264"/>
          <ac:spMkLst>
            <pc:docMk/>
            <pc:sldMk cId="0" sldId="318"/>
            <ac:spMk id="61" creationId="{2A7BE867-F342-4A89-A916-75C21731D4CA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44:20.222" v="1165" actId="478"/>
          <ac:spMkLst>
            <pc:docMk/>
            <pc:sldMk cId="0" sldId="318"/>
            <ac:spMk id="62" creationId="{F2064648-0CBC-4CD0-8DCC-C365254BB772}"/>
          </ac:spMkLst>
        </pc:spChg>
        <pc:grpChg chg="del">
          <ac:chgData name="Rooney Ribeiro Albuquerque Coelho" userId="ac74b89b-444e-42c3-a3e1-3795a8d61e25" providerId="ADAL" clId="{AD32C398-C38C-459E-AE45-841D23D6C6FA}" dt="2021-05-07T02:44:28.442" v="1167" actId="478"/>
          <ac:grpSpMkLst>
            <pc:docMk/>
            <pc:sldMk cId="0" sldId="318"/>
            <ac:grpSpMk id="2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0" sldId="318"/>
            <ac:grpSpMk id="9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0" sldId="318"/>
            <ac:grpSpMk id="15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0" sldId="318"/>
            <ac:grpSpMk id="21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0" sldId="318"/>
            <ac:grpSpMk id="27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0" sldId="318"/>
            <ac:grpSpMk id="33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0" sldId="318"/>
            <ac:grpSpMk id="39" creationId="{00000000-0000-0000-0000-000000000000}"/>
          </ac:grpSpMkLst>
        </pc:grpChg>
        <pc:grpChg chg="add mod">
          <ac:chgData name="Rooney Ribeiro Albuquerque Coelho" userId="ac74b89b-444e-42c3-a3e1-3795a8d61e25" providerId="ADAL" clId="{AD32C398-C38C-459E-AE45-841D23D6C6FA}" dt="2021-05-07T02:46:06.312" v="1198" actId="1076"/>
          <ac:grpSpMkLst>
            <pc:docMk/>
            <pc:sldMk cId="0" sldId="318"/>
            <ac:grpSpMk id="63" creationId="{174B8498-56B5-42D1-AB42-4BFB960B966C}"/>
          </ac:grpSpMkLst>
        </pc:grpChg>
        <pc:grpChg chg="add 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0" sldId="318"/>
            <ac:grpSpMk id="64" creationId="{E46EB9AE-DDFA-4291-9BC0-55B76681F419}"/>
          </ac:grpSpMkLst>
        </pc:grpChg>
      </pc:sldChg>
      <pc:sldChg chg="addSp delSp modSp add del mod chgLayout">
        <pc:chgData name="Rooney Ribeiro Albuquerque Coelho" userId="ac74b89b-444e-42c3-a3e1-3795a8d61e25" providerId="ADAL" clId="{AD32C398-C38C-459E-AE45-841D23D6C6FA}" dt="2021-05-07T02:47:04.961" v="1206" actId="6549"/>
        <pc:sldMkLst>
          <pc:docMk/>
          <pc:sldMk cId="0" sldId="319"/>
        </pc:sldMkLst>
        <pc:spChg chg="mod">
          <ac:chgData name="Rooney Ribeiro Albuquerque Coelho" userId="ac74b89b-444e-42c3-a3e1-3795a8d61e25" providerId="ADAL" clId="{AD32C398-C38C-459E-AE45-841D23D6C6FA}" dt="2021-05-07T02:47:04.961" v="1206" actId="6549"/>
          <ac:spMkLst>
            <pc:docMk/>
            <pc:sldMk cId="0" sldId="319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2:46:24.052" v="1202" actId="6264"/>
          <ac:spMkLst>
            <pc:docMk/>
            <pc:sldMk cId="0" sldId="319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AD32C398-C38C-459E-AE45-841D23D6C6FA}" dt="2021-05-07T02:46:40.022" v="1205" actId="1076"/>
          <ac:spMkLst>
            <pc:docMk/>
            <pc:sldMk cId="0" sldId="319"/>
            <ac:spMk id="4" creationId="{2B7A7146-DBCE-4B73-82A5-E6E34466A334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7" creationId="{BEDD8C28-F063-4AF4-A397-42848456D493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9" creationId="{C7769209-DF45-42A5-A973-79B18CAC22B7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11" creationId="{7D2B1D28-AD3C-4DB1-A511-E0D0EB24C66B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13" creationId="{D26D5510-2E28-405F-98B7-432C528AD436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15" creationId="{0D195263-7010-45BA-8CB3-AA2E54F6B7A4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17" creationId="{97D16CC2-C495-47DD-836E-2BA85D6A18B8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18" creationId="{03FBB600-158B-4AD3-8E98-3613F5507490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19" creationId="{0B290E6F-B68E-4E40-B9A8-DB2939E0DA1E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20" creationId="{DF9EC32C-E8D3-4339-B2A1-AC08C99201B1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21" creationId="{163B331D-D2F9-4A9E-BDA4-76EA9B934140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22" creationId="{870A2A19-6DD9-4532-B318-EF8CA3DC8687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23" creationId="{919826B4-DB64-4115-8EC7-9DD19524C9BE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24" creationId="{9E5D85E7-41FB-4FAF-94D4-5F1BEB705F0D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25" creationId="{9610AA25-B1E4-44CA-8E7E-83200C693EE8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26" creationId="{8808D334-28C6-4F76-BB25-80D07F92A2ED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27" creationId="{E0164AD5-AA4F-43E5-AE3C-4C1B00294932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28" creationId="{FC995F7A-C0F1-473C-9B0F-C9E13929679C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29" creationId="{09DD60C0-0791-4C63-AABF-5065AD59CEE3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30" creationId="{7F806585-16CA-4132-9B32-D27CDA13C2AE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31" creationId="{8023412C-0E0E-4C8D-BF9E-E83A278DC53F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32" creationId="{74FB6042-64B9-4838-8FA3-09A5B0675276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33" creationId="{1B3E7370-2195-4114-B1A5-0ED2184CAAC8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34" creationId="{7ED292B4-2FF0-46AD-BC0F-D477240D96A3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35" creationId="{D7FCCD7E-C9BB-4F9C-A0AF-C94B8588FAB7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36" creationId="{2936FCE5-0C47-4776-9E6C-4F5451AA69A9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37" creationId="{DF77BE52-AC4C-4BBA-A4E3-AE5A067FE968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38" creationId="{AF92FF2A-F5F1-48C3-8543-45723045D2A9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39" creationId="{C63C11EB-55B0-4B76-87D6-A7030C206B80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40" creationId="{F08E5B10-CDC5-4E88-BF0B-3AC030F383D6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41" creationId="{990744F7-5BA0-4AA8-89DC-347352B38027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42" creationId="{67B4EB6C-71AD-4C12-9FB8-8FD23EF519AB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43" creationId="{D56D49A8-1A94-4D13-951A-884A9DA4E4ED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44" creationId="{846C91D2-7FF5-4BFF-B577-424FE7E65E1C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45" creationId="{C8FC974C-232D-47A0-86BC-A0D59FED7E0D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46" creationId="{85121CC5-1C29-466E-B10D-D7F137DBB9B4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47" creationId="{1A459CD8-DBDA-4F80-886B-E8A56C8DD8C9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48" creationId="{E47FA386-071B-40ED-A73E-71C0D4E33851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49" creationId="{22D7C952-B9B1-4747-B7CF-3B18D13F2C7A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50" creationId="{1901B3AC-A6C4-4958-95CE-53BB73934D55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51" creationId="{DAC73739-7FED-4512-9210-C8579ED20ED9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0" sldId="319"/>
            <ac:spMk id="52" creationId="{10FD3760-B8EC-4A58-96CE-CBEC20B2BEDA}"/>
          </ac:spMkLst>
        </pc:spChg>
        <pc:spChg chg="add del mod">
          <ac:chgData name="Rooney Ribeiro Albuquerque Coelho" userId="ac74b89b-444e-42c3-a3e1-3795a8d61e25" providerId="ADAL" clId="{AD32C398-C38C-459E-AE45-841D23D6C6FA}" dt="2021-05-07T02:46:24.052" v="1202" actId="6264"/>
          <ac:spMkLst>
            <pc:docMk/>
            <pc:sldMk cId="0" sldId="319"/>
            <ac:spMk id="53" creationId="{06A858F1-5743-47E8-A6F1-1D7CFD7C3FA1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46:27.262" v="1203" actId="478"/>
          <ac:spMkLst>
            <pc:docMk/>
            <pc:sldMk cId="0" sldId="319"/>
            <ac:spMk id="54" creationId="{94D0A198-7BC6-454D-AB36-60834DCEFF09}"/>
          </ac:spMkLst>
        </pc:spChg>
        <pc:grpChg chg="add mod">
          <ac:chgData name="Rooney Ribeiro Albuquerque Coelho" userId="ac74b89b-444e-42c3-a3e1-3795a8d61e25" providerId="ADAL" clId="{AD32C398-C38C-459E-AE45-841D23D6C6FA}" dt="2021-05-07T02:46:40.022" v="1205" actId="1076"/>
          <ac:grpSpMkLst>
            <pc:docMk/>
            <pc:sldMk cId="0" sldId="319"/>
            <ac:grpSpMk id="5" creationId="{9A1D771D-DABC-471D-B358-4B6B184C3A51}"/>
          </ac:grpSpMkLst>
        </pc:grpChg>
        <pc:grpChg chg="mod">
          <ac:chgData name="Rooney Ribeiro Albuquerque Coelho" userId="ac74b89b-444e-42c3-a3e1-3795a8d61e25" providerId="ADAL" clId="{AD32C398-C38C-459E-AE45-841D23D6C6FA}" dt="2021-05-07T02:46:16.242" v="1199"/>
          <ac:grpSpMkLst>
            <pc:docMk/>
            <pc:sldMk cId="0" sldId="319"/>
            <ac:grpSpMk id="6" creationId="{D1B9A831-E3C3-4E84-A02D-51FCA024A9AC}"/>
          </ac:grpSpMkLst>
        </pc:grpChg>
        <pc:grpChg chg="mod">
          <ac:chgData name="Rooney Ribeiro Albuquerque Coelho" userId="ac74b89b-444e-42c3-a3e1-3795a8d61e25" providerId="ADAL" clId="{AD32C398-C38C-459E-AE45-841D23D6C6FA}" dt="2021-05-07T02:46:16.242" v="1199"/>
          <ac:grpSpMkLst>
            <pc:docMk/>
            <pc:sldMk cId="0" sldId="319"/>
            <ac:grpSpMk id="8" creationId="{72206912-AC96-4229-91DF-B6DBE0A47367}"/>
          </ac:grpSpMkLst>
        </pc:grpChg>
        <pc:grpChg chg="mod">
          <ac:chgData name="Rooney Ribeiro Albuquerque Coelho" userId="ac74b89b-444e-42c3-a3e1-3795a8d61e25" providerId="ADAL" clId="{AD32C398-C38C-459E-AE45-841D23D6C6FA}" dt="2021-05-07T02:46:16.242" v="1199"/>
          <ac:grpSpMkLst>
            <pc:docMk/>
            <pc:sldMk cId="0" sldId="319"/>
            <ac:grpSpMk id="10" creationId="{526D20C1-522D-485B-9C16-6BD1F7CC6DB5}"/>
          </ac:grpSpMkLst>
        </pc:grpChg>
        <pc:grpChg chg="mod">
          <ac:chgData name="Rooney Ribeiro Albuquerque Coelho" userId="ac74b89b-444e-42c3-a3e1-3795a8d61e25" providerId="ADAL" clId="{AD32C398-C38C-459E-AE45-841D23D6C6FA}" dt="2021-05-07T02:46:16.242" v="1199"/>
          <ac:grpSpMkLst>
            <pc:docMk/>
            <pc:sldMk cId="0" sldId="319"/>
            <ac:grpSpMk id="12" creationId="{9E05AC7F-9167-4CE3-B59E-74E775764549}"/>
          </ac:grpSpMkLst>
        </pc:grpChg>
        <pc:grpChg chg="mod">
          <ac:chgData name="Rooney Ribeiro Albuquerque Coelho" userId="ac74b89b-444e-42c3-a3e1-3795a8d61e25" providerId="ADAL" clId="{AD32C398-C38C-459E-AE45-841D23D6C6FA}" dt="2021-05-07T02:46:16.242" v="1199"/>
          <ac:grpSpMkLst>
            <pc:docMk/>
            <pc:sldMk cId="0" sldId="319"/>
            <ac:grpSpMk id="14" creationId="{7DBD0FDD-B659-4144-9651-7DF53EC6E3AB}"/>
          </ac:grpSpMkLst>
        </pc:grpChg>
        <pc:grpChg chg="mod">
          <ac:chgData name="Rooney Ribeiro Albuquerque Coelho" userId="ac74b89b-444e-42c3-a3e1-3795a8d61e25" providerId="ADAL" clId="{AD32C398-C38C-459E-AE45-841D23D6C6FA}" dt="2021-05-07T02:46:16.242" v="1199"/>
          <ac:grpSpMkLst>
            <pc:docMk/>
            <pc:sldMk cId="0" sldId="319"/>
            <ac:grpSpMk id="16" creationId="{32D10C74-6404-4391-893B-E05CB97A9B40}"/>
          </ac:grpSpMkLst>
        </pc:grpChg>
      </pc:sldChg>
      <pc:sldChg chg="addSp delSp modSp add del mod">
        <pc:chgData name="Rooney Ribeiro Albuquerque Coelho" userId="ac74b89b-444e-42c3-a3e1-3795a8d61e25" providerId="ADAL" clId="{AD32C398-C38C-459E-AE45-841D23D6C6FA}" dt="2021-05-07T02:49:22.040" v="1228" actId="1036"/>
        <pc:sldMkLst>
          <pc:docMk/>
          <pc:sldMk cId="0" sldId="320"/>
        </pc:sldMkLst>
        <pc:spChg chg="del">
          <ac:chgData name="Rooney Ribeiro Albuquerque Coelho" userId="ac74b89b-444e-42c3-a3e1-3795a8d61e25" providerId="ADAL" clId="{AD32C398-C38C-459E-AE45-841D23D6C6FA}" dt="2021-05-06T20:47:08.845" v="581" actId="478"/>
          <ac:spMkLst>
            <pc:docMk/>
            <pc:sldMk cId="0" sldId="320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6T20:47:10.301" v="582" actId="478"/>
          <ac:spMkLst>
            <pc:docMk/>
            <pc:sldMk cId="0" sldId="320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49:16.211" v="1216" actId="22"/>
          <ac:spMkLst>
            <pc:docMk/>
            <pc:sldMk cId="0" sldId="320"/>
            <ac:spMk id="66" creationId="{205D3B93-6192-4F8E-839C-E38BB37645D9}"/>
          </ac:spMkLst>
        </pc:spChg>
        <pc:grpChg chg="mod">
          <ac:chgData name="Rooney Ribeiro Albuquerque Coelho" userId="ac74b89b-444e-42c3-a3e1-3795a8d61e25" providerId="ADAL" clId="{AD32C398-C38C-459E-AE45-841D23D6C6FA}" dt="2021-05-07T02:49:22.040" v="1228" actId="1036"/>
          <ac:grpSpMkLst>
            <pc:docMk/>
            <pc:sldMk cId="0" sldId="320"/>
            <ac:grpSpMk id="4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9:22.040" v="1228" actId="1036"/>
          <ac:grpSpMkLst>
            <pc:docMk/>
            <pc:sldMk cId="0" sldId="320"/>
            <ac:grpSpMk id="34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9:22.040" v="1228" actId="1036"/>
          <ac:grpSpMkLst>
            <pc:docMk/>
            <pc:sldMk cId="0" sldId="320"/>
            <ac:grpSpMk id="59" creationId="{00000000-0000-0000-0000-000000000000}"/>
          </ac:grpSpMkLst>
        </pc:grpChg>
        <pc:graphicFrameChg chg="mod modGraphic">
          <ac:chgData name="Rooney Ribeiro Albuquerque Coelho" userId="ac74b89b-444e-42c3-a3e1-3795a8d61e25" providerId="ADAL" clId="{AD32C398-C38C-459E-AE45-841D23D6C6FA}" dt="2021-05-07T02:49:12.361" v="1214" actId="5793"/>
          <ac:graphicFrameMkLst>
            <pc:docMk/>
            <pc:sldMk cId="0" sldId="320"/>
            <ac:graphicFrameMk id="64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0" sldId="321"/>
        </pc:sldMkLst>
      </pc:sldChg>
      <pc:sldChg chg="add del">
        <pc:chgData name="Rooney Ribeiro Albuquerque Coelho" userId="ac74b89b-444e-42c3-a3e1-3795a8d61e25" providerId="ADAL" clId="{AD32C398-C38C-459E-AE45-841D23D6C6FA}" dt="2021-05-06T20:48:46.541" v="586" actId="47"/>
        <pc:sldMkLst>
          <pc:docMk/>
          <pc:sldMk cId="0" sldId="322"/>
        </pc:sldMkLst>
      </pc:sldChg>
      <pc:sldChg chg="add del">
        <pc:chgData name="Rooney Ribeiro Albuquerque Coelho" userId="ac74b89b-444e-42c3-a3e1-3795a8d61e25" providerId="ADAL" clId="{AD32C398-C38C-459E-AE45-841D23D6C6FA}" dt="2021-05-06T20:48:46.541" v="586" actId="47"/>
        <pc:sldMkLst>
          <pc:docMk/>
          <pc:sldMk cId="0" sldId="323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0" sldId="324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0" sldId="325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0" sldId="326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0" sldId="327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1251785413" sldId="328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550113395" sldId="329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2057659506" sldId="330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0" sldId="331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2721809898" sldId="332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2864823435" sldId="333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3681309876" sldId="334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0" sldId="335"/>
        </pc:sldMkLst>
      </pc:sldChg>
      <pc:sldChg chg="addSp modSp add del mod">
        <pc:chgData name="Rooney Ribeiro Albuquerque Coelho" userId="ac74b89b-444e-42c3-a3e1-3795a8d61e25" providerId="ADAL" clId="{AD32C398-C38C-459E-AE45-841D23D6C6FA}" dt="2021-05-07T02:50:19.780" v="1234" actId="1076"/>
        <pc:sldMkLst>
          <pc:docMk/>
          <pc:sldMk cId="0" sldId="336"/>
        </pc:sldMkLst>
        <pc:spChg chg="mod">
          <ac:chgData name="Rooney Ribeiro Albuquerque Coelho" userId="ac74b89b-444e-42c3-a3e1-3795a8d61e25" providerId="ADAL" clId="{AD32C398-C38C-459E-AE45-841D23D6C6FA}" dt="2021-05-07T02:49:55.070" v="1229" actId="207"/>
          <ac:spMkLst>
            <pc:docMk/>
            <pc:sldMk cId="0" sldId="336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AD32C398-C38C-459E-AE45-841D23D6C6FA}" dt="2021-05-07T02:50:19.780" v="1234" actId="1076"/>
          <ac:spMkLst>
            <pc:docMk/>
            <pc:sldMk cId="0" sldId="336"/>
            <ac:spMk id="158" creationId="{58B8ED9B-DCFC-40A3-9322-824ACC17C5C8}"/>
          </ac:spMkLst>
        </pc:spChg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918418308" sldId="337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3143246510" sldId="338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4145890035" sldId="339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0" sldId="340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0" sldId="341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0" sldId="342"/>
        </pc:sldMkLst>
      </pc:sldChg>
      <pc:sldChg chg="add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0" sldId="343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1035466760" sldId="344"/>
        </pc:sldMkLst>
      </pc:sldChg>
      <pc:sldChg chg="addSp modSp add mod">
        <pc:chgData name="Rooney Ribeiro Albuquerque Coelho" userId="ac74b89b-444e-42c3-a3e1-3795a8d61e25" providerId="ADAL" clId="{AD32C398-C38C-459E-AE45-841D23D6C6FA}" dt="2021-05-07T02:55:41.278" v="1298" actId="404"/>
        <pc:sldMkLst>
          <pc:docMk/>
          <pc:sldMk cId="0" sldId="345"/>
        </pc:sldMkLst>
        <pc:spChg chg="mod">
          <ac:chgData name="Rooney Ribeiro Albuquerque Coelho" userId="ac74b89b-444e-42c3-a3e1-3795a8d61e25" providerId="ADAL" clId="{AD32C398-C38C-459E-AE45-841D23D6C6FA}" dt="2021-05-07T02:54:36.218" v="1285" actId="21"/>
          <ac:spMkLst>
            <pc:docMk/>
            <pc:sldMk cId="0" sldId="345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AD32C398-C38C-459E-AE45-841D23D6C6FA}" dt="2021-05-07T02:55:41.278" v="1298" actId="404"/>
          <ac:spMkLst>
            <pc:docMk/>
            <pc:sldMk cId="0" sldId="345"/>
            <ac:spMk id="162" creationId="{2348CA16-9CCC-4832-9746-CCD55B3E7FB2}"/>
          </ac:spMkLst>
        </pc:spChg>
        <pc:spChg chg="add mod">
          <ac:chgData name="Rooney Ribeiro Albuquerque Coelho" userId="ac74b89b-444e-42c3-a3e1-3795a8d61e25" providerId="ADAL" clId="{AD32C398-C38C-459E-AE45-841D23D6C6FA}" dt="2021-05-07T02:54:51.501" v="1289" actId="404"/>
          <ac:spMkLst>
            <pc:docMk/>
            <pc:sldMk cId="0" sldId="345"/>
            <ac:spMk id="164" creationId="{A07B9543-4FC7-447A-AE11-C35441FFDFA6}"/>
          </ac:spMkLst>
        </pc:spChg>
      </pc:sldChg>
      <pc:sldChg chg="addSp delSp modSp add del mod">
        <pc:chgData name="Rooney Ribeiro Albuquerque Coelho" userId="ac74b89b-444e-42c3-a3e1-3795a8d61e25" providerId="ADAL" clId="{AD32C398-C38C-459E-AE45-841D23D6C6FA}" dt="2021-05-07T03:06:50.354" v="1451" actId="1076"/>
        <pc:sldMkLst>
          <pc:docMk/>
          <pc:sldMk cId="0" sldId="346"/>
        </pc:sldMkLst>
        <pc:spChg chg="mod">
          <ac:chgData name="Rooney Ribeiro Albuquerque Coelho" userId="ac74b89b-444e-42c3-a3e1-3795a8d61e25" providerId="ADAL" clId="{AD32C398-C38C-459E-AE45-841D23D6C6FA}" dt="2021-05-07T02:56:05.619" v="1308" actId="21"/>
          <ac:spMkLst>
            <pc:docMk/>
            <pc:sldMk cId="0" sldId="346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54:18.152" v="1278" actId="22"/>
          <ac:spMkLst>
            <pc:docMk/>
            <pc:sldMk cId="0" sldId="346"/>
            <ac:spMk id="162" creationId="{19FDCCD3-E848-4379-B0A2-A054AC441D9F}"/>
          </ac:spMkLst>
        </pc:spChg>
        <pc:spChg chg="add mod">
          <ac:chgData name="Rooney Ribeiro Albuquerque Coelho" userId="ac74b89b-444e-42c3-a3e1-3795a8d61e25" providerId="ADAL" clId="{AD32C398-C38C-459E-AE45-841D23D6C6FA}" dt="2021-05-07T03:06:50.354" v="1451" actId="1076"/>
          <ac:spMkLst>
            <pc:docMk/>
            <pc:sldMk cId="0" sldId="346"/>
            <ac:spMk id="164" creationId="{8255FE12-09C2-4D58-9257-5FE5D238BA5A}"/>
          </ac:spMkLst>
        </pc:spChg>
        <pc:spChg chg="add mod">
          <ac:chgData name="Rooney Ribeiro Albuquerque Coelho" userId="ac74b89b-444e-42c3-a3e1-3795a8d61e25" providerId="ADAL" clId="{AD32C398-C38C-459E-AE45-841D23D6C6FA}" dt="2021-05-07T03:04:56.068" v="1429" actId="1076"/>
          <ac:spMkLst>
            <pc:docMk/>
            <pc:sldMk cId="0" sldId="346"/>
            <ac:spMk id="166" creationId="{45D1322D-C0F3-46A7-80A6-A8FED308204B}"/>
          </ac:spMkLst>
        </pc:spChg>
      </pc:sldChg>
      <pc:sldChg chg="addSp delSp modSp add del mod">
        <pc:chgData name="Rooney Ribeiro Albuquerque Coelho" userId="ac74b89b-444e-42c3-a3e1-3795a8d61e25" providerId="ADAL" clId="{AD32C398-C38C-459E-AE45-841D23D6C6FA}" dt="2021-05-07T03:07:01.917" v="1452" actId="404"/>
        <pc:sldMkLst>
          <pc:docMk/>
          <pc:sldMk cId="0" sldId="347"/>
        </pc:sldMkLst>
        <pc:spChg chg="mod">
          <ac:chgData name="Rooney Ribeiro Albuquerque Coelho" userId="ac74b89b-444e-42c3-a3e1-3795a8d61e25" providerId="ADAL" clId="{AD32C398-C38C-459E-AE45-841D23D6C6FA}" dt="2021-05-07T03:07:01.917" v="1452" actId="404"/>
          <ac:spMkLst>
            <pc:docMk/>
            <pc:sldMk cId="0" sldId="347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54:13.998" v="1271" actId="22"/>
          <ac:spMkLst>
            <pc:docMk/>
            <pc:sldMk cId="0" sldId="347"/>
            <ac:spMk id="164" creationId="{4B42FF12-B83A-4082-9F68-9D14696C9B6D}"/>
          </ac:spMkLst>
        </pc:spChg>
        <pc:spChg chg="add mod">
          <ac:chgData name="Rooney Ribeiro Albuquerque Coelho" userId="ac74b89b-444e-42c3-a3e1-3795a8d61e25" providerId="ADAL" clId="{AD32C398-C38C-459E-AE45-841D23D6C6FA}" dt="2021-05-07T03:05:55.187" v="1440" actId="1076"/>
          <ac:spMkLst>
            <pc:docMk/>
            <pc:sldMk cId="0" sldId="347"/>
            <ac:spMk id="166" creationId="{4BE5CFC4-3F31-403E-80A9-A3861F2EB8A2}"/>
          </ac:spMkLst>
        </pc:spChg>
      </pc:sldChg>
      <pc:sldChg chg="addSp modSp add mod">
        <pc:chgData name="Rooney Ribeiro Albuquerque Coelho" userId="ac74b89b-444e-42c3-a3e1-3795a8d61e25" providerId="ADAL" clId="{AD32C398-C38C-459E-AE45-841D23D6C6FA}" dt="2021-05-07T03:07:34.152" v="1454" actId="404"/>
        <pc:sldMkLst>
          <pc:docMk/>
          <pc:sldMk cId="0" sldId="348"/>
        </pc:sldMkLst>
        <pc:spChg chg="mod">
          <ac:chgData name="Rooney Ribeiro Albuquerque Coelho" userId="ac74b89b-444e-42c3-a3e1-3795a8d61e25" providerId="ADAL" clId="{AD32C398-C38C-459E-AE45-841D23D6C6FA}" dt="2021-05-07T03:07:34.152" v="1454" actId="404"/>
          <ac:spMkLst>
            <pc:docMk/>
            <pc:sldMk cId="0" sldId="348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AD32C398-C38C-459E-AE45-841D23D6C6FA}" dt="2021-05-07T03:05:25.538" v="1434" actId="1076"/>
          <ac:spMkLst>
            <pc:docMk/>
            <pc:sldMk cId="0" sldId="348"/>
            <ac:spMk id="164" creationId="{D5315A63-BB98-405B-B217-4BA874EFB6D9}"/>
          </ac:spMkLst>
        </pc:spChg>
      </pc:sldChg>
      <pc:sldChg chg="addSp delSp modSp add mod">
        <pc:chgData name="Rooney Ribeiro Albuquerque Coelho" userId="ac74b89b-444e-42c3-a3e1-3795a8d61e25" providerId="ADAL" clId="{AD32C398-C38C-459E-AE45-841D23D6C6FA}" dt="2021-05-07T03:07:54.114" v="1459" actId="1076"/>
        <pc:sldMkLst>
          <pc:docMk/>
          <pc:sldMk cId="2927881476" sldId="349"/>
        </pc:sldMkLst>
        <pc:spChg chg="mod">
          <ac:chgData name="Rooney Ribeiro Albuquerque Coelho" userId="ac74b89b-444e-42c3-a3e1-3795a8d61e25" providerId="ADAL" clId="{AD32C398-C38C-459E-AE45-841D23D6C6FA}" dt="2021-05-07T03:07:46.432" v="1457" actId="21"/>
          <ac:spMkLst>
            <pc:docMk/>
            <pc:sldMk cId="2927881476" sldId="349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AD32C398-C38C-459E-AE45-841D23D6C6FA}" dt="2021-05-07T02:58:09.197" v="1427" actId="207"/>
          <ac:spMkLst>
            <pc:docMk/>
            <pc:sldMk cId="2927881476" sldId="349"/>
            <ac:spMk id="103" creationId="{61592EBB-BF3B-4063-BE9F-F97638633723}"/>
          </ac:spMkLst>
        </pc:spChg>
        <pc:spChg chg="add mod">
          <ac:chgData name="Rooney Ribeiro Albuquerque Coelho" userId="ac74b89b-444e-42c3-a3e1-3795a8d61e25" providerId="ADAL" clId="{AD32C398-C38C-459E-AE45-841D23D6C6FA}" dt="2021-05-07T03:07:54.114" v="1459" actId="1076"/>
          <ac:spMkLst>
            <pc:docMk/>
            <pc:sldMk cId="2927881476" sldId="349"/>
            <ac:spMk id="105" creationId="{A72F13F5-1E74-4433-A580-91FBACE9EF58}"/>
          </ac:spMkLst>
        </pc:spChg>
        <pc:grpChg chg="del">
          <ac:chgData name="Rooney Ribeiro Albuquerque Coelho" userId="ac74b89b-444e-42c3-a3e1-3795a8d61e25" providerId="ADAL" clId="{AD32C398-C38C-459E-AE45-841D23D6C6FA}" dt="2021-05-07T02:57:55.797" v="1421" actId="478"/>
          <ac:grpSpMkLst>
            <pc:docMk/>
            <pc:sldMk cId="2927881476" sldId="349"/>
            <ac:grpSpMk id="100" creationId="{00000000-0000-0000-0000-000000000000}"/>
          </ac:grpSpMkLst>
        </pc:grpChg>
      </pc:sldChg>
      <pc:sldChg chg="add del">
        <pc:chgData name="Rooney Ribeiro Albuquerque Coelho" userId="ac74b89b-444e-42c3-a3e1-3795a8d61e25" providerId="ADAL" clId="{AD32C398-C38C-459E-AE45-841D23D6C6FA}" dt="2021-05-07T03:08:02.448" v="1460" actId="47"/>
        <pc:sldMkLst>
          <pc:docMk/>
          <pc:sldMk cId="0" sldId="350"/>
        </pc:sldMkLst>
      </pc:sldChg>
      <pc:sldChg chg="addSp delSp modSp new add del mod">
        <pc:chgData name="Rooney Ribeiro Albuquerque Coelho" userId="ac74b89b-444e-42c3-a3e1-3795a8d61e25" providerId="ADAL" clId="{AD32C398-C38C-459E-AE45-841D23D6C6FA}" dt="2021-05-07T04:02:31.994" v="2016" actId="47"/>
        <pc:sldMkLst>
          <pc:docMk/>
          <pc:sldMk cId="2973751059" sldId="351"/>
        </pc:sldMkLst>
        <pc:spChg chg="mod">
          <ac:chgData name="Rooney Ribeiro Albuquerque Coelho" userId="ac74b89b-444e-42c3-a3e1-3795a8d61e25" providerId="ADAL" clId="{AD32C398-C38C-459E-AE45-841D23D6C6FA}" dt="2021-05-07T01:13:19.702" v="636" actId="20577"/>
          <ac:spMkLst>
            <pc:docMk/>
            <pc:sldMk cId="2973751059" sldId="351"/>
            <ac:spMk id="2" creationId="{779AED81-CFE9-41BC-B765-0FDD3F300AE7}"/>
          </ac:spMkLst>
        </pc:spChg>
        <pc:spChg chg="del">
          <ac:chgData name="Rooney Ribeiro Albuquerque Coelho" userId="ac74b89b-444e-42c3-a3e1-3795a8d61e25" providerId="ADAL" clId="{AD32C398-C38C-459E-AE45-841D23D6C6FA}" dt="2021-05-06T23:16:57.544" v="588" actId="22"/>
          <ac:spMkLst>
            <pc:docMk/>
            <pc:sldMk cId="2973751059" sldId="351"/>
            <ac:spMk id="3" creationId="{73AC922C-BD7E-480E-9255-CE3DEB4AFF20}"/>
          </ac:spMkLst>
        </pc:spChg>
        <pc:spChg chg="add del">
          <ac:chgData name="Rooney Ribeiro Albuquerque Coelho" userId="ac74b89b-444e-42c3-a3e1-3795a8d61e25" providerId="ADAL" clId="{AD32C398-C38C-459E-AE45-841D23D6C6FA}" dt="2021-05-07T01:12:30.990" v="605"/>
          <ac:spMkLst>
            <pc:docMk/>
            <pc:sldMk cId="2973751059" sldId="351"/>
            <ac:spMk id="6" creationId="{FEB16634-6EEA-4393-8EDD-A840BE94FEF9}"/>
          </ac:spMkLst>
        </pc:spChg>
        <pc:spChg chg="add mod">
          <ac:chgData name="Rooney Ribeiro Albuquerque Coelho" userId="ac74b89b-444e-42c3-a3e1-3795a8d61e25" providerId="ADAL" clId="{AD32C398-C38C-459E-AE45-841D23D6C6FA}" dt="2021-05-07T02:17:06.200" v="685" actId="478"/>
          <ac:spMkLst>
            <pc:docMk/>
            <pc:sldMk cId="2973751059" sldId="351"/>
            <ac:spMk id="8" creationId="{304BBFEC-0A27-4981-BD7B-F0C502BF6F96}"/>
          </ac:spMkLst>
        </pc:spChg>
        <pc:picChg chg="add del mod ord">
          <ac:chgData name="Rooney Ribeiro Albuquerque Coelho" userId="ac74b89b-444e-42c3-a3e1-3795a8d61e25" providerId="ADAL" clId="{AD32C398-C38C-459E-AE45-841D23D6C6FA}" dt="2021-05-07T02:17:06.200" v="685" actId="478"/>
          <ac:picMkLst>
            <pc:docMk/>
            <pc:sldMk cId="2973751059" sldId="351"/>
            <ac:picMk id="5" creationId="{938136CB-76EE-46B4-ACDF-798CFADB6D8A}"/>
          </ac:picMkLst>
        </pc:picChg>
      </pc:sldChg>
      <pc:sldChg chg="del">
        <pc:chgData name="Rooney Ribeiro Albuquerque Coelho" userId="ac74b89b-444e-42c3-a3e1-3795a8d61e25" providerId="ADAL" clId="{AD32C398-C38C-459E-AE45-841D23D6C6FA}" dt="2021-05-06T03:30:50.003" v="180" actId="47"/>
        <pc:sldMkLst>
          <pc:docMk/>
          <pc:sldMk cId="0" sldId="352"/>
        </pc:sldMkLst>
      </pc:sldChg>
      <pc:sldChg chg="addSp delSp modSp new del mod ord">
        <pc:chgData name="Rooney Ribeiro Albuquerque Coelho" userId="ac74b89b-444e-42c3-a3e1-3795a8d61e25" providerId="ADAL" clId="{AD32C398-C38C-459E-AE45-841D23D6C6FA}" dt="2021-05-07T02:48:35.316" v="1207" actId="47"/>
        <pc:sldMkLst>
          <pc:docMk/>
          <pc:sldMk cId="3158481033" sldId="352"/>
        </pc:sldMkLst>
        <pc:spChg chg="del">
          <ac:chgData name="Rooney Ribeiro Albuquerque Coelho" userId="ac74b89b-444e-42c3-a3e1-3795a8d61e25" providerId="ADAL" clId="{AD32C398-C38C-459E-AE45-841D23D6C6FA}" dt="2021-05-07T01:57:45.603" v="646" actId="478"/>
          <ac:spMkLst>
            <pc:docMk/>
            <pc:sldMk cId="3158481033" sldId="352"/>
            <ac:spMk id="2" creationId="{84C0DABB-E0EC-4502-9BEF-D5563CA0FB33}"/>
          </ac:spMkLst>
        </pc:spChg>
        <pc:spChg chg="del">
          <ac:chgData name="Rooney Ribeiro Albuquerque Coelho" userId="ac74b89b-444e-42c3-a3e1-3795a8d61e25" providerId="ADAL" clId="{AD32C398-C38C-459E-AE45-841D23D6C6FA}" dt="2021-05-07T01:57:10.196" v="640"/>
          <ac:spMkLst>
            <pc:docMk/>
            <pc:sldMk cId="3158481033" sldId="352"/>
            <ac:spMk id="3" creationId="{EACFC858-8BD5-40E6-B9F9-3F21252EF69A}"/>
          </ac:spMkLst>
        </pc:spChg>
        <pc:spChg chg="add del mod">
          <ac:chgData name="Rooney Ribeiro Albuquerque Coelho" userId="ac74b89b-444e-42c3-a3e1-3795a8d61e25" providerId="ADAL" clId="{AD32C398-C38C-459E-AE45-841D23D6C6FA}" dt="2021-05-07T01:57:14.712" v="641"/>
          <ac:spMkLst>
            <pc:docMk/>
            <pc:sldMk cId="3158481033" sldId="352"/>
            <ac:spMk id="4" creationId="{8F4661AE-C191-49BA-B36C-E702714AE2E5}"/>
          </ac:spMkLst>
        </pc:spChg>
        <pc:spChg chg="add del mod">
          <ac:chgData name="Rooney Ribeiro Albuquerque Coelho" userId="ac74b89b-444e-42c3-a3e1-3795a8d61e25" providerId="ADAL" clId="{AD32C398-C38C-459E-AE45-841D23D6C6FA}" dt="2021-05-07T01:57:21.340" v="642"/>
          <ac:spMkLst>
            <pc:docMk/>
            <pc:sldMk cId="3158481033" sldId="352"/>
            <ac:spMk id="5" creationId="{1BBAA858-F49F-4DE1-9048-CF5DFFA0BB60}"/>
          </ac:spMkLst>
        </pc:spChg>
        <pc:picChg chg="add mod">
          <ac:chgData name="Rooney Ribeiro Albuquerque Coelho" userId="ac74b89b-444e-42c3-a3e1-3795a8d61e25" providerId="ADAL" clId="{AD32C398-C38C-459E-AE45-841D23D6C6FA}" dt="2021-05-07T01:57:42.370" v="645" actId="1076"/>
          <ac:picMkLst>
            <pc:docMk/>
            <pc:sldMk cId="3158481033" sldId="352"/>
            <ac:picMk id="7" creationId="{E89FF766-2062-4333-AA7E-BA25F96B520E}"/>
          </ac:picMkLst>
        </pc:picChg>
      </pc:sldChg>
      <pc:sldChg chg="addSp delSp modSp new mod">
        <pc:chgData name="Rooney Ribeiro Albuquerque Coelho" userId="ac74b89b-444e-42c3-a3e1-3795a8d61e25" providerId="ADAL" clId="{AD32C398-C38C-459E-AE45-841D23D6C6FA}" dt="2021-05-07T02:04:30.744" v="682" actId="20577"/>
        <pc:sldMkLst>
          <pc:docMk/>
          <pc:sldMk cId="4181374187" sldId="353"/>
        </pc:sldMkLst>
        <pc:spChg chg="mod">
          <ac:chgData name="Rooney Ribeiro Albuquerque Coelho" userId="ac74b89b-444e-42c3-a3e1-3795a8d61e25" providerId="ADAL" clId="{AD32C398-C38C-459E-AE45-841D23D6C6FA}" dt="2021-05-07T02:04:30.744" v="682" actId="20577"/>
          <ac:spMkLst>
            <pc:docMk/>
            <pc:sldMk cId="4181374187" sldId="353"/>
            <ac:spMk id="2" creationId="{5A2F384C-DC3C-4740-95C4-03400BBEAA43}"/>
          </ac:spMkLst>
        </pc:spChg>
        <pc:spChg chg="del">
          <ac:chgData name="Rooney Ribeiro Albuquerque Coelho" userId="ac74b89b-444e-42c3-a3e1-3795a8d61e25" providerId="ADAL" clId="{AD32C398-C38C-459E-AE45-841D23D6C6FA}" dt="2021-05-07T02:04:04.598" v="648" actId="22"/>
          <ac:spMkLst>
            <pc:docMk/>
            <pc:sldMk cId="4181374187" sldId="353"/>
            <ac:spMk id="3" creationId="{AAF256EA-04E6-4F69-9755-D0307FC21B01}"/>
          </ac:spMkLst>
        </pc:spChg>
        <pc:picChg chg="add mod ord">
          <ac:chgData name="Rooney Ribeiro Albuquerque Coelho" userId="ac74b89b-444e-42c3-a3e1-3795a8d61e25" providerId="ADAL" clId="{AD32C398-C38C-459E-AE45-841D23D6C6FA}" dt="2021-05-07T02:04:04.598" v="648" actId="22"/>
          <ac:picMkLst>
            <pc:docMk/>
            <pc:sldMk cId="4181374187" sldId="353"/>
            <ac:picMk id="5" creationId="{0C901FAF-A2D2-4A5C-BA80-558C1240DFD3}"/>
          </ac:picMkLst>
        </pc:picChg>
      </pc:sldChg>
      <pc:sldChg chg="del">
        <pc:chgData name="Rooney Ribeiro Albuquerque Coelho" userId="ac74b89b-444e-42c3-a3e1-3795a8d61e25" providerId="ADAL" clId="{AD32C398-C38C-459E-AE45-841D23D6C6FA}" dt="2021-05-06T03:30:50.003" v="180" actId="47"/>
        <pc:sldMkLst>
          <pc:docMk/>
          <pc:sldMk cId="0" sldId="355"/>
        </pc:sldMkLst>
      </pc:sldChg>
      <pc:sldChg chg="del">
        <pc:chgData name="Rooney Ribeiro Albuquerque Coelho" userId="ac74b89b-444e-42c3-a3e1-3795a8d61e25" providerId="ADAL" clId="{AD32C398-C38C-459E-AE45-841D23D6C6FA}" dt="2021-05-06T03:30:50.003" v="180" actId="47"/>
        <pc:sldMkLst>
          <pc:docMk/>
          <pc:sldMk cId="0" sldId="356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1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3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4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5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6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7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8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9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0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1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2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3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4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5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6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7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8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9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0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1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3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4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5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6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7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8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9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90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91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92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93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1196330076" sldId="394"/>
        </pc:sldMkLst>
      </pc:sldChg>
      <pc:sldChg chg="modSp add del mod">
        <pc:chgData name="Rooney Ribeiro Albuquerque Coelho" userId="ac74b89b-444e-42c3-a3e1-3795a8d61e25" providerId="ADAL" clId="{AD32C398-C38C-459E-AE45-841D23D6C6FA}" dt="2021-05-07T02:21:35.178" v="767" actId="6549"/>
        <pc:sldMkLst>
          <pc:docMk/>
          <pc:sldMk cId="1161104707" sldId="395"/>
        </pc:sldMkLst>
        <pc:spChg chg="mod">
          <ac:chgData name="Rooney Ribeiro Albuquerque Coelho" userId="ac74b89b-444e-42c3-a3e1-3795a8d61e25" providerId="ADAL" clId="{AD32C398-C38C-459E-AE45-841D23D6C6FA}" dt="2021-05-07T02:20:59.989" v="749" actId="20577"/>
          <ac:spMkLst>
            <pc:docMk/>
            <pc:sldMk cId="1161104707" sldId="395"/>
            <ac:spMk id="2" creationId="{7EBE3517-98C2-4D67-81EC-D36296538F04}"/>
          </ac:spMkLst>
        </pc:spChg>
        <pc:spChg chg="mod">
          <ac:chgData name="Rooney Ribeiro Albuquerque Coelho" userId="ac74b89b-444e-42c3-a3e1-3795a8d61e25" providerId="ADAL" clId="{AD32C398-C38C-459E-AE45-841D23D6C6FA}" dt="2021-05-07T02:21:35.178" v="767" actId="6549"/>
          <ac:spMkLst>
            <pc:docMk/>
            <pc:sldMk cId="1161104707" sldId="395"/>
            <ac:spMk id="8" creationId="{4F09169E-5A4F-4954-AA92-AA7B41C7AD4D}"/>
          </ac:spMkLst>
        </pc:spChg>
      </pc:sldChg>
      <pc:sldChg chg="modSp add mod">
        <pc:chgData name="Rooney Ribeiro Albuquerque Coelho" userId="ac74b89b-444e-42c3-a3e1-3795a8d61e25" providerId="ADAL" clId="{AD32C398-C38C-459E-AE45-841D23D6C6FA}" dt="2021-05-07T02:21:03.795" v="751" actId="20577"/>
        <pc:sldMkLst>
          <pc:docMk/>
          <pc:sldMk cId="1636567539" sldId="396"/>
        </pc:sldMkLst>
        <pc:spChg chg="mod">
          <ac:chgData name="Rooney Ribeiro Albuquerque Coelho" userId="ac74b89b-444e-42c3-a3e1-3795a8d61e25" providerId="ADAL" clId="{AD32C398-C38C-459E-AE45-841D23D6C6FA}" dt="2021-05-07T02:21:03.795" v="751" actId="20577"/>
          <ac:spMkLst>
            <pc:docMk/>
            <pc:sldMk cId="1636567539" sldId="396"/>
            <ac:spMk id="2" creationId="{7EBE3517-98C2-4D67-81EC-D36296538F04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15:21.488" v="1529" actId="478"/>
        <pc:sldMkLst>
          <pc:docMk/>
          <pc:sldMk cId="0" sldId="397"/>
        </pc:sldMkLst>
        <pc:spChg chg="mod ord">
          <ac:chgData name="Rooney Ribeiro Albuquerque Coelho" userId="ac74b89b-444e-42c3-a3e1-3795a8d61e25" providerId="ADAL" clId="{AD32C398-C38C-459E-AE45-841D23D6C6FA}" dt="2021-05-07T03:15:18.581" v="1528" actId="6264"/>
          <ac:spMkLst>
            <pc:docMk/>
            <pc:sldMk cId="0" sldId="397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5:18.581" v="1528" actId="6264"/>
          <ac:spMkLst>
            <pc:docMk/>
            <pc:sldMk cId="0" sldId="397"/>
            <ac:spMk id="46" creationId="{7847E621-1C76-4CDD-A5B5-12E199843CA9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5:21.488" v="1529" actId="478"/>
          <ac:spMkLst>
            <pc:docMk/>
            <pc:sldMk cId="0" sldId="397"/>
            <ac:spMk id="47" creationId="{C70BBB89-934A-4F14-8A20-5E07E7F1021D}"/>
          </ac:spMkLst>
        </pc:spChg>
      </pc:sldChg>
      <pc:sldChg chg="add del ord">
        <pc:chgData name="Rooney Ribeiro Albuquerque Coelho" userId="ac74b89b-444e-42c3-a3e1-3795a8d61e25" providerId="ADAL" clId="{AD32C398-C38C-459E-AE45-841D23D6C6FA}" dt="2021-05-07T02:28:48.476" v="877" actId="47"/>
        <pc:sldMkLst>
          <pc:docMk/>
          <pc:sldMk cId="2457431136" sldId="397"/>
        </pc:sldMkLst>
      </pc:sldChg>
      <pc:sldChg chg="addSp delSp modSp add mod chgLayout">
        <pc:chgData name="Rooney Ribeiro Albuquerque Coelho" userId="ac74b89b-444e-42c3-a3e1-3795a8d61e25" providerId="ADAL" clId="{AD32C398-C38C-459E-AE45-841D23D6C6FA}" dt="2021-05-07T03:16:24.760" v="1544" actId="1076"/>
        <pc:sldMkLst>
          <pc:docMk/>
          <pc:sldMk cId="0" sldId="398"/>
        </pc:sldMkLst>
        <pc:spChg chg="del">
          <ac:chgData name="Rooney Ribeiro Albuquerque Coelho" userId="ac74b89b-444e-42c3-a3e1-3795a8d61e25" providerId="ADAL" clId="{AD32C398-C38C-459E-AE45-841D23D6C6FA}" dt="2021-05-07T03:15:24.548" v="1530" actId="478"/>
          <ac:spMkLst>
            <pc:docMk/>
            <pc:sldMk cId="0" sldId="398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3:15:26.067" v="1531" actId="6264"/>
          <ac:spMkLst>
            <pc:docMk/>
            <pc:sldMk cId="0" sldId="398"/>
            <ac:spMk id="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15:52.411" v="1537" actId="478"/>
          <ac:spMkLst>
            <pc:docMk/>
            <pc:sldMk cId="0" sldId="398"/>
            <ac:spMk id="10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5:26.067" v="1531" actId="6264"/>
          <ac:spMkLst>
            <pc:docMk/>
            <pc:sldMk cId="0" sldId="398"/>
            <ac:spMk id="104" creationId="{724E7D81-DACA-4728-9FBA-A15F8AF9D54A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5:27.818" v="1532" actId="478"/>
          <ac:spMkLst>
            <pc:docMk/>
            <pc:sldMk cId="0" sldId="398"/>
            <ac:spMk id="105" creationId="{3B94A27A-A3D2-4653-9582-1B04D22E71E6}"/>
          </ac:spMkLst>
        </pc:spChg>
        <pc:spChg chg="add mod">
          <ac:chgData name="Rooney Ribeiro Albuquerque Coelho" userId="ac74b89b-444e-42c3-a3e1-3795a8d61e25" providerId="ADAL" clId="{AD32C398-C38C-459E-AE45-841D23D6C6FA}" dt="2021-05-07T03:16:24.760" v="1544" actId="1076"/>
          <ac:spMkLst>
            <pc:docMk/>
            <pc:sldMk cId="0" sldId="398"/>
            <ac:spMk id="107" creationId="{2F3225E0-9845-477F-95CB-CA43F6D37117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1:00.291" v="1554"/>
        <pc:sldMkLst>
          <pc:docMk/>
          <pc:sldMk cId="0" sldId="399"/>
        </pc:sldMkLst>
        <pc:spChg chg="mod ord">
          <ac:chgData name="Rooney Ribeiro Albuquerque Coelho" userId="ac74b89b-444e-42c3-a3e1-3795a8d61e25" providerId="ADAL" clId="{AD32C398-C38C-459E-AE45-841D23D6C6FA}" dt="2021-05-07T03:20:51.703" v="1550" actId="6264"/>
          <ac:spMkLst>
            <pc:docMk/>
            <pc:sldMk cId="0" sldId="399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21:00.291" v="1554"/>
          <ac:spMkLst>
            <pc:docMk/>
            <pc:sldMk cId="0" sldId="399"/>
            <ac:spMk id="3" creationId="{00000000-0000-0000-0000-000000000000}"/>
          </ac:spMkLst>
        </pc:spChg>
        <pc:spChg chg="del topLvl">
          <ac:chgData name="Rooney Ribeiro Albuquerque Coelho" userId="ac74b89b-444e-42c3-a3e1-3795a8d61e25" providerId="ADAL" clId="{AD32C398-C38C-459E-AE45-841D23D6C6FA}" dt="2021-05-07T03:20:44.186" v="1548" actId="478"/>
          <ac:spMkLst>
            <pc:docMk/>
            <pc:sldMk cId="0" sldId="399"/>
            <ac:spMk id="5" creationId="{00000000-0000-0000-0000-000000000000}"/>
          </ac:spMkLst>
        </pc:spChg>
        <pc:spChg chg="mod topLvl">
          <ac:chgData name="Rooney Ribeiro Albuquerque Coelho" userId="ac74b89b-444e-42c3-a3e1-3795a8d61e25" providerId="ADAL" clId="{AD32C398-C38C-459E-AE45-841D23D6C6FA}" dt="2021-05-07T03:20:49.329" v="1549" actId="1076"/>
          <ac:spMkLst>
            <pc:docMk/>
            <pc:sldMk cId="0" sldId="399"/>
            <ac:spMk id="6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0:51.703" v="1550" actId="6264"/>
          <ac:spMkLst>
            <pc:docMk/>
            <pc:sldMk cId="0" sldId="399"/>
            <ac:spMk id="7" creationId="{A0B190F0-3867-4E0D-91A8-03749E20711D}"/>
          </ac:spMkLst>
        </pc:spChg>
        <pc:spChg chg="add mod ord">
          <ac:chgData name="Rooney Ribeiro Albuquerque Coelho" userId="ac74b89b-444e-42c3-a3e1-3795a8d61e25" providerId="ADAL" clId="{AD32C398-C38C-459E-AE45-841D23D6C6FA}" dt="2021-05-07T03:20:58.218" v="1552"/>
          <ac:spMkLst>
            <pc:docMk/>
            <pc:sldMk cId="0" sldId="399"/>
            <ac:spMk id="8" creationId="{B5DF5745-47BE-4F01-9EF1-3E187D9FB2DB}"/>
          </ac:spMkLst>
        </pc:spChg>
        <pc:grpChg chg="del">
          <ac:chgData name="Rooney Ribeiro Albuquerque Coelho" userId="ac74b89b-444e-42c3-a3e1-3795a8d61e25" providerId="ADAL" clId="{AD32C398-C38C-459E-AE45-841D23D6C6FA}" dt="2021-05-07T03:20:44.186" v="1548" actId="478"/>
          <ac:grpSpMkLst>
            <pc:docMk/>
            <pc:sldMk cId="0" sldId="399"/>
            <ac:grpSpMk id="4" creationId="{00000000-0000-0000-0000-000000000000}"/>
          </ac:grpSpMkLst>
        </pc:grpChg>
      </pc:sldChg>
      <pc:sldChg chg="addSp delSp modSp add mod chgLayout">
        <pc:chgData name="Rooney Ribeiro Albuquerque Coelho" userId="ac74b89b-444e-42c3-a3e1-3795a8d61e25" providerId="ADAL" clId="{AD32C398-C38C-459E-AE45-841D23D6C6FA}" dt="2021-05-07T03:21:25.364" v="1559" actId="1076"/>
        <pc:sldMkLst>
          <pc:docMk/>
          <pc:sldMk cId="0" sldId="400"/>
        </pc:sldMkLst>
        <pc:spChg chg="mod ord">
          <ac:chgData name="Rooney Ribeiro Albuquerque Coelho" userId="ac74b89b-444e-42c3-a3e1-3795a8d61e25" providerId="ADAL" clId="{AD32C398-C38C-459E-AE45-841D23D6C6FA}" dt="2021-05-07T03:21:06.938" v="1555" actId="6264"/>
          <ac:spMkLst>
            <pc:docMk/>
            <pc:sldMk cId="0" sldId="40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21:25.364" v="1559" actId="1076"/>
          <ac:spMkLst>
            <pc:docMk/>
            <pc:sldMk cId="0" sldId="400"/>
            <ac:spMk id="3" creationId="{00000000-0000-0000-0000-000000000000}"/>
          </ac:spMkLst>
        </pc:spChg>
        <pc:spChg chg="del topLvl">
          <ac:chgData name="Rooney Ribeiro Albuquerque Coelho" userId="ac74b89b-444e-42c3-a3e1-3795a8d61e25" providerId="ADAL" clId="{AD32C398-C38C-459E-AE45-841D23D6C6FA}" dt="2021-05-07T03:21:16.026" v="1557" actId="478"/>
          <ac:spMkLst>
            <pc:docMk/>
            <pc:sldMk cId="0" sldId="400"/>
            <ac:spMk id="5" creationId="{00000000-0000-0000-0000-000000000000}"/>
          </ac:spMkLst>
        </pc:spChg>
        <pc:spChg chg="mod topLvl">
          <ac:chgData name="Rooney Ribeiro Albuquerque Coelho" userId="ac74b89b-444e-42c3-a3e1-3795a8d61e25" providerId="ADAL" clId="{AD32C398-C38C-459E-AE45-841D23D6C6FA}" dt="2021-05-07T03:21:18.890" v="1558" actId="1076"/>
          <ac:spMkLst>
            <pc:docMk/>
            <pc:sldMk cId="0" sldId="400"/>
            <ac:spMk id="6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1:06.938" v="1555" actId="6264"/>
          <ac:spMkLst>
            <pc:docMk/>
            <pc:sldMk cId="0" sldId="400"/>
            <ac:spMk id="7" creationId="{4DCF7152-698B-4D43-A1D0-50CACDF4EDB0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1:08.694" v="1556" actId="478"/>
          <ac:spMkLst>
            <pc:docMk/>
            <pc:sldMk cId="0" sldId="400"/>
            <ac:spMk id="8" creationId="{7F023D51-075C-41B3-9716-6604F0DBE4D8}"/>
          </ac:spMkLst>
        </pc:spChg>
        <pc:grpChg chg="del">
          <ac:chgData name="Rooney Ribeiro Albuquerque Coelho" userId="ac74b89b-444e-42c3-a3e1-3795a8d61e25" providerId="ADAL" clId="{AD32C398-C38C-459E-AE45-841D23D6C6FA}" dt="2021-05-07T03:21:16.026" v="1557" actId="478"/>
          <ac:grpSpMkLst>
            <pc:docMk/>
            <pc:sldMk cId="0" sldId="400"/>
            <ac:grpSpMk id="4" creationId="{00000000-0000-0000-0000-000000000000}"/>
          </ac:grpSpMkLst>
        </pc:grpChg>
      </pc:sldChg>
      <pc:sldChg chg="add del">
        <pc:chgData name="Rooney Ribeiro Albuquerque Coelho" userId="ac74b89b-444e-42c3-a3e1-3795a8d61e25" providerId="ADAL" clId="{AD32C398-C38C-459E-AE45-841D23D6C6FA}" dt="2021-05-07T03:21:39.063" v="1560" actId="47"/>
        <pc:sldMkLst>
          <pc:docMk/>
          <pc:sldMk cId="0" sldId="401"/>
        </pc:sldMkLst>
      </pc:sldChg>
      <pc:sldChg chg="addSp delSp modSp add mod modClrScheme chgLayout">
        <pc:chgData name="Rooney Ribeiro Albuquerque Coelho" userId="ac74b89b-444e-42c3-a3e1-3795a8d61e25" providerId="ADAL" clId="{AD32C398-C38C-459E-AE45-841D23D6C6FA}" dt="2021-05-07T03:24:50.623" v="1620" actId="207"/>
        <pc:sldMkLst>
          <pc:docMk/>
          <pc:sldMk cId="0" sldId="402"/>
        </pc:sldMkLst>
        <pc:spChg chg="mod ord">
          <ac:chgData name="Rooney Ribeiro Albuquerque Coelho" userId="ac74b89b-444e-42c3-a3e1-3795a8d61e25" providerId="ADAL" clId="{AD32C398-C38C-459E-AE45-841D23D6C6FA}" dt="2021-05-07T03:23:37.661" v="1594" actId="700"/>
          <ac:spMkLst>
            <pc:docMk/>
            <pc:sldMk cId="0" sldId="402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23:59.545" v="1612"/>
          <ac:spMkLst>
            <pc:docMk/>
            <pc:sldMk cId="0" sldId="402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1:53.380" v="1561" actId="6264"/>
          <ac:spMkLst>
            <pc:docMk/>
            <pc:sldMk cId="0" sldId="402"/>
            <ac:spMk id="4" creationId="{6B00C3D2-46BB-4CA5-8F0F-111E77CFF48C}"/>
          </ac:spMkLst>
        </pc:spChg>
        <pc:spChg chg="add mod ord">
          <ac:chgData name="Rooney Ribeiro Albuquerque Coelho" userId="ac74b89b-444e-42c3-a3e1-3795a8d61e25" providerId="ADAL" clId="{AD32C398-C38C-459E-AE45-841D23D6C6FA}" dt="2021-05-07T03:24:10.149" v="1615" actId="404"/>
          <ac:spMkLst>
            <pc:docMk/>
            <pc:sldMk cId="0" sldId="402"/>
            <ac:spMk id="5" creationId="{92654FBA-E7CF-4357-B3B5-62FC4CB0EC3C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3:33.983" v="1593" actId="700"/>
          <ac:spMkLst>
            <pc:docMk/>
            <pc:sldMk cId="0" sldId="402"/>
            <ac:spMk id="6" creationId="{E1183B05-D05F-468C-953C-D9A3A58090FC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3:33.983" v="1593" actId="700"/>
          <ac:spMkLst>
            <pc:docMk/>
            <pc:sldMk cId="0" sldId="402"/>
            <ac:spMk id="7" creationId="{8D29385C-8FC1-4BCB-A2CE-F8508F4A92BE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3:33.983" v="1593" actId="700"/>
          <ac:spMkLst>
            <pc:docMk/>
            <pc:sldMk cId="0" sldId="402"/>
            <ac:spMk id="8" creationId="{A520FE36-8250-467F-9608-AFAAB66362CF}"/>
          </ac:spMkLst>
        </pc:spChg>
        <pc:spChg chg="add mod ord">
          <ac:chgData name="Rooney Ribeiro Albuquerque Coelho" userId="ac74b89b-444e-42c3-a3e1-3795a8d61e25" providerId="ADAL" clId="{AD32C398-C38C-459E-AE45-841D23D6C6FA}" dt="2021-05-07T03:24:50.623" v="1620" actId="207"/>
          <ac:spMkLst>
            <pc:docMk/>
            <pc:sldMk cId="0" sldId="402"/>
            <ac:spMk id="9" creationId="{04B94ACC-579D-406E-A9B7-AA1704EB2E77}"/>
          </ac:spMkLst>
        </pc:spChg>
        <pc:spChg chg="add mod">
          <ac:chgData name="Rooney Ribeiro Albuquerque Coelho" userId="ac74b89b-444e-42c3-a3e1-3795a8d61e25" providerId="ADAL" clId="{AD32C398-C38C-459E-AE45-841D23D6C6FA}" dt="2021-05-07T03:24:38.349" v="1619" actId="207"/>
          <ac:spMkLst>
            <pc:docMk/>
            <pc:sldMk cId="0" sldId="402"/>
            <ac:spMk id="11" creationId="{D36F432A-6924-4438-830A-2F4EC05BB1AD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6:45.232" v="1709" actId="403"/>
        <pc:sldMkLst>
          <pc:docMk/>
          <pc:sldMk cId="0" sldId="403"/>
        </pc:sldMkLst>
        <pc:spChg chg="mod">
          <ac:chgData name="Rooney Ribeiro Albuquerque Coelho" userId="ac74b89b-444e-42c3-a3e1-3795a8d61e25" providerId="ADAL" clId="{AD32C398-C38C-459E-AE45-841D23D6C6FA}" dt="2021-05-07T03:25:31.745" v="1623" actId="1076"/>
          <ac:spMkLst>
            <pc:docMk/>
            <pc:sldMk cId="0" sldId="403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3:25:13.372" v="1621" actId="6264"/>
          <ac:spMkLst>
            <pc:docMk/>
            <pc:sldMk cId="0" sldId="403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5:13.372" v="1621" actId="6264"/>
          <ac:spMkLst>
            <pc:docMk/>
            <pc:sldMk cId="0" sldId="403"/>
            <ac:spMk id="7" creationId="{CCA324B7-8FD3-4775-8067-301714CBFB03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5:26.998" v="1622" actId="478"/>
          <ac:spMkLst>
            <pc:docMk/>
            <pc:sldMk cId="0" sldId="403"/>
            <ac:spMk id="8" creationId="{4714FB42-0BDA-47AB-B922-B84829921435}"/>
          </ac:spMkLst>
        </pc:spChg>
        <pc:spChg chg="add mod">
          <ac:chgData name="Rooney Ribeiro Albuquerque Coelho" userId="ac74b89b-444e-42c3-a3e1-3795a8d61e25" providerId="ADAL" clId="{AD32C398-C38C-459E-AE45-841D23D6C6FA}" dt="2021-05-07T03:26:45.232" v="1709" actId="403"/>
          <ac:spMkLst>
            <pc:docMk/>
            <pc:sldMk cId="0" sldId="403"/>
            <ac:spMk id="9" creationId="{6401069D-F260-41B1-9C8F-BF5D78CD5F0A}"/>
          </ac:spMkLst>
        </pc:spChg>
        <pc:grpChg chg="del">
          <ac:chgData name="Rooney Ribeiro Albuquerque Coelho" userId="ac74b89b-444e-42c3-a3e1-3795a8d61e25" providerId="ADAL" clId="{AD32C398-C38C-459E-AE45-841D23D6C6FA}" dt="2021-05-07T03:26:23.729" v="1702" actId="478"/>
          <ac:grpSpMkLst>
            <pc:docMk/>
            <pc:sldMk cId="0" sldId="403"/>
            <ac:grpSpMk id="4" creationId="{00000000-0000-0000-0000-000000000000}"/>
          </ac:grpSpMkLst>
        </pc:grpChg>
      </pc:sldChg>
      <pc:sldChg chg="addSp delSp modSp add mod chgLayout">
        <pc:chgData name="Rooney Ribeiro Albuquerque Coelho" userId="ac74b89b-444e-42c3-a3e1-3795a8d61e25" providerId="ADAL" clId="{AD32C398-C38C-459E-AE45-841D23D6C6FA}" dt="2021-05-07T03:26:54.452" v="1712" actId="478"/>
        <pc:sldMkLst>
          <pc:docMk/>
          <pc:sldMk cId="0" sldId="404"/>
        </pc:sldMkLst>
        <pc:spChg chg="del">
          <ac:chgData name="Rooney Ribeiro Albuquerque Coelho" userId="ac74b89b-444e-42c3-a3e1-3795a8d61e25" providerId="ADAL" clId="{AD32C398-C38C-459E-AE45-841D23D6C6FA}" dt="2021-05-07T03:26:53.412" v="1711" actId="478"/>
          <ac:spMkLst>
            <pc:docMk/>
            <pc:sldMk cId="0" sldId="404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3:26:49.789" v="1710" actId="6264"/>
          <ac:spMkLst>
            <pc:docMk/>
            <pc:sldMk cId="0" sldId="404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6:44.893" v="1708" actId="6264"/>
          <ac:spMkLst>
            <pc:docMk/>
            <pc:sldMk cId="0" sldId="404"/>
            <ac:spMk id="5" creationId="{F68F2B50-BA96-4CAE-AB43-3716F6D6BA7A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6:44.893" v="1708" actId="6264"/>
          <ac:spMkLst>
            <pc:docMk/>
            <pc:sldMk cId="0" sldId="404"/>
            <ac:spMk id="6" creationId="{40138220-64A5-4A28-8066-F05B7705D4EC}"/>
          </ac:spMkLst>
        </pc:spChg>
        <pc:spChg chg="add del mod">
          <ac:chgData name="Rooney Ribeiro Albuquerque Coelho" userId="ac74b89b-444e-42c3-a3e1-3795a8d61e25" providerId="ADAL" clId="{AD32C398-C38C-459E-AE45-841D23D6C6FA}" dt="2021-05-07T03:26:49.789" v="1710" actId="6264"/>
          <ac:spMkLst>
            <pc:docMk/>
            <pc:sldMk cId="0" sldId="404"/>
            <ac:spMk id="7" creationId="{AC88C9DF-F420-42FC-B531-E2FF9A339E6B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6:54.452" v="1712" actId="478"/>
          <ac:spMkLst>
            <pc:docMk/>
            <pc:sldMk cId="0" sldId="404"/>
            <ac:spMk id="8" creationId="{8666EE5E-5832-4380-8722-F5DF5A9E0B1B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7:07.675" v="1715" actId="1076"/>
        <pc:sldMkLst>
          <pc:docMk/>
          <pc:sldMk cId="0" sldId="405"/>
        </pc:sldMkLst>
        <pc:spChg chg="mod">
          <ac:chgData name="Rooney Ribeiro Albuquerque Coelho" userId="ac74b89b-444e-42c3-a3e1-3795a8d61e25" providerId="ADAL" clId="{AD32C398-C38C-459E-AE45-841D23D6C6FA}" dt="2021-05-07T03:27:07.675" v="1715" actId="1076"/>
          <ac:spMkLst>
            <pc:docMk/>
            <pc:sldMk cId="0" sldId="405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3:26:58.376" v="1713" actId="6264"/>
          <ac:spMkLst>
            <pc:docMk/>
            <pc:sldMk cId="0" sldId="405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6:58.376" v="1713" actId="6264"/>
          <ac:spMkLst>
            <pc:docMk/>
            <pc:sldMk cId="0" sldId="405"/>
            <ac:spMk id="8" creationId="{5FCD151C-7F01-4312-941A-778C9D50B8BA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7:01.014" v="1714" actId="478"/>
          <ac:spMkLst>
            <pc:docMk/>
            <pc:sldMk cId="0" sldId="405"/>
            <ac:spMk id="9" creationId="{B8121675-BE5D-4B37-AC56-DF16DD48611B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7:13.758" v="1717" actId="478"/>
        <pc:sldMkLst>
          <pc:docMk/>
          <pc:sldMk cId="0" sldId="406"/>
        </pc:sldMkLst>
        <pc:spChg chg="mod ord">
          <ac:chgData name="Rooney Ribeiro Albuquerque Coelho" userId="ac74b89b-444e-42c3-a3e1-3795a8d61e25" providerId="ADAL" clId="{AD32C398-C38C-459E-AE45-841D23D6C6FA}" dt="2021-05-07T03:27:11.622" v="1716" actId="6264"/>
          <ac:spMkLst>
            <pc:docMk/>
            <pc:sldMk cId="0" sldId="406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7:11.622" v="1716" actId="6264"/>
          <ac:spMkLst>
            <pc:docMk/>
            <pc:sldMk cId="0" sldId="406"/>
            <ac:spMk id="10" creationId="{7CD5CAC5-9328-4713-B03B-5F05E08D19FD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7:13.758" v="1717" actId="478"/>
          <ac:spMkLst>
            <pc:docMk/>
            <pc:sldMk cId="0" sldId="406"/>
            <ac:spMk id="11" creationId="{33AC8FAC-6BA2-4E26-B6CA-62F5B42A5DC8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7:22.794" v="1719" actId="478"/>
        <pc:sldMkLst>
          <pc:docMk/>
          <pc:sldMk cId="0" sldId="407"/>
        </pc:sldMkLst>
        <pc:spChg chg="mod ord">
          <ac:chgData name="Rooney Ribeiro Albuquerque Coelho" userId="ac74b89b-444e-42c3-a3e1-3795a8d61e25" providerId="ADAL" clId="{AD32C398-C38C-459E-AE45-841D23D6C6FA}" dt="2021-05-07T03:27:21.027" v="1718" actId="6264"/>
          <ac:spMkLst>
            <pc:docMk/>
            <pc:sldMk cId="0" sldId="407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7:21.027" v="1718" actId="6264"/>
          <ac:spMkLst>
            <pc:docMk/>
            <pc:sldMk cId="0" sldId="407"/>
            <ac:spMk id="11" creationId="{477AAFBC-4ABC-4016-BA74-26558E34F863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7:22.794" v="1719" actId="478"/>
          <ac:spMkLst>
            <pc:docMk/>
            <pc:sldMk cId="0" sldId="407"/>
            <ac:spMk id="12" creationId="{07080AD0-BD72-44D4-8D77-176B4E46389E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7:30.033" v="1721" actId="478"/>
        <pc:sldMkLst>
          <pc:docMk/>
          <pc:sldMk cId="0" sldId="408"/>
        </pc:sldMkLst>
        <pc:spChg chg="mod ord">
          <ac:chgData name="Rooney Ribeiro Albuquerque Coelho" userId="ac74b89b-444e-42c3-a3e1-3795a8d61e25" providerId="ADAL" clId="{AD32C398-C38C-459E-AE45-841D23D6C6FA}" dt="2021-05-07T03:27:27.944" v="1720" actId="6264"/>
          <ac:spMkLst>
            <pc:docMk/>
            <pc:sldMk cId="0" sldId="408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7:27.944" v="1720" actId="6264"/>
          <ac:spMkLst>
            <pc:docMk/>
            <pc:sldMk cId="0" sldId="408"/>
            <ac:spMk id="14" creationId="{3C5D96BE-7836-456A-908B-917EE7294E18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7:30.033" v="1721" actId="478"/>
          <ac:spMkLst>
            <pc:docMk/>
            <pc:sldMk cId="0" sldId="408"/>
            <ac:spMk id="15" creationId="{9B170493-2F8D-497A-9E31-823BF4E38C56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7:45.082" v="1723" actId="478"/>
        <pc:sldMkLst>
          <pc:docMk/>
          <pc:sldMk cId="0" sldId="409"/>
        </pc:sldMkLst>
        <pc:spChg chg="mod ord">
          <ac:chgData name="Rooney Ribeiro Albuquerque Coelho" userId="ac74b89b-444e-42c3-a3e1-3795a8d61e25" providerId="ADAL" clId="{AD32C398-C38C-459E-AE45-841D23D6C6FA}" dt="2021-05-07T03:27:41.875" v="1722" actId="6264"/>
          <ac:spMkLst>
            <pc:docMk/>
            <pc:sldMk cId="0" sldId="40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7:41.875" v="1722" actId="6264"/>
          <ac:spMkLst>
            <pc:docMk/>
            <pc:sldMk cId="0" sldId="409"/>
            <ac:spMk id="5" creationId="{EB5AEF44-4A0B-43A1-8259-8F8333F68A20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7:45.082" v="1723" actId="478"/>
          <ac:spMkLst>
            <pc:docMk/>
            <pc:sldMk cId="0" sldId="409"/>
            <ac:spMk id="6" creationId="{8F293128-04CA-4E06-A20D-42E7D21B08A1}"/>
          </ac:spMkLst>
        </pc:spChg>
      </pc:sldChg>
      <pc:sldMasterChg chg="delSldLayout">
        <pc:chgData name="Rooney Ribeiro Albuquerque Coelho" userId="ac74b89b-444e-42c3-a3e1-3795a8d61e25" providerId="ADAL" clId="{AD32C398-C38C-459E-AE45-841D23D6C6FA}" dt="2021-05-07T02:35:37.085" v="1004" actId="47"/>
        <pc:sldMasterMkLst>
          <pc:docMk/>
          <pc:sldMasterMk cId="2776055412" sldId="2147483918"/>
        </pc:sldMasterMkLst>
        <pc:sldLayoutChg chg="del">
          <pc:chgData name="Rooney Ribeiro Albuquerque Coelho" userId="ac74b89b-444e-42c3-a3e1-3795a8d61e25" providerId="ADAL" clId="{AD32C398-C38C-459E-AE45-841D23D6C6FA}" dt="2021-05-06T14:15:38.192" v="345" actId="47"/>
          <pc:sldLayoutMkLst>
            <pc:docMk/>
            <pc:sldMasterMk cId="2776055412" sldId="2147483918"/>
            <pc:sldLayoutMk cId="2866689499" sldId="2147483933"/>
          </pc:sldLayoutMkLst>
        </pc:sldLayoutChg>
        <pc:sldLayoutChg chg="del">
          <pc:chgData name="Rooney Ribeiro Albuquerque Coelho" userId="ac74b89b-444e-42c3-a3e1-3795a8d61e25" providerId="ADAL" clId="{AD32C398-C38C-459E-AE45-841D23D6C6FA}" dt="2021-05-07T02:35:37.085" v="1004" actId="47"/>
          <pc:sldLayoutMkLst>
            <pc:docMk/>
            <pc:sldMasterMk cId="2776055412" sldId="2147483918"/>
            <pc:sldLayoutMk cId="1323788441" sldId="21474839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CD8C6-1027-4E57-B357-1D895E004155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6F30-881F-4248-A850-FF680F315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9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Pesquisar todas as soluções candidatas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93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C1655-9594-482B-AFAA-2CCC339C8C12}" type="slidenum">
              <a:rPr lang="pt-BR"/>
              <a:pPr/>
              <a:t>5</a:t>
            </a:fld>
            <a:endParaRPr lang="pt-B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pt-BR" b="1"/>
              <a:t>Observação:</a:t>
            </a:r>
            <a:r>
              <a:rPr lang="pt-BR"/>
              <a:t> Falta slide com o conteúdo da aula.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C1655-9594-482B-AFAA-2CCC339C8C12}" type="slidenum">
              <a:rPr lang="pt-BR"/>
              <a:pPr/>
              <a:t>6</a:t>
            </a:fld>
            <a:endParaRPr lang="pt-B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pt-BR" b="1"/>
              <a:t>Observação:</a:t>
            </a:r>
            <a:r>
              <a:rPr lang="pt-BR"/>
              <a:t> Falta slide com o conteúdo da aula. </a:t>
            </a:r>
          </a:p>
        </p:txBody>
      </p:sp>
    </p:spTree>
    <p:extLst>
      <p:ext uri="{BB962C8B-B14F-4D97-AF65-F5344CB8AC3E}">
        <p14:creationId xmlns:p14="http://schemas.microsoft.com/office/powerpoint/2010/main" val="281627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Nenhum dos três para árvore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5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1AA25-303D-4AFF-ADD5-5AAABAA60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018D4D-4155-4F92-A371-71029A8CD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15A20-2CE1-4E9C-A687-F4C23FB0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1157F-977B-4F91-AF72-D37A9668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67282-76E9-416C-B994-D916F40B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41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63C2-2863-43F6-8262-578FBA72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237B4A-CD19-4B72-AE8F-4CCA2E277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21B5D-01E4-4CD3-AB45-AE32F6D6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93B9C-F1B3-4207-8C56-82742E4B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623F0-69C8-4861-B8E2-9127187D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2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97FD4E-FAB0-43D3-802C-BFC102C00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172AE7-6E91-48F3-B3D8-8FB92A59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C441D-DE38-42BB-9B08-56961224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2EAF4-4AE2-4B72-8201-4A4EB6E5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10891-9A7D-42B0-9FD3-9C0C6516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01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1930400" y="533400"/>
            <a:ext cx="9831917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06400" y="18288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8288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06400" y="40767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7600" y="40767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6A62-55E0-4627-AB49-4D4E12C587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353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0400" y="533400"/>
            <a:ext cx="9831917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406400" y="1828800"/>
            <a:ext cx="5588000" cy="43434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197600" y="1828800"/>
            <a:ext cx="5588000" cy="4343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2AA24-8AEA-41E1-AC35-4FEEDB633A1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05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88AF0-9B84-4D21-8DAD-695FFF86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F81B8-12FA-4A3B-9312-9A6DA2AD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0FF67-C7B7-489E-B3E3-169E0EAB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1E90C-DE41-4FFD-ABB2-A9EDADAE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037E9-F45C-4461-81B6-AF8D20C2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1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1E46-95C8-4688-92A0-1007A016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C23CC3-21A2-4004-8085-D75AE6AF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9900B5-4E7B-416B-98A2-981E38F8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3B192A-14BE-4E0C-B505-3BF6D29C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9E72EA-1B68-4CC2-978E-75DC947D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3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7BDCF-C0E5-4BB3-ABEF-EABB6DEE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6E733-957D-4B13-9855-5F7283D71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7EE91D-1C13-406F-8421-05A9E6D8D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E54D31-9904-4A4E-89B4-A96D355C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126D8E-483B-4CAF-AC10-44F4A920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7C8E59-BA0A-4C90-8405-A0D5C349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1C958-1C1D-448D-A722-B6F4F1E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48E33-48AC-4FC7-8738-18EF4E74E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6F5B37-3C08-41F9-B1E4-C6209146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38CA46-AD5B-484E-B4BD-B24EBFF15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2ED159-F7FC-4241-AF89-9FFEA9AA1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BC90F6-3C10-4E02-9551-DD61431C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054F04-8144-421D-AB28-82567E29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35CB9C-AB18-41FC-9D8A-9C62E13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4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4EFEF-BA07-4B21-8EB4-8E7618CA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2E16FC-B170-46C8-A979-ADA367ED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1CE655-E4E7-4B27-A5B0-BF2DBD99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299BBD-8324-4E99-BD8F-1676312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1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AF82DA-BC67-4956-8483-52CA8B29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E5FEBA-46A6-4AFA-865E-BE0A5B40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E32C55-CAF3-4402-95BA-C62DB5F6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9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9428-5FAE-4DCF-95D8-4BB7960D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18D8F-FF39-42B0-9320-4FB54EC8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4ADEED-3748-4624-9DAF-7E9CCE9E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41AA0E-A44D-4E3A-872B-B76BA38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59994D-B468-4A1E-A9BF-F4A2C08F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FA7FEF-5C27-4625-BCA2-E85D77C6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1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3EBA5-0309-4815-9734-C4E1A100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A365BC-4AEA-46E6-A8CB-C29DE21BF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640DDE-1CC1-456E-AC25-BBD729D2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72231-44B4-4E97-BFE6-81F4A792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866E45-5601-40FE-8C30-248772FA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B901DA-C124-4167-A739-5F4710E4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DB56DD-F25B-48A5-A5CE-5D4C9283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C2F77-DA96-409D-A3DE-B318D747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9BC08-722A-4F27-9B67-E462BCAF3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FF026-EC56-4922-83B0-E2F69F77A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2C2E8F-DACC-4A5E-A65D-E67AC9C3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05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2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2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ADB5C-3B0F-4601-8D60-DF4A2A6D5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Aula 9</a:t>
            </a:r>
            <a:br>
              <a:rPr lang="pt-BR" dirty="0"/>
            </a:br>
            <a:r>
              <a:rPr lang="pt-BR" dirty="0"/>
              <a:t>Programação Linear Inteira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AAF4C7-B3DA-42E9-AC31-A9AB29BA3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Curso: Ciência de Dados e Inteligência Artificial</a:t>
            </a:r>
          </a:p>
          <a:p>
            <a:r>
              <a:rPr lang="pt-BR" b="1" dirty="0"/>
              <a:t>Otimização e Simulação </a:t>
            </a:r>
          </a:p>
          <a:p>
            <a:r>
              <a:rPr lang="pt-BR" dirty="0"/>
              <a:t>Prof. Dr. Rooney R. A. Coelho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63CB09-5194-4821-8753-5FCDD4B7F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131" y="4597167"/>
            <a:ext cx="1203827" cy="19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8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Problema Relaxado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A todo problema de programação inteira está associado um problema com a mesma função-objetivo e as mesmas restrições, com exceção da condição de variáveis inteiras. </a:t>
            </a:r>
          </a:p>
          <a:p>
            <a:r>
              <a:rPr lang="pt-BR" dirty="0"/>
              <a:t>A esse problema se dá o nome de Problema Relaxado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Solução Gráfica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49489" y="2362201"/>
            <a:ext cx="2806699" cy="3727645"/>
            <a:chOff x="457" y="1477"/>
            <a:chExt cx="1768" cy="2212"/>
          </a:xfrm>
        </p:grpSpPr>
        <p:sp>
          <p:nvSpPr>
            <p:cNvPr id="20529" name="Rectangle 4"/>
            <p:cNvSpPr>
              <a:spLocks noChangeArrowheads="1"/>
            </p:cNvSpPr>
            <p:nvPr/>
          </p:nvSpPr>
          <p:spPr bwMode="auto">
            <a:xfrm>
              <a:off x="1583" y="3422"/>
              <a:ext cx="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530" name="Rectangle 5"/>
            <p:cNvSpPr>
              <a:spLocks noChangeArrowheads="1"/>
            </p:cNvSpPr>
            <p:nvPr/>
          </p:nvSpPr>
          <p:spPr bwMode="auto">
            <a:xfrm>
              <a:off x="1435" y="3422"/>
              <a:ext cx="17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</a:t>
              </a:r>
              <a:endParaRPr lang="en-US"/>
            </a:p>
          </p:txBody>
        </p:sp>
        <p:sp>
          <p:nvSpPr>
            <p:cNvPr id="20531" name="Rectangle 6"/>
            <p:cNvSpPr>
              <a:spLocks noChangeArrowheads="1"/>
            </p:cNvSpPr>
            <p:nvPr/>
          </p:nvSpPr>
          <p:spPr bwMode="auto">
            <a:xfrm>
              <a:off x="1349" y="3422"/>
              <a:ext cx="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532" name="Rectangle 7"/>
            <p:cNvSpPr>
              <a:spLocks noChangeArrowheads="1"/>
            </p:cNvSpPr>
            <p:nvPr/>
          </p:nvSpPr>
          <p:spPr bwMode="auto">
            <a:xfrm>
              <a:off x="1197" y="3422"/>
              <a:ext cx="17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</a:t>
              </a:r>
              <a:endParaRPr lang="en-US"/>
            </a:p>
          </p:txBody>
        </p:sp>
        <p:sp>
          <p:nvSpPr>
            <p:cNvPr id="20533" name="Rectangle 8"/>
            <p:cNvSpPr>
              <a:spLocks noChangeArrowheads="1"/>
            </p:cNvSpPr>
            <p:nvPr/>
          </p:nvSpPr>
          <p:spPr bwMode="auto">
            <a:xfrm>
              <a:off x="1102" y="3422"/>
              <a:ext cx="117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0</a:t>
              </a:r>
              <a:endParaRPr lang="en-US"/>
            </a:p>
          </p:txBody>
        </p:sp>
        <p:sp>
          <p:nvSpPr>
            <p:cNvPr id="20534" name="Rectangle 9"/>
            <p:cNvSpPr>
              <a:spLocks noChangeArrowheads="1"/>
            </p:cNvSpPr>
            <p:nvPr/>
          </p:nvSpPr>
          <p:spPr bwMode="auto">
            <a:xfrm>
              <a:off x="628" y="3422"/>
              <a:ext cx="5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,</a:t>
              </a:r>
              <a:endParaRPr lang="en-US"/>
            </a:p>
          </p:txBody>
        </p:sp>
        <p:sp>
          <p:nvSpPr>
            <p:cNvPr id="20535" name="Rectangle 10"/>
            <p:cNvSpPr>
              <a:spLocks noChangeArrowheads="1"/>
            </p:cNvSpPr>
            <p:nvPr/>
          </p:nvSpPr>
          <p:spPr bwMode="auto">
            <a:xfrm>
              <a:off x="1306" y="3102"/>
              <a:ext cx="117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0</a:t>
              </a:r>
              <a:endParaRPr lang="en-US"/>
            </a:p>
          </p:txBody>
        </p:sp>
        <p:sp>
          <p:nvSpPr>
            <p:cNvPr id="20536" name="Rectangle 11"/>
            <p:cNvSpPr>
              <a:spLocks noChangeArrowheads="1"/>
            </p:cNvSpPr>
            <p:nvPr/>
          </p:nvSpPr>
          <p:spPr bwMode="auto">
            <a:xfrm>
              <a:off x="809" y="3102"/>
              <a:ext cx="117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3</a:t>
              </a:r>
              <a:endParaRPr lang="en-US"/>
            </a:p>
          </p:txBody>
        </p:sp>
        <p:sp>
          <p:nvSpPr>
            <p:cNvPr id="20537" name="Rectangle 12"/>
            <p:cNvSpPr>
              <a:spLocks noChangeArrowheads="1"/>
            </p:cNvSpPr>
            <p:nvPr/>
          </p:nvSpPr>
          <p:spPr bwMode="auto">
            <a:xfrm>
              <a:off x="1593" y="2782"/>
              <a:ext cx="35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135</a:t>
              </a:r>
              <a:endParaRPr lang="en-US"/>
            </a:p>
          </p:txBody>
        </p:sp>
        <p:sp>
          <p:nvSpPr>
            <p:cNvPr id="20538" name="Rectangle 13"/>
            <p:cNvSpPr>
              <a:spLocks noChangeArrowheads="1"/>
            </p:cNvSpPr>
            <p:nvPr/>
          </p:nvSpPr>
          <p:spPr bwMode="auto">
            <a:xfrm>
              <a:off x="1004" y="2782"/>
              <a:ext cx="23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10</a:t>
              </a:r>
              <a:endParaRPr lang="en-US"/>
            </a:p>
          </p:txBody>
        </p:sp>
        <p:sp>
          <p:nvSpPr>
            <p:cNvPr id="20539" name="Rectangle 14"/>
            <p:cNvSpPr>
              <a:spLocks noChangeArrowheads="1"/>
            </p:cNvSpPr>
            <p:nvPr/>
          </p:nvSpPr>
          <p:spPr bwMode="auto">
            <a:xfrm>
              <a:off x="457" y="2782"/>
              <a:ext cx="23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30</a:t>
              </a:r>
              <a:endParaRPr lang="en-US"/>
            </a:p>
          </p:txBody>
        </p:sp>
        <p:sp>
          <p:nvSpPr>
            <p:cNvPr id="20540" name="Rectangle 15"/>
            <p:cNvSpPr>
              <a:spLocks noChangeArrowheads="1"/>
            </p:cNvSpPr>
            <p:nvPr/>
          </p:nvSpPr>
          <p:spPr bwMode="auto">
            <a:xfrm>
              <a:off x="1514" y="2462"/>
              <a:ext cx="35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142</a:t>
              </a:r>
              <a:endParaRPr lang="en-US"/>
            </a:p>
          </p:txBody>
        </p:sp>
        <p:sp>
          <p:nvSpPr>
            <p:cNvPr id="20541" name="Rectangle 16"/>
            <p:cNvSpPr>
              <a:spLocks noChangeArrowheads="1"/>
            </p:cNvSpPr>
            <p:nvPr/>
          </p:nvSpPr>
          <p:spPr bwMode="auto">
            <a:xfrm>
              <a:off x="1030" y="2462"/>
              <a:ext cx="117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6</a:t>
              </a:r>
              <a:endParaRPr lang="en-US"/>
            </a:p>
          </p:txBody>
        </p:sp>
        <p:sp>
          <p:nvSpPr>
            <p:cNvPr id="20542" name="Rectangle 17"/>
            <p:cNvSpPr>
              <a:spLocks noChangeArrowheads="1"/>
            </p:cNvSpPr>
            <p:nvPr/>
          </p:nvSpPr>
          <p:spPr bwMode="auto">
            <a:xfrm>
              <a:off x="464" y="2462"/>
              <a:ext cx="23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20</a:t>
              </a:r>
              <a:endParaRPr lang="en-US"/>
            </a:p>
          </p:txBody>
        </p:sp>
        <p:sp>
          <p:nvSpPr>
            <p:cNvPr id="20543" name="Rectangle 18"/>
            <p:cNvSpPr>
              <a:spLocks noChangeArrowheads="1"/>
            </p:cNvSpPr>
            <p:nvPr/>
          </p:nvSpPr>
          <p:spPr bwMode="auto">
            <a:xfrm>
              <a:off x="1874" y="2142"/>
              <a:ext cx="35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800</a:t>
              </a:r>
              <a:endParaRPr lang="en-US"/>
            </a:p>
          </p:txBody>
        </p:sp>
        <p:sp>
          <p:nvSpPr>
            <p:cNvPr id="20544" name="Rectangle 19"/>
            <p:cNvSpPr>
              <a:spLocks noChangeArrowheads="1"/>
            </p:cNvSpPr>
            <p:nvPr/>
          </p:nvSpPr>
          <p:spPr bwMode="auto">
            <a:xfrm>
              <a:off x="1166" y="2142"/>
              <a:ext cx="35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100</a:t>
              </a:r>
              <a:endParaRPr lang="en-US"/>
            </a:p>
          </p:txBody>
        </p:sp>
        <p:sp>
          <p:nvSpPr>
            <p:cNvPr id="20545" name="Rectangle 20"/>
            <p:cNvSpPr>
              <a:spLocks noChangeArrowheads="1"/>
            </p:cNvSpPr>
            <p:nvPr/>
          </p:nvSpPr>
          <p:spPr bwMode="auto">
            <a:xfrm>
              <a:off x="728" y="2142"/>
              <a:ext cx="117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8</a:t>
              </a:r>
              <a:endParaRPr lang="en-US"/>
            </a:p>
          </p:txBody>
        </p:sp>
        <p:sp>
          <p:nvSpPr>
            <p:cNvPr id="20546" name="Rectangle 21"/>
            <p:cNvSpPr>
              <a:spLocks noChangeArrowheads="1"/>
            </p:cNvSpPr>
            <p:nvPr/>
          </p:nvSpPr>
          <p:spPr bwMode="auto">
            <a:xfrm>
              <a:off x="675" y="2142"/>
              <a:ext cx="5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.</a:t>
              </a:r>
              <a:endParaRPr lang="en-US"/>
            </a:p>
          </p:txBody>
        </p:sp>
        <p:sp>
          <p:nvSpPr>
            <p:cNvPr id="20547" name="Rectangle 22"/>
            <p:cNvSpPr>
              <a:spLocks noChangeArrowheads="1"/>
            </p:cNvSpPr>
            <p:nvPr/>
          </p:nvSpPr>
          <p:spPr bwMode="auto">
            <a:xfrm>
              <a:off x="464" y="2142"/>
              <a:ext cx="23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42</a:t>
              </a:r>
              <a:endParaRPr lang="en-US"/>
            </a:p>
          </p:txBody>
        </p:sp>
        <p:sp>
          <p:nvSpPr>
            <p:cNvPr id="20548" name="Rectangle 23"/>
            <p:cNvSpPr>
              <a:spLocks noChangeArrowheads="1"/>
            </p:cNvSpPr>
            <p:nvPr/>
          </p:nvSpPr>
          <p:spPr bwMode="auto">
            <a:xfrm>
              <a:off x="1689" y="1821"/>
              <a:ext cx="117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5</a:t>
              </a:r>
              <a:endParaRPr lang="en-US"/>
            </a:p>
          </p:txBody>
        </p:sp>
        <p:sp>
          <p:nvSpPr>
            <p:cNvPr id="20549" name="Rectangle 24"/>
            <p:cNvSpPr>
              <a:spLocks noChangeArrowheads="1"/>
            </p:cNvSpPr>
            <p:nvPr/>
          </p:nvSpPr>
          <p:spPr bwMode="auto">
            <a:xfrm>
              <a:off x="682" y="1821"/>
              <a:ext cx="293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</a:t>
              </a:r>
              <a:endParaRPr lang="en-US"/>
            </a:p>
          </p:txBody>
        </p:sp>
        <p:sp>
          <p:nvSpPr>
            <p:cNvPr id="20550" name="Rectangle 25"/>
            <p:cNvSpPr>
              <a:spLocks noChangeArrowheads="1"/>
            </p:cNvSpPr>
            <p:nvPr/>
          </p:nvSpPr>
          <p:spPr bwMode="auto">
            <a:xfrm>
              <a:off x="649" y="1821"/>
              <a:ext cx="5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.</a:t>
              </a:r>
              <a:endParaRPr lang="en-US"/>
            </a:p>
          </p:txBody>
        </p:sp>
        <p:sp>
          <p:nvSpPr>
            <p:cNvPr id="20551" name="Rectangle 26"/>
            <p:cNvSpPr>
              <a:spLocks noChangeArrowheads="1"/>
            </p:cNvSpPr>
            <p:nvPr/>
          </p:nvSpPr>
          <p:spPr bwMode="auto">
            <a:xfrm>
              <a:off x="546" y="1821"/>
              <a:ext cx="5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.</a:t>
              </a:r>
              <a:endParaRPr lang="en-US"/>
            </a:p>
          </p:txBody>
        </p:sp>
        <p:sp>
          <p:nvSpPr>
            <p:cNvPr id="20552" name="Rectangle 27"/>
            <p:cNvSpPr>
              <a:spLocks noChangeArrowheads="1"/>
            </p:cNvSpPr>
            <p:nvPr/>
          </p:nvSpPr>
          <p:spPr bwMode="auto">
            <a:xfrm>
              <a:off x="1426" y="1501"/>
              <a:ext cx="117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6</a:t>
              </a:r>
              <a:endParaRPr lang="en-US"/>
            </a:p>
          </p:txBody>
        </p:sp>
        <p:sp>
          <p:nvSpPr>
            <p:cNvPr id="20553" name="Rectangle 28"/>
            <p:cNvSpPr>
              <a:spLocks noChangeArrowheads="1"/>
            </p:cNvSpPr>
            <p:nvPr/>
          </p:nvSpPr>
          <p:spPr bwMode="auto">
            <a:xfrm>
              <a:off x="863" y="1501"/>
              <a:ext cx="23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18</a:t>
              </a:r>
              <a:endParaRPr lang="en-US"/>
            </a:p>
          </p:txBody>
        </p:sp>
        <p:sp>
          <p:nvSpPr>
            <p:cNvPr id="20554" name="Rectangle 29"/>
            <p:cNvSpPr>
              <a:spLocks noChangeArrowheads="1"/>
            </p:cNvSpPr>
            <p:nvPr/>
          </p:nvSpPr>
          <p:spPr bwMode="auto">
            <a:xfrm>
              <a:off x="837" y="1501"/>
              <a:ext cx="5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/>
                <a:t> </a:t>
              </a:r>
              <a:endParaRPr lang="en-US" dirty="0"/>
            </a:p>
          </p:txBody>
        </p:sp>
        <p:sp>
          <p:nvSpPr>
            <p:cNvPr id="20555" name="Rectangle 30"/>
            <p:cNvSpPr>
              <a:spLocks noChangeArrowheads="1"/>
            </p:cNvSpPr>
            <p:nvPr/>
          </p:nvSpPr>
          <p:spPr bwMode="auto">
            <a:xfrm>
              <a:off x="812" y="3552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/>
            </a:p>
          </p:txBody>
        </p:sp>
        <p:sp>
          <p:nvSpPr>
            <p:cNvPr id="20556" name="Rectangle 31"/>
            <p:cNvSpPr>
              <a:spLocks noChangeArrowheads="1"/>
            </p:cNvSpPr>
            <p:nvPr/>
          </p:nvSpPr>
          <p:spPr bwMode="auto">
            <a:xfrm>
              <a:off x="555" y="3552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/>
            </a:p>
          </p:txBody>
        </p:sp>
        <p:sp>
          <p:nvSpPr>
            <p:cNvPr id="20557" name="Rectangle 32"/>
            <p:cNvSpPr>
              <a:spLocks noChangeArrowheads="1"/>
            </p:cNvSpPr>
            <p:nvPr/>
          </p:nvSpPr>
          <p:spPr bwMode="auto">
            <a:xfrm>
              <a:off x="1017" y="3232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/>
            </a:p>
          </p:txBody>
        </p:sp>
        <p:sp>
          <p:nvSpPr>
            <p:cNvPr id="20558" name="Rectangle 33"/>
            <p:cNvSpPr>
              <a:spLocks noChangeArrowheads="1"/>
            </p:cNvSpPr>
            <p:nvPr/>
          </p:nvSpPr>
          <p:spPr bwMode="auto">
            <a:xfrm>
              <a:off x="555" y="3232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/>
            </a:p>
          </p:txBody>
        </p:sp>
        <p:sp>
          <p:nvSpPr>
            <p:cNvPr id="20559" name="Rectangle 34"/>
            <p:cNvSpPr>
              <a:spLocks noChangeArrowheads="1"/>
            </p:cNvSpPr>
            <p:nvPr/>
          </p:nvSpPr>
          <p:spPr bwMode="auto">
            <a:xfrm>
              <a:off x="1323" y="2912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/>
            </a:p>
          </p:txBody>
        </p:sp>
        <p:sp>
          <p:nvSpPr>
            <p:cNvPr id="20560" name="Rectangle 35"/>
            <p:cNvSpPr>
              <a:spLocks noChangeArrowheads="1"/>
            </p:cNvSpPr>
            <p:nvPr/>
          </p:nvSpPr>
          <p:spPr bwMode="auto">
            <a:xfrm>
              <a:off x="763" y="2912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/>
            </a:p>
          </p:txBody>
        </p:sp>
        <p:sp>
          <p:nvSpPr>
            <p:cNvPr id="20561" name="Rectangle 36"/>
            <p:cNvSpPr>
              <a:spLocks noChangeArrowheads="1"/>
            </p:cNvSpPr>
            <p:nvPr/>
          </p:nvSpPr>
          <p:spPr bwMode="auto">
            <a:xfrm>
              <a:off x="1244" y="2592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/>
            </a:p>
          </p:txBody>
        </p:sp>
        <p:sp>
          <p:nvSpPr>
            <p:cNvPr id="20562" name="Rectangle 37"/>
            <p:cNvSpPr>
              <a:spLocks noChangeArrowheads="1"/>
            </p:cNvSpPr>
            <p:nvPr/>
          </p:nvSpPr>
          <p:spPr bwMode="auto">
            <a:xfrm>
              <a:off x="770" y="2592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/>
            </a:p>
          </p:txBody>
        </p:sp>
        <p:sp>
          <p:nvSpPr>
            <p:cNvPr id="20563" name="Rectangle 38"/>
            <p:cNvSpPr>
              <a:spLocks noChangeArrowheads="1"/>
            </p:cNvSpPr>
            <p:nvPr/>
          </p:nvSpPr>
          <p:spPr bwMode="auto">
            <a:xfrm>
              <a:off x="1591" y="2271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/>
            </a:p>
          </p:txBody>
        </p:sp>
        <p:sp>
          <p:nvSpPr>
            <p:cNvPr id="20564" name="Rectangle 39"/>
            <p:cNvSpPr>
              <a:spLocks noChangeArrowheads="1"/>
            </p:cNvSpPr>
            <p:nvPr/>
          </p:nvSpPr>
          <p:spPr bwMode="auto">
            <a:xfrm>
              <a:off x="925" y="2271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/>
            </a:p>
          </p:txBody>
        </p:sp>
        <p:sp>
          <p:nvSpPr>
            <p:cNvPr id="20565" name="Rectangle 40"/>
            <p:cNvSpPr>
              <a:spLocks noChangeArrowheads="1"/>
            </p:cNvSpPr>
            <p:nvPr/>
          </p:nvSpPr>
          <p:spPr bwMode="auto">
            <a:xfrm>
              <a:off x="1403" y="1951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/>
            </a:p>
          </p:txBody>
        </p:sp>
        <p:sp>
          <p:nvSpPr>
            <p:cNvPr id="20566" name="Rectangle 41"/>
            <p:cNvSpPr>
              <a:spLocks noChangeArrowheads="1"/>
            </p:cNvSpPr>
            <p:nvPr/>
          </p:nvSpPr>
          <p:spPr bwMode="auto">
            <a:xfrm>
              <a:off x="1034" y="1951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/>
            </a:p>
          </p:txBody>
        </p:sp>
        <p:sp>
          <p:nvSpPr>
            <p:cNvPr id="20567" name="Rectangle 42"/>
            <p:cNvSpPr>
              <a:spLocks noChangeArrowheads="1"/>
            </p:cNvSpPr>
            <p:nvPr/>
          </p:nvSpPr>
          <p:spPr bwMode="auto">
            <a:xfrm>
              <a:off x="1640" y="1631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/>
            </a:p>
          </p:txBody>
        </p:sp>
        <p:sp>
          <p:nvSpPr>
            <p:cNvPr id="20568" name="Rectangle 43"/>
            <p:cNvSpPr>
              <a:spLocks noChangeArrowheads="1"/>
            </p:cNvSpPr>
            <p:nvPr/>
          </p:nvSpPr>
          <p:spPr bwMode="auto">
            <a:xfrm>
              <a:off x="1166" y="1631"/>
              <a:ext cx="6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/>
            </a:p>
          </p:txBody>
        </p:sp>
        <p:sp>
          <p:nvSpPr>
            <p:cNvPr id="20569" name="Rectangle 44"/>
            <p:cNvSpPr>
              <a:spLocks noChangeArrowheads="1"/>
            </p:cNvSpPr>
            <p:nvPr/>
          </p:nvSpPr>
          <p:spPr bwMode="auto">
            <a:xfrm>
              <a:off x="940" y="3398"/>
              <a:ext cx="114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³</a:t>
              </a:r>
              <a:endParaRPr lang="en-US"/>
            </a:p>
          </p:txBody>
        </p:sp>
        <p:sp>
          <p:nvSpPr>
            <p:cNvPr id="20570" name="Rectangle 45"/>
            <p:cNvSpPr>
              <a:spLocks noChangeArrowheads="1"/>
            </p:cNvSpPr>
            <p:nvPr/>
          </p:nvSpPr>
          <p:spPr bwMode="auto">
            <a:xfrm>
              <a:off x="1145" y="3078"/>
              <a:ext cx="11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£</a:t>
              </a:r>
              <a:endParaRPr lang="en-US"/>
            </a:p>
          </p:txBody>
        </p:sp>
        <p:sp>
          <p:nvSpPr>
            <p:cNvPr id="20571" name="Rectangle 46"/>
            <p:cNvSpPr>
              <a:spLocks noChangeArrowheads="1"/>
            </p:cNvSpPr>
            <p:nvPr/>
          </p:nvSpPr>
          <p:spPr bwMode="auto">
            <a:xfrm>
              <a:off x="664" y="3078"/>
              <a:ext cx="11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20572" name="Rectangle 47"/>
            <p:cNvSpPr>
              <a:spLocks noChangeArrowheads="1"/>
            </p:cNvSpPr>
            <p:nvPr/>
          </p:nvSpPr>
          <p:spPr bwMode="auto">
            <a:xfrm>
              <a:off x="1451" y="2758"/>
              <a:ext cx="114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³</a:t>
              </a:r>
              <a:endParaRPr lang="en-US"/>
            </a:p>
          </p:txBody>
        </p:sp>
        <p:sp>
          <p:nvSpPr>
            <p:cNvPr id="20573" name="Rectangle 48"/>
            <p:cNvSpPr>
              <a:spLocks noChangeArrowheads="1"/>
            </p:cNvSpPr>
            <p:nvPr/>
          </p:nvSpPr>
          <p:spPr bwMode="auto">
            <a:xfrm>
              <a:off x="872" y="2758"/>
              <a:ext cx="114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0574" name="Rectangle 49"/>
            <p:cNvSpPr>
              <a:spLocks noChangeArrowheads="1"/>
            </p:cNvSpPr>
            <p:nvPr/>
          </p:nvSpPr>
          <p:spPr bwMode="auto">
            <a:xfrm>
              <a:off x="1372" y="2438"/>
              <a:ext cx="114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£</a:t>
              </a:r>
              <a:endParaRPr lang="en-US"/>
            </a:p>
          </p:txBody>
        </p:sp>
        <p:sp>
          <p:nvSpPr>
            <p:cNvPr id="20575" name="Rectangle 50"/>
            <p:cNvSpPr>
              <a:spLocks noChangeArrowheads="1"/>
            </p:cNvSpPr>
            <p:nvPr/>
          </p:nvSpPr>
          <p:spPr bwMode="auto">
            <a:xfrm>
              <a:off x="879" y="2438"/>
              <a:ext cx="114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0576" name="Rectangle 51"/>
            <p:cNvSpPr>
              <a:spLocks noChangeArrowheads="1"/>
            </p:cNvSpPr>
            <p:nvPr/>
          </p:nvSpPr>
          <p:spPr bwMode="auto">
            <a:xfrm>
              <a:off x="1719" y="2118"/>
              <a:ext cx="11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£</a:t>
              </a:r>
              <a:endParaRPr lang="en-US"/>
            </a:p>
          </p:txBody>
        </p:sp>
        <p:sp>
          <p:nvSpPr>
            <p:cNvPr id="20577" name="Rectangle 52"/>
            <p:cNvSpPr>
              <a:spLocks noChangeArrowheads="1"/>
            </p:cNvSpPr>
            <p:nvPr/>
          </p:nvSpPr>
          <p:spPr bwMode="auto">
            <a:xfrm>
              <a:off x="1034" y="2118"/>
              <a:ext cx="11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0578" name="Rectangle 53"/>
            <p:cNvSpPr>
              <a:spLocks noChangeArrowheads="1"/>
            </p:cNvSpPr>
            <p:nvPr/>
          </p:nvSpPr>
          <p:spPr bwMode="auto">
            <a:xfrm>
              <a:off x="1531" y="1797"/>
              <a:ext cx="114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³</a:t>
              </a:r>
              <a:endParaRPr lang="en-US"/>
            </a:p>
          </p:txBody>
        </p:sp>
        <p:sp>
          <p:nvSpPr>
            <p:cNvPr id="20579" name="Rectangle 54"/>
            <p:cNvSpPr>
              <a:spLocks noChangeArrowheads="1"/>
            </p:cNvSpPr>
            <p:nvPr/>
          </p:nvSpPr>
          <p:spPr bwMode="auto">
            <a:xfrm>
              <a:off x="1142" y="1797"/>
              <a:ext cx="114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0580" name="Rectangle 55"/>
            <p:cNvSpPr>
              <a:spLocks noChangeArrowheads="1"/>
            </p:cNvSpPr>
            <p:nvPr/>
          </p:nvSpPr>
          <p:spPr bwMode="auto">
            <a:xfrm>
              <a:off x="1274" y="1477"/>
              <a:ext cx="114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0581" name="Rectangle 56"/>
            <p:cNvSpPr>
              <a:spLocks noChangeArrowheads="1"/>
            </p:cNvSpPr>
            <p:nvPr/>
          </p:nvSpPr>
          <p:spPr bwMode="auto">
            <a:xfrm>
              <a:off x="717" y="3422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82" name="Rectangle 57"/>
            <p:cNvSpPr>
              <a:spLocks noChangeArrowheads="1"/>
            </p:cNvSpPr>
            <p:nvPr/>
          </p:nvSpPr>
          <p:spPr bwMode="auto">
            <a:xfrm>
              <a:off x="474" y="3422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83" name="Rectangle 58"/>
            <p:cNvSpPr>
              <a:spLocks noChangeArrowheads="1"/>
            </p:cNvSpPr>
            <p:nvPr/>
          </p:nvSpPr>
          <p:spPr bwMode="auto">
            <a:xfrm>
              <a:off x="921" y="3102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84" name="Rectangle 59"/>
            <p:cNvSpPr>
              <a:spLocks noChangeArrowheads="1"/>
            </p:cNvSpPr>
            <p:nvPr/>
          </p:nvSpPr>
          <p:spPr bwMode="auto">
            <a:xfrm>
              <a:off x="474" y="3102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85" name="Rectangle 60"/>
            <p:cNvSpPr>
              <a:spLocks noChangeArrowheads="1"/>
            </p:cNvSpPr>
            <p:nvPr/>
          </p:nvSpPr>
          <p:spPr bwMode="auto">
            <a:xfrm>
              <a:off x="1228" y="2782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86" name="Rectangle 61"/>
            <p:cNvSpPr>
              <a:spLocks noChangeArrowheads="1"/>
            </p:cNvSpPr>
            <p:nvPr/>
          </p:nvSpPr>
          <p:spPr bwMode="auto">
            <a:xfrm>
              <a:off x="682" y="2782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87" name="Rectangle 62"/>
            <p:cNvSpPr>
              <a:spLocks noChangeArrowheads="1"/>
            </p:cNvSpPr>
            <p:nvPr/>
          </p:nvSpPr>
          <p:spPr bwMode="auto">
            <a:xfrm>
              <a:off x="1149" y="2462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88" name="Rectangle 63"/>
            <p:cNvSpPr>
              <a:spLocks noChangeArrowheads="1"/>
            </p:cNvSpPr>
            <p:nvPr/>
          </p:nvSpPr>
          <p:spPr bwMode="auto">
            <a:xfrm>
              <a:off x="688" y="2462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89" name="Rectangle 64"/>
            <p:cNvSpPr>
              <a:spLocks noChangeArrowheads="1"/>
            </p:cNvSpPr>
            <p:nvPr/>
          </p:nvSpPr>
          <p:spPr bwMode="auto">
            <a:xfrm>
              <a:off x="1495" y="2142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90" name="Rectangle 65"/>
            <p:cNvSpPr>
              <a:spLocks noChangeArrowheads="1"/>
            </p:cNvSpPr>
            <p:nvPr/>
          </p:nvSpPr>
          <p:spPr bwMode="auto">
            <a:xfrm>
              <a:off x="843" y="2142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91" name="Rectangle 66"/>
            <p:cNvSpPr>
              <a:spLocks noChangeArrowheads="1"/>
            </p:cNvSpPr>
            <p:nvPr/>
          </p:nvSpPr>
          <p:spPr bwMode="auto">
            <a:xfrm>
              <a:off x="1307" y="1821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92" name="Rectangle 67"/>
            <p:cNvSpPr>
              <a:spLocks noChangeArrowheads="1"/>
            </p:cNvSpPr>
            <p:nvPr/>
          </p:nvSpPr>
          <p:spPr bwMode="auto">
            <a:xfrm>
              <a:off x="952" y="1821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93" name="Rectangle 68"/>
            <p:cNvSpPr>
              <a:spLocks noChangeArrowheads="1"/>
            </p:cNvSpPr>
            <p:nvPr/>
          </p:nvSpPr>
          <p:spPr bwMode="auto">
            <a:xfrm>
              <a:off x="586" y="1821"/>
              <a:ext cx="5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t</a:t>
              </a:r>
              <a:endParaRPr lang="en-US"/>
            </a:p>
          </p:txBody>
        </p:sp>
        <p:sp>
          <p:nvSpPr>
            <p:cNvPr id="20594" name="Rectangle 69"/>
            <p:cNvSpPr>
              <a:spLocks noChangeArrowheads="1"/>
            </p:cNvSpPr>
            <p:nvPr/>
          </p:nvSpPr>
          <p:spPr bwMode="auto">
            <a:xfrm>
              <a:off x="467" y="1821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s</a:t>
              </a:r>
              <a:endParaRPr lang="en-US"/>
            </a:p>
          </p:txBody>
        </p:sp>
        <p:sp>
          <p:nvSpPr>
            <p:cNvPr id="20595" name="Rectangle 70"/>
            <p:cNvSpPr>
              <a:spLocks noChangeArrowheads="1"/>
            </p:cNvSpPr>
            <p:nvPr/>
          </p:nvSpPr>
          <p:spPr bwMode="auto">
            <a:xfrm>
              <a:off x="1545" y="1501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96" name="Rectangle 71"/>
            <p:cNvSpPr>
              <a:spLocks noChangeArrowheads="1"/>
            </p:cNvSpPr>
            <p:nvPr/>
          </p:nvSpPr>
          <p:spPr bwMode="auto">
            <a:xfrm>
              <a:off x="1084" y="1501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/>
            </a:p>
          </p:txBody>
        </p:sp>
        <p:sp>
          <p:nvSpPr>
            <p:cNvPr id="20597" name="Rectangle 72"/>
            <p:cNvSpPr>
              <a:spLocks noChangeArrowheads="1"/>
            </p:cNvSpPr>
            <p:nvPr/>
          </p:nvSpPr>
          <p:spPr bwMode="auto">
            <a:xfrm>
              <a:off x="467" y="1501"/>
              <a:ext cx="397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 dirty="0"/>
                <a:t>Max</a:t>
              </a:r>
              <a:endParaRPr lang="en-US" dirty="0"/>
            </a:p>
          </p:txBody>
        </p:sp>
      </p:grpSp>
      <p:sp>
        <p:nvSpPr>
          <p:cNvPr id="20484" name="Rectangle 73"/>
          <p:cNvSpPr>
            <a:spLocks noChangeArrowheads="1"/>
          </p:cNvSpPr>
          <p:nvPr/>
        </p:nvSpPr>
        <p:spPr bwMode="auto">
          <a:xfrm>
            <a:off x="5446714" y="4267200"/>
            <a:ext cx="333375" cy="27463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485" name="Rectangle 74"/>
          <p:cNvSpPr>
            <a:spLocks noChangeArrowheads="1"/>
          </p:cNvSpPr>
          <p:nvPr/>
        </p:nvSpPr>
        <p:spPr bwMode="auto">
          <a:xfrm>
            <a:off x="7751764" y="6400800"/>
            <a:ext cx="333375" cy="27463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486" name="Text Box 75"/>
          <p:cNvSpPr txBox="1">
            <a:spLocks noChangeArrowheads="1"/>
          </p:cNvSpPr>
          <p:nvPr/>
        </p:nvSpPr>
        <p:spPr bwMode="auto">
          <a:xfrm>
            <a:off x="4616450" y="2903022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>
                <a:solidFill>
                  <a:srgbClr val="FF3300"/>
                </a:solidFill>
              </a:rPr>
              <a:t>(1)</a:t>
            </a:r>
          </a:p>
        </p:txBody>
      </p:sp>
      <p:sp>
        <p:nvSpPr>
          <p:cNvPr id="20487" name="Text Box 76"/>
          <p:cNvSpPr txBox="1">
            <a:spLocks noChangeArrowheads="1"/>
          </p:cNvSpPr>
          <p:nvPr/>
        </p:nvSpPr>
        <p:spPr bwMode="auto">
          <a:xfrm>
            <a:off x="5080000" y="3472934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>
                <a:solidFill>
                  <a:srgbClr val="FF3300"/>
                </a:solidFill>
              </a:rPr>
              <a:t>(2)</a:t>
            </a:r>
          </a:p>
        </p:txBody>
      </p:sp>
      <p:sp>
        <p:nvSpPr>
          <p:cNvPr id="20488" name="Text Box 77"/>
          <p:cNvSpPr txBox="1">
            <a:spLocks noChangeArrowheads="1"/>
          </p:cNvSpPr>
          <p:nvPr/>
        </p:nvSpPr>
        <p:spPr bwMode="auto">
          <a:xfrm>
            <a:off x="4575175" y="4023797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>
                <a:solidFill>
                  <a:srgbClr val="FF3300"/>
                </a:solidFill>
              </a:rPr>
              <a:t>(3)</a:t>
            </a:r>
          </a:p>
        </p:txBody>
      </p:sp>
      <p:sp>
        <p:nvSpPr>
          <p:cNvPr id="20489" name="Text Box 78"/>
          <p:cNvSpPr txBox="1">
            <a:spLocks noChangeArrowheads="1"/>
          </p:cNvSpPr>
          <p:nvPr/>
        </p:nvSpPr>
        <p:spPr bwMode="auto">
          <a:xfrm>
            <a:off x="4662488" y="4574659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>
                <a:solidFill>
                  <a:srgbClr val="FF3300"/>
                </a:solidFill>
              </a:rPr>
              <a:t>(4)</a:t>
            </a:r>
          </a:p>
        </p:txBody>
      </p:sp>
      <p:sp>
        <p:nvSpPr>
          <p:cNvPr id="20490" name="Text Box 79"/>
          <p:cNvSpPr txBox="1">
            <a:spLocks noChangeArrowheads="1"/>
          </p:cNvSpPr>
          <p:nvPr/>
        </p:nvSpPr>
        <p:spPr bwMode="auto">
          <a:xfrm>
            <a:off x="3825875" y="5125522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>
                <a:solidFill>
                  <a:srgbClr val="FF3300"/>
                </a:solidFill>
              </a:rPr>
              <a:t>(5)</a:t>
            </a:r>
          </a:p>
        </p:txBody>
      </p:sp>
      <p:pic>
        <p:nvPicPr>
          <p:cNvPr id="20491" name="Picture 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274888"/>
            <a:ext cx="4413250" cy="3897312"/>
          </a:xfrm>
          <a:prstGeom prst="rect">
            <a:avLst/>
          </a:prstGeom>
          <a:solidFill>
            <a:srgbClr val="F7FFEF"/>
          </a:solidFill>
          <a:ln w="28575">
            <a:noFill/>
            <a:miter lim="800000"/>
            <a:headEnd/>
            <a:tailEnd/>
          </a:ln>
        </p:spPr>
      </p:pic>
      <p:sp>
        <p:nvSpPr>
          <p:cNvPr id="20492" name="Freeform 81"/>
          <p:cNvSpPr>
            <a:spLocks/>
          </p:cNvSpPr>
          <p:nvPr/>
        </p:nvSpPr>
        <p:spPr bwMode="auto">
          <a:xfrm>
            <a:off x="7024689" y="3317875"/>
            <a:ext cx="1906587" cy="1976438"/>
          </a:xfrm>
          <a:custGeom>
            <a:avLst/>
            <a:gdLst>
              <a:gd name="T0" fmla="*/ 0 w 1428"/>
              <a:gd name="T1" fmla="*/ 0 h 1446"/>
              <a:gd name="T2" fmla="*/ 1080 w 1428"/>
              <a:gd name="T3" fmla="*/ 348 h 1446"/>
              <a:gd name="T4" fmla="*/ 1428 w 1428"/>
              <a:gd name="T5" fmla="*/ 1248 h 1446"/>
              <a:gd name="T6" fmla="*/ 630 w 1428"/>
              <a:gd name="T7" fmla="*/ 1446 h 1446"/>
              <a:gd name="T8" fmla="*/ 0 w 1428"/>
              <a:gd name="T9" fmla="*/ 0 h 1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8"/>
              <a:gd name="T16" fmla="*/ 0 h 1446"/>
              <a:gd name="T17" fmla="*/ 1428 w 1428"/>
              <a:gd name="T18" fmla="*/ 1446 h 14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8" h="1446">
                <a:moveTo>
                  <a:pt x="0" y="0"/>
                </a:moveTo>
                <a:lnTo>
                  <a:pt x="1080" y="348"/>
                </a:lnTo>
                <a:lnTo>
                  <a:pt x="1428" y="1248"/>
                </a:lnTo>
                <a:lnTo>
                  <a:pt x="63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solidFill>
              <a:srgbClr val="6633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3" name="Line 106"/>
          <p:cNvSpPr>
            <a:spLocks noChangeShapeType="1"/>
          </p:cNvSpPr>
          <p:nvPr/>
        </p:nvSpPr>
        <p:spPr bwMode="auto">
          <a:xfrm flipV="1">
            <a:off x="6246814" y="3925889"/>
            <a:ext cx="206375" cy="21113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4" name="Line 107"/>
          <p:cNvSpPr>
            <a:spLocks noChangeShapeType="1"/>
          </p:cNvSpPr>
          <p:nvPr/>
        </p:nvSpPr>
        <p:spPr bwMode="auto">
          <a:xfrm flipH="1" flipV="1">
            <a:off x="9410701" y="4572000"/>
            <a:ext cx="123825" cy="28575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5" name="Line 108"/>
          <p:cNvSpPr>
            <a:spLocks noChangeShapeType="1"/>
          </p:cNvSpPr>
          <p:nvPr/>
        </p:nvSpPr>
        <p:spPr bwMode="auto">
          <a:xfrm flipH="1">
            <a:off x="6553200" y="3200401"/>
            <a:ext cx="146050" cy="37306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6" name="Line 109"/>
          <p:cNvSpPr>
            <a:spLocks noChangeShapeType="1"/>
          </p:cNvSpPr>
          <p:nvPr/>
        </p:nvSpPr>
        <p:spPr bwMode="auto">
          <a:xfrm flipV="1">
            <a:off x="6816726" y="2693989"/>
            <a:ext cx="231775" cy="1365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7" name="Line 110"/>
          <p:cNvSpPr>
            <a:spLocks noChangeShapeType="1"/>
          </p:cNvSpPr>
          <p:nvPr/>
        </p:nvSpPr>
        <p:spPr bwMode="auto">
          <a:xfrm flipH="1">
            <a:off x="7739064" y="2819401"/>
            <a:ext cx="327025" cy="13811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8" name="Text Box 111"/>
          <p:cNvSpPr txBox="1">
            <a:spLocks noChangeArrowheads="1"/>
          </p:cNvSpPr>
          <p:nvPr/>
        </p:nvSpPr>
        <p:spPr bwMode="auto">
          <a:xfrm>
            <a:off x="6303963" y="3976172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>
                <a:solidFill>
                  <a:srgbClr val="FF3300"/>
                </a:solidFill>
              </a:rPr>
              <a:t>(1)</a:t>
            </a:r>
          </a:p>
        </p:txBody>
      </p:sp>
      <p:sp>
        <p:nvSpPr>
          <p:cNvPr id="20499" name="Text Box 112"/>
          <p:cNvSpPr txBox="1">
            <a:spLocks noChangeArrowheads="1"/>
          </p:cNvSpPr>
          <p:nvPr/>
        </p:nvSpPr>
        <p:spPr bwMode="auto">
          <a:xfrm>
            <a:off x="6162675" y="3045897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>
                <a:solidFill>
                  <a:srgbClr val="FF3300"/>
                </a:solidFill>
              </a:rPr>
              <a:t>(2)</a:t>
            </a:r>
          </a:p>
        </p:txBody>
      </p:sp>
      <p:sp>
        <p:nvSpPr>
          <p:cNvPr id="20500" name="Text Box 113"/>
          <p:cNvSpPr txBox="1">
            <a:spLocks noChangeArrowheads="1"/>
          </p:cNvSpPr>
          <p:nvPr/>
        </p:nvSpPr>
        <p:spPr bwMode="auto">
          <a:xfrm>
            <a:off x="7799388" y="2898259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>
                <a:solidFill>
                  <a:srgbClr val="FF3300"/>
                </a:solidFill>
              </a:rPr>
              <a:t>(3)</a:t>
            </a:r>
          </a:p>
        </p:txBody>
      </p:sp>
      <p:sp>
        <p:nvSpPr>
          <p:cNvPr id="20501" name="Text Box 114"/>
          <p:cNvSpPr txBox="1">
            <a:spLocks noChangeArrowheads="1"/>
          </p:cNvSpPr>
          <p:nvPr/>
        </p:nvSpPr>
        <p:spPr bwMode="auto">
          <a:xfrm>
            <a:off x="6588125" y="2317234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>
                <a:solidFill>
                  <a:srgbClr val="FF3300"/>
                </a:solidFill>
              </a:rPr>
              <a:t>(4)</a:t>
            </a:r>
          </a:p>
        </p:txBody>
      </p:sp>
      <p:sp>
        <p:nvSpPr>
          <p:cNvPr id="20502" name="Text Box 115"/>
          <p:cNvSpPr txBox="1">
            <a:spLocks noChangeArrowheads="1"/>
          </p:cNvSpPr>
          <p:nvPr/>
        </p:nvSpPr>
        <p:spPr bwMode="auto">
          <a:xfrm>
            <a:off x="9561513" y="4688959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>
                <a:solidFill>
                  <a:srgbClr val="FF3300"/>
                </a:solidFill>
              </a:rPr>
              <a:t>(5)</a:t>
            </a:r>
          </a:p>
        </p:txBody>
      </p: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3771901" y="2057401"/>
            <a:ext cx="6283325" cy="4068763"/>
            <a:chOff x="1416" y="1296"/>
            <a:chExt cx="3958" cy="2563"/>
          </a:xfrm>
        </p:grpSpPr>
        <p:sp>
          <p:nvSpPr>
            <p:cNvPr id="20504" name="Line 82"/>
            <p:cNvSpPr>
              <a:spLocks noChangeShapeType="1"/>
            </p:cNvSpPr>
            <p:nvPr/>
          </p:nvSpPr>
          <p:spPr bwMode="auto">
            <a:xfrm flipV="1">
              <a:off x="2738" y="2535"/>
              <a:ext cx="2634" cy="0"/>
            </a:xfrm>
            <a:prstGeom prst="line">
              <a:avLst/>
            </a:prstGeom>
            <a:noFill/>
            <a:ln w="28575" cap="rnd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05" name="Line 83"/>
            <p:cNvSpPr>
              <a:spLocks noChangeShapeType="1"/>
            </p:cNvSpPr>
            <p:nvPr/>
          </p:nvSpPr>
          <p:spPr bwMode="auto">
            <a:xfrm flipV="1">
              <a:off x="2741" y="2323"/>
              <a:ext cx="2633" cy="0"/>
            </a:xfrm>
            <a:prstGeom prst="line">
              <a:avLst/>
            </a:prstGeom>
            <a:noFill/>
            <a:ln w="28575" cap="rnd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06" name="Line 84"/>
            <p:cNvSpPr>
              <a:spLocks noChangeShapeType="1"/>
            </p:cNvSpPr>
            <p:nvPr/>
          </p:nvSpPr>
          <p:spPr bwMode="auto">
            <a:xfrm flipV="1">
              <a:off x="2741" y="2104"/>
              <a:ext cx="2633" cy="0"/>
            </a:xfrm>
            <a:prstGeom prst="line">
              <a:avLst/>
            </a:prstGeom>
            <a:noFill/>
            <a:ln w="28575" cap="rnd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07" name="Line 85"/>
            <p:cNvSpPr>
              <a:spLocks noChangeShapeType="1"/>
            </p:cNvSpPr>
            <p:nvPr/>
          </p:nvSpPr>
          <p:spPr bwMode="auto">
            <a:xfrm flipV="1">
              <a:off x="2741" y="2752"/>
              <a:ext cx="2633" cy="0"/>
            </a:xfrm>
            <a:prstGeom prst="line">
              <a:avLst/>
            </a:prstGeom>
            <a:noFill/>
            <a:ln w="28575" cap="rnd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08" name="Line 86"/>
            <p:cNvSpPr>
              <a:spLocks noChangeShapeType="1"/>
            </p:cNvSpPr>
            <p:nvPr/>
          </p:nvSpPr>
          <p:spPr bwMode="auto">
            <a:xfrm flipV="1">
              <a:off x="2741" y="2974"/>
              <a:ext cx="2633" cy="0"/>
            </a:xfrm>
            <a:prstGeom prst="line">
              <a:avLst/>
            </a:prstGeom>
            <a:noFill/>
            <a:ln w="28575" cap="rnd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09" name="Line 87"/>
            <p:cNvSpPr>
              <a:spLocks noChangeShapeType="1"/>
            </p:cNvSpPr>
            <p:nvPr/>
          </p:nvSpPr>
          <p:spPr bwMode="auto">
            <a:xfrm flipV="1">
              <a:off x="2741" y="3197"/>
              <a:ext cx="2633" cy="0"/>
            </a:xfrm>
            <a:prstGeom prst="line">
              <a:avLst/>
            </a:prstGeom>
            <a:noFill/>
            <a:ln w="28575" cap="rnd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10" name="Line 88"/>
            <p:cNvSpPr>
              <a:spLocks noChangeShapeType="1"/>
            </p:cNvSpPr>
            <p:nvPr/>
          </p:nvSpPr>
          <p:spPr bwMode="auto">
            <a:xfrm flipV="1">
              <a:off x="2741" y="3411"/>
              <a:ext cx="2633" cy="0"/>
            </a:xfrm>
            <a:prstGeom prst="line">
              <a:avLst/>
            </a:prstGeom>
            <a:noFill/>
            <a:ln w="28575" cap="rnd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11" name="Line 89"/>
            <p:cNvSpPr>
              <a:spLocks noChangeShapeType="1"/>
            </p:cNvSpPr>
            <p:nvPr/>
          </p:nvSpPr>
          <p:spPr bwMode="auto">
            <a:xfrm>
              <a:off x="3428" y="1314"/>
              <a:ext cx="0" cy="2545"/>
            </a:xfrm>
            <a:prstGeom prst="line">
              <a:avLst/>
            </a:prstGeom>
            <a:noFill/>
            <a:ln w="28575" cap="rnd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12" name="Line 90"/>
            <p:cNvSpPr>
              <a:spLocks noChangeShapeType="1"/>
            </p:cNvSpPr>
            <p:nvPr/>
          </p:nvSpPr>
          <p:spPr bwMode="auto">
            <a:xfrm>
              <a:off x="3690" y="1304"/>
              <a:ext cx="0" cy="2544"/>
            </a:xfrm>
            <a:prstGeom prst="line">
              <a:avLst/>
            </a:prstGeom>
            <a:noFill/>
            <a:ln w="28575" cap="rnd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13" name="Line 91"/>
            <p:cNvSpPr>
              <a:spLocks noChangeShapeType="1"/>
            </p:cNvSpPr>
            <p:nvPr/>
          </p:nvSpPr>
          <p:spPr bwMode="auto">
            <a:xfrm>
              <a:off x="3982" y="1301"/>
              <a:ext cx="0" cy="2545"/>
            </a:xfrm>
            <a:prstGeom prst="line">
              <a:avLst/>
            </a:prstGeom>
            <a:noFill/>
            <a:ln w="28575" cap="rnd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14" name="Line 92"/>
            <p:cNvSpPr>
              <a:spLocks noChangeShapeType="1"/>
            </p:cNvSpPr>
            <p:nvPr/>
          </p:nvSpPr>
          <p:spPr bwMode="auto">
            <a:xfrm>
              <a:off x="4260" y="1299"/>
              <a:ext cx="0" cy="2544"/>
            </a:xfrm>
            <a:prstGeom prst="line">
              <a:avLst/>
            </a:prstGeom>
            <a:noFill/>
            <a:ln w="28575" cap="rnd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15" name="Line 93"/>
            <p:cNvSpPr>
              <a:spLocks noChangeShapeType="1"/>
            </p:cNvSpPr>
            <p:nvPr/>
          </p:nvSpPr>
          <p:spPr bwMode="auto">
            <a:xfrm>
              <a:off x="4537" y="1296"/>
              <a:ext cx="0" cy="2545"/>
            </a:xfrm>
            <a:prstGeom prst="line">
              <a:avLst/>
            </a:prstGeom>
            <a:noFill/>
            <a:ln w="28575" cap="rnd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16" name="Oval 94"/>
            <p:cNvSpPr>
              <a:spLocks noChangeArrowheads="1"/>
            </p:cNvSpPr>
            <p:nvPr/>
          </p:nvSpPr>
          <p:spPr bwMode="auto">
            <a:xfrm>
              <a:off x="3678" y="2301"/>
              <a:ext cx="40" cy="40"/>
            </a:xfrm>
            <a:prstGeom prst="ellipse">
              <a:avLst/>
            </a:prstGeom>
            <a:solidFill>
              <a:srgbClr val="663300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>
                <a:solidFill>
                  <a:srgbClr val="663300"/>
                </a:solidFill>
              </a:endParaRPr>
            </a:p>
          </p:txBody>
        </p:sp>
        <p:sp>
          <p:nvSpPr>
            <p:cNvPr id="20517" name="Oval 95"/>
            <p:cNvSpPr>
              <a:spLocks noChangeArrowheads="1"/>
            </p:cNvSpPr>
            <p:nvPr/>
          </p:nvSpPr>
          <p:spPr bwMode="auto">
            <a:xfrm>
              <a:off x="3963" y="2306"/>
              <a:ext cx="40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18" name="Oval 96"/>
            <p:cNvSpPr>
              <a:spLocks noChangeArrowheads="1"/>
            </p:cNvSpPr>
            <p:nvPr/>
          </p:nvSpPr>
          <p:spPr bwMode="auto">
            <a:xfrm>
              <a:off x="3683" y="2508"/>
              <a:ext cx="40" cy="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19" name="Oval 97"/>
            <p:cNvSpPr>
              <a:spLocks noChangeArrowheads="1"/>
            </p:cNvSpPr>
            <p:nvPr/>
          </p:nvSpPr>
          <p:spPr bwMode="auto">
            <a:xfrm>
              <a:off x="3963" y="2508"/>
              <a:ext cx="40" cy="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20" name="Oval 98"/>
            <p:cNvSpPr>
              <a:spLocks noChangeArrowheads="1"/>
            </p:cNvSpPr>
            <p:nvPr/>
          </p:nvSpPr>
          <p:spPr bwMode="auto">
            <a:xfrm>
              <a:off x="4233" y="2513"/>
              <a:ext cx="39" cy="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21" name="Oval 99"/>
            <p:cNvSpPr>
              <a:spLocks noChangeArrowheads="1"/>
            </p:cNvSpPr>
            <p:nvPr/>
          </p:nvSpPr>
          <p:spPr bwMode="auto">
            <a:xfrm>
              <a:off x="4245" y="2735"/>
              <a:ext cx="40" cy="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22" name="Oval 100"/>
            <p:cNvSpPr>
              <a:spLocks noChangeArrowheads="1"/>
            </p:cNvSpPr>
            <p:nvPr/>
          </p:nvSpPr>
          <p:spPr bwMode="auto">
            <a:xfrm>
              <a:off x="4243" y="2949"/>
              <a:ext cx="39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23" name="Oval 101"/>
            <p:cNvSpPr>
              <a:spLocks noChangeArrowheads="1"/>
            </p:cNvSpPr>
            <p:nvPr/>
          </p:nvSpPr>
          <p:spPr bwMode="auto">
            <a:xfrm>
              <a:off x="4233" y="3172"/>
              <a:ext cx="39" cy="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24" name="Oval 102"/>
            <p:cNvSpPr>
              <a:spLocks noChangeArrowheads="1"/>
            </p:cNvSpPr>
            <p:nvPr/>
          </p:nvSpPr>
          <p:spPr bwMode="auto">
            <a:xfrm>
              <a:off x="4510" y="2952"/>
              <a:ext cx="40" cy="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20525" name="Oval 103"/>
            <p:cNvSpPr>
              <a:spLocks noChangeArrowheads="1"/>
            </p:cNvSpPr>
            <p:nvPr/>
          </p:nvSpPr>
          <p:spPr bwMode="auto">
            <a:xfrm>
              <a:off x="3961" y="2745"/>
              <a:ext cx="39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26" name="Oval 104"/>
            <p:cNvSpPr>
              <a:spLocks noChangeArrowheads="1"/>
            </p:cNvSpPr>
            <p:nvPr/>
          </p:nvSpPr>
          <p:spPr bwMode="auto">
            <a:xfrm>
              <a:off x="3961" y="2947"/>
              <a:ext cx="39" cy="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27" name="Oval 105"/>
            <p:cNvSpPr>
              <a:spLocks noChangeArrowheads="1"/>
            </p:cNvSpPr>
            <p:nvPr/>
          </p:nvSpPr>
          <p:spPr bwMode="auto">
            <a:xfrm>
              <a:off x="3966" y="3169"/>
              <a:ext cx="39" cy="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28" name="Text Box 116"/>
            <p:cNvSpPr txBox="1">
              <a:spLocks noChangeArrowheads="1"/>
            </p:cNvSpPr>
            <p:nvPr/>
          </p:nvSpPr>
          <p:spPr bwMode="auto">
            <a:xfrm>
              <a:off x="1416" y="3534"/>
              <a:ext cx="763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b="1" dirty="0"/>
                <a:t>e</a:t>
              </a:r>
              <a:r>
                <a:rPr lang="pt-BR" b="1" dirty="0">
                  <a:solidFill>
                    <a:srgbClr val="663300"/>
                  </a:solidFill>
                </a:rPr>
                <a:t> </a:t>
              </a:r>
              <a:r>
                <a:rPr lang="pt-BR" b="1" dirty="0"/>
                <a:t>inteiros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Solução Gráfica</a:t>
            </a:r>
          </a:p>
        </p:txBody>
      </p:sp>
      <p:sp>
        <p:nvSpPr>
          <p:cNvPr id="21507" name="Text Box 35"/>
          <p:cNvSpPr txBox="1">
            <a:spLocks noChangeArrowheads="1"/>
          </p:cNvSpPr>
          <p:nvPr/>
        </p:nvSpPr>
        <p:spPr bwMode="auto">
          <a:xfrm>
            <a:off x="7527145" y="3366949"/>
            <a:ext cx="2590774" cy="1046440"/>
          </a:xfrm>
          <a:prstGeom prst="rect">
            <a:avLst/>
          </a:prstGeom>
          <a:noFill/>
          <a:ln w="2857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sz="2000" b="1">
                <a:solidFill>
                  <a:srgbClr val="003300"/>
                </a:solidFill>
              </a:rPr>
              <a:t>Solução Ótima para</a:t>
            </a:r>
          </a:p>
          <a:p>
            <a:pPr algn="ctr"/>
            <a:r>
              <a:rPr lang="pt-BR" sz="2000" b="1">
                <a:solidFill>
                  <a:srgbClr val="003300"/>
                </a:solidFill>
              </a:rPr>
              <a:t>LP Relaxado </a:t>
            </a:r>
          </a:p>
          <a:p>
            <a:pPr algn="ctr"/>
            <a:r>
              <a:rPr lang="pt-BR" sz="2200" b="1">
                <a:solidFill>
                  <a:srgbClr val="003300"/>
                </a:solidFill>
              </a:rPr>
              <a:t>(5,28 ; 5,74)</a:t>
            </a:r>
          </a:p>
        </p:txBody>
      </p:sp>
      <p:sp>
        <p:nvSpPr>
          <p:cNvPr id="21508" name="Text Box 36"/>
          <p:cNvSpPr txBox="1">
            <a:spLocks noChangeArrowheads="1"/>
          </p:cNvSpPr>
          <p:nvPr/>
        </p:nvSpPr>
        <p:spPr bwMode="auto">
          <a:xfrm>
            <a:off x="7807578" y="4730711"/>
            <a:ext cx="2048959" cy="135421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sz="2000" b="1">
                <a:solidFill>
                  <a:srgbClr val="FF3300"/>
                </a:solidFill>
              </a:rPr>
              <a:t>Solução</a:t>
            </a:r>
            <a:r>
              <a:rPr lang="pt-BR" sz="2000" b="1">
                <a:solidFill>
                  <a:schemeClr val="bg2"/>
                </a:solidFill>
              </a:rPr>
              <a:t> </a:t>
            </a:r>
            <a:r>
              <a:rPr lang="pt-BR" sz="2000" b="1">
                <a:solidFill>
                  <a:srgbClr val="FF3300"/>
                </a:solidFill>
              </a:rPr>
              <a:t>Ótima </a:t>
            </a:r>
          </a:p>
          <a:p>
            <a:pPr algn="ctr"/>
            <a:r>
              <a:rPr lang="pt-BR" sz="2000" b="1">
                <a:solidFill>
                  <a:srgbClr val="FF3300"/>
                </a:solidFill>
              </a:rPr>
              <a:t>para Problema</a:t>
            </a:r>
          </a:p>
          <a:p>
            <a:pPr algn="ctr"/>
            <a:r>
              <a:rPr lang="pt-BR" sz="2000" b="1">
                <a:solidFill>
                  <a:srgbClr val="FF3300"/>
                </a:solidFill>
              </a:rPr>
              <a:t>Inteiro </a:t>
            </a:r>
          </a:p>
          <a:p>
            <a:pPr algn="ctr"/>
            <a:r>
              <a:rPr lang="pt-BR" sz="2200" b="1">
                <a:solidFill>
                  <a:srgbClr val="FF3300"/>
                </a:solidFill>
              </a:rPr>
              <a:t>(6 ; 3)</a:t>
            </a:r>
            <a:endParaRPr lang="pt-BR" sz="2200" b="1">
              <a:solidFill>
                <a:schemeClr val="bg2"/>
              </a:solidFill>
            </a:endParaRPr>
          </a:p>
        </p:txBody>
      </p:sp>
      <p:cxnSp>
        <p:nvCxnSpPr>
          <p:cNvPr id="21509" name="AutoShape 39"/>
          <p:cNvCxnSpPr>
            <a:cxnSpLocks noChangeShapeType="1"/>
            <a:stCxn id="21511" idx="1"/>
            <a:endCxn id="21544" idx="0"/>
          </p:cNvCxnSpPr>
          <p:nvPr/>
        </p:nvCxnSpPr>
        <p:spPr bwMode="auto">
          <a:xfrm rot="10800000" flipV="1">
            <a:off x="3814763" y="2391569"/>
            <a:ext cx="3359754" cy="316706"/>
          </a:xfrm>
          <a:prstGeom prst="bentConnector4">
            <a:avLst>
              <a:gd name="adj1" fmla="val 34360"/>
              <a:gd name="adj2" fmla="val 935088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510" name="AutoShape 40"/>
          <p:cNvCxnSpPr>
            <a:cxnSpLocks noChangeShapeType="1"/>
            <a:stCxn id="21508" idx="1"/>
            <a:endCxn id="21543" idx="1"/>
          </p:cNvCxnSpPr>
          <p:nvPr/>
        </p:nvCxnSpPr>
        <p:spPr bwMode="auto">
          <a:xfrm rot="10800000" flipV="1">
            <a:off x="5141913" y="5407819"/>
            <a:ext cx="2665664" cy="88106"/>
          </a:xfrm>
          <a:prstGeom prst="bentConnector4">
            <a:avLst>
              <a:gd name="adj1" fmla="val 50000"/>
              <a:gd name="adj2" fmla="val -159460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</p:spPr>
      </p:cxnSp>
      <p:sp>
        <p:nvSpPr>
          <p:cNvPr id="21511" name="Text Box 41"/>
          <p:cNvSpPr txBox="1">
            <a:spLocks noChangeArrowheads="1"/>
          </p:cNvSpPr>
          <p:nvPr/>
        </p:nvSpPr>
        <p:spPr bwMode="auto">
          <a:xfrm>
            <a:off x="7174518" y="1868349"/>
            <a:ext cx="3111879" cy="1046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sz="2000" b="1"/>
              <a:t>Solução Aproximada do</a:t>
            </a:r>
          </a:p>
          <a:p>
            <a:pPr algn="ctr"/>
            <a:r>
              <a:rPr lang="pt-BR" sz="2000" b="1"/>
              <a:t>LP Relaxado Ótimo</a:t>
            </a:r>
          </a:p>
          <a:p>
            <a:pPr algn="ctr"/>
            <a:r>
              <a:rPr lang="pt-BR" sz="2200" b="1"/>
              <a:t>(5 ; 5)</a:t>
            </a:r>
          </a:p>
        </p:txBody>
      </p:sp>
      <p:cxnSp>
        <p:nvCxnSpPr>
          <p:cNvPr id="21512" name="AutoShape 42"/>
          <p:cNvCxnSpPr>
            <a:cxnSpLocks noChangeShapeType="1"/>
            <a:stCxn id="21507" idx="1"/>
            <a:endCxn id="21545" idx="1"/>
          </p:cNvCxnSpPr>
          <p:nvPr/>
        </p:nvCxnSpPr>
        <p:spPr bwMode="auto">
          <a:xfrm rot="10800000" flipV="1">
            <a:off x="5108575" y="3890169"/>
            <a:ext cx="2418570" cy="1132681"/>
          </a:xfrm>
          <a:prstGeom prst="bentConnector4">
            <a:avLst>
              <a:gd name="adj1" fmla="val 50000"/>
              <a:gd name="adj2" fmla="val 79818"/>
            </a:avLst>
          </a:prstGeom>
          <a:noFill/>
          <a:ln w="28575">
            <a:solidFill>
              <a:srgbClr val="003300"/>
            </a:solidFill>
            <a:miter lim="800000"/>
            <a:headEnd/>
            <a:tailEnd type="triangle" w="med" len="med"/>
          </a:ln>
        </p:spPr>
      </p:cxnSp>
      <p:sp>
        <p:nvSpPr>
          <p:cNvPr id="21513" name="Freeform 44"/>
          <p:cNvSpPr>
            <a:spLocks/>
          </p:cNvSpPr>
          <p:nvPr/>
        </p:nvSpPr>
        <p:spPr bwMode="auto">
          <a:xfrm>
            <a:off x="3198814" y="3370263"/>
            <a:ext cx="1831975" cy="1884362"/>
          </a:xfrm>
          <a:custGeom>
            <a:avLst/>
            <a:gdLst>
              <a:gd name="T0" fmla="*/ 0 w 1428"/>
              <a:gd name="T1" fmla="*/ 0 h 1446"/>
              <a:gd name="T2" fmla="*/ 1080 w 1428"/>
              <a:gd name="T3" fmla="*/ 348 h 1446"/>
              <a:gd name="T4" fmla="*/ 1428 w 1428"/>
              <a:gd name="T5" fmla="*/ 1248 h 1446"/>
              <a:gd name="T6" fmla="*/ 630 w 1428"/>
              <a:gd name="T7" fmla="*/ 1446 h 1446"/>
              <a:gd name="T8" fmla="*/ 0 w 1428"/>
              <a:gd name="T9" fmla="*/ 0 h 1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8"/>
              <a:gd name="T16" fmla="*/ 0 h 1446"/>
              <a:gd name="T17" fmla="*/ 1428 w 1428"/>
              <a:gd name="T18" fmla="*/ 1446 h 14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8" h="1446">
                <a:moveTo>
                  <a:pt x="0" y="0"/>
                </a:moveTo>
                <a:lnTo>
                  <a:pt x="1080" y="348"/>
                </a:lnTo>
                <a:lnTo>
                  <a:pt x="1428" y="1248"/>
                </a:lnTo>
                <a:lnTo>
                  <a:pt x="63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solidFill>
              <a:srgbClr val="6633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4" name="Line 45"/>
          <p:cNvSpPr>
            <a:spLocks noChangeShapeType="1"/>
          </p:cNvSpPr>
          <p:nvPr/>
        </p:nvSpPr>
        <p:spPr bwMode="auto">
          <a:xfrm flipV="1">
            <a:off x="2090738" y="4044950"/>
            <a:ext cx="4017962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5" name="Line 46"/>
          <p:cNvSpPr>
            <a:spLocks noChangeShapeType="1"/>
          </p:cNvSpPr>
          <p:nvPr/>
        </p:nvSpPr>
        <p:spPr bwMode="auto">
          <a:xfrm flipV="1">
            <a:off x="2093913" y="3724275"/>
            <a:ext cx="4017962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6" name="Line 47"/>
          <p:cNvSpPr>
            <a:spLocks noChangeShapeType="1"/>
          </p:cNvSpPr>
          <p:nvPr/>
        </p:nvSpPr>
        <p:spPr bwMode="auto">
          <a:xfrm flipV="1">
            <a:off x="2093913" y="3390900"/>
            <a:ext cx="4017962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7" name="Line 48"/>
          <p:cNvSpPr>
            <a:spLocks noChangeShapeType="1"/>
          </p:cNvSpPr>
          <p:nvPr/>
        </p:nvSpPr>
        <p:spPr bwMode="auto">
          <a:xfrm flipV="1">
            <a:off x="2093913" y="4371975"/>
            <a:ext cx="4017962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8" name="Line 49"/>
          <p:cNvSpPr>
            <a:spLocks noChangeShapeType="1"/>
          </p:cNvSpPr>
          <p:nvPr/>
        </p:nvSpPr>
        <p:spPr bwMode="auto">
          <a:xfrm flipV="1">
            <a:off x="2093913" y="4708525"/>
            <a:ext cx="4017962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9" name="Line 50"/>
          <p:cNvSpPr>
            <a:spLocks noChangeShapeType="1"/>
          </p:cNvSpPr>
          <p:nvPr/>
        </p:nvSpPr>
        <p:spPr bwMode="auto">
          <a:xfrm flipV="1">
            <a:off x="2093913" y="5045075"/>
            <a:ext cx="4017962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0" name="Line 51"/>
          <p:cNvSpPr>
            <a:spLocks noChangeShapeType="1"/>
          </p:cNvSpPr>
          <p:nvPr/>
        </p:nvSpPr>
        <p:spPr bwMode="auto">
          <a:xfrm flipV="1">
            <a:off x="2093913" y="5368925"/>
            <a:ext cx="4017962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1" name="Line 52"/>
          <p:cNvSpPr>
            <a:spLocks noChangeShapeType="1"/>
          </p:cNvSpPr>
          <p:nvPr/>
        </p:nvSpPr>
        <p:spPr bwMode="auto">
          <a:xfrm>
            <a:off x="3141663" y="2197100"/>
            <a:ext cx="0" cy="384810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2" name="Line 53"/>
          <p:cNvSpPr>
            <a:spLocks noChangeShapeType="1"/>
          </p:cNvSpPr>
          <p:nvPr/>
        </p:nvSpPr>
        <p:spPr bwMode="auto">
          <a:xfrm>
            <a:off x="3552825" y="2181225"/>
            <a:ext cx="0" cy="3849688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3" name="Line 54"/>
          <p:cNvSpPr>
            <a:spLocks noChangeShapeType="1"/>
          </p:cNvSpPr>
          <p:nvPr/>
        </p:nvSpPr>
        <p:spPr bwMode="auto">
          <a:xfrm>
            <a:off x="3987800" y="2178050"/>
            <a:ext cx="0" cy="384810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4" name="Line 55"/>
          <p:cNvSpPr>
            <a:spLocks noChangeShapeType="1"/>
          </p:cNvSpPr>
          <p:nvPr/>
        </p:nvSpPr>
        <p:spPr bwMode="auto">
          <a:xfrm>
            <a:off x="4411663" y="3522663"/>
            <a:ext cx="0" cy="2500312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5" name="Line 56"/>
          <p:cNvSpPr>
            <a:spLocks noChangeShapeType="1"/>
          </p:cNvSpPr>
          <p:nvPr/>
        </p:nvSpPr>
        <p:spPr bwMode="auto">
          <a:xfrm>
            <a:off x="4835525" y="3840163"/>
            <a:ext cx="0" cy="217805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6" name="Oval 57"/>
          <p:cNvSpPr>
            <a:spLocks noChangeArrowheads="1"/>
          </p:cNvSpPr>
          <p:nvPr/>
        </p:nvSpPr>
        <p:spPr bwMode="auto">
          <a:xfrm>
            <a:off x="3524251" y="3689351"/>
            <a:ext cx="60325" cy="61913"/>
          </a:xfrm>
          <a:prstGeom prst="ellipse">
            <a:avLst/>
          </a:prstGeom>
          <a:solidFill>
            <a:srgbClr val="663300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7" name="Oval 58"/>
          <p:cNvSpPr>
            <a:spLocks noChangeArrowheads="1"/>
          </p:cNvSpPr>
          <p:nvPr/>
        </p:nvSpPr>
        <p:spPr bwMode="auto">
          <a:xfrm>
            <a:off x="3959226" y="3697288"/>
            <a:ext cx="60325" cy="61912"/>
          </a:xfrm>
          <a:prstGeom prst="ellipse">
            <a:avLst/>
          </a:prstGeom>
          <a:solidFill>
            <a:srgbClr val="663300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8" name="Oval 59"/>
          <p:cNvSpPr>
            <a:spLocks noChangeArrowheads="1"/>
          </p:cNvSpPr>
          <p:nvPr/>
        </p:nvSpPr>
        <p:spPr bwMode="auto">
          <a:xfrm>
            <a:off x="3530601" y="4002088"/>
            <a:ext cx="61913" cy="61912"/>
          </a:xfrm>
          <a:prstGeom prst="ellipse">
            <a:avLst/>
          </a:prstGeom>
          <a:solidFill>
            <a:srgbClr val="663300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9" name="Oval 60"/>
          <p:cNvSpPr>
            <a:spLocks noChangeArrowheads="1"/>
          </p:cNvSpPr>
          <p:nvPr/>
        </p:nvSpPr>
        <p:spPr bwMode="auto">
          <a:xfrm>
            <a:off x="3959226" y="4002088"/>
            <a:ext cx="60325" cy="61912"/>
          </a:xfrm>
          <a:prstGeom prst="ellipse">
            <a:avLst/>
          </a:prstGeom>
          <a:solidFill>
            <a:srgbClr val="663300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0" name="Oval 61"/>
          <p:cNvSpPr>
            <a:spLocks noChangeArrowheads="1"/>
          </p:cNvSpPr>
          <p:nvPr/>
        </p:nvSpPr>
        <p:spPr bwMode="auto">
          <a:xfrm>
            <a:off x="4370389" y="4010026"/>
            <a:ext cx="60325" cy="61913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1" name="Oval 62"/>
          <p:cNvSpPr>
            <a:spLocks noChangeArrowheads="1"/>
          </p:cNvSpPr>
          <p:nvPr/>
        </p:nvSpPr>
        <p:spPr bwMode="auto">
          <a:xfrm>
            <a:off x="4389438" y="4346576"/>
            <a:ext cx="61912" cy="60325"/>
          </a:xfrm>
          <a:prstGeom prst="ellipse">
            <a:avLst/>
          </a:prstGeom>
          <a:solidFill>
            <a:srgbClr val="663300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2" name="Oval 63"/>
          <p:cNvSpPr>
            <a:spLocks noChangeArrowheads="1"/>
          </p:cNvSpPr>
          <p:nvPr/>
        </p:nvSpPr>
        <p:spPr bwMode="auto">
          <a:xfrm>
            <a:off x="4384676" y="4670426"/>
            <a:ext cx="61913" cy="61913"/>
          </a:xfrm>
          <a:prstGeom prst="ellipse">
            <a:avLst/>
          </a:prstGeom>
          <a:solidFill>
            <a:srgbClr val="663300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3" name="Oval 64"/>
          <p:cNvSpPr>
            <a:spLocks noChangeArrowheads="1"/>
          </p:cNvSpPr>
          <p:nvPr/>
        </p:nvSpPr>
        <p:spPr bwMode="auto">
          <a:xfrm>
            <a:off x="4370389" y="5006976"/>
            <a:ext cx="60325" cy="60325"/>
          </a:xfrm>
          <a:prstGeom prst="ellipse">
            <a:avLst/>
          </a:prstGeom>
          <a:solidFill>
            <a:srgbClr val="663300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4" name="Oval 65"/>
          <p:cNvSpPr>
            <a:spLocks noChangeArrowheads="1"/>
          </p:cNvSpPr>
          <p:nvPr/>
        </p:nvSpPr>
        <p:spPr bwMode="auto">
          <a:xfrm>
            <a:off x="4794251" y="4675189"/>
            <a:ext cx="60325" cy="60325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1535" name="Oval 66"/>
          <p:cNvSpPr>
            <a:spLocks noChangeArrowheads="1"/>
          </p:cNvSpPr>
          <p:nvPr/>
        </p:nvSpPr>
        <p:spPr bwMode="auto">
          <a:xfrm>
            <a:off x="3954463" y="4362451"/>
            <a:ext cx="61912" cy="60325"/>
          </a:xfrm>
          <a:prstGeom prst="ellipse">
            <a:avLst/>
          </a:prstGeom>
          <a:solidFill>
            <a:srgbClr val="663300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6" name="Oval 67"/>
          <p:cNvSpPr>
            <a:spLocks noChangeArrowheads="1"/>
          </p:cNvSpPr>
          <p:nvPr/>
        </p:nvSpPr>
        <p:spPr bwMode="auto">
          <a:xfrm>
            <a:off x="3954463" y="4667251"/>
            <a:ext cx="61912" cy="60325"/>
          </a:xfrm>
          <a:prstGeom prst="ellipse">
            <a:avLst/>
          </a:prstGeom>
          <a:solidFill>
            <a:srgbClr val="663300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7" name="Oval 68"/>
          <p:cNvSpPr>
            <a:spLocks noChangeArrowheads="1"/>
          </p:cNvSpPr>
          <p:nvPr/>
        </p:nvSpPr>
        <p:spPr bwMode="auto">
          <a:xfrm>
            <a:off x="3962401" y="5002213"/>
            <a:ext cx="60325" cy="61912"/>
          </a:xfrm>
          <a:prstGeom prst="ellipse">
            <a:avLst/>
          </a:prstGeom>
          <a:solidFill>
            <a:srgbClr val="663300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8" name="Line 69"/>
          <p:cNvSpPr>
            <a:spLocks noChangeShapeType="1"/>
          </p:cNvSpPr>
          <p:nvPr/>
        </p:nvSpPr>
        <p:spPr bwMode="auto">
          <a:xfrm>
            <a:off x="2287588" y="2292350"/>
            <a:ext cx="0" cy="365918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9" name="Line 70"/>
          <p:cNvSpPr>
            <a:spLocks noChangeShapeType="1"/>
          </p:cNvSpPr>
          <p:nvPr/>
        </p:nvSpPr>
        <p:spPr bwMode="auto">
          <a:xfrm>
            <a:off x="1868488" y="5689601"/>
            <a:ext cx="4240212" cy="1111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40" name="Text Box 71"/>
          <p:cNvSpPr txBox="1">
            <a:spLocks noChangeArrowheads="1"/>
          </p:cNvSpPr>
          <p:nvPr/>
        </p:nvSpPr>
        <p:spPr bwMode="auto">
          <a:xfrm>
            <a:off x="1793441" y="2177534"/>
            <a:ext cx="38504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i="1">
                <a:solidFill>
                  <a:srgbClr val="663300"/>
                </a:solidFill>
              </a:rPr>
              <a:t>x</a:t>
            </a:r>
            <a:r>
              <a:rPr lang="pt-BR" baseline="-25000">
                <a:solidFill>
                  <a:srgbClr val="663300"/>
                </a:solidFill>
              </a:rPr>
              <a:t>2</a:t>
            </a:r>
            <a:endParaRPr lang="pt-BR">
              <a:solidFill>
                <a:srgbClr val="663300"/>
              </a:solidFill>
            </a:endParaRPr>
          </a:p>
        </p:txBody>
      </p:sp>
      <p:sp>
        <p:nvSpPr>
          <p:cNvPr id="21541" name="Text Box 72"/>
          <p:cNvSpPr txBox="1">
            <a:spLocks noChangeArrowheads="1"/>
          </p:cNvSpPr>
          <p:nvPr/>
        </p:nvSpPr>
        <p:spPr bwMode="auto">
          <a:xfrm>
            <a:off x="5618523" y="5777984"/>
            <a:ext cx="38504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i="1">
                <a:solidFill>
                  <a:srgbClr val="663300"/>
                </a:solidFill>
              </a:rPr>
              <a:t>x</a:t>
            </a:r>
            <a:r>
              <a:rPr lang="pt-BR" baseline="-25000">
                <a:solidFill>
                  <a:srgbClr val="663300"/>
                </a:solidFill>
              </a:rPr>
              <a:t>1</a:t>
            </a:r>
            <a:endParaRPr lang="pt-BR">
              <a:solidFill>
                <a:srgbClr val="663300"/>
              </a:solidFill>
            </a:endParaRPr>
          </a:p>
        </p:txBody>
      </p:sp>
      <p:sp>
        <p:nvSpPr>
          <p:cNvPr id="21542" name="Line 73"/>
          <p:cNvSpPr>
            <a:spLocks noChangeShapeType="1"/>
          </p:cNvSpPr>
          <p:nvPr/>
        </p:nvSpPr>
        <p:spPr bwMode="auto">
          <a:xfrm>
            <a:off x="2698750" y="2181225"/>
            <a:ext cx="0" cy="3849688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43" name="Line 74"/>
          <p:cNvSpPr>
            <a:spLocks noChangeShapeType="1"/>
          </p:cNvSpPr>
          <p:nvPr/>
        </p:nvSpPr>
        <p:spPr bwMode="auto">
          <a:xfrm>
            <a:off x="4151313" y="3068639"/>
            <a:ext cx="990600" cy="24272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44" name="Line 75"/>
          <p:cNvSpPr>
            <a:spLocks noChangeShapeType="1"/>
          </p:cNvSpPr>
          <p:nvPr/>
        </p:nvSpPr>
        <p:spPr bwMode="auto">
          <a:xfrm>
            <a:off x="3814764" y="2708276"/>
            <a:ext cx="1050925" cy="24161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45" name="Line 76"/>
          <p:cNvSpPr>
            <a:spLocks noChangeShapeType="1"/>
          </p:cNvSpPr>
          <p:nvPr/>
        </p:nvSpPr>
        <p:spPr bwMode="auto">
          <a:xfrm>
            <a:off x="4119563" y="2606676"/>
            <a:ext cx="989012" cy="2416175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46" name="Oval 79"/>
          <p:cNvSpPr>
            <a:spLocks noChangeArrowheads="1"/>
          </p:cNvSpPr>
          <p:nvPr/>
        </p:nvSpPr>
        <p:spPr bwMode="auto">
          <a:xfrm>
            <a:off x="4552950" y="3771900"/>
            <a:ext cx="84138" cy="109538"/>
          </a:xfrm>
          <a:prstGeom prst="ellipse">
            <a:avLst/>
          </a:prstGeom>
          <a:solidFill>
            <a:srgbClr val="003300"/>
          </a:solidFill>
          <a:ln w="2857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1547" name="Text Box 80"/>
          <p:cNvSpPr txBox="1">
            <a:spLocks noChangeArrowheads="1"/>
          </p:cNvSpPr>
          <p:nvPr/>
        </p:nvSpPr>
        <p:spPr bwMode="auto">
          <a:xfrm>
            <a:off x="4622800" y="3379452"/>
            <a:ext cx="1725152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2200" b="1">
                <a:solidFill>
                  <a:srgbClr val="FF3300"/>
                </a:solidFill>
              </a:rPr>
              <a:t>(5,28 ; 5,74)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LP Relaxado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Em um problema de </a:t>
            </a:r>
            <a:r>
              <a:rPr lang="pt-BR" dirty="0">
                <a:solidFill>
                  <a:schemeClr val="tx2"/>
                </a:solidFill>
              </a:rPr>
              <a:t>MAXIMIZAÇÃO</a:t>
            </a:r>
            <a:r>
              <a:rPr lang="pt-BR" dirty="0"/>
              <a:t>, o valor ótimo da função-objetivo, do Problema Relaxado, sempre representa um </a:t>
            </a:r>
            <a:r>
              <a:rPr lang="pt-BR" dirty="0">
                <a:solidFill>
                  <a:schemeClr val="tx2"/>
                </a:solidFill>
              </a:rPr>
              <a:t>limite superior</a:t>
            </a:r>
            <a:r>
              <a:rPr lang="pt-BR" dirty="0"/>
              <a:t> ao respectivo Problema Inteiro.</a:t>
            </a:r>
          </a:p>
          <a:p>
            <a:r>
              <a:rPr lang="pt-BR" dirty="0"/>
              <a:t>Em um problema de </a:t>
            </a:r>
            <a:r>
              <a:rPr lang="pt-BR" dirty="0">
                <a:solidFill>
                  <a:schemeClr val="tx2"/>
                </a:solidFill>
              </a:rPr>
              <a:t>MINIMIZAÇÃO</a:t>
            </a:r>
            <a:r>
              <a:rPr lang="pt-BR" dirty="0"/>
              <a:t>, o valor ótimo da função-objetivo, do Problema Relaxado, sempre representa um </a:t>
            </a:r>
            <a:r>
              <a:rPr lang="pt-BR" dirty="0">
                <a:solidFill>
                  <a:schemeClr val="tx2"/>
                </a:solidFill>
              </a:rPr>
              <a:t>limite inferior</a:t>
            </a:r>
            <a:r>
              <a:rPr lang="pt-BR" dirty="0"/>
              <a:t> ao respectivo Problema Inteiro.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LP Relaxado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 dirty="0"/>
              <a:t>Nenhum ponto inteiro vizinho ao ponto ótimo do problema relaxado é necessariamente </a:t>
            </a:r>
            <a:r>
              <a:rPr lang="pt-BR" dirty="0">
                <a:solidFill>
                  <a:schemeClr val="tx2"/>
                </a:solidFill>
              </a:rPr>
              <a:t>viável</a:t>
            </a:r>
            <a:r>
              <a:rPr lang="pt-BR" dirty="0"/>
              <a:t>.</a:t>
            </a:r>
          </a:p>
          <a:p>
            <a:r>
              <a:rPr lang="pt-BR" dirty="0"/>
              <a:t>Mesmo que um dos vizinhos seja viável.</a:t>
            </a:r>
          </a:p>
          <a:p>
            <a:pPr lvl="1"/>
            <a:r>
              <a:rPr lang="pt-BR" dirty="0"/>
              <a:t>Não é necessariamente o ponto ótimo inteiro.</a:t>
            </a:r>
          </a:p>
          <a:p>
            <a:pPr lvl="1"/>
            <a:r>
              <a:rPr lang="pt-BR" dirty="0"/>
              <a:t>Não é obrigatoriamente uma solução aceitável.</a:t>
            </a:r>
          </a:p>
          <a:p>
            <a:pPr lvl="1"/>
            <a:endParaRPr lang="pt-BR" dirty="0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6875463" y="4138613"/>
            <a:ext cx="1471612" cy="1154112"/>
          </a:xfrm>
          <a:custGeom>
            <a:avLst/>
            <a:gdLst>
              <a:gd name="T0" fmla="*/ 0 w 1027"/>
              <a:gd name="T1" fmla="*/ 463 h 754"/>
              <a:gd name="T2" fmla="*/ 1027 w 1027"/>
              <a:gd name="T3" fmla="*/ 0 h 754"/>
              <a:gd name="T4" fmla="*/ 0 w 1027"/>
              <a:gd name="T5" fmla="*/ 754 h 754"/>
              <a:gd name="T6" fmla="*/ 0 w 1027"/>
              <a:gd name="T7" fmla="*/ 463 h 754"/>
              <a:gd name="T8" fmla="*/ 0 60000 65536"/>
              <a:gd name="T9" fmla="*/ 0 60000 65536"/>
              <a:gd name="T10" fmla="*/ 0 60000 65536"/>
              <a:gd name="T11" fmla="*/ 0 60000 65536"/>
              <a:gd name="T12" fmla="*/ 0 w 1027"/>
              <a:gd name="T13" fmla="*/ 0 h 754"/>
              <a:gd name="T14" fmla="*/ 1027 w 1027"/>
              <a:gd name="T15" fmla="*/ 754 h 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7" h="754">
                <a:moveTo>
                  <a:pt x="0" y="463"/>
                </a:moveTo>
                <a:lnTo>
                  <a:pt x="1027" y="0"/>
                </a:lnTo>
                <a:lnTo>
                  <a:pt x="0" y="754"/>
                </a:lnTo>
                <a:lnTo>
                  <a:pt x="0" y="463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solidFill>
              <a:srgbClr val="6633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6673851" y="4041775"/>
            <a:ext cx="2252663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6677026" y="3708400"/>
            <a:ext cx="2354263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6677026" y="3360738"/>
            <a:ext cx="2124075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6677026" y="4384675"/>
            <a:ext cx="2354263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6677026" y="4735513"/>
            <a:ext cx="2441575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V="1">
            <a:off x="6677025" y="5086350"/>
            <a:ext cx="2368550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V="1">
            <a:off x="6677025" y="5426075"/>
            <a:ext cx="2368550" cy="0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7753350" y="2762251"/>
            <a:ext cx="0" cy="3370263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8191500" y="2486026"/>
            <a:ext cx="0" cy="3630613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8623300" y="2743200"/>
            <a:ext cx="0" cy="3341688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6877050" y="2312988"/>
            <a:ext cx="0" cy="37211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6659564" y="5757864"/>
            <a:ext cx="2566987" cy="317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486885" y="2363272"/>
            <a:ext cx="38504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i="1">
                <a:solidFill>
                  <a:srgbClr val="663300"/>
                </a:solidFill>
              </a:rPr>
              <a:t>x</a:t>
            </a:r>
            <a:r>
              <a:rPr lang="pt-BR" baseline="-25000">
                <a:solidFill>
                  <a:srgbClr val="663300"/>
                </a:solidFill>
              </a:rPr>
              <a:t>2</a:t>
            </a:r>
            <a:endParaRPr lang="pt-BR">
              <a:solidFill>
                <a:srgbClr val="663300"/>
              </a:solidFill>
            </a:endParaRP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8671285" y="5762109"/>
            <a:ext cx="38504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i="1">
                <a:solidFill>
                  <a:srgbClr val="663300"/>
                </a:solidFill>
              </a:rPr>
              <a:t>x</a:t>
            </a:r>
            <a:r>
              <a:rPr lang="pt-BR" baseline="-25000">
                <a:solidFill>
                  <a:srgbClr val="663300"/>
                </a:solidFill>
              </a:rPr>
              <a:t>1</a:t>
            </a:r>
            <a:endParaRPr lang="pt-BR">
              <a:solidFill>
                <a:srgbClr val="663300"/>
              </a:solidFill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7299325" y="2601914"/>
            <a:ext cx="0" cy="3514725"/>
          </a:xfrm>
          <a:prstGeom prst="line">
            <a:avLst/>
          </a:prstGeom>
          <a:noFill/>
          <a:ln w="28575" cap="rnd">
            <a:solidFill>
              <a:srgbClr val="66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7693026" y="2540001"/>
            <a:ext cx="1077913" cy="2524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7254876" y="4700588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H="1">
            <a:off x="7799388" y="2667000"/>
            <a:ext cx="811212" cy="12065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8610600" y="3397250"/>
            <a:ext cx="1752600" cy="1035050"/>
          </a:xfrm>
          <a:prstGeom prst="rect">
            <a:avLst/>
          </a:prstGeom>
          <a:noFill/>
          <a:ln w="28575">
            <a:solidFill>
              <a:srgbClr val="66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2000" b="1">
                <a:solidFill>
                  <a:srgbClr val="663300"/>
                </a:solidFill>
              </a:rPr>
              <a:t>Solução Ótima para</a:t>
            </a:r>
          </a:p>
          <a:p>
            <a:pPr algn="ctr"/>
            <a:r>
              <a:rPr lang="pt-BR" sz="2000" b="1">
                <a:solidFill>
                  <a:srgbClr val="663300"/>
                </a:solidFill>
              </a:rPr>
              <a:t>Prog.Inteira</a:t>
            </a:r>
          </a:p>
        </p:txBody>
      </p:sp>
      <p:cxnSp>
        <p:nvCxnSpPr>
          <p:cNvPr id="23576" name="AutoShape 24"/>
          <p:cNvCxnSpPr>
            <a:cxnSpLocks noChangeShapeType="1"/>
            <a:stCxn id="23575" idx="2"/>
            <a:endCxn id="23573" idx="4"/>
          </p:cNvCxnSpPr>
          <p:nvPr/>
        </p:nvCxnSpPr>
        <p:spPr bwMode="auto">
          <a:xfrm rot="5400000">
            <a:off x="8220870" y="3512345"/>
            <a:ext cx="331787" cy="2200275"/>
          </a:xfrm>
          <a:prstGeom prst="bentConnector3">
            <a:avLst>
              <a:gd name="adj1" fmla="val 244495"/>
            </a:avLst>
          </a:prstGeom>
          <a:noFill/>
          <a:ln w="28575">
            <a:solidFill>
              <a:srgbClr val="663300"/>
            </a:solidFill>
            <a:miter lim="800000"/>
            <a:headEnd/>
            <a:tailEnd type="triangle" w="med" len="med"/>
          </a:ln>
        </p:spPr>
      </p:cxn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8615364" y="2209800"/>
            <a:ext cx="1747837" cy="10350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2000" b="1">
                <a:solidFill>
                  <a:srgbClr val="FF0000"/>
                </a:solidFill>
              </a:rPr>
              <a:t>Solução Ótima para</a:t>
            </a:r>
          </a:p>
          <a:p>
            <a:pPr algn="ctr"/>
            <a:r>
              <a:rPr lang="pt-BR" sz="2000" b="1">
                <a:solidFill>
                  <a:srgbClr val="FF0000"/>
                </a:solidFill>
              </a:rPr>
              <a:t>LP Relaxado</a:t>
            </a:r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>
            <a:off x="8332788" y="4105275"/>
            <a:ext cx="61912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Solução por Enumeração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Uma ideia que pode resultar em uma solução para um problema de programação inteira é a de se enumerar todas as possíveis soluções.</a:t>
            </a:r>
          </a:p>
          <a:p>
            <a:pPr algn="just"/>
            <a:r>
              <a:rPr lang="pt-BR" dirty="0"/>
              <a:t>De forma exaustiva, o valor da função-objetivo é calculado para </a:t>
            </a:r>
            <a:r>
              <a:rPr lang="pt-BR" dirty="0">
                <a:solidFill>
                  <a:schemeClr val="tx2"/>
                </a:solidFill>
              </a:rPr>
              <a:t>todas as soluções viáveis</a:t>
            </a:r>
            <a:r>
              <a:rPr lang="pt-BR" dirty="0"/>
              <a:t> e é escolhido aquele que apresente o maior valor (no caso de maximização) ou o menor valor (no caso de minimização).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pt-BR" dirty="0"/>
              <a:t>Solução por Enumeração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O problema com essa tática de solução está no fato de que ela só consegue ser aplicada a </a:t>
            </a:r>
            <a:r>
              <a:rPr lang="pt-BR" dirty="0">
                <a:solidFill>
                  <a:schemeClr val="tx2"/>
                </a:solidFill>
              </a:rPr>
              <a:t>problemas pequenos</a:t>
            </a:r>
            <a:r>
              <a:rPr lang="pt-BR" dirty="0"/>
              <a:t>.</a:t>
            </a:r>
          </a:p>
          <a:p>
            <a:r>
              <a:rPr lang="pt-BR" dirty="0"/>
              <a:t>O número de combinações possíveis de soluções cresce de forma </a:t>
            </a:r>
            <a:r>
              <a:rPr lang="pt-BR" dirty="0">
                <a:solidFill>
                  <a:schemeClr val="tx2"/>
                </a:solidFill>
              </a:rPr>
              <a:t>exponencial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06450"/>
          </a:xfrm>
          <a:noFill/>
        </p:spPr>
        <p:txBody>
          <a:bodyPr anchor="t">
            <a:normAutofit/>
          </a:bodyPr>
          <a:lstStyle/>
          <a:p>
            <a:r>
              <a:rPr lang="pt-BR" dirty="0"/>
              <a:t>Algoritmo de </a:t>
            </a:r>
            <a:r>
              <a:rPr lang="pt-BR" dirty="0" err="1"/>
              <a:t>Branch-And-Bound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pt-BR" dirty="0"/>
              <a:t>Algoritmo de </a:t>
            </a:r>
            <a:r>
              <a:rPr lang="pt-BR" dirty="0" err="1"/>
              <a:t>Branch-And-Bound</a:t>
            </a:r>
            <a:r>
              <a:rPr lang="pt-BR" dirty="0"/>
              <a:t> é mais utilizado atualmente para resolução de problemas do tipo ILP ou MILP.</a:t>
            </a:r>
          </a:p>
          <a:p>
            <a:pPr>
              <a:lnSpc>
                <a:spcPct val="170000"/>
              </a:lnSpc>
            </a:pPr>
            <a:r>
              <a:rPr lang="pt-BR" dirty="0"/>
              <a:t>É uma metodologia </a:t>
            </a:r>
            <a:r>
              <a:rPr lang="pt-BR" b="1" dirty="0"/>
              <a:t>geral</a:t>
            </a:r>
            <a:r>
              <a:rPr lang="pt-BR" dirty="0"/>
              <a:t> para solução de ILP e MILP,  e existem diversas variantes para tratar diversos tipos de problemas específicos.</a:t>
            </a:r>
          </a:p>
          <a:p>
            <a:pPr>
              <a:lnSpc>
                <a:spcPct val="170000"/>
              </a:lnSpc>
            </a:pPr>
            <a:r>
              <a:rPr lang="pt-BR" dirty="0"/>
              <a:t>A ideia geral é a de se </a:t>
            </a:r>
            <a:r>
              <a:rPr lang="pt-BR" dirty="0">
                <a:solidFill>
                  <a:schemeClr val="tx2"/>
                </a:solidFill>
              </a:rPr>
              <a:t>dividir</a:t>
            </a:r>
            <a:r>
              <a:rPr lang="pt-BR" dirty="0"/>
              <a:t> o conjunto de soluções viáveis em </a:t>
            </a:r>
            <a:r>
              <a:rPr lang="pt-BR" dirty="0">
                <a:solidFill>
                  <a:schemeClr val="tx2"/>
                </a:solidFill>
              </a:rPr>
              <a:t>subconjuntos sem interseções</a:t>
            </a:r>
            <a:r>
              <a:rPr lang="pt-BR" dirty="0"/>
              <a:t> entre si, calculando-se os </a:t>
            </a:r>
            <a:r>
              <a:rPr lang="pt-BR" dirty="0">
                <a:solidFill>
                  <a:schemeClr val="tx2"/>
                </a:solidFill>
              </a:rPr>
              <a:t>limites</a:t>
            </a:r>
            <a:r>
              <a:rPr lang="pt-BR" dirty="0"/>
              <a:t> superior e inferior para cada subconjunto, e então </a:t>
            </a:r>
            <a:r>
              <a:rPr lang="pt-BR" dirty="0">
                <a:solidFill>
                  <a:schemeClr val="tx2"/>
                </a:solidFill>
              </a:rPr>
              <a:t>eliminando certos subconjuntos</a:t>
            </a:r>
            <a:r>
              <a:rPr lang="pt-BR" dirty="0"/>
              <a:t> de acordo com regras pré-estabelecidas.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6">
            <a:extLst>
              <a:ext uri="{FF2B5EF4-FFF2-40B4-BE49-F238E27FC236}">
                <a16:creationId xmlns:a16="http://schemas.microsoft.com/office/drawing/2014/main" id="{122CBEB4-1129-4656-AEDF-08132D18C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2766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A31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8138" name="Rectangle 10">
            <a:extLst>
              <a:ext uri="{FF2B5EF4-FFF2-40B4-BE49-F238E27FC236}">
                <a16:creationId xmlns:a16="http://schemas.microsoft.com/office/drawing/2014/main" id="{646BF819-D969-435D-A525-33AC2F5B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2766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A31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grpSp>
        <p:nvGrpSpPr>
          <p:cNvPr id="48142" name="Group 14">
            <a:extLst>
              <a:ext uri="{FF2B5EF4-FFF2-40B4-BE49-F238E27FC236}">
                <a16:creationId xmlns:a16="http://schemas.microsoft.com/office/drawing/2014/main" id="{34C20A22-C4C9-459E-A32A-DEC4AD21FC3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426606"/>
            <a:ext cx="11834813" cy="3048000"/>
            <a:chOff x="192" y="336"/>
            <a:chExt cx="7455" cy="1920"/>
          </a:xfrm>
        </p:grpSpPr>
        <p:sp>
          <p:nvSpPr>
            <p:cNvPr id="48131" name="Text Box 3">
              <a:extLst>
                <a:ext uri="{FF2B5EF4-FFF2-40B4-BE49-F238E27FC236}">
                  <a16:creationId xmlns:a16="http://schemas.microsoft.com/office/drawing/2014/main" id="{732E9723-2C4C-4783-9089-C11A4B5AF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6"/>
              <a:ext cx="5376" cy="1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A31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pt-BR" sz="2800" b="1" dirty="0" err="1">
                  <a:latin typeface="+mn-lt"/>
                </a:rPr>
                <a:t>Princípio</a:t>
              </a:r>
              <a:r>
                <a:rPr lang="en-US" altLang="pt-BR" dirty="0">
                  <a:latin typeface="+mn-lt"/>
                </a:rPr>
                <a:t>: </a:t>
              </a:r>
              <a:r>
                <a:rPr lang="pt-BR" altLang="pt-BR" dirty="0">
                  <a:latin typeface="Arial" panose="020B0604020202020204" pitchFamily="34" charset="0"/>
                  <a:cs typeface="Arial" panose="020B0604020202020204" pitchFamily="34" charset="0"/>
                </a:rPr>
                <a:t>Resolvendo o problema de PL relaxado,</a:t>
              </a:r>
              <a:r>
                <a:rPr lang="en-US" altLang="pt-BR" dirty="0" err="1">
                  <a:latin typeface="Arial" panose="020B0604020202020204" pitchFamily="34" charset="0"/>
                  <a:cs typeface="Arial" panose="020B0604020202020204" pitchFamily="34" charset="0"/>
                </a:rPr>
                <a:t>temos</a:t>
              </a:r>
              <a:r>
                <a:rPr lang="en-US" altLang="pt-BR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pt-BR" altLang="pt-BR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pt-BR" sz="2800" dirty="0"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  <a:r>
                <a:rPr lang="en-US" altLang="pt-BR" sz="3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altLang="pt-BR" sz="36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pt-BR" altLang="pt-BR" sz="3600" baseline="-300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pt-BR" altLang="pt-BR" dirty="0">
                  <a:latin typeface="Arial" panose="020B0604020202020204" pitchFamily="34" charset="0"/>
                  <a:cs typeface="Arial" panose="020B0604020202020204" pitchFamily="34" charset="0"/>
                </a:rPr>
                <a:t> é uma variável que deve ser inteira, </a:t>
              </a:r>
              <a:endParaRPr lang="en-US" alt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AutoNum type="arabicPeriod" startAt="2"/>
              </a:pPr>
              <a:r>
                <a:rPr lang="en-US" altLang="pt-BR" dirty="0">
                  <a:latin typeface="Arial" panose="020B0604020202020204" pitchFamily="34" charset="0"/>
                  <a:cs typeface="Arial" panose="020B0604020202020204" pitchFamily="34" charset="0"/>
                </a:rPr>
                <a:t>Mas </a:t>
              </a:r>
              <a:r>
                <a:rPr lang="pt-BR" altLang="pt-BR" dirty="0">
                  <a:latin typeface="Arial" panose="020B0604020202020204" pitchFamily="34" charset="0"/>
                  <a:cs typeface="Arial" panose="020B0604020202020204" pitchFamily="34" charset="0"/>
                </a:rPr>
                <a:t> valor ótimo </a:t>
              </a:r>
              <a:r>
                <a:rPr lang="pt-BR" altLang="pt-BR" sz="36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pt-BR" altLang="pt-BR" sz="3600" baseline="-300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pt-BR" altLang="pt-BR" sz="3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r>
                <a:rPr lang="pt-BR" altLang="pt-BR" dirty="0">
                  <a:latin typeface="Arial" panose="020B0604020202020204" pitchFamily="34" charset="0"/>
                  <a:cs typeface="Arial" panose="020B0604020202020204" pitchFamily="34" charset="0"/>
                </a:rPr>
                <a:t> é fracionário. </a:t>
              </a:r>
              <a:endParaRPr lang="pt-BR" altLang="pt-BR" dirty="0"/>
            </a:p>
          </p:txBody>
        </p:sp>
        <p:sp>
          <p:nvSpPr>
            <p:cNvPr id="48132" name="Text Box 4">
              <a:extLst>
                <a:ext uri="{FF2B5EF4-FFF2-40B4-BE49-F238E27FC236}">
                  <a16:creationId xmlns:a16="http://schemas.microsoft.com/office/drawing/2014/main" id="{4D2A74AE-5AF0-4EC8-BFAE-B9CE71062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824"/>
              <a:ext cx="18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A31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pt-BR" altLang="pt-BR" sz="2400" dirty="0">
                  <a:latin typeface="Arial" panose="020B0604020202020204" pitchFamily="34" charset="0"/>
                  <a:cs typeface="Arial" panose="020B0604020202020204" pitchFamily="34" charset="0"/>
                </a:rPr>
                <a:t>Assim, o intervalo</a:t>
              </a:r>
              <a:r>
                <a:rPr lang="en-US" altLang="pt-BR" sz="24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pt-BR" altLang="pt-BR" sz="2400" dirty="0"/>
            </a:p>
          </p:txBody>
        </p:sp>
        <p:graphicFrame>
          <p:nvGraphicFramePr>
            <p:cNvPr id="48133" name="Object 5">
              <a:extLst>
                <a:ext uri="{FF2B5EF4-FFF2-40B4-BE49-F238E27FC236}">
                  <a16:creationId xmlns:a16="http://schemas.microsoft.com/office/drawing/2014/main" id="{F399028B-47B8-4675-A3E7-37EBA74711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6791205"/>
                </p:ext>
              </p:extLst>
            </p:nvPr>
          </p:nvGraphicFramePr>
          <p:xfrm>
            <a:off x="2535" y="1824"/>
            <a:ext cx="172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79032" imgH="304668" progId="Equation.3">
                    <p:embed/>
                  </p:oleObj>
                </mc:Choice>
                <mc:Fallback>
                  <p:oleObj r:id="rId2" imgW="1079032" imgH="304668" progId="Equation.3">
                    <p:embed/>
                    <p:pic>
                      <p:nvPicPr>
                        <p:cNvPr id="48133" name="Object 5">
                          <a:extLst>
                            <a:ext uri="{FF2B5EF4-FFF2-40B4-BE49-F238E27FC236}">
                              <a16:creationId xmlns:a16="http://schemas.microsoft.com/office/drawing/2014/main" id="{F399028B-47B8-4675-A3E7-37EBA74711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1824"/>
                          <a:ext cx="1728" cy="43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5" name="Text Box 7">
              <a:extLst>
                <a:ext uri="{FF2B5EF4-FFF2-40B4-BE49-F238E27FC236}">
                  <a16:creationId xmlns:a16="http://schemas.microsoft.com/office/drawing/2014/main" id="{F25A4729-3E8B-4B6A-8FD6-2D0002B93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" y="1914"/>
              <a:ext cx="31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A31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2000" b="1" dirty="0" err="1"/>
                <a:t>Não</a:t>
              </a:r>
              <a:r>
                <a:rPr lang="en-US" altLang="pt-BR" sz="2000" b="1" dirty="0"/>
                <a:t> </a:t>
              </a:r>
              <a:r>
                <a:rPr lang="en-US" altLang="pt-BR" sz="2000" b="1" dirty="0" err="1"/>
                <a:t>tem</a:t>
              </a:r>
              <a:r>
                <a:rPr lang="en-US" altLang="pt-BR" sz="2000" b="1" dirty="0"/>
                <a:t> </a:t>
              </a:r>
              <a:r>
                <a:rPr lang="en-US" altLang="pt-BR" sz="2000" b="1" dirty="0" err="1"/>
                <a:t>solução</a:t>
              </a:r>
              <a:r>
                <a:rPr lang="en-US" altLang="pt-BR" sz="2000" b="1" dirty="0"/>
                <a:t> </a:t>
              </a:r>
              <a:r>
                <a:rPr lang="en-US" altLang="pt-BR" sz="2000" b="1" dirty="0" err="1"/>
                <a:t>inteira</a:t>
              </a:r>
              <a:r>
                <a:rPr lang="en-US" altLang="pt-BR" sz="2000" b="1" dirty="0"/>
                <a:t> </a:t>
              </a:r>
              <a:r>
                <a:rPr lang="en-US" altLang="pt-BR" sz="2000" b="1" dirty="0" err="1"/>
                <a:t>viável</a:t>
              </a:r>
              <a:endParaRPr lang="pt-BR" altLang="pt-BR" sz="2000" b="1" dirty="0"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9D987096-8CC9-44A1-BC8B-8D545EC5666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Algoritmo de </a:t>
            </a:r>
            <a:r>
              <a:rPr lang="pt-BR" dirty="0" err="1"/>
              <a:t>Branch-And-Bound</a:t>
            </a:r>
            <a:br>
              <a:rPr lang="pt-BR" dirty="0"/>
            </a:br>
            <a:endParaRPr lang="en-US" dirty="0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D0BA4BB7-3DB0-426B-9062-173C1952C1F7}"/>
              </a:ext>
            </a:extLst>
          </p:cNvPr>
          <p:cNvGrpSpPr>
            <a:grpSpLocks/>
          </p:cNvGrpSpPr>
          <p:nvPr/>
        </p:nvGrpSpPr>
        <p:grpSpPr bwMode="auto">
          <a:xfrm>
            <a:off x="2871788" y="5614151"/>
            <a:ext cx="5762625" cy="823913"/>
            <a:chOff x="930" y="3108"/>
            <a:chExt cx="3630" cy="519"/>
          </a:xfrm>
        </p:grpSpPr>
        <p:graphicFrame>
          <p:nvGraphicFramePr>
            <p:cNvPr id="17" name="Object 9">
              <a:extLst>
                <a:ext uri="{FF2B5EF4-FFF2-40B4-BE49-F238E27FC236}">
                  <a16:creationId xmlns:a16="http://schemas.microsoft.com/office/drawing/2014/main" id="{00883917-9684-41CF-B5FF-0F31266E72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1159395"/>
                </p:ext>
              </p:extLst>
            </p:nvPr>
          </p:nvGraphicFramePr>
          <p:xfrm>
            <a:off x="930" y="3108"/>
            <a:ext cx="1344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45626" imgH="304536" progId="Equation.3">
                    <p:embed/>
                  </p:oleObj>
                </mc:Choice>
                <mc:Fallback>
                  <p:oleObj r:id="rId4" imgW="545626" imgH="304536" progId="Equation.3">
                    <p:embed/>
                    <p:pic>
                      <p:nvPicPr>
                        <p:cNvPr id="17" name="Object 9">
                          <a:extLst>
                            <a:ext uri="{FF2B5EF4-FFF2-40B4-BE49-F238E27FC236}">
                              <a16:creationId xmlns:a16="http://schemas.microsoft.com/office/drawing/2014/main" id="{00883917-9684-41CF-B5FF-0F31266E72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08"/>
                          <a:ext cx="1344" cy="45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8D1F6EB5-5330-4D23-BC2F-59D4E0FFF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3" y="3171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A31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3200" b="1" dirty="0" err="1"/>
                <a:t>ou</a:t>
              </a:r>
              <a:endParaRPr lang="pt-BR" altLang="pt-BR" sz="3200" b="1" dirty="0"/>
            </a:p>
          </p:txBody>
        </p:sp>
        <p:graphicFrame>
          <p:nvGraphicFramePr>
            <p:cNvPr id="19" name="Object 12">
              <a:extLst>
                <a:ext uri="{FF2B5EF4-FFF2-40B4-BE49-F238E27FC236}">
                  <a16:creationId xmlns:a16="http://schemas.microsoft.com/office/drawing/2014/main" id="{CE23C58A-27E2-4EA6-AEC1-2E53352617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5343545"/>
                </p:ext>
              </p:extLst>
            </p:nvPr>
          </p:nvGraphicFramePr>
          <p:xfrm>
            <a:off x="3312" y="3108"/>
            <a:ext cx="1248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36280" imgH="304668" progId="Equation.3">
                    <p:embed/>
                  </p:oleObj>
                </mc:Choice>
                <mc:Fallback>
                  <p:oleObj r:id="rId6" imgW="736280" imgH="304668" progId="Equation.3">
                    <p:embed/>
                    <p:pic>
                      <p:nvPicPr>
                        <p:cNvPr id="19" name="Object 12">
                          <a:extLst>
                            <a:ext uri="{FF2B5EF4-FFF2-40B4-BE49-F238E27FC236}">
                              <a16:creationId xmlns:a16="http://schemas.microsoft.com/office/drawing/2014/main" id="{CE23C58A-27E2-4EA6-AEC1-2E53352617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108"/>
                          <a:ext cx="1248" cy="519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62215F0-D3B9-4960-BF54-290F11EC90A7}"/>
              </a:ext>
            </a:extLst>
          </p:cNvPr>
          <p:cNvSpPr txBox="1"/>
          <p:nvPr/>
        </p:nvSpPr>
        <p:spPr>
          <a:xfrm>
            <a:off x="714375" y="461748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pt-BR" sz="2400" dirty="0">
                <a:cs typeface="Arial" panose="020B0604020202020204" pitchFamily="34" charset="0"/>
              </a:rPr>
              <a:t>Logo, </a:t>
            </a:r>
            <a:r>
              <a:rPr lang="pt-BR" altLang="pt-BR" sz="2400" dirty="0">
                <a:cs typeface="Arial" panose="020B0604020202020204" pitchFamily="34" charset="0"/>
              </a:rPr>
              <a:t>um valor viável inteiro para  </a:t>
            </a:r>
            <a:r>
              <a:rPr lang="pt-BR" altLang="pt-BR" sz="3200" b="1" dirty="0" err="1">
                <a:cs typeface="Arial" panose="020B0604020202020204" pitchFamily="34" charset="0"/>
              </a:rPr>
              <a:t>x</a:t>
            </a:r>
            <a:r>
              <a:rPr lang="pt-BR" altLang="pt-BR" sz="3200" b="1" baseline="-30000" dirty="0" err="1">
                <a:cs typeface="Arial" panose="020B0604020202020204" pitchFamily="34" charset="0"/>
              </a:rPr>
              <a:t>k</a:t>
            </a:r>
            <a:r>
              <a:rPr lang="pt-BR" altLang="pt-BR" sz="2400" dirty="0">
                <a:cs typeface="Arial" panose="020B0604020202020204" pitchFamily="34" charset="0"/>
              </a:rPr>
              <a:t>  deve satisfazer a uma das duas condições seguintes: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681309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3"/>
          <p:cNvSpPr>
            <a:spLocks/>
          </p:cNvSpPr>
          <p:nvPr/>
        </p:nvSpPr>
        <p:spPr bwMode="auto">
          <a:xfrm>
            <a:off x="5984875" y="3471864"/>
            <a:ext cx="3810000" cy="2395537"/>
          </a:xfrm>
          <a:custGeom>
            <a:avLst/>
            <a:gdLst>
              <a:gd name="T0" fmla="*/ 9 w 2400"/>
              <a:gd name="T1" fmla="*/ 0 h 1509"/>
              <a:gd name="T2" fmla="*/ 1509 w 2400"/>
              <a:gd name="T3" fmla="*/ 127 h 1509"/>
              <a:gd name="T4" fmla="*/ 2400 w 2400"/>
              <a:gd name="T5" fmla="*/ 1509 h 1509"/>
              <a:gd name="T6" fmla="*/ 0 w 2400"/>
              <a:gd name="T7" fmla="*/ 1509 h 1509"/>
              <a:gd name="T8" fmla="*/ 9 w 2400"/>
              <a:gd name="T9" fmla="*/ 0 h 1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0"/>
              <a:gd name="T16" fmla="*/ 0 h 1509"/>
              <a:gd name="T17" fmla="*/ 2400 w 2400"/>
              <a:gd name="T18" fmla="*/ 1509 h 15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0" h="1509">
                <a:moveTo>
                  <a:pt x="9" y="0"/>
                </a:moveTo>
                <a:lnTo>
                  <a:pt x="1509" y="127"/>
                </a:lnTo>
                <a:lnTo>
                  <a:pt x="2400" y="1509"/>
                </a:lnTo>
                <a:lnTo>
                  <a:pt x="0" y="1509"/>
                </a:lnTo>
                <a:lnTo>
                  <a:pt x="9" y="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5999163" y="2346326"/>
            <a:ext cx="0" cy="37814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5710239" y="5895975"/>
            <a:ext cx="4776787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5999164" y="3457576"/>
            <a:ext cx="2886075" cy="258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8207376" y="3370263"/>
            <a:ext cx="1630363" cy="2525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5999163" y="3240088"/>
            <a:ext cx="3549650" cy="6207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70589" y="3178175"/>
            <a:ext cx="3736975" cy="2166938"/>
            <a:chOff x="2418" y="2197"/>
            <a:chExt cx="2881" cy="1365"/>
          </a:xfrm>
        </p:grpSpPr>
        <p:sp>
          <p:nvSpPr>
            <p:cNvPr id="1078" name="Line 10"/>
            <p:cNvSpPr>
              <a:spLocks noChangeShapeType="1"/>
            </p:cNvSpPr>
            <p:nvPr/>
          </p:nvSpPr>
          <p:spPr bwMode="auto">
            <a:xfrm>
              <a:off x="2418" y="2197"/>
              <a:ext cx="2881" cy="0"/>
            </a:xfrm>
            <a:prstGeom prst="line">
              <a:avLst/>
            </a:prstGeom>
            <a:noFill/>
            <a:ln w="28575" cap="rnd">
              <a:solidFill>
                <a:srgbClr val="66CC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79" name="Line 11"/>
            <p:cNvSpPr>
              <a:spLocks noChangeShapeType="1"/>
            </p:cNvSpPr>
            <p:nvPr/>
          </p:nvSpPr>
          <p:spPr bwMode="auto">
            <a:xfrm>
              <a:off x="2418" y="2536"/>
              <a:ext cx="2881" cy="0"/>
            </a:xfrm>
            <a:prstGeom prst="line">
              <a:avLst/>
            </a:prstGeom>
            <a:noFill/>
            <a:ln w="28575" cap="rnd">
              <a:solidFill>
                <a:srgbClr val="66CC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0" name="Line 12"/>
            <p:cNvSpPr>
              <a:spLocks noChangeShapeType="1"/>
            </p:cNvSpPr>
            <p:nvPr/>
          </p:nvSpPr>
          <p:spPr bwMode="auto">
            <a:xfrm>
              <a:off x="2418" y="2884"/>
              <a:ext cx="2881" cy="0"/>
            </a:xfrm>
            <a:prstGeom prst="line">
              <a:avLst/>
            </a:prstGeom>
            <a:noFill/>
            <a:ln w="28575" cap="rnd">
              <a:solidFill>
                <a:srgbClr val="66CC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1" name="Line 13"/>
            <p:cNvSpPr>
              <a:spLocks noChangeShapeType="1"/>
            </p:cNvSpPr>
            <p:nvPr/>
          </p:nvSpPr>
          <p:spPr bwMode="auto">
            <a:xfrm>
              <a:off x="2418" y="3223"/>
              <a:ext cx="2881" cy="0"/>
            </a:xfrm>
            <a:prstGeom prst="line">
              <a:avLst/>
            </a:prstGeom>
            <a:noFill/>
            <a:ln w="28575" cap="rnd">
              <a:solidFill>
                <a:srgbClr val="66CC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2" name="Line 14"/>
            <p:cNvSpPr>
              <a:spLocks noChangeShapeType="1"/>
            </p:cNvSpPr>
            <p:nvPr/>
          </p:nvSpPr>
          <p:spPr bwMode="auto">
            <a:xfrm>
              <a:off x="2418" y="3562"/>
              <a:ext cx="2881" cy="0"/>
            </a:xfrm>
            <a:prstGeom prst="line">
              <a:avLst/>
            </a:prstGeom>
            <a:noFill/>
            <a:ln w="28575" cap="rnd">
              <a:solidFill>
                <a:srgbClr val="66CC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35" name="Line 15"/>
          <p:cNvSpPr>
            <a:spLocks noChangeShapeType="1"/>
          </p:cNvSpPr>
          <p:nvPr/>
        </p:nvSpPr>
        <p:spPr bwMode="auto">
          <a:xfrm rot="16200000">
            <a:off x="7162007" y="4510882"/>
            <a:ext cx="278288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6" name="Line 16"/>
          <p:cNvSpPr>
            <a:spLocks noChangeShapeType="1"/>
          </p:cNvSpPr>
          <p:nvPr/>
        </p:nvSpPr>
        <p:spPr bwMode="auto">
          <a:xfrm rot="16200000">
            <a:off x="7800182" y="4548982"/>
            <a:ext cx="278288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7" name="Line 17"/>
          <p:cNvSpPr>
            <a:spLocks noChangeShapeType="1"/>
          </p:cNvSpPr>
          <p:nvPr/>
        </p:nvSpPr>
        <p:spPr bwMode="auto">
          <a:xfrm rot="16200000">
            <a:off x="5271295" y="4548982"/>
            <a:ext cx="272573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8" name="Line 18"/>
          <p:cNvSpPr>
            <a:spLocks noChangeShapeType="1"/>
          </p:cNvSpPr>
          <p:nvPr/>
        </p:nvSpPr>
        <p:spPr bwMode="auto">
          <a:xfrm rot="16200000">
            <a:off x="5880895" y="4558507"/>
            <a:ext cx="278288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9" name="Line 19"/>
          <p:cNvSpPr>
            <a:spLocks noChangeShapeType="1"/>
          </p:cNvSpPr>
          <p:nvPr/>
        </p:nvSpPr>
        <p:spPr bwMode="auto">
          <a:xfrm rot="16200000">
            <a:off x="6528595" y="4548982"/>
            <a:ext cx="278288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0" name="Text Box 20"/>
          <p:cNvSpPr txBox="1">
            <a:spLocks noChangeArrowheads="1"/>
          </p:cNvSpPr>
          <p:nvPr/>
        </p:nvSpPr>
        <p:spPr bwMode="auto">
          <a:xfrm>
            <a:off x="7126997" y="5878791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2</a:t>
            </a:r>
          </a:p>
        </p:txBody>
      </p:sp>
      <p:sp>
        <p:nvSpPr>
          <p:cNvPr id="1041" name="Text Box 21"/>
          <p:cNvSpPr txBox="1">
            <a:spLocks noChangeArrowheads="1"/>
          </p:cNvSpPr>
          <p:nvPr/>
        </p:nvSpPr>
        <p:spPr bwMode="auto">
          <a:xfrm>
            <a:off x="5706185" y="4640541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2</a:t>
            </a:r>
          </a:p>
        </p:txBody>
      </p:sp>
      <p:sp>
        <p:nvSpPr>
          <p:cNvPr id="1042" name="Text Box 22"/>
          <p:cNvSpPr txBox="1">
            <a:spLocks noChangeArrowheads="1"/>
          </p:cNvSpPr>
          <p:nvPr/>
        </p:nvSpPr>
        <p:spPr bwMode="auto">
          <a:xfrm>
            <a:off x="8419222" y="5878791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4</a:t>
            </a:r>
          </a:p>
        </p:txBody>
      </p:sp>
      <p:sp>
        <p:nvSpPr>
          <p:cNvPr id="1043" name="Text Box 23"/>
          <p:cNvSpPr txBox="1">
            <a:spLocks noChangeArrowheads="1"/>
          </p:cNvSpPr>
          <p:nvPr/>
        </p:nvSpPr>
        <p:spPr bwMode="auto">
          <a:xfrm>
            <a:off x="9668585" y="5878791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6</a:t>
            </a:r>
          </a:p>
        </p:txBody>
      </p:sp>
      <p:sp>
        <p:nvSpPr>
          <p:cNvPr id="1044" name="Text Box 24"/>
          <p:cNvSpPr txBox="1">
            <a:spLocks noChangeArrowheads="1"/>
          </p:cNvSpPr>
          <p:nvPr/>
        </p:nvSpPr>
        <p:spPr bwMode="auto">
          <a:xfrm>
            <a:off x="5706185" y="3519766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4</a:t>
            </a:r>
          </a:p>
        </p:txBody>
      </p:sp>
      <p:sp>
        <p:nvSpPr>
          <p:cNvPr id="1045" name="Oval 25"/>
          <p:cNvSpPr>
            <a:spLocks noChangeArrowheads="1"/>
          </p:cNvSpPr>
          <p:nvPr/>
        </p:nvSpPr>
        <p:spPr bwMode="auto">
          <a:xfrm>
            <a:off x="6605588" y="3694113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6" name="Oval 26"/>
          <p:cNvSpPr>
            <a:spLocks noChangeArrowheads="1"/>
          </p:cNvSpPr>
          <p:nvPr/>
        </p:nvSpPr>
        <p:spPr bwMode="auto">
          <a:xfrm>
            <a:off x="6600826" y="4217988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7" name="Oval 27"/>
          <p:cNvSpPr>
            <a:spLocks noChangeArrowheads="1"/>
          </p:cNvSpPr>
          <p:nvPr/>
        </p:nvSpPr>
        <p:spPr bwMode="auto">
          <a:xfrm>
            <a:off x="6596063" y="4784725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8" name="Oval 28"/>
          <p:cNvSpPr>
            <a:spLocks noChangeArrowheads="1"/>
          </p:cNvSpPr>
          <p:nvPr/>
        </p:nvSpPr>
        <p:spPr bwMode="auto">
          <a:xfrm>
            <a:off x="6605588" y="5308600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9" name="Oval 29"/>
          <p:cNvSpPr>
            <a:spLocks noChangeArrowheads="1"/>
          </p:cNvSpPr>
          <p:nvPr/>
        </p:nvSpPr>
        <p:spPr bwMode="auto">
          <a:xfrm>
            <a:off x="6600826" y="5861050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0" name="Oval 30"/>
          <p:cNvSpPr>
            <a:spLocks noChangeArrowheads="1"/>
          </p:cNvSpPr>
          <p:nvPr/>
        </p:nvSpPr>
        <p:spPr bwMode="auto">
          <a:xfrm>
            <a:off x="7229476" y="3689350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1" name="Oval 31"/>
          <p:cNvSpPr>
            <a:spLocks noChangeArrowheads="1"/>
          </p:cNvSpPr>
          <p:nvPr/>
        </p:nvSpPr>
        <p:spPr bwMode="auto">
          <a:xfrm>
            <a:off x="7224713" y="4213225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2" name="Oval 32"/>
          <p:cNvSpPr>
            <a:spLocks noChangeArrowheads="1"/>
          </p:cNvSpPr>
          <p:nvPr/>
        </p:nvSpPr>
        <p:spPr bwMode="auto">
          <a:xfrm>
            <a:off x="7219951" y="4779963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3" name="Oval 33"/>
          <p:cNvSpPr>
            <a:spLocks noChangeArrowheads="1"/>
          </p:cNvSpPr>
          <p:nvPr/>
        </p:nvSpPr>
        <p:spPr bwMode="auto">
          <a:xfrm>
            <a:off x="7229476" y="5303838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4" name="Oval 34"/>
          <p:cNvSpPr>
            <a:spLocks noChangeArrowheads="1"/>
          </p:cNvSpPr>
          <p:nvPr/>
        </p:nvSpPr>
        <p:spPr bwMode="auto">
          <a:xfrm>
            <a:off x="7224713" y="5856288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5" name="Oval 35"/>
          <p:cNvSpPr>
            <a:spLocks noChangeArrowheads="1"/>
          </p:cNvSpPr>
          <p:nvPr/>
        </p:nvSpPr>
        <p:spPr bwMode="auto">
          <a:xfrm>
            <a:off x="7881938" y="3698875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6" name="Oval 36"/>
          <p:cNvSpPr>
            <a:spLocks noChangeArrowheads="1"/>
          </p:cNvSpPr>
          <p:nvPr/>
        </p:nvSpPr>
        <p:spPr bwMode="auto">
          <a:xfrm>
            <a:off x="7877176" y="4222750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7" name="Oval 37"/>
          <p:cNvSpPr>
            <a:spLocks noChangeArrowheads="1"/>
          </p:cNvSpPr>
          <p:nvPr/>
        </p:nvSpPr>
        <p:spPr bwMode="auto">
          <a:xfrm>
            <a:off x="7872413" y="4789488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8" name="Oval 38"/>
          <p:cNvSpPr>
            <a:spLocks noChangeArrowheads="1"/>
          </p:cNvSpPr>
          <p:nvPr/>
        </p:nvSpPr>
        <p:spPr bwMode="auto">
          <a:xfrm>
            <a:off x="7881938" y="5313363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9" name="Oval 39"/>
          <p:cNvSpPr>
            <a:spLocks noChangeArrowheads="1"/>
          </p:cNvSpPr>
          <p:nvPr/>
        </p:nvSpPr>
        <p:spPr bwMode="auto">
          <a:xfrm>
            <a:off x="7877176" y="5865813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60" name="Oval 40"/>
          <p:cNvSpPr>
            <a:spLocks noChangeArrowheads="1"/>
          </p:cNvSpPr>
          <p:nvPr/>
        </p:nvSpPr>
        <p:spPr bwMode="auto">
          <a:xfrm>
            <a:off x="8505826" y="4237038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61" name="Oval 41"/>
          <p:cNvSpPr>
            <a:spLocks noChangeArrowheads="1"/>
          </p:cNvSpPr>
          <p:nvPr/>
        </p:nvSpPr>
        <p:spPr bwMode="auto">
          <a:xfrm>
            <a:off x="8515351" y="4789488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62" name="Oval 42"/>
          <p:cNvSpPr>
            <a:spLocks noChangeArrowheads="1"/>
          </p:cNvSpPr>
          <p:nvPr/>
        </p:nvSpPr>
        <p:spPr bwMode="auto">
          <a:xfrm>
            <a:off x="8524876" y="5313363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63" name="Oval 43"/>
          <p:cNvSpPr>
            <a:spLocks noChangeArrowheads="1"/>
          </p:cNvSpPr>
          <p:nvPr/>
        </p:nvSpPr>
        <p:spPr bwMode="auto">
          <a:xfrm>
            <a:off x="8505826" y="5880100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64" name="Oval 44"/>
          <p:cNvSpPr>
            <a:spLocks noChangeArrowheads="1"/>
          </p:cNvSpPr>
          <p:nvPr/>
        </p:nvSpPr>
        <p:spPr bwMode="auto">
          <a:xfrm>
            <a:off x="5981701" y="3684588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65" name="Oval 45"/>
          <p:cNvSpPr>
            <a:spLocks noChangeArrowheads="1"/>
          </p:cNvSpPr>
          <p:nvPr/>
        </p:nvSpPr>
        <p:spPr bwMode="auto">
          <a:xfrm>
            <a:off x="5976938" y="4208463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66" name="Oval 46"/>
          <p:cNvSpPr>
            <a:spLocks noChangeArrowheads="1"/>
          </p:cNvSpPr>
          <p:nvPr/>
        </p:nvSpPr>
        <p:spPr bwMode="auto">
          <a:xfrm>
            <a:off x="5972176" y="4775200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67" name="Oval 47"/>
          <p:cNvSpPr>
            <a:spLocks noChangeArrowheads="1"/>
          </p:cNvSpPr>
          <p:nvPr/>
        </p:nvSpPr>
        <p:spPr bwMode="auto">
          <a:xfrm>
            <a:off x="5981701" y="5299075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68" name="Oval 48"/>
          <p:cNvSpPr>
            <a:spLocks noChangeArrowheads="1"/>
          </p:cNvSpPr>
          <p:nvPr/>
        </p:nvSpPr>
        <p:spPr bwMode="auto">
          <a:xfrm>
            <a:off x="5976938" y="5851525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69" name="Oval 49"/>
          <p:cNvSpPr>
            <a:spLocks noChangeArrowheads="1"/>
          </p:cNvSpPr>
          <p:nvPr/>
        </p:nvSpPr>
        <p:spPr bwMode="auto">
          <a:xfrm>
            <a:off x="9148763" y="5308600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70" name="Oval 50"/>
          <p:cNvSpPr>
            <a:spLocks noChangeArrowheads="1"/>
          </p:cNvSpPr>
          <p:nvPr/>
        </p:nvSpPr>
        <p:spPr bwMode="auto">
          <a:xfrm>
            <a:off x="9158288" y="5861050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71" name="Oval 51"/>
          <p:cNvSpPr>
            <a:spLocks noChangeArrowheads="1"/>
          </p:cNvSpPr>
          <p:nvPr/>
        </p:nvSpPr>
        <p:spPr bwMode="auto">
          <a:xfrm>
            <a:off x="9810751" y="5870575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72" name="Text Box 52"/>
          <p:cNvSpPr txBox="1">
            <a:spLocks noChangeArrowheads="1"/>
          </p:cNvSpPr>
          <p:nvPr/>
        </p:nvSpPr>
        <p:spPr bwMode="auto">
          <a:xfrm>
            <a:off x="5611318" y="2320409"/>
            <a:ext cx="39786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x</a:t>
            </a:r>
            <a:r>
              <a:rPr lang="pt-BR" b="1" baseline="-25000">
                <a:solidFill>
                  <a:srgbClr val="663300"/>
                </a:solidFill>
              </a:rPr>
              <a:t>2</a:t>
            </a:r>
            <a:endParaRPr lang="pt-BR" b="1">
              <a:solidFill>
                <a:srgbClr val="663300"/>
              </a:solidFill>
            </a:endParaRPr>
          </a:p>
        </p:txBody>
      </p:sp>
      <p:sp>
        <p:nvSpPr>
          <p:cNvPr id="1073" name="Text Box 53"/>
          <p:cNvSpPr txBox="1">
            <a:spLocks noChangeArrowheads="1"/>
          </p:cNvSpPr>
          <p:nvPr/>
        </p:nvSpPr>
        <p:spPr bwMode="auto">
          <a:xfrm>
            <a:off x="10064256" y="5851009"/>
            <a:ext cx="39786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x</a:t>
            </a:r>
            <a:r>
              <a:rPr lang="pt-BR" b="1" baseline="-25000">
                <a:solidFill>
                  <a:srgbClr val="663300"/>
                </a:solidFill>
              </a:rPr>
              <a:t>2</a:t>
            </a:r>
            <a:endParaRPr lang="pt-BR" b="1">
              <a:solidFill>
                <a:srgbClr val="663300"/>
              </a:solidFill>
            </a:endParaRPr>
          </a:p>
        </p:txBody>
      </p:sp>
      <p:sp>
        <p:nvSpPr>
          <p:cNvPr id="1074" name="Text Box 54"/>
          <p:cNvSpPr txBox="1">
            <a:spLocks noChangeArrowheads="1"/>
          </p:cNvSpPr>
          <p:nvPr/>
        </p:nvSpPr>
        <p:spPr bwMode="auto">
          <a:xfrm>
            <a:off x="7391401" y="1801813"/>
            <a:ext cx="2854325" cy="13398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2000">
                <a:solidFill>
                  <a:srgbClr val="FF3300"/>
                </a:solidFill>
              </a:rPr>
              <a:t>Solução Ótima para </a:t>
            </a:r>
          </a:p>
          <a:p>
            <a:pPr algn="ctr"/>
            <a:r>
              <a:rPr lang="pt-BR" sz="2000">
                <a:solidFill>
                  <a:srgbClr val="FF3300"/>
                </a:solidFill>
              </a:rPr>
              <a:t>LP Relaxado </a:t>
            </a:r>
          </a:p>
          <a:p>
            <a:pPr algn="ctr"/>
            <a:r>
              <a:rPr lang="pt-BR" sz="2000">
                <a:solidFill>
                  <a:srgbClr val="FF3300"/>
                </a:solidFill>
              </a:rPr>
              <a:t>(3,75 ; 4,125)</a:t>
            </a:r>
          </a:p>
          <a:p>
            <a:pPr algn="ctr"/>
            <a:r>
              <a:rPr lang="pt-BR" sz="2000">
                <a:solidFill>
                  <a:srgbClr val="FF3300"/>
                </a:solidFill>
              </a:rPr>
              <a:t> Z*=24.375</a:t>
            </a:r>
          </a:p>
        </p:txBody>
      </p:sp>
      <p:sp>
        <p:nvSpPr>
          <p:cNvPr id="1075" name="Line 55"/>
          <p:cNvSpPr>
            <a:spLocks noChangeShapeType="1"/>
          </p:cNvSpPr>
          <p:nvPr/>
        </p:nvSpPr>
        <p:spPr bwMode="auto">
          <a:xfrm flipH="1">
            <a:off x="8408988" y="3141663"/>
            <a:ext cx="423862" cy="4889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76" name="Oval 56"/>
          <p:cNvSpPr>
            <a:spLocks noChangeArrowheads="1"/>
          </p:cNvSpPr>
          <p:nvPr/>
        </p:nvSpPr>
        <p:spPr bwMode="auto">
          <a:xfrm>
            <a:off x="8348664" y="3609975"/>
            <a:ext cx="90487" cy="12065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0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pt-BR" dirty="0"/>
              <a:t>Algoritmo de </a:t>
            </a:r>
            <a:r>
              <a:rPr lang="pt-BR" dirty="0" err="1"/>
              <a:t>Branch-And-Bound</a:t>
            </a:r>
            <a:br>
              <a:rPr lang="pt-BR" dirty="0"/>
            </a:br>
            <a:endParaRPr lang="en-US" dirty="0"/>
          </a:p>
        </p:txBody>
      </p:sp>
      <p:sp>
        <p:nvSpPr>
          <p:cNvPr id="1077" name="Rectangle 57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 dirty="0"/>
              <a:t>1º Passo</a:t>
            </a:r>
          </a:p>
          <a:p>
            <a:pPr marL="0" indent="0" algn="ctr">
              <a:buNone/>
            </a:pPr>
            <a:r>
              <a:rPr lang="pt-BR" dirty="0"/>
              <a:t>Resolva o LP Relaxado e</a:t>
            </a:r>
          </a:p>
          <a:p>
            <a:pPr marL="0" indent="0" algn="ctr">
              <a:buNone/>
            </a:pPr>
            <a:r>
              <a:rPr lang="pt-BR" dirty="0"/>
              <a:t>encontre uma solução</a:t>
            </a:r>
          </a:p>
          <a:p>
            <a:pPr marL="0" indent="0" algn="ctr">
              <a:buNone/>
            </a:pPr>
            <a:r>
              <a:rPr lang="pt-BR" dirty="0"/>
              <a:t>inteira viável</a:t>
            </a:r>
          </a:p>
        </p:txBody>
      </p:sp>
      <p:graphicFrame>
        <p:nvGraphicFramePr>
          <p:cNvPr id="102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869783"/>
              </p:ext>
            </p:extLst>
          </p:nvPr>
        </p:nvGraphicFramePr>
        <p:xfrm>
          <a:off x="817919" y="4067691"/>
          <a:ext cx="30924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901440" progId="Equation.3">
                  <p:embed/>
                </p:oleObj>
              </mc:Choice>
              <mc:Fallback>
                <p:oleObj name="Equation" r:id="rId2" imgW="1295280" imgH="901440" progId="Equation.3">
                  <p:embed/>
                  <p:pic>
                    <p:nvPicPr>
                      <p:cNvPr id="102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19" y="4067691"/>
                        <a:ext cx="309245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44558-27F6-41C0-AAE8-C1486676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0F02F-26F3-4475-BB97-7FB4AF56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Programação Linear Inteira</a:t>
            </a:r>
          </a:p>
          <a:p>
            <a:pPr lvl="1"/>
            <a:r>
              <a:rPr lang="pt-BR" sz="2000" dirty="0"/>
              <a:t>O Problema relaxado</a:t>
            </a:r>
          </a:p>
          <a:p>
            <a:pPr lvl="1"/>
            <a:r>
              <a:rPr lang="pt-BR" sz="2000" dirty="0"/>
              <a:t>Equação de corte</a:t>
            </a:r>
          </a:p>
          <a:p>
            <a:pPr lvl="1"/>
            <a:r>
              <a:rPr lang="pt-BR" sz="2000" dirty="0"/>
              <a:t>Algoritmo </a:t>
            </a:r>
            <a:r>
              <a:rPr lang="pt-BR" sz="2000" dirty="0" err="1"/>
              <a:t>Branch-and-Bound</a:t>
            </a:r>
            <a:endParaRPr lang="pt-BR" sz="2000" dirty="0"/>
          </a:p>
          <a:p>
            <a:r>
              <a:rPr lang="pt-BR" sz="2400" dirty="0"/>
              <a:t>Exemplos</a:t>
            </a:r>
          </a:p>
          <a:p>
            <a:r>
              <a:rPr lang="pt-BR" sz="2400" dirty="0"/>
              <a:t>O problema da Mochila 0-1</a:t>
            </a:r>
          </a:p>
          <a:p>
            <a:endParaRPr lang="pt-BR" sz="2400" dirty="0"/>
          </a:p>
          <a:p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264B86-97CC-4AE9-B594-D271F7820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677" y="0"/>
            <a:ext cx="4322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8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pt-BR" dirty="0"/>
              <a:t>Algoritmo de </a:t>
            </a:r>
            <a:r>
              <a:rPr lang="pt-BR" dirty="0" err="1"/>
              <a:t>Branch-And-Bound</a:t>
            </a:r>
            <a:br>
              <a:rPr lang="pt-BR" dirty="0"/>
            </a:b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pt-BR" dirty="0"/>
              <a:t>O </a:t>
            </a:r>
            <a:r>
              <a:rPr lang="pt-BR" dirty="0">
                <a:solidFill>
                  <a:schemeClr val="tx2"/>
                </a:solidFill>
              </a:rPr>
              <a:t>valor ótimo </a:t>
            </a:r>
            <a:r>
              <a:rPr lang="pt-BR" dirty="0"/>
              <a:t>(OV) do LP relaxado é um </a:t>
            </a:r>
            <a:r>
              <a:rPr lang="pt-BR" dirty="0">
                <a:solidFill>
                  <a:schemeClr val="tx2"/>
                </a:solidFill>
              </a:rPr>
              <a:t>limite superior </a:t>
            </a:r>
            <a:r>
              <a:rPr lang="pt-BR" dirty="0"/>
              <a:t>(S) para o ILP, isto é, o OV do ILP é menor que o OV do LP relaxado</a:t>
            </a:r>
          </a:p>
          <a:p>
            <a:pPr>
              <a:lnSpc>
                <a:spcPct val="160000"/>
              </a:lnSpc>
            </a:pPr>
            <a:r>
              <a:rPr lang="pt-BR" dirty="0"/>
              <a:t>Uma </a:t>
            </a:r>
            <a:r>
              <a:rPr lang="pt-BR" dirty="0">
                <a:solidFill>
                  <a:schemeClr val="tx2"/>
                </a:solidFill>
              </a:rPr>
              <a:t>solução viável </a:t>
            </a:r>
            <a:r>
              <a:rPr lang="pt-BR" dirty="0"/>
              <a:t>do problema estabelece um </a:t>
            </a:r>
            <a:r>
              <a:rPr lang="pt-BR" dirty="0">
                <a:solidFill>
                  <a:schemeClr val="tx2"/>
                </a:solidFill>
              </a:rPr>
              <a:t>limite inferior</a:t>
            </a:r>
            <a:r>
              <a:rPr lang="pt-BR" dirty="0"/>
              <a:t> (V) ao mesmo, isto é, substituindo o </a:t>
            </a:r>
            <a:r>
              <a:rPr lang="pt-BR" dirty="0">
                <a:solidFill>
                  <a:schemeClr val="tx2"/>
                </a:solidFill>
              </a:rPr>
              <a:t>valor arredondado</a:t>
            </a:r>
            <a:r>
              <a:rPr lang="pt-BR" dirty="0"/>
              <a:t> da solução do LP relaxado, (se viável) na função objetivo, obtemos um limite inferior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Representação Gráfica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153286" y="2397394"/>
            <a:ext cx="4344716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sz="2000">
                <a:solidFill>
                  <a:srgbClr val="663300"/>
                </a:solidFill>
              </a:rPr>
              <a:t>Melhor Limite Superior Atual (MLSA)</a:t>
            </a:r>
          </a:p>
          <a:p>
            <a:pPr algn="ctr"/>
            <a:r>
              <a:rPr lang="pt-BR" sz="2000" b="1">
                <a:solidFill>
                  <a:srgbClr val="FF3300"/>
                </a:solidFill>
              </a:rPr>
              <a:t>MLSA=24,375</a:t>
            </a:r>
            <a:endParaRPr lang="pt-BR" sz="2000">
              <a:solidFill>
                <a:schemeClr val="bg2"/>
              </a:solidFill>
            </a:endParaRPr>
          </a:p>
          <a:p>
            <a:pPr algn="ctr"/>
            <a:r>
              <a:rPr lang="pt-BR" sz="2000">
                <a:solidFill>
                  <a:srgbClr val="663300"/>
                </a:solidFill>
              </a:rPr>
              <a:t>Melhor Limite Inferior Atual (MLIA)</a:t>
            </a:r>
          </a:p>
          <a:p>
            <a:pPr algn="ctr"/>
            <a:r>
              <a:rPr lang="pt-BR" sz="2000" b="1">
                <a:solidFill>
                  <a:srgbClr val="FF3300"/>
                </a:solidFill>
              </a:rPr>
              <a:t>MLIA=23,00</a:t>
            </a:r>
            <a:endParaRPr lang="pt-BR" sz="2000">
              <a:solidFill>
                <a:schemeClr val="bg2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704138" y="4243388"/>
            <a:ext cx="1731962" cy="1789112"/>
            <a:chOff x="4163" y="2673"/>
            <a:chExt cx="1091" cy="1127"/>
          </a:xfrm>
        </p:grpSpPr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4163" y="2673"/>
              <a:ext cx="1091" cy="11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4354" y="2873"/>
              <a:ext cx="742" cy="7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pt-BR">
                  <a:solidFill>
                    <a:srgbClr val="663300"/>
                  </a:solidFill>
                </a:rPr>
                <a:t>S=24,375</a:t>
              </a:r>
            </a:p>
            <a:p>
              <a:pPr algn="ctr"/>
              <a:r>
                <a:rPr lang="pt-BR">
                  <a:solidFill>
                    <a:srgbClr val="663300"/>
                  </a:solidFill>
                </a:rPr>
                <a:t>V=23,00</a:t>
              </a:r>
            </a:p>
            <a:p>
              <a:pPr algn="ctr"/>
              <a:r>
                <a:rPr lang="pt-BR">
                  <a:solidFill>
                    <a:srgbClr val="663300"/>
                  </a:solidFill>
                </a:rPr>
                <a:t>x</a:t>
              </a:r>
              <a:r>
                <a:rPr lang="pt-BR" baseline="-25000">
                  <a:solidFill>
                    <a:srgbClr val="663300"/>
                  </a:solidFill>
                </a:rPr>
                <a:t>1</a:t>
              </a:r>
              <a:r>
                <a:rPr lang="pt-BR">
                  <a:solidFill>
                    <a:srgbClr val="663300"/>
                  </a:solidFill>
                </a:rPr>
                <a:t>=3.75</a:t>
              </a:r>
            </a:p>
            <a:p>
              <a:pPr algn="ctr"/>
              <a:r>
                <a:rPr lang="pt-BR">
                  <a:solidFill>
                    <a:srgbClr val="663300"/>
                  </a:solidFill>
                </a:rPr>
                <a:t>x</a:t>
              </a:r>
              <a:r>
                <a:rPr lang="pt-BR" baseline="-25000">
                  <a:solidFill>
                    <a:srgbClr val="663300"/>
                  </a:solidFill>
                </a:rPr>
                <a:t>2</a:t>
              </a:r>
              <a:r>
                <a:rPr lang="pt-BR">
                  <a:solidFill>
                    <a:srgbClr val="663300"/>
                  </a:solidFill>
                </a:rPr>
                <a:t>=4.125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6311900" y="3764617"/>
            <a:ext cx="3708400" cy="2816225"/>
          </a:xfrm>
          <a:prstGeom prst="rect">
            <a:avLst/>
          </a:prstGeom>
          <a:solidFill>
            <a:srgbClr val="FFCCCC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2257426" y="3764617"/>
            <a:ext cx="3406775" cy="28225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55807"/>
          </a:xfrm>
          <a:noFill/>
        </p:spPr>
        <p:txBody>
          <a:bodyPr anchor="t">
            <a:normAutofit fontScale="90000"/>
          </a:bodyPr>
          <a:lstStyle/>
          <a:p>
            <a:r>
              <a:rPr lang="pt-BR" dirty="0"/>
              <a:t>Algoritmo de </a:t>
            </a:r>
            <a:r>
              <a:rPr lang="pt-BR" dirty="0" err="1"/>
              <a:t>Branch-And-Bound</a:t>
            </a:r>
            <a:endParaRPr lang="en-US" dirty="0"/>
          </a:p>
        </p:txBody>
      </p:sp>
      <p:sp>
        <p:nvSpPr>
          <p:cNvPr id="2055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047921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Passo 2</a:t>
            </a:r>
          </a:p>
          <a:p>
            <a:pPr lvl="1"/>
            <a:r>
              <a:rPr lang="pt-BR" dirty="0"/>
              <a:t>Dividir o Problema original (P1) em dois problemas menores P2 e P3, isto é, “</a:t>
            </a:r>
            <a:r>
              <a:rPr lang="pt-BR" dirty="0" err="1"/>
              <a:t>Branch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Escolhemos arbitrariamente x1 (x1=3,75)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782622"/>
              </p:ext>
            </p:extLst>
          </p:nvPr>
        </p:nvGraphicFramePr>
        <p:xfrm>
          <a:off x="2279651" y="3731259"/>
          <a:ext cx="3273425" cy="28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1117440" progId="Equation.3">
                  <p:embed/>
                </p:oleObj>
              </mc:Choice>
              <mc:Fallback>
                <p:oleObj name="Equation" r:id="rId2" imgW="1295280" imgH="1117440" progId="Equation.3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3731259"/>
                        <a:ext cx="3273425" cy="282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273162"/>
              </p:ext>
            </p:extLst>
          </p:nvPr>
        </p:nvGraphicFramePr>
        <p:xfrm>
          <a:off x="6527800" y="3737628"/>
          <a:ext cx="3303588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1117440" progId="Equation.3">
                  <p:embed/>
                </p:oleObj>
              </mc:Choice>
              <mc:Fallback>
                <p:oleObj name="Equation" r:id="rId4" imgW="1295280" imgH="1117440" progId="Equation.3">
                  <p:embed/>
                  <p:pic>
                    <p:nvPicPr>
                      <p:cNvPr id="20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3737628"/>
                        <a:ext cx="3303588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044247" y="3822837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/>
              <a:t>P2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489247" y="3783150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FF3300"/>
                </a:solidFill>
              </a:rPr>
              <a:t>P3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reeform 2" descr="Diagonal para cima tracejada"/>
          <p:cNvSpPr>
            <a:spLocks/>
          </p:cNvSpPr>
          <p:nvPr/>
        </p:nvSpPr>
        <p:spPr bwMode="auto">
          <a:xfrm>
            <a:off x="5057776" y="3716360"/>
            <a:ext cx="620713" cy="2222500"/>
          </a:xfrm>
          <a:custGeom>
            <a:avLst/>
            <a:gdLst>
              <a:gd name="T0" fmla="*/ 0 w 391"/>
              <a:gd name="T1" fmla="*/ 0 h 1400"/>
              <a:gd name="T2" fmla="*/ 291 w 391"/>
              <a:gd name="T3" fmla="*/ 18 h 1400"/>
              <a:gd name="T4" fmla="*/ 391 w 391"/>
              <a:gd name="T5" fmla="*/ 182 h 1400"/>
              <a:gd name="T6" fmla="*/ 391 w 391"/>
              <a:gd name="T7" fmla="*/ 1400 h 1400"/>
              <a:gd name="T8" fmla="*/ 0 w 391"/>
              <a:gd name="T9" fmla="*/ 1400 h 1400"/>
              <a:gd name="T10" fmla="*/ 0 w 391"/>
              <a:gd name="T11" fmla="*/ 0 h 1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1"/>
              <a:gd name="T19" fmla="*/ 0 h 1400"/>
              <a:gd name="T20" fmla="*/ 391 w 391"/>
              <a:gd name="T21" fmla="*/ 1400 h 1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1" h="1400">
                <a:moveTo>
                  <a:pt x="0" y="0"/>
                </a:moveTo>
                <a:lnTo>
                  <a:pt x="291" y="18"/>
                </a:lnTo>
                <a:lnTo>
                  <a:pt x="391" y="182"/>
                </a:lnTo>
                <a:lnTo>
                  <a:pt x="391" y="1400"/>
                </a:lnTo>
                <a:lnTo>
                  <a:pt x="0" y="1400"/>
                </a:lnTo>
                <a:lnTo>
                  <a:pt x="0" y="0"/>
                </a:lnTo>
                <a:close/>
              </a:path>
            </a:pathLst>
          </a:custGeom>
          <a:pattFill prst="dashUpDiag">
            <a:fgClr>
              <a:schemeClr val="bg2"/>
            </a:fgClr>
            <a:bgClr>
              <a:srgbClr val="FFFFFF"/>
            </a:bgClr>
          </a:patt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75" name="Freeform 3"/>
          <p:cNvSpPr>
            <a:spLocks/>
          </p:cNvSpPr>
          <p:nvPr/>
        </p:nvSpPr>
        <p:spPr bwMode="auto">
          <a:xfrm>
            <a:off x="3124200" y="3514749"/>
            <a:ext cx="1905000" cy="2452687"/>
          </a:xfrm>
          <a:custGeom>
            <a:avLst/>
            <a:gdLst>
              <a:gd name="T0" fmla="*/ 0 w 1200"/>
              <a:gd name="T1" fmla="*/ 0 h 1545"/>
              <a:gd name="T2" fmla="*/ 1200 w 1200"/>
              <a:gd name="T3" fmla="*/ 118 h 1545"/>
              <a:gd name="T4" fmla="*/ 1200 w 1200"/>
              <a:gd name="T5" fmla="*/ 1545 h 1545"/>
              <a:gd name="T6" fmla="*/ 0 w 1200"/>
              <a:gd name="T7" fmla="*/ 1545 h 1545"/>
              <a:gd name="T8" fmla="*/ 0 w 1200"/>
              <a:gd name="T9" fmla="*/ 0 h 1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1545"/>
              <a:gd name="T17" fmla="*/ 1200 w 1200"/>
              <a:gd name="T18" fmla="*/ 1545 h 15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1545">
                <a:moveTo>
                  <a:pt x="0" y="0"/>
                </a:moveTo>
                <a:lnTo>
                  <a:pt x="1200" y="118"/>
                </a:lnTo>
                <a:lnTo>
                  <a:pt x="1200" y="1545"/>
                </a:lnTo>
                <a:lnTo>
                  <a:pt x="0" y="1545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5692775" y="4005285"/>
            <a:ext cx="1270000" cy="1962150"/>
          </a:xfrm>
          <a:custGeom>
            <a:avLst/>
            <a:gdLst>
              <a:gd name="T0" fmla="*/ 0 w 800"/>
              <a:gd name="T1" fmla="*/ 0 h 1236"/>
              <a:gd name="T2" fmla="*/ 800 w 800"/>
              <a:gd name="T3" fmla="*/ 1236 h 1236"/>
              <a:gd name="T4" fmla="*/ 0 w 800"/>
              <a:gd name="T5" fmla="*/ 1236 h 1236"/>
              <a:gd name="T6" fmla="*/ 0 w 800"/>
              <a:gd name="T7" fmla="*/ 0 h 1236"/>
              <a:gd name="T8" fmla="*/ 0 60000 65536"/>
              <a:gd name="T9" fmla="*/ 0 60000 65536"/>
              <a:gd name="T10" fmla="*/ 0 60000 65536"/>
              <a:gd name="T11" fmla="*/ 0 60000 65536"/>
              <a:gd name="T12" fmla="*/ 0 w 800"/>
              <a:gd name="T13" fmla="*/ 0 h 1236"/>
              <a:gd name="T14" fmla="*/ 800 w 800"/>
              <a:gd name="T15" fmla="*/ 1236 h 12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0" h="1236">
                <a:moveTo>
                  <a:pt x="0" y="0"/>
                </a:moveTo>
                <a:lnTo>
                  <a:pt x="800" y="1236"/>
                </a:lnTo>
                <a:lnTo>
                  <a:pt x="0" y="1236"/>
                </a:lnTo>
                <a:lnTo>
                  <a:pt x="0" y="0"/>
                </a:lnTo>
                <a:close/>
              </a:path>
            </a:pathLst>
          </a:custGeom>
          <a:solidFill>
            <a:srgbClr val="FCDFD0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pt-BR" dirty="0"/>
              <a:t>Algoritmo de </a:t>
            </a:r>
            <a:r>
              <a:rPr lang="pt-BR" dirty="0" err="1"/>
              <a:t>Branch-And-Bound</a:t>
            </a:r>
            <a:br>
              <a:rPr lang="pt-BR" dirty="0"/>
            </a:br>
            <a:endParaRPr lang="en-US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211564"/>
            <a:ext cx="10515600" cy="4351338"/>
          </a:xfrm>
        </p:spPr>
        <p:txBody>
          <a:bodyPr/>
          <a:lstStyle/>
          <a:p>
            <a:r>
              <a:rPr lang="pt-BR" dirty="0"/>
              <a:t>Passo 2 - Graficamente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119438" y="2417786"/>
            <a:ext cx="0" cy="37814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830514" y="5967435"/>
            <a:ext cx="4776787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119439" y="3529036"/>
            <a:ext cx="2886075" cy="258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5327651" y="3441723"/>
            <a:ext cx="1630363" cy="25257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119438" y="3368698"/>
            <a:ext cx="2265362" cy="3746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90864" y="3249635"/>
            <a:ext cx="3736975" cy="2166938"/>
            <a:chOff x="2418" y="2197"/>
            <a:chExt cx="2881" cy="1365"/>
          </a:xfrm>
        </p:grpSpPr>
        <p:sp>
          <p:nvSpPr>
            <p:cNvPr id="28735" name="Line 13"/>
            <p:cNvSpPr>
              <a:spLocks noChangeShapeType="1"/>
            </p:cNvSpPr>
            <p:nvPr/>
          </p:nvSpPr>
          <p:spPr bwMode="auto">
            <a:xfrm>
              <a:off x="2418" y="2197"/>
              <a:ext cx="2881" cy="0"/>
            </a:xfrm>
            <a:prstGeom prst="line">
              <a:avLst/>
            </a:prstGeom>
            <a:noFill/>
            <a:ln w="28575" cap="rnd">
              <a:solidFill>
                <a:srgbClr val="66CC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36" name="Line 14"/>
            <p:cNvSpPr>
              <a:spLocks noChangeShapeType="1"/>
            </p:cNvSpPr>
            <p:nvPr/>
          </p:nvSpPr>
          <p:spPr bwMode="auto">
            <a:xfrm>
              <a:off x="2418" y="2536"/>
              <a:ext cx="2881" cy="0"/>
            </a:xfrm>
            <a:prstGeom prst="line">
              <a:avLst/>
            </a:prstGeom>
            <a:noFill/>
            <a:ln w="28575" cap="rnd">
              <a:solidFill>
                <a:srgbClr val="66CC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37" name="Line 15"/>
            <p:cNvSpPr>
              <a:spLocks noChangeShapeType="1"/>
            </p:cNvSpPr>
            <p:nvPr/>
          </p:nvSpPr>
          <p:spPr bwMode="auto">
            <a:xfrm>
              <a:off x="2418" y="2884"/>
              <a:ext cx="2881" cy="0"/>
            </a:xfrm>
            <a:prstGeom prst="line">
              <a:avLst/>
            </a:prstGeom>
            <a:noFill/>
            <a:ln w="28575" cap="rnd">
              <a:solidFill>
                <a:srgbClr val="66CC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38" name="Line 16"/>
            <p:cNvSpPr>
              <a:spLocks noChangeShapeType="1"/>
            </p:cNvSpPr>
            <p:nvPr/>
          </p:nvSpPr>
          <p:spPr bwMode="auto">
            <a:xfrm>
              <a:off x="2418" y="3223"/>
              <a:ext cx="2881" cy="0"/>
            </a:xfrm>
            <a:prstGeom prst="line">
              <a:avLst/>
            </a:prstGeom>
            <a:noFill/>
            <a:ln w="28575" cap="rnd">
              <a:solidFill>
                <a:srgbClr val="66CC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739" name="Line 17"/>
            <p:cNvSpPr>
              <a:spLocks noChangeShapeType="1"/>
            </p:cNvSpPr>
            <p:nvPr/>
          </p:nvSpPr>
          <p:spPr bwMode="auto">
            <a:xfrm>
              <a:off x="2418" y="3562"/>
              <a:ext cx="2881" cy="0"/>
            </a:xfrm>
            <a:prstGeom prst="line">
              <a:avLst/>
            </a:prstGeom>
            <a:noFill/>
            <a:ln w="28575" cap="rnd">
              <a:solidFill>
                <a:srgbClr val="66CC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8685" name="Line 18"/>
          <p:cNvSpPr>
            <a:spLocks noChangeShapeType="1"/>
          </p:cNvSpPr>
          <p:nvPr/>
        </p:nvSpPr>
        <p:spPr bwMode="auto">
          <a:xfrm rot="-5400000">
            <a:off x="4282282" y="4582342"/>
            <a:ext cx="278288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86" name="Line 19"/>
          <p:cNvSpPr>
            <a:spLocks noChangeShapeType="1"/>
          </p:cNvSpPr>
          <p:nvPr/>
        </p:nvSpPr>
        <p:spPr bwMode="auto">
          <a:xfrm rot="-5400000">
            <a:off x="4920457" y="4620442"/>
            <a:ext cx="278288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87" name="Line 20"/>
          <p:cNvSpPr>
            <a:spLocks noChangeShapeType="1"/>
          </p:cNvSpPr>
          <p:nvPr/>
        </p:nvSpPr>
        <p:spPr bwMode="auto">
          <a:xfrm rot="-5400000">
            <a:off x="2391570" y="4620442"/>
            <a:ext cx="272573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88" name="Line 21"/>
          <p:cNvSpPr>
            <a:spLocks noChangeShapeType="1"/>
          </p:cNvSpPr>
          <p:nvPr/>
        </p:nvSpPr>
        <p:spPr bwMode="auto">
          <a:xfrm rot="-5400000">
            <a:off x="3001170" y="4629967"/>
            <a:ext cx="278288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89" name="Line 22"/>
          <p:cNvSpPr>
            <a:spLocks noChangeShapeType="1"/>
          </p:cNvSpPr>
          <p:nvPr/>
        </p:nvSpPr>
        <p:spPr bwMode="auto">
          <a:xfrm rot="-5400000">
            <a:off x="3648870" y="4620442"/>
            <a:ext cx="278288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90" name="Text Box 23"/>
          <p:cNvSpPr txBox="1">
            <a:spLocks noChangeArrowheads="1"/>
          </p:cNvSpPr>
          <p:nvPr/>
        </p:nvSpPr>
        <p:spPr bwMode="auto">
          <a:xfrm>
            <a:off x="4247272" y="5950251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2</a:t>
            </a:r>
          </a:p>
        </p:txBody>
      </p:sp>
      <p:sp>
        <p:nvSpPr>
          <p:cNvPr id="28691" name="Text Box 24"/>
          <p:cNvSpPr txBox="1">
            <a:spLocks noChangeArrowheads="1"/>
          </p:cNvSpPr>
          <p:nvPr/>
        </p:nvSpPr>
        <p:spPr bwMode="auto">
          <a:xfrm>
            <a:off x="2826460" y="4712001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2</a:t>
            </a:r>
          </a:p>
        </p:txBody>
      </p:sp>
      <p:sp>
        <p:nvSpPr>
          <p:cNvPr id="28692" name="Text Box 25"/>
          <p:cNvSpPr txBox="1">
            <a:spLocks noChangeArrowheads="1"/>
          </p:cNvSpPr>
          <p:nvPr/>
        </p:nvSpPr>
        <p:spPr bwMode="auto">
          <a:xfrm>
            <a:off x="5539497" y="5950251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4</a:t>
            </a: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6788860" y="5950251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6</a:t>
            </a:r>
          </a:p>
        </p:txBody>
      </p:sp>
      <p:sp>
        <p:nvSpPr>
          <p:cNvPr id="28694" name="Text Box 27"/>
          <p:cNvSpPr txBox="1">
            <a:spLocks noChangeArrowheads="1"/>
          </p:cNvSpPr>
          <p:nvPr/>
        </p:nvSpPr>
        <p:spPr bwMode="auto">
          <a:xfrm>
            <a:off x="2826460" y="3591226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4</a:t>
            </a:r>
          </a:p>
        </p:txBody>
      </p:sp>
      <p:sp>
        <p:nvSpPr>
          <p:cNvPr id="28695" name="Oval 28"/>
          <p:cNvSpPr>
            <a:spLocks noChangeArrowheads="1"/>
          </p:cNvSpPr>
          <p:nvPr/>
        </p:nvSpPr>
        <p:spPr bwMode="auto">
          <a:xfrm>
            <a:off x="3725863" y="3765573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96" name="Oval 29"/>
          <p:cNvSpPr>
            <a:spLocks noChangeArrowheads="1"/>
          </p:cNvSpPr>
          <p:nvPr/>
        </p:nvSpPr>
        <p:spPr bwMode="auto">
          <a:xfrm>
            <a:off x="3721101" y="4289448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97" name="Oval 30"/>
          <p:cNvSpPr>
            <a:spLocks noChangeArrowheads="1"/>
          </p:cNvSpPr>
          <p:nvPr/>
        </p:nvSpPr>
        <p:spPr bwMode="auto">
          <a:xfrm>
            <a:off x="3716338" y="4856185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98" name="Oval 31"/>
          <p:cNvSpPr>
            <a:spLocks noChangeArrowheads="1"/>
          </p:cNvSpPr>
          <p:nvPr/>
        </p:nvSpPr>
        <p:spPr bwMode="auto">
          <a:xfrm>
            <a:off x="3725863" y="5380060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99" name="Oval 32"/>
          <p:cNvSpPr>
            <a:spLocks noChangeArrowheads="1"/>
          </p:cNvSpPr>
          <p:nvPr/>
        </p:nvSpPr>
        <p:spPr bwMode="auto">
          <a:xfrm>
            <a:off x="3721101" y="5932510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00" name="Oval 33"/>
          <p:cNvSpPr>
            <a:spLocks noChangeArrowheads="1"/>
          </p:cNvSpPr>
          <p:nvPr/>
        </p:nvSpPr>
        <p:spPr bwMode="auto">
          <a:xfrm>
            <a:off x="4349751" y="3760810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01" name="Oval 34"/>
          <p:cNvSpPr>
            <a:spLocks noChangeArrowheads="1"/>
          </p:cNvSpPr>
          <p:nvPr/>
        </p:nvSpPr>
        <p:spPr bwMode="auto">
          <a:xfrm>
            <a:off x="4344988" y="4284685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02" name="Oval 35"/>
          <p:cNvSpPr>
            <a:spLocks noChangeArrowheads="1"/>
          </p:cNvSpPr>
          <p:nvPr/>
        </p:nvSpPr>
        <p:spPr bwMode="auto">
          <a:xfrm>
            <a:off x="4340226" y="4851423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03" name="Oval 36"/>
          <p:cNvSpPr>
            <a:spLocks noChangeArrowheads="1"/>
          </p:cNvSpPr>
          <p:nvPr/>
        </p:nvSpPr>
        <p:spPr bwMode="auto">
          <a:xfrm>
            <a:off x="4349751" y="5375298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04" name="Oval 37"/>
          <p:cNvSpPr>
            <a:spLocks noChangeArrowheads="1"/>
          </p:cNvSpPr>
          <p:nvPr/>
        </p:nvSpPr>
        <p:spPr bwMode="auto">
          <a:xfrm>
            <a:off x="4344988" y="5927748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05" name="Oval 38"/>
          <p:cNvSpPr>
            <a:spLocks noChangeArrowheads="1"/>
          </p:cNvSpPr>
          <p:nvPr/>
        </p:nvSpPr>
        <p:spPr bwMode="auto">
          <a:xfrm>
            <a:off x="5002213" y="3770335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06" name="Oval 39"/>
          <p:cNvSpPr>
            <a:spLocks noChangeArrowheads="1"/>
          </p:cNvSpPr>
          <p:nvPr/>
        </p:nvSpPr>
        <p:spPr bwMode="auto">
          <a:xfrm>
            <a:off x="4997451" y="4294210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07" name="Oval 40"/>
          <p:cNvSpPr>
            <a:spLocks noChangeArrowheads="1"/>
          </p:cNvSpPr>
          <p:nvPr/>
        </p:nvSpPr>
        <p:spPr bwMode="auto">
          <a:xfrm>
            <a:off x="4992688" y="4860948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08" name="Oval 41"/>
          <p:cNvSpPr>
            <a:spLocks noChangeArrowheads="1"/>
          </p:cNvSpPr>
          <p:nvPr/>
        </p:nvSpPr>
        <p:spPr bwMode="auto">
          <a:xfrm>
            <a:off x="5002213" y="5384823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09" name="Oval 42"/>
          <p:cNvSpPr>
            <a:spLocks noChangeArrowheads="1"/>
          </p:cNvSpPr>
          <p:nvPr/>
        </p:nvSpPr>
        <p:spPr bwMode="auto">
          <a:xfrm>
            <a:off x="4997451" y="5937273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10" name="Oval 43"/>
          <p:cNvSpPr>
            <a:spLocks noChangeArrowheads="1"/>
          </p:cNvSpPr>
          <p:nvPr/>
        </p:nvSpPr>
        <p:spPr bwMode="auto">
          <a:xfrm>
            <a:off x="5668963" y="4294210"/>
            <a:ext cx="61912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11" name="Oval 44"/>
          <p:cNvSpPr>
            <a:spLocks noChangeArrowheads="1"/>
          </p:cNvSpPr>
          <p:nvPr/>
        </p:nvSpPr>
        <p:spPr bwMode="auto">
          <a:xfrm>
            <a:off x="5649913" y="4846660"/>
            <a:ext cx="61912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12" name="Oval 45"/>
          <p:cNvSpPr>
            <a:spLocks noChangeArrowheads="1"/>
          </p:cNvSpPr>
          <p:nvPr/>
        </p:nvSpPr>
        <p:spPr bwMode="auto">
          <a:xfrm>
            <a:off x="5659438" y="5370535"/>
            <a:ext cx="61912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13" name="Oval 46"/>
          <p:cNvSpPr>
            <a:spLocks noChangeArrowheads="1"/>
          </p:cNvSpPr>
          <p:nvPr/>
        </p:nvSpPr>
        <p:spPr bwMode="auto">
          <a:xfrm>
            <a:off x="5654676" y="5937273"/>
            <a:ext cx="61913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14" name="Oval 47"/>
          <p:cNvSpPr>
            <a:spLocks noChangeArrowheads="1"/>
          </p:cNvSpPr>
          <p:nvPr/>
        </p:nvSpPr>
        <p:spPr bwMode="auto">
          <a:xfrm>
            <a:off x="3101976" y="3756048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15" name="Oval 48"/>
          <p:cNvSpPr>
            <a:spLocks noChangeArrowheads="1"/>
          </p:cNvSpPr>
          <p:nvPr/>
        </p:nvSpPr>
        <p:spPr bwMode="auto">
          <a:xfrm>
            <a:off x="3097213" y="4279923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16" name="Oval 49"/>
          <p:cNvSpPr>
            <a:spLocks noChangeArrowheads="1"/>
          </p:cNvSpPr>
          <p:nvPr/>
        </p:nvSpPr>
        <p:spPr bwMode="auto">
          <a:xfrm>
            <a:off x="3092451" y="4846660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17" name="Oval 50"/>
          <p:cNvSpPr>
            <a:spLocks noChangeArrowheads="1"/>
          </p:cNvSpPr>
          <p:nvPr/>
        </p:nvSpPr>
        <p:spPr bwMode="auto">
          <a:xfrm>
            <a:off x="3101976" y="5370535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18" name="Oval 51"/>
          <p:cNvSpPr>
            <a:spLocks noChangeArrowheads="1"/>
          </p:cNvSpPr>
          <p:nvPr/>
        </p:nvSpPr>
        <p:spPr bwMode="auto">
          <a:xfrm>
            <a:off x="3097213" y="5922985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19" name="Oval 52"/>
          <p:cNvSpPr>
            <a:spLocks noChangeArrowheads="1"/>
          </p:cNvSpPr>
          <p:nvPr/>
        </p:nvSpPr>
        <p:spPr bwMode="auto">
          <a:xfrm>
            <a:off x="6269038" y="5380060"/>
            <a:ext cx="61912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20" name="Oval 53"/>
          <p:cNvSpPr>
            <a:spLocks noChangeArrowheads="1"/>
          </p:cNvSpPr>
          <p:nvPr/>
        </p:nvSpPr>
        <p:spPr bwMode="auto">
          <a:xfrm>
            <a:off x="6264276" y="5918223"/>
            <a:ext cx="61913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21" name="Oval 54"/>
          <p:cNvSpPr>
            <a:spLocks noChangeArrowheads="1"/>
          </p:cNvSpPr>
          <p:nvPr/>
        </p:nvSpPr>
        <p:spPr bwMode="auto">
          <a:xfrm>
            <a:off x="6931026" y="5927748"/>
            <a:ext cx="61913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22" name="Text Box 55"/>
          <p:cNvSpPr txBox="1">
            <a:spLocks noChangeArrowheads="1"/>
          </p:cNvSpPr>
          <p:nvPr/>
        </p:nvSpPr>
        <p:spPr bwMode="auto">
          <a:xfrm>
            <a:off x="2731593" y="2391869"/>
            <a:ext cx="39786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x</a:t>
            </a:r>
            <a:r>
              <a:rPr lang="pt-BR" b="1" baseline="-25000">
                <a:solidFill>
                  <a:srgbClr val="663300"/>
                </a:solidFill>
              </a:rPr>
              <a:t>2</a:t>
            </a:r>
            <a:endParaRPr lang="pt-BR" b="1">
              <a:solidFill>
                <a:srgbClr val="663300"/>
              </a:solidFill>
            </a:endParaRPr>
          </a:p>
        </p:txBody>
      </p:sp>
      <p:sp>
        <p:nvSpPr>
          <p:cNvPr id="28723" name="Text Box 56"/>
          <p:cNvSpPr txBox="1">
            <a:spLocks noChangeArrowheads="1"/>
          </p:cNvSpPr>
          <p:nvPr/>
        </p:nvSpPr>
        <p:spPr bwMode="auto">
          <a:xfrm>
            <a:off x="7184531" y="5922469"/>
            <a:ext cx="39786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x</a:t>
            </a:r>
            <a:r>
              <a:rPr lang="pt-BR" b="1" baseline="-25000">
                <a:solidFill>
                  <a:srgbClr val="663300"/>
                </a:solidFill>
              </a:rPr>
              <a:t>2</a:t>
            </a:r>
            <a:endParaRPr lang="pt-BR" b="1">
              <a:solidFill>
                <a:srgbClr val="663300"/>
              </a:solidFill>
            </a:endParaRPr>
          </a:p>
        </p:txBody>
      </p:sp>
      <p:sp>
        <p:nvSpPr>
          <p:cNvPr id="28724" name="Text Box 57"/>
          <p:cNvSpPr txBox="1">
            <a:spLocks noChangeArrowheads="1"/>
          </p:cNvSpPr>
          <p:nvPr/>
        </p:nvSpPr>
        <p:spPr bwMode="auto">
          <a:xfrm>
            <a:off x="7421123" y="2155501"/>
            <a:ext cx="2520242" cy="1384995"/>
          </a:xfrm>
          <a:prstGeom prst="rect">
            <a:avLst/>
          </a:prstGeom>
          <a:noFill/>
          <a:ln w="28575">
            <a:solidFill>
              <a:srgbClr val="336633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sz="2000">
                <a:solidFill>
                  <a:srgbClr val="336633"/>
                </a:solidFill>
              </a:rPr>
              <a:t>Solução Ótima para </a:t>
            </a:r>
          </a:p>
          <a:p>
            <a:pPr algn="ctr"/>
            <a:r>
              <a:rPr lang="pt-BR" sz="2000">
                <a:solidFill>
                  <a:srgbClr val="336633"/>
                </a:solidFill>
              </a:rPr>
              <a:t>P2 Relaxado </a:t>
            </a:r>
          </a:p>
          <a:p>
            <a:pPr algn="ctr"/>
            <a:r>
              <a:rPr lang="pt-BR" sz="2200">
                <a:solidFill>
                  <a:srgbClr val="336633"/>
                </a:solidFill>
              </a:rPr>
              <a:t>(3 ; 4,20)</a:t>
            </a:r>
          </a:p>
          <a:p>
            <a:pPr algn="ctr"/>
            <a:r>
              <a:rPr lang="pt-BR" sz="2200">
                <a:solidFill>
                  <a:srgbClr val="336633"/>
                </a:solidFill>
              </a:rPr>
              <a:t> P2*=24,00</a:t>
            </a:r>
          </a:p>
        </p:txBody>
      </p:sp>
      <p:sp>
        <p:nvSpPr>
          <p:cNvPr id="28725" name="Line 58"/>
          <p:cNvSpPr>
            <a:spLocks noChangeShapeType="1"/>
          </p:cNvSpPr>
          <p:nvPr/>
        </p:nvSpPr>
        <p:spPr bwMode="auto">
          <a:xfrm>
            <a:off x="5692775" y="3962424"/>
            <a:ext cx="0" cy="199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26" name="Line 59"/>
          <p:cNvSpPr>
            <a:spLocks noChangeShapeType="1"/>
          </p:cNvSpPr>
          <p:nvPr/>
        </p:nvSpPr>
        <p:spPr bwMode="auto">
          <a:xfrm>
            <a:off x="5029200" y="3702074"/>
            <a:ext cx="0" cy="2251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27" name="Line 60"/>
          <p:cNvSpPr>
            <a:spLocks noChangeShapeType="1"/>
          </p:cNvSpPr>
          <p:nvPr/>
        </p:nvSpPr>
        <p:spPr bwMode="auto">
          <a:xfrm>
            <a:off x="5378451" y="3952898"/>
            <a:ext cx="2251075" cy="360362"/>
          </a:xfrm>
          <a:prstGeom prst="line">
            <a:avLst/>
          </a:prstGeom>
          <a:noFill/>
          <a:ln w="28575">
            <a:solidFill>
              <a:srgbClr val="3366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28" name="Line 61"/>
          <p:cNvSpPr>
            <a:spLocks noChangeShapeType="1"/>
          </p:cNvSpPr>
          <p:nvPr/>
        </p:nvSpPr>
        <p:spPr bwMode="auto">
          <a:xfrm flipH="1">
            <a:off x="5029201" y="2230461"/>
            <a:ext cx="2525713" cy="1370013"/>
          </a:xfrm>
          <a:prstGeom prst="line">
            <a:avLst/>
          </a:prstGeom>
          <a:noFill/>
          <a:ln w="28575">
            <a:solidFill>
              <a:srgbClr val="3366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729" name="Text Box 62"/>
          <p:cNvSpPr txBox="1">
            <a:spLocks noChangeArrowheads="1"/>
          </p:cNvSpPr>
          <p:nvPr/>
        </p:nvSpPr>
        <p:spPr bwMode="auto">
          <a:xfrm>
            <a:off x="7867211" y="4131939"/>
            <a:ext cx="2520242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336633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sz="2000">
                <a:solidFill>
                  <a:srgbClr val="336633"/>
                </a:solidFill>
              </a:rPr>
              <a:t>Solução Ótima para </a:t>
            </a:r>
          </a:p>
          <a:p>
            <a:pPr algn="ctr"/>
            <a:r>
              <a:rPr lang="pt-BR" sz="2000">
                <a:solidFill>
                  <a:srgbClr val="336633"/>
                </a:solidFill>
              </a:rPr>
              <a:t>P3 Relaxado </a:t>
            </a:r>
          </a:p>
          <a:p>
            <a:pPr algn="ctr"/>
            <a:r>
              <a:rPr lang="pt-BR" sz="2200">
                <a:solidFill>
                  <a:srgbClr val="336633"/>
                </a:solidFill>
              </a:rPr>
              <a:t>(4 ; 3,667)</a:t>
            </a:r>
          </a:p>
          <a:p>
            <a:pPr algn="ctr"/>
            <a:r>
              <a:rPr lang="pt-BR" sz="2200">
                <a:solidFill>
                  <a:srgbClr val="336633"/>
                </a:solidFill>
              </a:rPr>
              <a:t> P3*=22,333</a:t>
            </a:r>
          </a:p>
        </p:txBody>
      </p:sp>
      <p:sp>
        <p:nvSpPr>
          <p:cNvPr id="28730" name="Oval 63"/>
          <p:cNvSpPr>
            <a:spLocks noChangeArrowheads="1"/>
          </p:cNvSpPr>
          <p:nvPr/>
        </p:nvSpPr>
        <p:spPr bwMode="auto">
          <a:xfrm>
            <a:off x="4972050" y="3616349"/>
            <a:ext cx="101600" cy="115887"/>
          </a:xfrm>
          <a:prstGeom prst="ellipse">
            <a:avLst/>
          </a:prstGeom>
          <a:solidFill>
            <a:srgbClr val="336633"/>
          </a:solidFill>
          <a:ln w="28575">
            <a:solidFill>
              <a:srgbClr val="3366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28731" name="Oval 64"/>
          <p:cNvSpPr>
            <a:spLocks noChangeArrowheads="1"/>
          </p:cNvSpPr>
          <p:nvPr/>
        </p:nvSpPr>
        <p:spPr bwMode="auto">
          <a:xfrm>
            <a:off x="5610225" y="3925910"/>
            <a:ext cx="101600" cy="115888"/>
          </a:xfrm>
          <a:prstGeom prst="ellipse">
            <a:avLst/>
          </a:prstGeom>
          <a:solidFill>
            <a:srgbClr val="336633"/>
          </a:solidFill>
          <a:ln w="28575">
            <a:solidFill>
              <a:srgbClr val="3366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cxnSp>
        <p:nvCxnSpPr>
          <p:cNvPr id="28732" name="AutoShape 65"/>
          <p:cNvCxnSpPr>
            <a:cxnSpLocks noChangeShapeType="1"/>
          </p:cNvCxnSpPr>
          <p:nvPr/>
        </p:nvCxnSpPr>
        <p:spPr bwMode="auto">
          <a:xfrm rot="10800000">
            <a:off x="7629525" y="4327549"/>
            <a:ext cx="338138" cy="496887"/>
          </a:xfrm>
          <a:prstGeom prst="bentConnector2">
            <a:avLst/>
          </a:prstGeom>
          <a:noFill/>
          <a:ln w="28575">
            <a:solidFill>
              <a:srgbClr val="336633"/>
            </a:solidFill>
            <a:miter lim="800000"/>
            <a:headEnd/>
            <a:tailEnd type="triangle" w="med" len="med"/>
          </a:ln>
        </p:spPr>
      </p:cxnSp>
      <p:sp>
        <p:nvSpPr>
          <p:cNvPr id="28733" name="Text Box 66"/>
          <p:cNvSpPr txBox="1">
            <a:spLocks noChangeArrowheads="1"/>
          </p:cNvSpPr>
          <p:nvPr/>
        </p:nvSpPr>
        <p:spPr bwMode="auto">
          <a:xfrm>
            <a:off x="4787505" y="6230444"/>
            <a:ext cx="119776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>
                <a:solidFill>
                  <a:srgbClr val="663300"/>
                </a:solidFill>
              </a:rPr>
              <a:t>Eliminado</a:t>
            </a:r>
          </a:p>
        </p:txBody>
      </p:sp>
      <p:sp>
        <p:nvSpPr>
          <p:cNvPr id="28734" name="AutoShape 67"/>
          <p:cNvSpPr>
            <a:spLocks noChangeArrowheads="1"/>
          </p:cNvSpPr>
          <p:nvPr/>
        </p:nvSpPr>
        <p:spPr bwMode="auto">
          <a:xfrm>
            <a:off x="5189538" y="6069035"/>
            <a:ext cx="330200" cy="2159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28575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6153286" y="1767157"/>
            <a:ext cx="4344716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sz="2000">
                <a:solidFill>
                  <a:srgbClr val="663300"/>
                </a:solidFill>
              </a:rPr>
              <a:t>Melhor Limite Superior Atual (MLSA)</a:t>
            </a:r>
          </a:p>
          <a:p>
            <a:pPr algn="ctr"/>
            <a:r>
              <a:rPr lang="pt-BR" sz="2000" b="1">
                <a:solidFill>
                  <a:srgbClr val="FF3300"/>
                </a:solidFill>
              </a:rPr>
              <a:t>MLSA=24,00</a:t>
            </a:r>
            <a:endParaRPr lang="pt-BR" sz="2000">
              <a:solidFill>
                <a:schemeClr val="bg2"/>
              </a:solidFill>
            </a:endParaRPr>
          </a:p>
          <a:p>
            <a:pPr algn="ctr"/>
            <a:r>
              <a:rPr lang="pt-BR" sz="2000">
                <a:solidFill>
                  <a:srgbClr val="663300"/>
                </a:solidFill>
              </a:rPr>
              <a:t>Melhor Limite Inferior Atual (MLIA)</a:t>
            </a:r>
          </a:p>
          <a:p>
            <a:pPr algn="ctr"/>
            <a:r>
              <a:rPr lang="pt-BR" sz="2000" b="1">
                <a:solidFill>
                  <a:srgbClr val="FF3300"/>
                </a:solidFill>
              </a:rPr>
              <a:t>MLIA=23,00</a:t>
            </a:r>
            <a:endParaRPr lang="pt-BR" sz="2000">
              <a:solidFill>
                <a:schemeClr val="bg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5913" y="2276476"/>
            <a:ext cx="1731962" cy="1789113"/>
            <a:chOff x="4163" y="2673"/>
            <a:chExt cx="1091" cy="1127"/>
          </a:xfrm>
        </p:grpSpPr>
        <p:sp>
          <p:nvSpPr>
            <p:cNvPr id="3089" name="Oval 5"/>
            <p:cNvSpPr>
              <a:spLocks noChangeArrowheads="1"/>
            </p:cNvSpPr>
            <p:nvPr/>
          </p:nvSpPr>
          <p:spPr bwMode="auto">
            <a:xfrm>
              <a:off x="4163" y="2673"/>
              <a:ext cx="1091" cy="11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0" name="Rectangle 6"/>
            <p:cNvSpPr>
              <a:spLocks noChangeArrowheads="1"/>
            </p:cNvSpPr>
            <p:nvPr/>
          </p:nvSpPr>
          <p:spPr bwMode="auto">
            <a:xfrm>
              <a:off x="4354" y="2873"/>
              <a:ext cx="742" cy="7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pt-BR" dirty="0">
                  <a:solidFill>
                    <a:srgbClr val="663300"/>
                  </a:solidFill>
                </a:rPr>
                <a:t>S=24,375</a:t>
              </a:r>
            </a:p>
            <a:p>
              <a:pPr algn="ctr"/>
              <a:r>
                <a:rPr lang="pt-BR" dirty="0">
                  <a:solidFill>
                    <a:srgbClr val="663300"/>
                  </a:solidFill>
                </a:rPr>
                <a:t>V=23,00</a:t>
              </a:r>
            </a:p>
            <a:p>
              <a:pPr algn="ctr"/>
              <a:r>
                <a:rPr lang="pt-BR" dirty="0">
                  <a:solidFill>
                    <a:srgbClr val="663300"/>
                  </a:solidFill>
                </a:rPr>
                <a:t>x</a:t>
              </a:r>
              <a:r>
                <a:rPr lang="pt-BR" baseline="-25000" dirty="0">
                  <a:solidFill>
                    <a:srgbClr val="663300"/>
                  </a:solidFill>
                </a:rPr>
                <a:t>1</a:t>
              </a:r>
              <a:r>
                <a:rPr lang="pt-BR" dirty="0">
                  <a:solidFill>
                    <a:srgbClr val="663300"/>
                  </a:solidFill>
                </a:rPr>
                <a:t>=3.75</a:t>
              </a:r>
            </a:p>
            <a:p>
              <a:pPr algn="ctr"/>
              <a:r>
                <a:rPr lang="pt-BR" dirty="0">
                  <a:solidFill>
                    <a:srgbClr val="663300"/>
                  </a:solidFill>
                </a:rPr>
                <a:t>x</a:t>
              </a:r>
              <a:r>
                <a:rPr lang="pt-BR" baseline="-25000" dirty="0">
                  <a:solidFill>
                    <a:srgbClr val="663300"/>
                  </a:solidFill>
                </a:rPr>
                <a:t>2</a:t>
              </a:r>
              <a:r>
                <a:rPr lang="pt-BR" dirty="0">
                  <a:solidFill>
                    <a:srgbClr val="663300"/>
                  </a:solidFill>
                </a:rPr>
                <a:t>=4.125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367463" y="4073526"/>
            <a:ext cx="1731962" cy="1789113"/>
            <a:chOff x="4163" y="2673"/>
            <a:chExt cx="1091" cy="1127"/>
          </a:xfrm>
        </p:grpSpPr>
        <p:sp>
          <p:nvSpPr>
            <p:cNvPr id="3087" name="Oval 8"/>
            <p:cNvSpPr>
              <a:spLocks noChangeArrowheads="1"/>
            </p:cNvSpPr>
            <p:nvPr/>
          </p:nvSpPr>
          <p:spPr bwMode="auto">
            <a:xfrm>
              <a:off x="4163" y="2673"/>
              <a:ext cx="1091" cy="11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88" name="Rectangle 9"/>
            <p:cNvSpPr>
              <a:spLocks noChangeArrowheads="1"/>
            </p:cNvSpPr>
            <p:nvPr/>
          </p:nvSpPr>
          <p:spPr bwMode="auto">
            <a:xfrm>
              <a:off x="4354" y="2960"/>
              <a:ext cx="742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pt-BR">
                  <a:solidFill>
                    <a:srgbClr val="663300"/>
                  </a:solidFill>
                </a:rPr>
                <a:t>S=22,333</a:t>
              </a:r>
            </a:p>
            <a:p>
              <a:pPr algn="ctr"/>
              <a:r>
                <a:rPr lang="pt-BR">
                  <a:solidFill>
                    <a:srgbClr val="663300"/>
                  </a:solidFill>
                </a:rPr>
                <a:t>x</a:t>
              </a:r>
              <a:r>
                <a:rPr lang="pt-BR" baseline="-25000">
                  <a:solidFill>
                    <a:srgbClr val="663300"/>
                  </a:solidFill>
                </a:rPr>
                <a:t>1</a:t>
              </a:r>
              <a:r>
                <a:rPr lang="pt-BR">
                  <a:solidFill>
                    <a:srgbClr val="663300"/>
                  </a:solidFill>
                </a:rPr>
                <a:t>=4,0</a:t>
              </a:r>
            </a:p>
            <a:p>
              <a:pPr algn="ctr"/>
              <a:r>
                <a:rPr lang="pt-BR">
                  <a:solidFill>
                    <a:srgbClr val="663300"/>
                  </a:solidFill>
                </a:rPr>
                <a:t>x</a:t>
              </a:r>
              <a:r>
                <a:rPr lang="pt-BR" baseline="-25000">
                  <a:solidFill>
                    <a:srgbClr val="663300"/>
                  </a:solidFill>
                </a:rPr>
                <a:t>2</a:t>
              </a:r>
              <a:r>
                <a:rPr lang="pt-BR">
                  <a:solidFill>
                    <a:srgbClr val="663300"/>
                  </a:solidFill>
                </a:rPr>
                <a:t>=3.667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74826" y="4073526"/>
            <a:ext cx="1731963" cy="1789113"/>
            <a:chOff x="4163" y="2673"/>
            <a:chExt cx="1091" cy="1127"/>
          </a:xfrm>
        </p:grpSpPr>
        <p:sp>
          <p:nvSpPr>
            <p:cNvPr id="3085" name="Oval 11"/>
            <p:cNvSpPr>
              <a:spLocks noChangeArrowheads="1"/>
            </p:cNvSpPr>
            <p:nvPr/>
          </p:nvSpPr>
          <p:spPr bwMode="auto">
            <a:xfrm>
              <a:off x="4163" y="2673"/>
              <a:ext cx="1091" cy="11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86" name="Rectangle 12"/>
            <p:cNvSpPr>
              <a:spLocks noChangeArrowheads="1"/>
            </p:cNvSpPr>
            <p:nvPr/>
          </p:nvSpPr>
          <p:spPr bwMode="auto">
            <a:xfrm>
              <a:off x="4394" y="2960"/>
              <a:ext cx="662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pt-BR">
                  <a:solidFill>
                    <a:srgbClr val="663300"/>
                  </a:solidFill>
                </a:rPr>
                <a:t>S=24,00</a:t>
              </a:r>
            </a:p>
            <a:p>
              <a:pPr algn="ctr"/>
              <a:r>
                <a:rPr lang="pt-BR">
                  <a:solidFill>
                    <a:srgbClr val="663300"/>
                  </a:solidFill>
                </a:rPr>
                <a:t>x</a:t>
              </a:r>
              <a:r>
                <a:rPr lang="pt-BR" baseline="-25000">
                  <a:solidFill>
                    <a:srgbClr val="663300"/>
                  </a:solidFill>
                </a:rPr>
                <a:t>1</a:t>
              </a:r>
              <a:r>
                <a:rPr lang="pt-BR">
                  <a:solidFill>
                    <a:srgbClr val="663300"/>
                  </a:solidFill>
                </a:rPr>
                <a:t>=3,0</a:t>
              </a:r>
            </a:p>
            <a:p>
              <a:pPr algn="ctr"/>
              <a:r>
                <a:rPr lang="pt-BR">
                  <a:solidFill>
                    <a:srgbClr val="663300"/>
                  </a:solidFill>
                </a:rPr>
                <a:t>x</a:t>
              </a:r>
              <a:r>
                <a:rPr lang="pt-BR" baseline="-25000">
                  <a:solidFill>
                    <a:srgbClr val="663300"/>
                  </a:solidFill>
                </a:rPr>
                <a:t>2</a:t>
              </a:r>
              <a:r>
                <a:rPr lang="pt-BR">
                  <a:solidFill>
                    <a:srgbClr val="663300"/>
                  </a:solidFill>
                </a:rPr>
                <a:t>=4,20</a:t>
              </a:r>
            </a:p>
          </p:txBody>
        </p:sp>
      </p:grpSp>
      <p:sp>
        <p:nvSpPr>
          <p:cNvPr id="3082" name="Line 13"/>
          <p:cNvSpPr>
            <a:spLocks noChangeShapeType="1"/>
          </p:cNvSpPr>
          <p:nvPr/>
        </p:nvSpPr>
        <p:spPr bwMode="auto">
          <a:xfrm flipH="1">
            <a:off x="3190875" y="3476625"/>
            <a:ext cx="966788" cy="80803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83" name="Line 14"/>
          <p:cNvSpPr>
            <a:spLocks noChangeShapeType="1"/>
          </p:cNvSpPr>
          <p:nvPr/>
        </p:nvSpPr>
        <p:spPr bwMode="auto">
          <a:xfrm>
            <a:off x="5791201" y="3476626"/>
            <a:ext cx="950913" cy="7207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074" name="Object 15"/>
          <p:cNvGraphicFramePr>
            <a:graphicFrameLocks noChangeAspect="1"/>
          </p:cNvGraphicFramePr>
          <p:nvPr/>
        </p:nvGraphicFramePr>
        <p:xfrm>
          <a:off x="2889250" y="3398839"/>
          <a:ext cx="977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203040" progId="Equation.3">
                  <p:embed/>
                </p:oleObj>
              </mc:Choice>
              <mc:Fallback>
                <p:oleObj name="Equation" r:id="rId2" imgW="393480" imgH="203040" progId="Equation.3">
                  <p:embed/>
                  <p:pic>
                    <p:nvPicPr>
                      <p:cNvPr id="307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398839"/>
                        <a:ext cx="9779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6"/>
          <p:cNvGraphicFramePr>
            <a:graphicFrameLocks noChangeAspect="1"/>
          </p:cNvGraphicFramePr>
          <p:nvPr/>
        </p:nvGraphicFramePr>
        <p:xfrm>
          <a:off x="6211889" y="3409951"/>
          <a:ext cx="987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203040" progId="Equation.3">
                  <p:embed/>
                </p:oleObj>
              </mc:Choice>
              <mc:Fallback>
                <p:oleObj name="Equation" r:id="rId4" imgW="406080" imgH="203040" progId="Equation.3">
                  <p:embed/>
                  <p:pic>
                    <p:nvPicPr>
                      <p:cNvPr id="307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9" y="3409951"/>
                        <a:ext cx="9874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7"/>
          <p:cNvGraphicFramePr>
            <a:graphicFrameLocks noChangeAspect="1"/>
          </p:cNvGraphicFramePr>
          <p:nvPr/>
        </p:nvGraphicFramePr>
        <p:xfrm>
          <a:off x="8154989" y="4419600"/>
          <a:ext cx="21351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622080" progId="Equation.3">
                  <p:embed/>
                </p:oleObj>
              </mc:Choice>
              <mc:Fallback>
                <p:oleObj name="Equation" r:id="rId6" imgW="1193760" imgH="622080" progId="Equation.3">
                  <p:embed/>
                  <p:pic>
                    <p:nvPicPr>
                      <p:cNvPr id="307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9" y="4419600"/>
                        <a:ext cx="2135187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8"/>
          <p:cNvSpPr>
            <a:spLocks noChangeArrowheads="1"/>
          </p:cNvSpPr>
          <p:nvPr/>
        </p:nvSpPr>
        <p:spPr bwMode="auto">
          <a:xfrm>
            <a:off x="1847850" y="1844675"/>
            <a:ext cx="196727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663300"/>
                </a:solidFill>
              </a:rPr>
              <a:t>Passo 3 - Análise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pt-BR" dirty="0"/>
              <a:t>Algoritmo de </a:t>
            </a:r>
            <a:r>
              <a:rPr lang="pt-BR" dirty="0" err="1"/>
              <a:t>Branch-And-Bound</a:t>
            </a:r>
            <a:br>
              <a:rPr lang="pt-BR" dirty="0"/>
            </a:b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6540500" y="3795734"/>
            <a:ext cx="3227388" cy="2606675"/>
          </a:xfrm>
          <a:prstGeom prst="rect">
            <a:avLst/>
          </a:prstGeom>
          <a:solidFill>
            <a:srgbClr val="FFCCCC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2473326" y="3795734"/>
            <a:ext cx="3262313" cy="26066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pt-BR" dirty="0"/>
              <a:t>Algoritmo de </a:t>
            </a:r>
            <a:r>
              <a:rPr lang="pt-BR" dirty="0" err="1"/>
              <a:t>Branch-And-Bound</a:t>
            </a:r>
            <a:br>
              <a:rPr lang="pt-BR" dirty="0"/>
            </a:br>
            <a:endParaRPr lang="en-US" dirty="0"/>
          </a:p>
        </p:txBody>
      </p:sp>
      <p:sp>
        <p:nvSpPr>
          <p:cNvPr id="4103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150922"/>
            <a:ext cx="10515600" cy="4351338"/>
          </a:xfrm>
        </p:spPr>
        <p:txBody>
          <a:bodyPr/>
          <a:lstStyle/>
          <a:p>
            <a:r>
              <a:rPr lang="pt-BR" dirty="0"/>
              <a:t>Passo 2</a:t>
            </a:r>
          </a:p>
          <a:p>
            <a:pPr lvl="1"/>
            <a:r>
              <a:rPr lang="pt-BR" dirty="0"/>
              <a:t>Dividir o Problema (P2) em dois problemas menores P4 e P5, isto é, “</a:t>
            </a:r>
            <a:r>
              <a:rPr lang="pt-BR" dirty="0" err="1"/>
              <a:t>Branch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Escolhemos x2 (x2=4,20)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2674939" y="3913208"/>
          <a:ext cx="2916237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1117440" progId="Equation.3">
                  <p:embed/>
                </p:oleObj>
              </mc:Choice>
              <mc:Fallback>
                <p:oleObj name="Equation" r:id="rId2" imgW="1295280" imgH="1117440" progId="Equation.3">
                  <p:embed/>
                  <p:pic>
                    <p:nvPicPr>
                      <p:cNvPr id="40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9" y="3913208"/>
                        <a:ext cx="2916237" cy="251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6807200" y="3883046"/>
          <a:ext cx="2744788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1143000" progId="Equation.3">
                  <p:embed/>
                </p:oleObj>
              </mc:Choice>
              <mc:Fallback>
                <p:oleObj name="Equation" r:id="rId4" imgW="1231560" imgH="1143000" progId="Equation.3">
                  <p:embed/>
                  <p:pic>
                    <p:nvPicPr>
                      <p:cNvPr id="40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3883046"/>
                        <a:ext cx="2744788" cy="254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187122" y="3899992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/>
              <a:t>P4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292397" y="3899992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FF3300"/>
                </a:solidFill>
              </a:rPr>
              <a:t>P5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2" descr="Diagonal para cima tracejada"/>
          <p:cNvSpPr>
            <a:spLocks/>
          </p:cNvSpPr>
          <p:nvPr/>
        </p:nvSpPr>
        <p:spPr bwMode="auto">
          <a:xfrm>
            <a:off x="5686426" y="3657589"/>
            <a:ext cx="620713" cy="2222500"/>
          </a:xfrm>
          <a:custGeom>
            <a:avLst/>
            <a:gdLst>
              <a:gd name="T0" fmla="*/ 0 w 391"/>
              <a:gd name="T1" fmla="*/ 0 h 1400"/>
              <a:gd name="T2" fmla="*/ 291 w 391"/>
              <a:gd name="T3" fmla="*/ 18 h 1400"/>
              <a:gd name="T4" fmla="*/ 391 w 391"/>
              <a:gd name="T5" fmla="*/ 182 h 1400"/>
              <a:gd name="T6" fmla="*/ 391 w 391"/>
              <a:gd name="T7" fmla="*/ 1400 h 1400"/>
              <a:gd name="T8" fmla="*/ 0 w 391"/>
              <a:gd name="T9" fmla="*/ 1400 h 1400"/>
              <a:gd name="T10" fmla="*/ 0 w 391"/>
              <a:gd name="T11" fmla="*/ 0 h 1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1"/>
              <a:gd name="T19" fmla="*/ 0 h 1400"/>
              <a:gd name="T20" fmla="*/ 391 w 391"/>
              <a:gd name="T21" fmla="*/ 1400 h 1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1" h="1400">
                <a:moveTo>
                  <a:pt x="0" y="0"/>
                </a:moveTo>
                <a:lnTo>
                  <a:pt x="291" y="18"/>
                </a:lnTo>
                <a:lnTo>
                  <a:pt x="391" y="182"/>
                </a:lnTo>
                <a:lnTo>
                  <a:pt x="391" y="1400"/>
                </a:lnTo>
                <a:lnTo>
                  <a:pt x="0" y="1400"/>
                </a:lnTo>
                <a:lnTo>
                  <a:pt x="0" y="0"/>
                </a:lnTo>
                <a:close/>
              </a:path>
            </a:pathLst>
          </a:custGeom>
          <a:pattFill prst="dashUpDiag">
            <a:fgClr>
              <a:schemeClr val="bg2"/>
            </a:fgClr>
            <a:bgClr>
              <a:srgbClr val="FFFFFF"/>
            </a:bgClr>
          </a:patt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699" name="Freeform 3"/>
          <p:cNvSpPr>
            <a:spLocks/>
          </p:cNvSpPr>
          <p:nvPr/>
        </p:nvSpPr>
        <p:spPr bwMode="auto">
          <a:xfrm>
            <a:off x="3752850" y="3455978"/>
            <a:ext cx="1905000" cy="2452687"/>
          </a:xfrm>
          <a:custGeom>
            <a:avLst/>
            <a:gdLst>
              <a:gd name="T0" fmla="*/ 0 w 1200"/>
              <a:gd name="T1" fmla="*/ 0 h 1545"/>
              <a:gd name="T2" fmla="*/ 1200 w 1200"/>
              <a:gd name="T3" fmla="*/ 118 h 1545"/>
              <a:gd name="T4" fmla="*/ 1200 w 1200"/>
              <a:gd name="T5" fmla="*/ 1545 h 1545"/>
              <a:gd name="T6" fmla="*/ 0 w 1200"/>
              <a:gd name="T7" fmla="*/ 1545 h 1545"/>
              <a:gd name="T8" fmla="*/ 0 w 1200"/>
              <a:gd name="T9" fmla="*/ 0 h 1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1545"/>
              <a:gd name="T17" fmla="*/ 1200 w 1200"/>
              <a:gd name="T18" fmla="*/ 1545 h 15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1545">
                <a:moveTo>
                  <a:pt x="0" y="0"/>
                </a:moveTo>
                <a:lnTo>
                  <a:pt x="1200" y="118"/>
                </a:lnTo>
                <a:lnTo>
                  <a:pt x="1200" y="1545"/>
                </a:lnTo>
                <a:lnTo>
                  <a:pt x="0" y="1545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00" name="Freeform 4" descr="Diagonal para cima tracejada"/>
          <p:cNvSpPr>
            <a:spLocks/>
          </p:cNvSpPr>
          <p:nvPr/>
        </p:nvSpPr>
        <p:spPr bwMode="auto">
          <a:xfrm>
            <a:off x="6321425" y="3946514"/>
            <a:ext cx="1270000" cy="1962150"/>
          </a:xfrm>
          <a:custGeom>
            <a:avLst/>
            <a:gdLst>
              <a:gd name="T0" fmla="*/ 0 w 800"/>
              <a:gd name="T1" fmla="*/ 0 h 1236"/>
              <a:gd name="T2" fmla="*/ 800 w 800"/>
              <a:gd name="T3" fmla="*/ 1236 h 1236"/>
              <a:gd name="T4" fmla="*/ 0 w 800"/>
              <a:gd name="T5" fmla="*/ 1236 h 1236"/>
              <a:gd name="T6" fmla="*/ 0 w 800"/>
              <a:gd name="T7" fmla="*/ 0 h 1236"/>
              <a:gd name="T8" fmla="*/ 0 60000 65536"/>
              <a:gd name="T9" fmla="*/ 0 60000 65536"/>
              <a:gd name="T10" fmla="*/ 0 60000 65536"/>
              <a:gd name="T11" fmla="*/ 0 60000 65536"/>
              <a:gd name="T12" fmla="*/ 0 w 800"/>
              <a:gd name="T13" fmla="*/ 0 h 1236"/>
              <a:gd name="T14" fmla="*/ 800 w 800"/>
              <a:gd name="T15" fmla="*/ 1236 h 12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0" h="1236">
                <a:moveTo>
                  <a:pt x="0" y="0"/>
                </a:moveTo>
                <a:lnTo>
                  <a:pt x="800" y="1236"/>
                </a:lnTo>
                <a:lnTo>
                  <a:pt x="0" y="1236"/>
                </a:lnTo>
                <a:lnTo>
                  <a:pt x="0" y="0"/>
                </a:lnTo>
                <a:close/>
              </a:path>
            </a:pathLst>
          </a:custGeom>
          <a:pattFill prst="dashUpDiag">
            <a:fgClr>
              <a:schemeClr val="bg2"/>
            </a:fgClr>
            <a:bgClr>
              <a:srgbClr val="FFFFFF"/>
            </a:bgClr>
          </a:patt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pt-BR" dirty="0"/>
              <a:t>Algoritmo de </a:t>
            </a:r>
            <a:r>
              <a:rPr lang="pt-BR" dirty="0" err="1"/>
              <a:t>Branch-And-Bound</a:t>
            </a:r>
            <a:br>
              <a:rPr lang="pt-BR" dirty="0"/>
            </a:br>
            <a:endParaRPr lang="en-U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265375"/>
            <a:ext cx="10515600" cy="4351338"/>
          </a:xfrm>
        </p:spPr>
        <p:txBody>
          <a:bodyPr/>
          <a:lstStyle/>
          <a:p>
            <a:r>
              <a:rPr lang="pt-BR" dirty="0"/>
              <a:t>Passo 2 - Graficamente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748088" y="2359015"/>
            <a:ext cx="0" cy="37814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3459164" y="5908664"/>
            <a:ext cx="4776787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3748089" y="3470265"/>
            <a:ext cx="2886075" cy="258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956301" y="3382952"/>
            <a:ext cx="1630363" cy="2525712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719514" y="3190864"/>
            <a:ext cx="3736975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3719514" y="4281477"/>
            <a:ext cx="3736975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3719514" y="4819639"/>
            <a:ext cx="3736975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3719514" y="5357802"/>
            <a:ext cx="3736975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rot="-5400000">
            <a:off x="4910932" y="4523571"/>
            <a:ext cx="278288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rot="-5400000">
            <a:off x="5549107" y="4561671"/>
            <a:ext cx="278288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rot="-5400000">
            <a:off x="3020220" y="4561671"/>
            <a:ext cx="272573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rot="-5400000">
            <a:off x="3629820" y="4571196"/>
            <a:ext cx="278288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rot="-5400000">
            <a:off x="4277520" y="4561671"/>
            <a:ext cx="2782887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4875922" y="5891480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2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3455110" y="4653230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2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6168147" y="5891480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4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7417510" y="5891480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6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3455110" y="3532455"/>
            <a:ext cx="31290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4</a:t>
            </a:r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4349751" y="4230677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4344988" y="4797414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23" name="Oval 27"/>
          <p:cNvSpPr>
            <a:spLocks noChangeArrowheads="1"/>
          </p:cNvSpPr>
          <p:nvPr/>
        </p:nvSpPr>
        <p:spPr bwMode="auto">
          <a:xfrm>
            <a:off x="4354513" y="5321289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4349751" y="5873739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25" name="Oval 29"/>
          <p:cNvSpPr>
            <a:spLocks noChangeArrowheads="1"/>
          </p:cNvSpPr>
          <p:nvPr/>
        </p:nvSpPr>
        <p:spPr bwMode="auto">
          <a:xfrm>
            <a:off x="4973638" y="4225914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26" name="Oval 30"/>
          <p:cNvSpPr>
            <a:spLocks noChangeArrowheads="1"/>
          </p:cNvSpPr>
          <p:nvPr/>
        </p:nvSpPr>
        <p:spPr bwMode="auto">
          <a:xfrm>
            <a:off x="4968876" y="4792652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27" name="Oval 31"/>
          <p:cNvSpPr>
            <a:spLocks noChangeArrowheads="1"/>
          </p:cNvSpPr>
          <p:nvPr/>
        </p:nvSpPr>
        <p:spPr bwMode="auto">
          <a:xfrm>
            <a:off x="4978401" y="5316527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4973638" y="5868977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29" name="Oval 33"/>
          <p:cNvSpPr>
            <a:spLocks noChangeArrowheads="1"/>
          </p:cNvSpPr>
          <p:nvPr/>
        </p:nvSpPr>
        <p:spPr bwMode="auto">
          <a:xfrm>
            <a:off x="5626101" y="4235439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30" name="Oval 34"/>
          <p:cNvSpPr>
            <a:spLocks noChangeArrowheads="1"/>
          </p:cNvSpPr>
          <p:nvPr/>
        </p:nvSpPr>
        <p:spPr bwMode="auto">
          <a:xfrm>
            <a:off x="5621338" y="4802177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31" name="Oval 35"/>
          <p:cNvSpPr>
            <a:spLocks noChangeArrowheads="1"/>
          </p:cNvSpPr>
          <p:nvPr/>
        </p:nvSpPr>
        <p:spPr bwMode="auto">
          <a:xfrm>
            <a:off x="5630863" y="5326052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32" name="Oval 36"/>
          <p:cNvSpPr>
            <a:spLocks noChangeArrowheads="1"/>
          </p:cNvSpPr>
          <p:nvPr/>
        </p:nvSpPr>
        <p:spPr bwMode="auto">
          <a:xfrm>
            <a:off x="5626101" y="5878502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33" name="Oval 37"/>
          <p:cNvSpPr>
            <a:spLocks noChangeArrowheads="1"/>
          </p:cNvSpPr>
          <p:nvPr/>
        </p:nvSpPr>
        <p:spPr bwMode="auto">
          <a:xfrm>
            <a:off x="6297613" y="4235439"/>
            <a:ext cx="61912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34" name="Oval 38"/>
          <p:cNvSpPr>
            <a:spLocks noChangeArrowheads="1"/>
          </p:cNvSpPr>
          <p:nvPr/>
        </p:nvSpPr>
        <p:spPr bwMode="auto">
          <a:xfrm>
            <a:off x="6278563" y="4787889"/>
            <a:ext cx="61912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35" name="Oval 39"/>
          <p:cNvSpPr>
            <a:spLocks noChangeArrowheads="1"/>
          </p:cNvSpPr>
          <p:nvPr/>
        </p:nvSpPr>
        <p:spPr bwMode="auto">
          <a:xfrm>
            <a:off x="6288088" y="5311764"/>
            <a:ext cx="61912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36" name="Oval 40"/>
          <p:cNvSpPr>
            <a:spLocks noChangeArrowheads="1"/>
          </p:cNvSpPr>
          <p:nvPr/>
        </p:nvSpPr>
        <p:spPr bwMode="auto">
          <a:xfrm>
            <a:off x="6292851" y="5878502"/>
            <a:ext cx="61913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37" name="Oval 41"/>
          <p:cNvSpPr>
            <a:spLocks noChangeArrowheads="1"/>
          </p:cNvSpPr>
          <p:nvPr/>
        </p:nvSpPr>
        <p:spPr bwMode="auto">
          <a:xfrm>
            <a:off x="3730626" y="3697277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38" name="Oval 42"/>
          <p:cNvSpPr>
            <a:spLocks noChangeArrowheads="1"/>
          </p:cNvSpPr>
          <p:nvPr/>
        </p:nvSpPr>
        <p:spPr bwMode="auto">
          <a:xfrm>
            <a:off x="3725863" y="4221152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3721101" y="4787889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40" name="Oval 44"/>
          <p:cNvSpPr>
            <a:spLocks noChangeArrowheads="1"/>
          </p:cNvSpPr>
          <p:nvPr/>
        </p:nvSpPr>
        <p:spPr bwMode="auto">
          <a:xfrm>
            <a:off x="3730626" y="5311764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41" name="Oval 45"/>
          <p:cNvSpPr>
            <a:spLocks noChangeArrowheads="1"/>
          </p:cNvSpPr>
          <p:nvPr/>
        </p:nvSpPr>
        <p:spPr bwMode="auto">
          <a:xfrm>
            <a:off x="3725863" y="5864214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42" name="Oval 46"/>
          <p:cNvSpPr>
            <a:spLocks noChangeArrowheads="1"/>
          </p:cNvSpPr>
          <p:nvPr/>
        </p:nvSpPr>
        <p:spPr bwMode="auto">
          <a:xfrm>
            <a:off x="6897688" y="5321289"/>
            <a:ext cx="61912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43" name="Oval 47"/>
          <p:cNvSpPr>
            <a:spLocks noChangeArrowheads="1"/>
          </p:cNvSpPr>
          <p:nvPr/>
        </p:nvSpPr>
        <p:spPr bwMode="auto">
          <a:xfrm>
            <a:off x="6892926" y="5859452"/>
            <a:ext cx="61913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44" name="Oval 48"/>
          <p:cNvSpPr>
            <a:spLocks noChangeArrowheads="1"/>
          </p:cNvSpPr>
          <p:nvPr/>
        </p:nvSpPr>
        <p:spPr bwMode="auto">
          <a:xfrm>
            <a:off x="7559676" y="5868977"/>
            <a:ext cx="61913" cy="635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3360243" y="2333098"/>
            <a:ext cx="39786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x</a:t>
            </a:r>
            <a:r>
              <a:rPr lang="pt-BR" b="1" baseline="-25000">
                <a:solidFill>
                  <a:srgbClr val="663300"/>
                </a:solidFill>
              </a:rPr>
              <a:t>2</a:t>
            </a:r>
            <a:endParaRPr lang="pt-BR" b="1">
              <a:solidFill>
                <a:srgbClr val="663300"/>
              </a:solidFill>
            </a:endParaRP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7813181" y="5863698"/>
            <a:ext cx="39786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x</a:t>
            </a:r>
            <a:r>
              <a:rPr lang="pt-BR" b="1" baseline="-25000">
                <a:solidFill>
                  <a:srgbClr val="663300"/>
                </a:solidFill>
              </a:rPr>
              <a:t>2</a:t>
            </a:r>
            <a:endParaRPr lang="pt-BR" b="1">
              <a:solidFill>
                <a:srgbClr val="663300"/>
              </a:solidFill>
            </a:endParaRP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7997386" y="2193568"/>
            <a:ext cx="2520242" cy="1384995"/>
          </a:xfrm>
          <a:prstGeom prst="rect">
            <a:avLst/>
          </a:prstGeom>
          <a:noFill/>
          <a:ln w="28575">
            <a:solidFill>
              <a:srgbClr val="336633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sz="2000">
                <a:solidFill>
                  <a:srgbClr val="336633"/>
                </a:solidFill>
              </a:rPr>
              <a:t>Solução Ótima para </a:t>
            </a:r>
          </a:p>
          <a:p>
            <a:pPr algn="ctr"/>
            <a:r>
              <a:rPr lang="pt-BR" sz="2000">
                <a:solidFill>
                  <a:srgbClr val="336633"/>
                </a:solidFill>
              </a:rPr>
              <a:t>P4 Relaxado </a:t>
            </a:r>
          </a:p>
          <a:p>
            <a:pPr algn="ctr"/>
            <a:r>
              <a:rPr lang="pt-BR" sz="2200">
                <a:solidFill>
                  <a:srgbClr val="336633"/>
                </a:solidFill>
              </a:rPr>
              <a:t>(3 ; 4)</a:t>
            </a:r>
          </a:p>
          <a:p>
            <a:pPr algn="ctr"/>
            <a:r>
              <a:rPr lang="pt-BR" sz="2200">
                <a:solidFill>
                  <a:srgbClr val="336633"/>
                </a:solidFill>
              </a:rPr>
              <a:t> P4*=23,00</a:t>
            </a:r>
          </a:p>
        </p:txBody>
      </p:sp>
      <p:sp>
        <p:nvSpPr>
          <p:cNvPr id="29748" name="Line 52"/>
          <p:cNvSpPr>
            <a:spLocks noChangeShapeType="1"/>
          </p:cNvSpPr>
          <p:nvPr/>
        </p:nvSpPr>
        <p:spPr bwMode="auto">
          <a:xfrm>
            <a:off x="5657850" y="3643303"/>
            <a:ext cx="0" cy="2251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49" name="Line 53"/>
          <p:cNvSpPr>
            <a:spLocks noChangeShapeType="1"/>
          </p:cNvSpPr>
          <p:nvPr/>
        </p:nvSpPr>
        <p:spPr bwMode="auto">
          <a:xfrm flipH="1">
            <a:off x="5672139" y="2505064"/>
            <a:ext cx="2439987" cy="1193800"/>
          </a:xfrm>
          <a:prstGeom prst="line">
            <a:avLst/>
          </a:prstGeom>
          <a:noFill/>
          <a:ln w="28575">
            <a:solidFill>
              <a:srgbClr val="3366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50" name="Freeform 54" descr="Dashed upward diagonal"/>
          <p:cNvSpPr>
            <a:spLocks/>
          </p:cNvSpPr>
          <p:nvPr/>
        </p:nvSpPr>
        <p:spPr bwMode="auto">
          <a:xfrm>
            <a:off x="3767138" y="3470264"/>
            <a:ext cx="1890712" cy="274638"/>
          </a:xfrm>
          <a:custGeom>
            <a:avLst/>
            <a:gdLst>
              <a:gd name="T0" fmla="*/ 1182 w 1191"/>
              <a:gd name="T1" fmla="*/ 118 h 173"/>
              <a:gd name="T2" fmla="*/ 1191 w 1191"/>
              <a:gd name="T3" fmla="*/ 173 h 173"/>
              <a:gd name="T4" fmla="*/ 0 w 1191"/>
              <a:gd name="T5" fmla="*/ 154 h 173"/>
              <a:gd name="T6" fmla="*/ 0 w 1191"/>
              <a:gd name="T7" fmla="*/ 0 h 173"/>
              <a:gd name="T8" fmla="*/ 1182 w 1191"/>
              <a:gd name="T9" fmla="*/ 118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1"/>
              <a:gd name="T16" fmla="*/ 0 h 173"/>
              <a:gd name="T17" fmla="*/ 1191 w 1191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1" h="173">
                <a:moveTo>
                  <a:pt x="1182" y="118"/>
                </a:moveTo>
                <a:lnTo>
                  <a:pt x="1191" y="173"/>
                </a:lnTo>
                <a:lnTo>
                  <a:pt x="0" y="154"/>
                </a:lnTo>
                <a:lnTo>
                  <a:pt x="0" y="0"/>
                </a:lnTo>
                <a:lnTo>
                  <a:pt x="1182" y="118"/>
                </a:lnTo>
                <a:close/>
              </a:path>
            </a:pathLst>
          </a:custGeom>
          <a:pattFill prst="dashUpDiag">
            <a:fgClr>
              <a:schemeClr val="bg2"/>
            </a:fgClr>
            <a:bgClr>
              <a:srgbClr val="FFFFFF"/>
            </a:bgClr>
          </a:patt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5501880" y="6149448"/>
            <a:ext cx="119776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>
                <a:solidFill>
                  <a:srgbClr val="663300"/>
                </a:solidFill>
              </a:rPr>
              <a:t>Eliminado</a:t>
            </a:r>
          </a:p>
        </p:txBody>
      </p:sp>
      <p:sp>
        <p:nvSpPr>
          <p:cNvPr id="29752" name="AutoShape 56"/>
          <p:cNvSpPr>
            <a:spLocks noChangeArrowheads="1"/>
          </p:cNvSpPr>
          <p:nvPr/>
        </p:nvSpPr>
        <p:spPr bwMode="auto">
          <a:xfrm>
            <a:off x="5818188" y="6010264"/>
            <a:ext cx="330200" cy="2159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53" name="Line 57"/>
          <p:cNvSpPr>
            <a:spLocks noChangeShapeType="1"/>
          </p:cNvSpPr>
          <p:nvPr/>
        </p:nvSpPr>
        <p:spPr bwMode="auto">
          <a:xfrm>
            <a:off x="3719514" y="3729027"/>
            <a:ext cx="3736975" cy="0"/>
          </a:xfrm>
          <a:prstGeom prst="line">
            <a:avLst/>
          </a:prstGeom>
          <a:noFill/>
          <a:ln w="28575" cap="rnd">
            <a:solidFill>
              <a:srgbClr val="66CC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54" name="Oval 58"/>
          <p:cNvSpPr>
            <a:spLocks noChangeArrowheads="1"/>
          </p:cNvSpPr>
          <p:nvPr/>
        </p:nvSpPr>
        <p:spPr bwMode="auto">
          <a:xfrm>
            <a:off x="4354513" y="3706802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55" name="Oval 59"/>
          <p:cNvSpPr>
            <a:spLocks noChangeArrowheads="1"/>
          </p:cNvSpPr>
          <p:nvPr/>
        </p:nvSpPr>
        <p:spPr bwMode="auto">
          <a:xfrm>
            <a:off x="4978401" y="3702039"/>
            <a:ext cx="61913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56" name="Oval 60"/>
          <p:cNvSpPr>
            <a:spLocks noChangeArrowheads="1"/>
          </p:cNvSpPr>
          <p:nvPr/>
        </p:nvSpPr>
        <p:spPr bwMode="auto">
          <a:xfrm>
            <a:off x="5630863" y="3711564"/>
            <a:ext cx="61912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57" name="Line 61"/>
          <p:cNvSpPr>
            <a:spLocks noChangeShapeType="1"/>
          </p:cNvSpPr>
          <p:nvPr/>
        </p:nvSpPr>
        <p:spPr bwMode="auto">
          <a:xfrm>
            <a:off x="4181476" y="3497253"/>
            <a:ext cx="4170363" cy="7064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58" name="Oval 62"/>
          <p:cNvSpPr>
            <a:spLocks noChangeArrowheads="1"/>
          </p:cNvSpPr>
          <p:nvPr/>
        </p:nvSpPr>
        <p:spPr bwMode="auto">
          <a:xfrm>
            <a:off x="5629275" y="3686164"/>
            <a:ext cx="101600" cy="115888"/>
          </a:xfrm>
          <a:prstGeom prst="ellipse">
            <a:avLst/>
          </a:prstGeom>
          <a:solidFill>
            <a:srgbClr val="336633"/>
          </a:solidFill>
          <a:ln w="28575">
            <a:solidFill>
              <a:srgbClr val="3366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29759" name="Line 63"/>
          <p:cNvSpPr>
            <a:spLocks noChangeShapeType="1"/>
          </p:cNvSpPr>
          <p:nvPr/>
        </p:nvSpPr>
        <p:spPr bwMode="auto">
          <a:xfrm>
            <a:off x="6302375" y="3656002"/>
            <a:ext cx="0" cy="226695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60" name="Line 64"/>
          <p:cNvSpPr>
            <a:spLocks noChangeShapeType="1"/>
          </p:cNvSpPr>
          <p:nvPr/>
        </p:nvSpPr>
        <p:spPr bwMode="auto">
          <a:xfrm>
            <a:off x="3738563" y="3730614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761" name="Text Box 65"/>
          <p:cNvSpPr txBox="1">
            <a:spLocks noChangeArrowheads="1"/>
          </p:cNvSpPr>
          <p:nvPr/>
        </p:nvSpPr>
        <p:spPr bwMode="auto">
          <a:xfrm>
            <a:off x="5091872" y="3877736"/>
            <a:ext cx="46679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>
                <a:solidFill>
                  <a:srgbClr val="663300"/>
                </a:solidFill>
              </a:rPr>
              <a:t>P4</a:t>
            </a:r>
            <a:endParaRPr lang="pt-BR">
              <a:solidFill>
                <a:srgbClr val="663300"/>
              </a:solidFill>
            </a:endParaRPr>
          </a:p>
        </p:txBody>
      </p:sp>
      <p:sp>
        <p:nvSpPr>
          <p:cNvPr id="29762" name="Text Box 66"/>
          <p:cNvSpPr txBox="1">
            <a:spLocks noChangeArrowheads="1"/>
          </p:cNvSpPr>
          <p:nvPr/>
        </p:nvSpPr>
        <p:spPr bwMode="auto">
          <a:xfrm>
            <a:off x="2107819" y="2850237"/>
            <a:ext cx="1031051" cy="64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b="1"/>
              <a:t>P5</a:t>
            </a:r>
          </a:p>
          <a:p>
            <a:pPr algn="ctr"/>
            <a:r>
              <a:rPr lang="pt-BR" b="1"/>
              <a:t>Inviável</a:t>
            </a:r>
            <a:endParaRPr lang="pt-BR"/>
          </a:p>
        </p:txBody>
      </p:sp>
      <p:sp>
        <p:nvSpPr>
          <p:cNvPr id="29763" name="Line 67"/>
          <p:cNvSpPr>
            <a:spLocks noChangeShapeType="1"/>
          </p:cNvSpPr>
          <p:nvPr/>
        </p:nvSpPr>
        <p:spPr bwMode="auto">
          <a:xfrm flipV="1">
            <a:off x="3276600" y="3081327"/>
            <a:ext cx="51593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3"/>
          <p:cNvSpPr txBox="1">
            <a:spLocks noChangeArrowheads="1"/>
          </p:cNvSpPr>
          <p:nvPr/>
        </p:nvSpPr>
        <p:spPr bwMode="auto">
          <a:xfrm>
            <a:off x="7597404" y="1767157"/>
            <a:ext cx="283443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sz="2000" dirty="0">
                <a:solidFill>
                  <a:srgbClr val="663300"/>
                </a:solidFill>
              </a:rPr>
              <a:t>Melhor Limite Superior </a:t>
            </a:r>
          </a:p>
          <a:p>
            <a:pPr algn="ctr"/>
            <a:r>
              <a:rPr lang="pt-BR" sz="2000" dirty="0">
                <a:solidFill>
                  <a:srgbClr val="663300"/>
                </a:solidFill>
              </a:rPr>
              <a:t>Atual (MLSA)</a:t>
            </a:r>
            <a:r>
              <a:rPr lang="pt-BR" sz="2000" b="1" dirty="0">
                <a:solidFill>
                  <a:srgbClr val="663300"/>
                </a:solidFill>
              </a:rPr>
              <a:t>=</a:t>
            </a:r>
            <a:r>
              <a:rPr lang="pt-BR" sz="2000" b="1" dirty="0">
                <a:solidFill>
                  <a:srgbClr val="FF3300"/>
                </a:solidFill>
              </a:rPr>
              <a:t>23,00</a:t>
            </a:r>
            <a:endParaRPr lang="pt-BR" sz="2000" dirty="0">
              <a:solidFill>
                <a:schemeClr val="bg2"/>
              </a:solidFill>
            </a:endParaRPr>
          </a:p>
          <a:p>
            <a:pPr algn="ctr"/>
            <a:r>
              <a:rPr lang="pt-BR" sz="2000" dirty="0">
                <a:solidFill>
                  <a:srgbClr val="663300"/>
                </a:solidFill>
              </a:rPr>
              <a:t>Melhor Limite Inferior </a:t>
            </a:r>
          </a:p>
          <a:p>
            <a:pPr algn="ctr"/>
            <a:r>
              <a:rPr lang="pt-BR" sz="2000" dirty="0">
                <a:solidFill>
                  <a:srgbClr val="663300"/>
                </a:solidFill>
              </a:rPr>
              <a:t>Atual (MLIA)</a:t>
            </a:r>
            <a:r>
              <a:rPr lang="pt-BR" sz="2000" b="1" dirty="0">
                <a:solidFill>
                  <a:srgbClr val="663300"/>
                </a:solidFill>
              </a:rPr>
              <a:t>=</a:t>
            </a:r>
            <a:r>
              <a:rPr lang="pt-BR" sz="2000" b="1" dirty="0">
                <a:solidFill>
                  <a:srgbClr val="FF3300"/>
                </a:solidFill>
              </a:rPr>
              <a:t>23,00</a:t>
            </a:r>
            <a:endParaRPr lang="pt-BR" sz="2000" dirty="0">
              <a:solidFill>
                <a:schemeClr val="bg2"/>
              </a:solidFill>
            </a:endParaRPr>
          </a:p>
        </p:txBody>
      </p:sp>
      <p:sp>
        <p:nvSpPr>
          <p:cNvPr id="5128" name="Oval 4"/>
          <p:cNvSpPr>
            <a:spLocks noChangeArrowheads="1"/>
          </p:cNvSpPr>
          <p:nvPr/>
        </p:nvSpPr>
        <p:spPr bwMode="auto">
          <a:xfrm>
            <a:off x="5461001" y="2276475"/>
            <a:ext cx="1489075" cy="1219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9" name="Rectangle 5"/>
          <p:cNvSpPr>
            <a:spLocks noChangeArrowheads="1"/>
          </p:cNvSpPr>
          <p:nvPr/>
        </p:nvSpPr>
        <p:spPr bwMode="auto">
          <a:xfrm>
            <a:off x="5625006" y="2273212"/>
            <a:ext cx="117852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 dirty="0">
                <a:solidFill>
                  <a:srgbClr val="663300"/>
                </a:solidFill>
              </a:rPr>
              <a:t>S=24,375</a:t>
            </a:r>
          </a:p>
          <a:p>
            <a:pPr algn="ctr"/>
            <a:r>
              <a:rPr lang="pt-BR" dirty="0">
                <a:solidFill>
                  <a:srgbClr val="663300"/>
                </a:solidFill>
              </a:rPr>
              <a:t>V=23,00</a:t>
            </a:r>
          </a:p>
          <a:p>
            <a:pPr algn="ctr"/>
            <a:r>
              <a:rPr lang="pt-BR" dirty="0">
                <a:solidFill>
                  <a:srgbClr val="663300"/>
                </a:solidFill>
              </a:rPr>
              <a:t>x</a:t>
            </a:r>
            <a:r>
              <a:rPr lang="pt-BR" baseline="-25000" dirty="0">
                <a:solidFill>
                  <a:srgbClr val="663300"/>
                </a:solidFill>
              </a:rPr>
              <a:t>1</a:t>
            </a:r>
            <a:r>
              <a:rPr lang="pt-BR" dirty="0">
                <a:solidFill>
                  <a:srgbClr val="663300"/>
                </a:solidFill>
              </a:rPr>
              <a:t>=3.75</a:t>
            </a:r>
          </a:p>
          <a:p>
            <a:pPr algn="ctr"/>
            <a:r>
              <a:rPr lang="pt-BR" dirty="0">
                <a:solidFill>
                  <a:srgbClr val="663300"/>
                </a:solidFill>
              </a:rPr>
              <a:t>x</a:t>
            </a:r>
            <a:r>
              <a:rPr lang="pt-BR" baseline="-25000" dirty="0">
                <a:solidFill>
                  <a:srgbClr val="663300"/>
                </a:solidFill>
              </a:rPr>
              <a:t>2</a:t>
            </a:r>
            <a:r>
              <a:rPr lang="pt-BR" dirty="0">
                <a:solidFill>
                  <a:srgbClr val="663300"/>
                </a:solidFill>
              </a:rPr>
              <a:t>=4.125</a:t>
            </a:r>
          </a:p>
        </p:txBody>
      </p:sp>
      <p:sp>
        <p:nvSpPr>
          <p:cNvPr id="5130" name="Oval 6"/>
          <p:cNvSpPr>
            <a:spLocks noChangeArrowheads="1"/>
          </p:cNvSpPr>
          <p:nvPr/>
        </p:nvSpPr>
        <p:spPr bwMode="auto">
          <a:xfrm>
            <a:off x="7153275" y="3540125"/>
            <a:ext cx="1227138" cy="10620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1" name="Rectangle 7"/>
          <p:cNvSpPr>
            <a:spLocks noChangeArrowheads="1"/>
          </p:cNvSpPr>
          <p:nvPr/>
        </p:nvSpPr>
        <p:spPr bwMode="auto">
          <a:xfrm>
            <a:off x="7210918" y="3622179"/>
            <a:ext cx="1178529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>
                <a:solidFill>
                  <a:srgbClr val="663300"/>
                </a:solidFill>
              </a:rPr>
              <a:t>S=22,333</a:t>
            </a:r>
          </a:p>
          <a:p>
            <a:pPr algn="ctr"/>
            <a:r>
              <a:rPr lang="pt-BR">
                <a:solidFill>
                  <a:srgbClr val="663300"/>
                </a:solidFill>
              </a:rPr>
              <a:t>x</a:t>
            </a:r>
            <a:r>
              <a:rPr lang="pt-BR" baseline="-25000">
                <a:solidFill>
                  <a:srgbClr val="663300"/>
                </a:solidFill>
              </a:rPr>
              <a:t>1</a:t>
            </a:r>
            <a:r>
              <a:rPr lang="pt-BR">
                <a:solidFill>
                  <a:srgbClr val="663300"/>
                </a:solidFill>
              </a:rPr>
              <a:t>=4,0</a:t>
            </a:r>
          </a:p>
          <a:p>
            <a:pPr algn="ctr"/>
            <a:r>
              <a:rPr lang="pt-BR">
                <a:solidFill>
                  <a:srgbClr val="663300"/>
                </a:solidFill>
              </a:rPr>
              <a:t>x</a:t>
            </a:r>
            <a:r>
              <a:rPr lang="pt-BR" baseline="-25000">
                <a:solidFill>
                  <a:srgbClr val="663300"/>
                </a:solidFill>
              </a:rPr>
              <a:t>2</a:t>
            </a:r>
            <a:r>
              <a:rPr lang="pt-BR">
                <a:solidFill>
                  <a:srgbClr val="663300"/>
                </a:solidFill>
              </a:rPr>
              <a:t>=3.667</a:t>
            </a:r>
          </a:p>
        </p:txBody>
      </p:sp>
      <p:sp>
        <p:nvSpPr>
          <p:cNvPr id="5132" name="Oval 8"/>
          <p:cNvSpPr>
            <a:spLocks noChangeArrowheads="1"/>
          </p:cNvSpPr>
          <p:nvPr/>
        </p:nvSpPr>
        <p:spPr bwMode="auto">
          <a:xfrm>
            <a:off x="3924301" y="3509964"/>
            <a:ext cx="1228725" cy="10620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3" name="Line 9"/>
          <p:cNvSpPr>
            <a:spLocks noChangeShapeType="1"/>
          </p:cNvSpPr>
          <p:nvPr/>
        </p:nvSpPr>
        <p:spPr bwMode="auto">
          <a:xfrm flipH="1">
            <a:off x="4929189" y="3213101"/>
            <a:ext cx="625475" cy="42227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4" name="Line 10"/>
          <p:cNvSpPr>
            <a:spLocks noChangeShapeType="1"/>
          </p:cNvSpPr>
          <p:nvPr/>
        </p:nvSpPr>
        <p:spPr bwMode="auto">
          <a:xfrm>
            <a:off x="6815139" y="3170239"/>
            <a:ext cx="674687" cy="42703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/>
        </p:nvGraphicFramePr>
        <p:xfrm>
          <a:off x="4424363" y="2984501"/>
          <a:ext cx="9842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203040" progId="Equation.3">
                  <p:embed/>
                </p:oleObj>
              </mc:Choice>
              <mc:Fallback>
                <p:oleObj name="Equation" r:id="rId2" imgW="393480" imgH="203040" progId="Equation.3">
                  <p:embed/>
                  <p:pic>
                    <p:nvPicPr>
                      <p:cNvPr id="512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2984501"/>
                        <a:ext cx="9842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2"/>
          <p:cNvGraphicFramePr>
            <a:graphicFrameLocks noChangeAspect="1"/>
          </p:cNvGraphicFramePr>
          <p:nvPr/>
        </p:nvGraphicFramePr>
        <p:xfrm>
          <a:off x="7070725" y="2952751"/>
          <a:ext cx="1092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203040" progId="Equation.3">
                  <p:embed/>
                </p:oleObj>
              </mc:Choice>
              <mc:Fallback>
                <p:oleObj name="Equation" r:id="rId4" imgW="406080" imgH="203040" progId="Equation.3">
                  <p:embed/>
                  <p:pic>
                    <p:nvPicPr>
                      <p:cNvPr id="51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2952751"/>
                        <a:ext cx="1092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Text Box 13"/>
          <p:cNvSpPr txBox="1">
            <a:spLocks noChangeArrowheads="1"/>
          </p:cNvSpPr>
          <p:nvPr/>
        </p:nvSpPr>
        <p:spPr bwMode="auto">
          <a:xfrm>
            <a:off x="8235804" y="4401622"/>
            <a:ext cx="32573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>
                <a:solidFill>
                  <a:srgbClr val="663300"/>
                </a:solidFill>
              </a:rPr>
              <a:t>T</a:t>
            </a:r>
          </a:p>
        </p:txBody>
      </p:sp>
      <p:sp>
        <p:nvSpPr>
          <p:cNvPr id="5136" name="Rectangle 14"/>
          <p:cNvSpPr>
            <a:spLocks noChangeArrowheads="1"/>
          </p:cNvSpPr>
          <p:nvPr/>
        </p:nvSpPr>
        <p:spPr bwMode="auto">
          <a:xfrm>
            <a:off x="3992088" y="3585667"/>
            <a:ext cx="1050289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>
                <a:solidFill>
                  <a:srgbClr val="663300"/>
                </a:solidFill>
              </a:rPr>
              <a:t>S=24,00</a:t>
            </a:r>
          </a:p>
          <a:p>
            <a:pPr algn="ctr"/>
            <a:r>
              <a:rPr lang="pt-BR">
                <a:solidFill>
                  <a:srgbClr val="663300"/>
                </a:solidFill>
              </a:rPr>
              <a:t>x</a:t>
            </a:r>
            <a:r>
              <a:rPr lang="pt-BR" baseline="-25000">
                <a:solidFill>
                  <a:srgbClr val="663300"/>
                </a:solidFill>
              </a:rPr>
              <a:t>1</a:t>
            </a:r>
            <a:r>
              <a:rPr lang="pt-BR">
                <a:solidFill>
                  <a:srgbClr val="663300"/>
                </a:solidFill>
              </a:rPr>
              <a:t>=3,0</a:t>
            </a:r>
          </a:p>
          <a:p>
            <a:pPr algn="ctr"/>
            <a:r>
              <a:rPr lang="pt-BR">
                <a:solidFill>
                  <a:srgbClr val="663300"/>
                </a:solidFill>
              </a:rPr>
              <a:t>x</a:t>
            </a:r>
            <a:r>
              <a:rPr lang="pt-BR" baseline="-25000">
                <a:solidFill>
                  <a:srgbClr val="663300"/>
                </a:solidFill>
              </a:rPr>
              <a:t>2</a:t>
            </a:r>
            <a:r>
              <a:rPr lang="pt-BR">
                <a:solidFill>
                  <a:srgbClr val="663300"/>
                </a:solidFill>
              </a:rPr>
              <a:t>=4,20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34002" y="4778375"/>
            <a:ext cx="1227138" cy="1062038"/>
            <a:chOff x="2400" y="3010"/>
            <a:chExt cx="773" cy="669"/>
          </a:xfrm>
        </p:grpSpPr>
        <p:sp>
          <p:nvSpPr>
            <p:cNvPr id="5144" name="Oval 16"/>
            <p:cNvSpPr>
              <a:spLocks noChangeArrowheads="1"/>
            </p:cNvSpPr>
            <p:nvPr/>
          </p:nvSpPr>
          <p:spPr bwMode="auto">
            <a:xfrm>
              <a:off x="2400" y="3010"/>
              <a:ext cx="773" cy="6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45" name="Rectangle 17"/>
            <p:cNvSpPr>
              <a:spLocks noChangeArrowheads="1"/>
            </p:cNvSpPr>
            <p:nvPr/>
          </p:nvSpPr>
          <p:spPr bwMode="auto">
            <a:xfrm>
              <a:off x="2503" y="3237"/>
              <a:ext cx="609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pt-BR">
                  <a:solidFill>
                    <a:srgbClr val="663300"/>
                  </a:solidFill>
                </a:rPr>
                <a:t>Inviável</a:t>
              </a:r>
            </a:p>
          </p:txBody>
        </p:sp>
      </p:grpSp>
      <p:sp>
        <p:nvSpPr>
          <p:cNvPr id="5138" name="Line 18"/>
          <p:cNvSpPr>
            <a:spLocks noChangeShapeType="1"/>
          </p:cNvSpPr>
          <p:nvPr/>
        </p:nvSpPr>
        <p:spPr bwMode="auto">
          <a:xfrm flipH="1">
            <a:off x="3524251" y="4465639"/>
            <a:ext cx="625475" cy="42227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2519364" y="4778375"/>
            <a:ext cx="1228725" cy="1062038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2587151" y="4854079"/>
            <a:ext cx="1050289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>
                <a:solidFill>
                  <a:srgbClr val="663300"/>
                </a:solidFill>
              </a:rPr>
              <a:t>S=23,00</a:t>
            </a:r>
          </a:p>
          <a:p>
            <a:pPr algn="ctr"/>
            <a:r>
              <a:rPr lang="pt-BR">
                <a:solidFill>
                  <a:srgbClr val="663300"/>
                </a:solidFill>
              </a:rPr>
              <a:t>x</a:t>
            </a:r>
            <a:r>
              <a:rPr lang="pt-BR" baseline="-25000">
                <a:solidFill>
                  <a:srgbClr val="663300"/>
                </a:solidFill>
              </a:rPr>
              <a:t>1</a:t>
            </a:r>
            <a:r>
              <a:rPr lang="pt-BR">
                <a:solidFill>
                  <a:srgbClr val="663300"/>
                </a:solidFill>
              </a:rPr>
              <a:t>=3,0</a:t>
            </a:r>
          </a:p>
          <a:p>
            <a:pPr algn="ctr"/>
            <a:r>
              <a:rPr lang="pt-BR">
                <a:solidFill>
                  <a:srgbClr val="663300"/>
                </a:solidFill>
              </a:rPr>
              <a:t>x</a:t>
            </a:r>
            <a:r>
              <a:rPr lang="pt-BR" baseline="-25000">
                <a:solidFill>
                  <a:srgbClr val="663300"/>
                </a:solidFill>
              </a:rPr>
              <a:t>2</a:t>
            </a:r>
            <a:r>
              <a:rPr lang="pt-BR">
                <a:solidFill>
                  <a:srgbClr val="663300"/>
                </a:solidFill>
              </a:rPr>
              <a:t>=4</a:t>
            </a: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5037139" y="4376739"/>
            <a:ext cx="674687" cy="42703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5775179" y="5939909"/>
            <a:ext cx="32573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>
                <a:solidFill>
                  <a:srgbClr val="663300"/>
                </a:solidFill>
              </a:rPr>
              <a:t>T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897041" y="5947847"/>
            <a:ext cx="32573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pt-BR">
                <a:solidFill>
                  <a:srgbClr val="663300"/>
                </a:solidFill>
              </a:rPr>
              <a:t>T</a:t>
            </a:r>
          </a:p>
        </p:txBody>
      </p:sp>
      <p:graphicFrame>
        <p:nvGraphicFramePr>
          <p:cNvPr id="5124" name="Object 24"/>
          <p:cNvGraphicFramePr>
            <a:graphicFrameLocks noChangeAspect="1"/>
          </p:cNvGraphicFramePr>
          <p:nvPr/>
        </p:nvGraphicFramePr>
        <p:xfrm>
          <a:off x="2984500" y="4279901"/>
          <a:ext cx="10985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203040" progId="Equation.3">
                  <p:embed/>
                </p:oleObj>
              </mc:Choice>
              <mc:Fallback>
                <p:oleObj name="Equation" r:id="rId6" imgW="419040" imgH="203040" progId="Equation.3">
                  <p:embed/>
                  <p:pic>
                    <p:nvPicPr>
                      <p:cNvPr id="51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4279901"/>
                        <a:ext cx="10985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25"/>
          <p:cNvGraphicFramePr>
            <a:graphicFrameLocks noChangeAspect="1"/>
          </p:cNvGraphicFramePr>
          <p:nvPr/>
        </p:nvGraphicFramePr>
        <p:xfrm>
          <a:off x="5365751" y="4287839"/>
          <a:ext cx="10128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203040" progId="Equation.3">
                  <p:embed/>
                </p:oleObj>
              </mc:Choice>
              <mc:Fallback>
                <p:oleObj name="Equation" r:id="rId8" imgW="393480" imgH="203040" progId="Equation.3">
                  <p:embed/>
                  <p:pic>
                    <p:nvPicPr>
                      <p:cNvPr id="51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1" y="4287839"/>
                        <a:ext cx="10128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pt-BR" dirty="0"/>
              <a:t>Algoritmo de </a:t>
            </a:r>
            <a:r>
              <a:rPr lang="pt-BR" dirty="0" err="1"/>
              <a:t>Branch-And-Bound</a:t>
            </a:r>
            <a:br>
              <a:rPr lang="pt-BR" dirty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130E9D-1001-4D28-B333-F3379538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99548"/>
            <a:ext cx="6096851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97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1B3D17-9749-42BB-B76E-550EE1F0BD4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Percorrendo uma árvore binária</a:t>
            </a:r>
            <a:br>
              <a:rPr lang="pt-BR" dirty="0"/>
            </a:b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1AE209-32AD-405D-91D0-4C2E5AD56D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9" y="2314575"/>
            <a:ext cx="3793654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E438B70-27BF-44A8-8F42-83442DFA070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323" y="2314575"/>
            <a:ext cx="3793654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A679984-2193-42ED-80A0-65A782396FD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977" y="2314574"/>
            <a:ext cx="3793654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890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746F9609-BD52-4E8D-B3F0-5EE169446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509669"/>
              </p:ext>
            </p:extLst>
          </p:nvPr>
        </p:nvGraphicFramePr>
        <p:xfrm>
          <a:off x="838200" y="1814513"/>
          <a:ext cx="8153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00000" imgH="1924319" progId="Paint.Picture">
                  <p:embed/>
                </p:oleObj>
              </mc:Choice>
              <mc:Fallback>
                <p:oleObj name="Bitmap Image" r:id="rId2" imgW="6200000" imgH="1924319" progId="Paint.Picture">
                  <p:embed/>
                  <p:pic>
                    <p:nvPicPr>
                      <p:cNvPr id="59394" name="Object 2">
                        <a:extLst>
                          <a:ext uri="{FF2B5EF4-FFF2-40B4-BE49-F238E27FC236}">
                            <a16:creationId xmlns:a16="http://schemas.microsoft.com/office/drawing/2014/main" id="{746F9609-BD52-4E8D-B3F0-5EE169446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14513"/>
                        <a:ext cx="81534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A31B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99360D9-8FF2-46D5-991F-C3DEC4C4379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Exemplo</a:t>
            </a:r>
            <a:br>
              <a:rPr lang="pt-BR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0C744DCB-37E4-4048-A302-212FC9179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12013"/>
              </p:ext>
            </p:extLst>
          </p:nvPr>
        </p:nvGraphicFramePr>
        <p:xfrm>
          <a:off x="448692" y="3360197"/>
          <a:ext cx="4567191" cy="1375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247619" imgH="1400000" progId="Paint.Picture">
                  <p:embed/>
                </p:oleObj>
              </mc:Choice>
              <mc:Fallback>
                <p:oleObj name="Bitmap Image" r:id="rId2" imgW="4247619" imgH="1400000" progId="Paint.Picture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0C744DCB-37E4-4048-A302-212FC91793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92" y="3360197"/>
                        <a:ext cx="4567191" cy="1375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3ADFA21D-B70C-488B-B085-F7709D758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94433"/>
              </p:ext>
            </p:extLst>
          </p:nvPr>
        </p:nvGraphicFramePr>
        <p:xfrm>
          <a:off x="5327147" y="2218445"/>
          <a:ext cx="6416161" cy="3658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4" imgW="3686040" imgH="3019320" progId="Paint.Picture">
                  <p:embed/>
                </p:oleObj>
              </mc:Choice>
              <mc:Fallback>
                <p:oleObj name="Imagem de Bitmap" r:id="rId4" imgW="3686040" imgH="3019320" progId="Paint.Picture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3ADFA21D-B70C-488B-B085-F7709D7587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147" y="2218445"/>
                        <a:ext cx="6416161" cy="3658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F76BB7AA-1991-4E54-8445-FDE7DA8D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Linear Inteira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548FACC6-CE86-4230-B310-B46F919FF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371600"/>
          <a:ext cx="91440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561905" imgH="4858428" progId="Paint.Picture">
                  <p:embed/>
                </p:oleObj>
              </mc:Choice>
              <mc:Fallback>
                <p:oleObj name="Bitmap Image" r:id="rId3" imgW="8561905" imgH="4858428" progId="Paint.Picture">
                  <p:embed/>
                  <p:pic>
                    <p:nvPicPr>
                      <p:cNvPr id="60418" name="Object 2">
                        <a:extLst>
                          <a:ext uri="{FF2B5EF4-FFF2-40B4-BE49-F238E27FC236}">
                            <a16:creationId xmlns:a16="http://schemas.microsoft.com/office/drawing/2014/main" id="{548FACC6-CE86-4230-B310-B46F919FF2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91440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A31B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08860AA-5AC0-433B-9D27-03677119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4400" dirty="0" err="1"/>
              <a:t>Enumeração</a:t>
            </a:r>
            <a:r>
              <a:rPr lang="en-US" altLang="pt-BR" sz="4400" dirty="0"/>
              <a:t> de </a:t>
            </a:r>
            <a:r>
              <a:rPr lang="en-US" altLang="pt-BR" sz="4400" dirty="0" err="1"/>
              <a:t>todas</a:t>
            </a:r>
            <a:r>
              <a:rPr lang="en-US" altLang="pt-BR" sz="4400" dirty="0"/>
              <a:t> as </a:t>
            </a:r>
            <a:r>
              <a:rPr lang="en-US" altLang="pt-BR" sz="4400" dirty="0" err="1"/>
              <a:t>soluções</a:t>
            </a:r>
            <a:r>
              <a:rPr lang="en-US" altLang="pt-BR" sz="4400" dirty="0"/>
              <a:t> </a:t>
            </a:r>
            <a:r>
              <a:rPr lang="en-US" altLang="pt-BR" sz="4400" dirty="0" err="1"/>
              <a:t>possíveis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8F27AA8B-25F0-44ED-99F4-95ACE6BC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26557"/>
            <a:ext cx="883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A31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alt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Nó 0:  Solução contínua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F13469E4-4E66-4843-8FEB-C592D59E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26527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A31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36801D88-49BF-4288-B908-940018705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828800"/>
          <a:ext cx="8534400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47619" imgH="2228571" progId="Paint.Picture">
                  <p:embed/>
                </p:oleObj>
              </mc:Choice>
              <mc:Fallback>
                <p:oleObj r:id="rId2" imgW="4447619" imgH="2228571" progId="Paint.Picture">
                  <p:embed/>
                  <p:pic>
                    <p:nvPicPr>
                      <p:cNvPr id="61443" name="Object 3">
                        <a:extLst>
                          <a:ext uri="{FF2B5EF4-FFF2-40B4-BE49-F238E27FC236}">
                            <a16:creationId xmlns:a16="http://schemas.microsoft.com/office/drawing/2014/main" id="{36801D88-49BF-4288-B908-940018705A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8534400" cy="199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>
            <a:extLst>
              <a:ext uri="{FF2B5EF4-FFF2-40B4-BE49-F238E27FC236}">
                <a16:creationId xmlns:a16="http://schemas.microsoft.com/office/drawing/2014/main" id="{E6AB0B8A-EBC8-46DF-A718-8147C7F1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43401"/>
            <a:ext cx="85344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A31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A partir dessa solução, criamos dois novos nós, fazendo</a:t>
            </a:r>
            <a:endParaRPr lang="pt-BR" altLang="pt-BR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pt-BR" altLang="pt-BR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 1: x</a:t>
            </a:r>
            <a:r>
              <a:rPr lang="pt-BR" altLang="pt-BR" sz="2800" b="1" baseline="-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altLang="pt-BR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pt-BR" altLang="pt-BR" sz="28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pt-BR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r>
              <a:rPr lang="pt-BR" altLang="pt-BR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 2: x</a:t>
            </a:r>
            <a:r>
              <a:rPr lang="pt-BR" altLang="pt-BR" sz="2800" b="1" baseline="-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altLang="pt-BR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pt-BR" altLang="pt-BR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DAA3ECEB-51C5-400E-9620-934AD4B4A9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4638" y="0"/>
          <a:ext cx="912336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23810" imgH="2247619" progId="Paint.Picture">
                  <p:embed/>
                </p:oleObj>
              </mc:Choice>
              <mc:Fallback>
                <p:oleObj name="Bitmap Image" r:id="rId2" imgW="9123810" imgH="2247619" progId="Paint.Picture">
                  <p:embed/>
                  <p:pic>
                    <p:nvPicPr>
                      <p:cNvPr id="62466" name="Object 2">
                        <a:extLst>
                          <a:ext uri="{FF2B5EF4-FFF2-40B4-BE49-F238E27FC236}">
                            <a16:creationId xmlns:a16="http://schemas.microsoft.com/office/drawing/2014/main" id="{DAA3ECEB-51C5-400E-9620-934AD4B4A9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0"/>
                        <a:ext cx="912336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A31B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D0CE65A8-31C0-42DD-A8AF-6852C9610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419350"/>
          <a:ext cx="91440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9307224" imgH="4086795" progId="Paint.Picture">
                  <p:embed/>
                </p:oleObj>
              </mc:Choice>
              <mc:Fallback>
                <p:oleObj name="Bitmap Image" r:id="rId4" imgW="9307224" imgH="4086795" progId="Paint.Picture">
                  <p:embed/>
                  <p:pic>
                    <p:nvPicPr>
                      <p:cNvPr id="62467" name="Object 3">
                        <a:extLst>
                          <a:ext uri="{FF2B5EF4-FFF2-40B4-BE49-F238E27FC236}">
                            <a16:creationId xmlns:a16="http://schemas.microsoft.com/office/drawing/2014/main" id="{D0CE65A8-31C0-42DD-A8AF-6852C96101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19350"/>
                        <a:ext cx="91440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A31B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>
            <a:extLst>
              <a:ext uri="{FF2B5EF4-FFF2-40B4-BE49-F238E27FC236}">
                <a16:creationId xmlns:a16="http://schemas.microsoft.com/office/drawing/2014/main" id="{DE8283D7-6F3A-4DFB-8C49-91FA18C38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748338"/>
            <a:ext cx="914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A31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</a:t>
            </a:r>
            <a:r>
              <a:rPr lang="pt-BR" altLang="pt-BR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olução</a:t>
            </a:r>
            <a:r>
              <a:rPr lang="pt-BR" alt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viável  x</a:t>
            </a:r>
            <a:r>
              <a:rPr lang="pt-BR" altLang="pt-BR" b="1" baseline="-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alt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 x</a:t>
            </a:r>
            <a:r>
              <a:rPr lang="pt-BR" altLang="pt-BR" b="1" baseline="-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alt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 e x</a:t>
            </a:r>
            <a:r>
              <a:rPr lang="pt-BR" altLang="pt-BR" b="1" baseline="-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alt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com R = 22 </a:t>
            </a:r>
            <a:endParaRPr lang="en-US" altLang="pt-BR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</a:t>
            </a:r>
            <a:r>
              <a:rPr lang="pt-BR" alt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imite mínimo </a:t>
            </a:r>
            <a:r>
              <a:rPr lang="pt-BR" altLang="pt-BR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pt-BR" b="1" baseline="-30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alt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22.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065C6C25-A382-483C-9AAC-367023746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438095" imgH="4828571" progId="Paint.Picture">
                  <p:embed/>
                </p:oleObj>
              </mc:Choice>
              <mc:Fallback>
                <p:oleObj name="Bitmap Image" r:id="rId2" imgW="9438095" imgH="4828571" progId="Paint.Picture">
                  <p:embed/>
                  <p:pic>
                    <p:nvPicPr>
                      <p:cNvPr id="63490" name="Object 2">
                        <a:extLst>
                          <a:ext uri="{FF2B5EF4-FFF2-40B4-BE49-F238E27FC236}">
                            <a16:creationId xmlns:a16="http://schemas.microsoft.com/office/drawing/2014/main" id="{065C6C25-A382-483C-9AAC-367023746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A31B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83362933-2845-4324-A1BD-9E7C1C83E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19400"/>
          <a:ext cx="9144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9152381" imgH="5200000" progId="Paint.Picture">
                  <p:embed/>
                </p:oleObj>
              </mc:Choice>
              <mc:Fallback>
                <p:oleObj name="Bitmap Image" r:id="rId4" imgW="9152381" imgH="5200000" progId="Paint.Picture">
                  <p:embed/>
                  <p:pic>
                    <p:nvPicPr>
                      <p:cNvPr id="63491" name="Object 3">
                        <a:extLst>
                          <a:ext uri="{FF2B5EF4-FFF2-40B4-BE49-F238E27FC236}">
                            <a16:creationId xmlns:a16="http://schemas.microsoft.com/office/drawing/2014/main" id="{83362933-2845-4324-A1BD-9E7C1C83E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9144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A31B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>
            <a:extLst>
              <a:ext uri="{FF2B5EF4-FFF2-40B4-BE49-F238E27FC236}">
                <a16:creationId xmlns:a16="http://schemas.microsoft.com/office/drawing/2014/main" id="{EDFF2012-F7F1-4D78-B2D9-1715981A4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48363"/>
            <a:ext cx="914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A31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alt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temos</a:t>
            </a:r>
            <a:r>
              <a:rPr lang="pt-BR" alt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uma solução viável superior a </a:t>
            </a:r>
            <a:r>
              <a:rPr lang="pt-BR" altLang="pt-BR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pt-BR" baseline="-30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alt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22  </a:t>
            </a:r>
            <a:endParaRPr lang="en-US" altLang="pt-BR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alt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 </a:t>
            </a:r>
            <a:r>
              <a:rPr lang="en-US" alt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alt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alt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solução ótima do problema.</a:t>
            </a:r>
            <a:r>
              <a:rPr lang="pt-BR" altLang="pt-BR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7A75A96E-9FFE-4E0C-9B7C-1E3B22C8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1295400" cy="1295400"/>
          </a:xfrm>
          <a:prstGeom prst="rect">
            <a:avLst/>
          </a:prstGeom>
          <a:noFill/>
          <a:ln w="25400">
            <a:solidFill>
              <a:srgbClr val="FFA31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Investimentos em P&amp;D</a:t>
            </a:r>
            <a:endParaRPr lang="en-US" dirty="0"/>
          </a:p>
        </p:txBody>
      </p:sp>
      <p:sp>
        <p:nvSpPr>
          <p:cNvPr id="33857" name="Rectangle 64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Uma empresa tem que planejar seus investimentos em P&amp;D. A empresa pré-selecionou 4 projetos e deve escolher, dentre esses, quais deve priorizar em função de restrições orçamentárias. Os dados relevantes encontram-se na tabela abaixo.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86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Investimentos em P&amp;D</a:t>
            </a:r>
            <a:endParaRPr lang="en-US" dirty="0"/>
          </a:p>
        </p:txBody>
      </p:sp>
      <p:graphicFrame>
        <p:nvGraphicFramePr>
          <p:cNvPr id="972075" name="Group 2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79608"/>
              </p:ext>
            </p:extLst>
          </p:nvPr>
        </p:nvGraphicFramePr>
        <p:xfrm>
          <a:off x="2024856" y="2565498"/>
          <a:ext cx="8142288" cy="2622550"/>
        </p:xfrm>
        <a:graphic>
          <a:graphicData uri="http://schemas.openxmlformats.org/drawingml/2006/table">
            <a:tbl>
              <a:tblPr/>
              <a:tblGrid>
                <a:gridCol w="79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Capital Requerido em mil R$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Proj.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Lucro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(mil R$)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Ano 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Ano 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Ano 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Ano 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Ano 5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105.99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128.90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136.14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117.38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Capital Disponível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349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Investimentos em P&amp;D</a:t>
            </a:r>
            <a:endParaRPr lang="en-US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Variáveis de Decisão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Função-Objetivo = Maximizar o somatório do Lucro</a:t>
            </a:r>
          </a:p>
          <a:p>
            <a:endParaRPr lang="en-US" dirty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368551" y="2609850"/>
          <a:ext cx="75279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920" imgH="482400" progId="Equation.3">
                  <p:embed/>
                </p:oleObj>
              </mc:Choice>
              <mc:Fallback>
                <p:oleObj name="Equation" r:id="rId2" imgW="3301920" imgH="48240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1" y="2609850"/>
                        <a:ext cx="7527925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33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2322514" y="5145088"/>
          <a:ext cx="77882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24080" imgH="228600" progId="Equation.3">
                  <p:embed/>
                </p:oleObj>
              </mc:Choice>
              <mc:Fallback>
                <p:oleObj name="Equation" r:id="rId4" imgW="3124080" imgH="228600" progId="Equation.3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4" y="5145088"/>
                        <a:ext cx="77882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33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pt-BR" dirty="0"/>
              <a:t>Investimentos em P&amp;D</a:t>
            </a:r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Restrições Orçamentárias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590801" y="2481264"/>
          <a:ext cx="7280275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1143000" progId="Equation.3">
                  <p:embed/>
                </p:oleObj>
              </mc:Choice>
              <mc:Fallback>
                <p:oleObj name="Equation" r:id="rId2" imgW="2768400" imgH="1143000" progId="Equation.3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481264"/>
                        <a:ext cx="7280275" cy="300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33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651066"/>
              </p:ext>
            </p:extLst>
          </p:nvPr>
        </p:nvGraphicFramePr>
        <p:xfrm>
          <a:off x="2514600" y="1905000"/>
          <a:ext cx="739140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080" imgH="1828800" progId="Equation.3">
                  <p:embed/>
                </p:oleObj>
              </mc:Choice>
              <mc:Fallback>
                <p:oleObj name="Equation" r:id="rId2" imgW="3124080" imgH="1828800" progId="Equation.3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7391400" cy="401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33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F09874BA-6378-4B7F-B6FC-6964DB180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pt-BR" dirty="0"/>
              <a:t>Investimentos em P&amp;D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D675D-78DA-4489-9D62-6253B22D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Solver Excel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67E8F6-2560-4132-A24C-12B3A94E3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099" y="2577107"/>
            <a:ext cx="7887801" cy="2848373"/>
          </a:xfrm>
        </p:spPr>
      </p:pic>
    </p:spTree>
    <p:extLst>
      <p:ext uri="{BB962C8B-B14F-4D97-AF65-F5344CB8AC3E}">
        <p14:creationId xmlns:p14="http://schemas.microsoft.com/office/powerpoint/2010/main" val="199317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84D04C84-2B89-4630-8E81-A167F141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15287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A31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A98C8D66-891C-410B-8D7E-94E371D78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149751"/>
              </p:ext>
            </p:extLst>
          </p:nvPr>
        </p:nvGraphicFramePr>
        <p:xfrm>
          <a:off x="2251075" y="1636713"/>
          <a:ext cx="7840663" cy="487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3" imgW="4010040" imgH="3333600" progId="Paint.Picture">
                  <p:embed/>
                </p:oleObj>
              </mc:Choice>
              <mc:Fallback>
                <p:oleObj name="Imagem de Bitmap" r:id="rId3" imgW="4010040" imgH="3333600" progId="Paint.Picture">
                  <p:embed/>
                  <p:pic>
                    <p:nvPicPr>
                      <p:cNvPr id="34818" name="Object 2">
                        <a:extLst>
                          <a:ext uri="{FF2B5EF4-FFF2-40B4-BE49-F238E27FC236}">
                            <a16:creationId xmlns:a16="http://schemas.microsoft.com/office/drawing/2014/main" id="{A98C8D66-891C-410B-8D7E-94E371D78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1636713"/>
                        <a:ext cx="7840663" cy="48783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054F060-52D6-4374-B4CB-D9B7DDC1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60"/>
            <a:ext cx="10515600" cy="1325563"/>
          </a:xfrm>
        </p:spPr>
        <p:txBody>
          <a:bodyPr>
            <a:normAutofit/>
          </a:bodyPr>
          <a:lstStyle/>
          <a:p>
            <a:br>
              <a:rPr lang="pt-BR" altLang="pt-BR" dirty="0"/>
            </a:b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6C6D5CC6-E224-4B0C-AD36-1FFCEE0C9273}"/>
              </a:ext>
            </a:extLst>
          </p:cNvPr>
          <p:cNvSpPr txBox="1">
            <a:spLocks/>
          </p:cNvSpPr>
          <p:nvPr/>
        </p:nvSpPr>
        <p:spPr>
          <a:xfrm>
            <a:off x="838200" y="468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Pontos viáveis para a solução inteira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D675D-78DA-4489-9D62-6253B22D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Solver Excel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0EE363-6EA5-4C94-9858-18E354E7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00" y="1548644"/>
            <a:ext cx="4415999" cy="46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3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Variáveis Binárias e Condições Lógicas</a:t>
            </a:r>
            <a:endParaRPr lang="en-US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8592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As variáveis binárias também se prestam a selecionar alternativas que sejam condicionais.</a:t>
            </a:r>
          </a:p>
          <a:p>
            <a:r>
              <a:rPr lang="pt-BR" dirty="0"/>
              <a:t>No exemplo anterior, imagine que não mais de um dos projetos 1, 3 e 4 pudesse ser selecionado. Deveríamos então adicionar: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625686"/>
              </p:ext>
            </p:extLst>
          </p:nvPr>
        </p:nvGraphicFramePr>
        <p:xfrm>
          <a:off x="4762500" y="4843465"/>
          <a:ext cx="2667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228600" progId="Equation.3">
                  <p:embed/>
                </p:oleObj>
              </mc:Choice>
              <mc:Fallback>
                <p:oleObj name="Equation" r:id="rId2" imgW="1054080" imgH="22860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843465"/>
                        <a:ext cx="2667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33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809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Variáveis Binárias e Condições Lógicas</a:t>
            </a:r>
            <a:endParaRPr lang="en-US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85928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Se apenas um dos projetos e apenas um dos projetos 1, 2 e 4 tivesse que ser escolhido obrigatoriamente, deveríamos incluir:</a:t>
            </a:r>
            <a:endParaRPr lang="en-US" dirty="0"/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446015"/>
              </p:ext>
            </p:extLst>
          </p:nvPr>
        </p:nvGraphicFramePr>
        <p:xfrm>
          <a:off x="4762500" y="3267877"/>
          <a:ext cx="2667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215640" progId="Equation.3">
                  <p:embed/>
                </p:oleObj>
              </mc:Choice>
              <mc:Fallback>
                <p:oleObj name="Equation" r:id="rId2" imgW="1054080" imgH="215640" progId="Equation.3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267877"/>
                        <a:ext cx="2667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33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pt-BR" dirty="0"/>
              <a:t>Variáveis Binárias e Condições Lógicas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Imagine agora que o projeto 1 dependa de uma tecnologia que deve ser desenvolvida pelo projeto 2, isto é, o projeto 1 só pode ser aprovado se e somente se o projeto 2 for aceito. Deveríamos então incluir:</a:t>
            </a:r>
            <a:endParaRPr lang="en-US" dirty="0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109704"/>
              </p:ext>
            </p:extLst>
          </p:nvPr>
        </p:nvGraphicFramePr>
        <p:xfrm>
          <a:off x="2614059" y="4590588"/>
          <a:ext cx="7996237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440" imgH="939600" progId="Equation.3">
                  <p:embed/>
                </p:oleObj>
              </mc:Choice>
              <mc:Fallback>
                <p:oleObj name="Equation" r:id="rId2" imgW="3619440" imgH="939600" progId="Equation.3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059" y="4590588"/>
                        <a:ext cx="7996237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33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87070" y="5276388"/>
            <a:ext cx="16764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Anúncios em veículos de comunicação</a:t>
            </a:r>
            <a:endParaRPr lang="en-US" dirty="0"/>
          </a:p>
        </p:txBody>
      </p:sp>
      <p:sp>
        <p:nvSpPr>
          <p:cNvPr id="33857" name="Rectangle 64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Uma empresa pretende investir em comerciais, as alternativas de veiculação incluem televisão, rádio e jornal. A população atingida estimada, os custos e o número máximo de inserções para cada tipo de anúncio são mostrados a seguir: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B6683B-BE58-4FE0-99EC-688D5CE8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74" y="4486274"/>
            <a:ext cx="5218451" cy="21685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347A9-224F-4259-8EAD-49685D6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Anúncios em veículos de 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28CFD-E339-4886-AE30-26F2FF6C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b="0" i="0" u="none" strike="noStrike" baseline="0" dirty="0">
                <a:latin typeface="Arial" panose="020B0604020202020204" pitchFamily="34" charset="0"/>
              </a:rPr>
              <a:t>Se o gasto de veiculação está limitado em R$10.000,00, quantos comerciais podem ser inseridos em cada meio de comunicação buscando uma </a:t>
            </a:r>
            <a:r>
              <a:rPr lang="pt-BR" b="0" i="0" u="none" strike="noStrike" baseline="0" dirty="0">
                <a:solidFill>
                  <a:schemeClr val="tx2"/>
                </a:solidFill>
                <a:latin typeface="Arial" panose="020B0604020202020204" pitchFamily="34" charset="0"/>
              </a:rPr>
              <a:t>maximização do total de audiência atingida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? Qual é a alocação destes R$10.000,00 dentre os três tipos de mídia, e qual o total de pessoas atingidas? Determine a solução inteira e a solução relaxada para este problema. Compare e interprete os resultados.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67498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05245-E6DD-4CA8-AC83-CAAB4D09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Fábrica de artigos em couro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283A2F-5242-4FDC-A087-AED69529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Uma pequena fábrica de artigos de couro faz jaquetas e bolsas à mão. Cada semana a fábrica dispõe de 80 horas de trabalho, tendo 36m² de couro disponíveis. São necessários 2m²  de couro e 8 horas de trabalho para se fazer uma bolsa e 8,5m² de couro e 10,5 horas de trabalho para se fazer uma jaqueta. As bolsas geram um lucro unitário</a:t>
            </a:r>
          </a:p>
          <a:p>
            <a:pPr marL="0" indent="0">
              <a:buNone/>
            </a:pPr>
            <a:r>
              <a:rPr lang="pt-BR" dirty="0"/>
              <a:t>de R$100,00 enquanto as jaquetas geram um lucro unitário de R$400,00. </a:t>
            </a:r>
          </a:p>
        </p:txBody>
      </p:sp>
    </p:spTree>
    <p:extLst>
      <p:ext uri="{BB962C8B-B14F-4D97-AF65-F5344CB8AC3E}">
        <p14:creationId xmlns:p14="http://schemas.microsoft.com/office/powerpoint/2010/main" val="2843379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05245-E6DD-4CA8-AC83-CAAB4D09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Fábrica de artigos em couro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283A2F-5242-4FDC-A087-AED69529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pequena fábrica deseja saber quanto deve produzir de cada item para minimizar os seus custos. Determine:</a:t>
            </a:r>
          </a:p>
          <a:p>
            <a:pPr marL="457200" lvl="1" indent="0">
              <a:buNone/>
            </a:pPr>
            <a:r>
              <a:rPr lang="pt-BR" b="0" i="0" u="none" strike="noStrike" baseline="0" dirty="0">
                <a:latin typeface="Arial" panose="020B0604020202020204" pitchFamily="34" charset="0"/>
              </a:rPr>
              <a:t>a) A solução inteira para este problema.</a:t>
            </a:r>
          </a:p>
          <a:p>
            <a:pPr marL="457200" lvl="1" indent="0">
              <a:buNone/>
            </a:pPr>
            <a:r>
              <a:rPr lang="pt-BR" b="0" i="0" u="none" strike="noStrike" baseline="0" dirty="0">
                <a:latin typeface="Arial" panose="020B0604020202020204" pitchFamily="34" charset="0"/>
              </a:rPr>
              <a:t>b) A solução do problema relaxado.</a:t>
            </a:r>
          </a:p>
          <a:p>
            <a:pPr marL="457200" lvl="1" indent="0">
              <a:buNone/>
            </a:pPr>
            <a:r>
              <a:rPr lang="pt-BR" b="0" i="0" u="none" strike="noStrike" baseline="0" dirty="0">
                <a:latin typeface="Arial" panose="020B0604020202020204" pitchFamily="34" charset="0"/>
              </a:rPr>
              <a:t>c) Se truncarmos a solução do item </a:t>
            </a:r>
            <a:r>
              <a:rPr lang="pt-BR" b="0" i="1" u="none" strike="noStrike" baseline="0" dirty="0">
                <a:latin typeface="Arial" panose="020B0604020202020204" pitchFamily="34" charset="0"/>
              </a:rPr>
              <a:t>b 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chegaríamos à solução do </a:t>
            </a:r>
            <a:r>
              <a:rPr lang="pt-BR" b="0" i="0" u="none" strike="noStrike" baseline="0" dirty="0" err="1">
                <a:latin typeface="Arial" panose="020B0604020202020204" pitchFamily="34" charset="0"/>
              </a:rPr>
              <a:t>probiema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35466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6F50B-9BF4-4FBA-AB4E-C5E4BAB1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Mochila 0-1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21D97D-2B2D-43C2-8873-F694DE7E6C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92" y="1825625"/>
            <a:ext cx="50234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847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2B34C-F82A-4D92-99EA-E4E00B58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Mochila 0-1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91324B8-493D-4FA2-AB92-738B9C87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236" y="4438650"/>
            <a:ext cx="2217561" cy="1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3B99F1C-2079-4BE5-86EC-07442B95D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837797"/>
              </p:ext>
            </p:extLst>
          </p:nvPr>
        </p:nvGraphicFramePr>
        <p:xfrm>
          <a:off x="2152651" y="1952149"/>
          <a:ext cx="78866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50779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29912897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954709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5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4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3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0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73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Programação Inteira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São problemas de programação matemática em que a função-objetivo, bem como as restrições, são lineares, porém uma ou mais variáveis de decisão podem apenas assumir valores inteiros.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18B36-5897-468F-AA5E-9C3285F6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Mochila 0-1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E70C5D5-EC98-4017-A239-C9E2DA61F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496" y="2315133"/>
            <a:ext cx="5611008" cy="3372321"/>
          </a:xfrm>
        </p:spPr>
      </p:pic>
    </p:spTree>
    <p:extLst>
      <p:ext uri="{BB962C8B-B14F-4D97-AF65-F5344CB8AC3E}">
        <p14:creationId xmlns:p14="http://schemas.microsoft.com/office/powerpoint/2010/main" val="2182248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4E111-F759-4016-8E34-FECA7D3E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Mochila 0-1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9FA051D-32C1-4149-BC01-3DE293C5D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≤15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=1,2,3,4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9FA051D-32C1-4149-BC01-3DE293C5D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95C58F4-E64D-46D8-9B7E-7B0BE5EA9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67" y="3878262"/>
            <a:ext cx="2809521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FD8072B-B708-4F92-A29B-61845DDC6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503" y="4133056"/>
            <a:ext cx="3512993" cy="21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96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2B34C-F82A-4D92-99EA-E4E00B58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Mochila 0-1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567AD54-521C-40FD-BA01-27876BB98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058276"/>
              </p:ext>
            </p:extLst>
          </p:nvPr>
        </p:nvGraphicFramePr>
        <p:xfrm>
          <a:off x="838200" y="1825625"/>
          <a:ext cx="105155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50779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29912897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95470904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360699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Solução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5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4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3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06265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891324B8-493D-4FA2-AB92-738B9C87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236" y="4438650"/>
            <a:ext cx="2217561" cy="1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521134-85F2-423A-A62A-DB5794940EE6}"/>
              </a:ext>
            </a:extLst>
          </p:cNvPr>
          <p:cNvSpPr txBox="1"/>
          <p:nvPr/>
        </p:nvSpPr>
        <p:spPr>
          <a:xfrm>
            <a:off x="838200" y="4848225"/>
            <a:ext cx="6067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Capacidade utilizada: </a:t>
            </a:r>
            <a:r>
              <a:rPr lang="pt-BR" sz="3200" dirty="0">
                <a:solidFill>
                  <a:schemeClr val="tx2"/>
                </a:solidFill>
              </a:rPr>
              <a:t>8</a:t>
            </a:r>
            <a:r>
              <a:rPr lang="pt-BR" sz="3200" dirty="0"/>
              <a:t>/15 kg</a:t>
            </a:r>
          </a:p>
          <a:p>
            <a:r>
              <a:rPr lang="pt-BR" sz="3200" dirty="0"/>
              <a:t>Valor da mochila: </a:t>
            </a:r>
            <a:r>
              <a:rPr lang="pt-BR" sz="3200" dirty="0">
                <a:solidFill>
                  <a:schemeClr val="tx2"/>
                </a:solidFill>
              </a:rPr>
              <a:t>$15</a:t>
            </a:r>
          </a:p>
        </p:txBody>
      </p:sp>
    </p:spTree>
    <p:extLst>
      <p:ext uri="{BB962C8B-B14F-4D97-AF65-F5344CB8AC3E}">
        <p14:creationId xmlns:p14="http://schemas.microsoft.com/office/powerpoint/2010/main" val="2927881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D19A0-38F3-47ED-B189-8751FE5F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Mochila 0-1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C236C2-16BD-4BA1-BC32-542FA46E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solução pelo Simplex não é a mais eficiente</a:t>
            </a:r>
          </a:p>
          <a:p>
            <a:r>
              <a:rPr lang="pt-BR" dirty="0"/>
              <a:t>O problema se torna muito complexo conforme o aumento da quantidade de itens na mochila</a:t>
            </a:r>
          </a:p>
          <a:p>
            <a:r>
              <a:rPr lang="pt-BR" dirty="0"/>
              <a:t>Próxima aula analisaremos abordagens mais eficientes para a solução deste problema</a:t>
            </a:r>
          </a:p>
        </p:txBody>
      </p:sp>
    </p:spTree>
    <p:extLst>
      <p:ext uri="{BB962C8B-B14F-4D97-AF65-F5344CB8AC3E}">
        <p14:creationId xmlns:p14="http://schemas.microsoft.com/office/powerpoint/2010/main" val="168836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Programação Inteira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Esse problema pode apresentar dois tipos básicos:</a:t>
            </a:r>
          </a:p>
          <a:p>
            <a:pPr lvl="1"/>
            <a:r>
              <a:rPr lang="pt-BR" dirty="0"/>
              <a:t>Programação Inteira Total - onde todas as variáveis de decisão são do tipo inteiro.</a:t>
            </a:r>
          </a:p>
          <a:p>
            <a:pPr lvl="1"/>
            <a:r>
              <a:rPr lang="pt-BR" dirty="0"/>
              <a:t>Programação Inteira Mista - onde apenas uma parte das variáveis são do tipo inteiro, enquanto outras são do tipo real</a:t>
            </a:r>
          </a:p>
        </p:txBody>
      </p:sp>
    </p:spTree>
    <p:extLst>
      <p:ext uri="{BB962C8B-B14F-4D97-AF65-F5344CB8AC3E}">
        <p14:creationId xmlns:p14="http://schemas.microsoft.com/office/powerpoint/2010/main" val="227654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Programação Inteira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 primeira ideia que pode vir à mente é resolver o problema como se fosse um problema de programação linear e arredondar os valores ótimos encontrados para cada uma das variáveis de decisão inteiras.</a:t>
            </a:r>
          </a:p>
          <a:p>
            <a:r>
              <a:rPr lang="pt-BR" dirty="0"/>
              <a:t>Para problemas de grande porte, isto geralmente gerará uma solução aceitável (próxima do ótimo real) sem a violação de nenhuma das restrições.</a:t>
            </a:r>
          </a:p>
          <a:p>
            <a:r>
              <a:rPr lang="pt-BR" dirty="0"/>
              <a:t>Para problemas menores, esse tipo de procedimento poderá nos levar a soluções inviáveis ou não ótimas.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333241A-146A-404D-9B74-DBFEDAAA5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spcBef>
                <a:spcPct val="50000"/>
              </a:spcBef>
              <a:buNone/>
            </a:pPr>
            <a:r>
              <a:rPr lang="pt-BR" altLang="pt-BR" sz="4000" dirty="0">
                <a:solidFill>
                  <a:schemeClr val="tx2"/>
                </a:solidFill>
                <a:latin typeface="Arial" panose="020B0604020202020204" pitchFamily="34" charset="0"/>
              </a:rPr>
              <a:t>Equações de corte </a:t>
            </a:r>
            <a:endParaRPr lang="en-US" altLang="pt-BR" sz="4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514350" indent="-514350" algn="just">
              <a:spcBef>
                <a:spcPct val="50000"/>
              </a:spcBef>
              <a:buFont typeface="+mj-lt"/>
              <a:buAutoNum type="arabicPeriod"/>
            </a:pPr>
            <a:r>
              <a:rPr lang="pt-BR" altLang="pt-BR" dirty="0">
                <a:latin typeface="Arial" panose="020B0604020202020204" pitchFamily="34" charset="0"/>
                <a:cs typeface="Times New Roman" panose="02020603050405020304" pitchFamily="18" charset="0"/>
              </a:rPr>
              <a:t>Começam com uma solução contínua do modelo da programação linear, sem considerar as restrições de inteireza </a:t>
            </a:r>
            <a:endParaRPr lang="en-US" altLang="pt-BR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spcBef>
                <a:spcPct val="50000"/>
              </a:spcBef>
              <a:buFont typeface="+mj-lt"/>
              <a:buAutoNum type="arabicPeriod"/>
            </a:pPr>
            <a:r>
              <a:rPr lang="pt-BR" altLang="pt-BR" dirty="0">
                <a:latin typeface="Arial" panose="020B0604020202020204" pitchFamily="34" charset="0"/>
                <a:cs typeface="Times New Roman" panose="02020603050405020304" pitchFamily="18" charset="0"/>
              </a:rPr>
              <a:t>Sucessivamente, são adicionadas equações que reduzem a região viável e criam as condições necessárias para que a solução inteira seja obtida</a:t>
            </a:r>
            <a:r>
              <a:rPr lang="pt-BR" altLang="pt-BR" dirty="0">
                <a:latin typeface="Arial" panose="020B0604020202020204" pitchFamily="34" charset="0"/>
              </a:rPr>
              <a:t> </a:t>
            </a:r>
            <a:endParaRPr lang="pt-BR" altLang="pt-BR" dirty="0"/>
          </a:p>
          <a:p>
            <a:endParaRPr lang="pt-BR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195F505-23CB-4E9C-A387-406C67625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Métodos para solução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333241A-146A-404D-9B74-DBFEDAAA5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ct val="50000"/>
              </a:spcBef>
              <a:buNone/>
            </a:pPr>
            <a:r>
              <a:rPr lang="pt-BR" altLang="pt-BR" sz="2600" dirty="0">
                <a:solidFill>
                  <a:schemeClr val="tx2"/>
                </a:solidFill>
                <a:cs typeface="Times New Roman" panose="02020603050405020304" pitchFamily="18" charset="0"/>
              </a:rPr>
              <a:t>Enumeração e busca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400" dirty="0"/>
              <a:t>Baseiam-se no princípio de que podemos enumerar as possíveis soluções inteiras.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400" dirty="0"/>
              <a:t>Utilizam testes que permitem analisar as combinações de variáveis mais promissoras.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400" dirty="0"/>
              <a:t>São os métodos mais apropriados para a solução de problemas onde as variáveis são binárias  (0 ou 1).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400" dirty="0"/>
              <a:t> O método mais importante desta categoria é a técnica “</a:t>
            </a:r>
            <a:r>
              <a:rPr lang="pt-BR" sz="2400" dirty="0" err="1"/>
              <a:t>branch-and-bound</a:t>
            </a:r>
            <a:r>
              <a:rPr lang="pt-BR" sz="2400" dirty="0"/>
              <a:t>” (literal: partir e limitar).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195F505-23CB-4E9C-A387-406C67625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Métodos para solução</a:t>
            </a:r>
          </a:p>
        </p:txBody>
      </p:sp>
    </p:spTree>
    <p:extLst>
      <p:ext uri="{BB962C8B-B14F-4D97-AF65-F5344CB8AC3E}">
        <p14:creationId xmlns:p14="http://schemas.microsoft.com/office/powerpoint/2010/main" val="550113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ADB1D8-F1AD-46F0-A830-08AE96073814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F0FDE7113CFA4291D07E0E0D937406" ma:contentTypeVersion="12" ma:contentTypeDescription="Crie um novo documento." ma:contentTypeScope="" ma:versionID="196c3fb718068f71d38fc8e13b356d6a">
  <xsd:schema xmlns:xsd="http://www.w3.org/2001/XMLSchema" xmlns:xs="http://www.w3.org/2001/XMLSchema" xmlns:p="http://schemas.microsoft.com/office/2006/metadata/properties" xmlns:ns2="e709266c-95cd-4b32-8db0-f857f9419375" xmlns:ns3="cca09660-1814-4874-b1d8-f6bb9731f068" targetNamespace="http://schemas.microsoft.com/office/2006/metadata/properties" ma:root="true" ma:fieldsID="032c959646082701ee5011371c0c448b" ns2:_="" ns3:_="">
    <xsd:import namespace="e709266c-95cd-4b32-8db0-f857f9419375"/>
    <xsd:import namespace="cca09660-1814-4874-b1d8-f6bb9731f0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266c-95cd-4b32-8db0-f857f9419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70c3db4-b6ea-4b73-8f10-c8396f641c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09660-1814-4874-b1d8-f6bb9731f0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41d4f73-5d20-456d-a3fc-50e0a7240e37}" ma:internalName="TaxCatchAll" ma:showField="CatchAllData" ma:web="cca09660-1814-4874-b1d8-f6bb9731f0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ca09660-1814-4874-b1d8-f6bb9731f068" xsi:nil="true"/>
    <lcf76f155ced4ddcb4097134ff3c332f xmlns="e709266c-95cd-4b32-8db0-f857f94193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B8E5829-3CC9-408D-A5B4-1F7902F78D3A}"/>
</file>

<file path=customXml/itemProps2.xml><?xml version="1.0" encoding="utf-8"?>
<ds:datastoreItem xmlns:ds="http://schemas.openxmlformats.org/officeDocument/2006/customXml" ds:itemID="{6CA041CE-6C46-4154-9624-6602E6606903}"/>
</file>

<file path=customXml/itemProps3.xml><?xml version="1.0" encoding="utf-8"?>
<ds:datastoreItem xmlns:ds="http://schemas.openxmlformats.org/officeDocument/2006/customXml" ds:itemID="{84ACF43B-0057-4418-B0CC-D0FAA4A00B68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7995</TotalTime>
  <Words>2047</Words>
  <Application>Microsoft Office PowerPoint</Application>
  <PresentationFormat>Widescreen</PresentationFormat>
  <Paragraphs>428</Paragraphs>
  <Slides>53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4</vt:i4>
      </vt:variant>
      <vt:variant>
        <vt:lpstr>Títulos de slides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Cambria Math</vt:lpstr>
      <vt:lpstr>Symbol</vt:lpstr>
      <vt:lpstr>Times New Roman</vt:lpstr>
      <vt:lpstr>Wingdings</vt:lpstr>
      <vt:lpstr>Tema do Office</vt:lpstr>
      <vt:lpstr>Bitmap Image</vt:lpstr>
      <vt:lpstr>Imagem de Bitmap</vt:lpstr>
      <vt:lpstr>Equation.3</vt:lpstr>
      <vt:lpstr>Equation</vt:lpstr>
      <vt:lpstr>Aula 9 Programação Linear Inteira</vt:lpstr>
      <vt:lpstr>Roteiro</vt:lpstr>
      <vt:lpstr>Programação Linear Inteira</vt:lpstr>
      <vt:lpstr> </vt:lpstr>
      <vt:lpstr>Programação Inteira</vt:lpstr>
      <vt:lpstr>Programação Inteira</vt:lpstr>
      <vt:lpstr>Programação Inteira</vt:lpstr>
      <vt:lpstr>Métodos para solução</vt:lpstr>
      <vt:lpstr>Métodos para solução</vt:lpstr>
      <vt:lpstr>Problema Relaxado</vt:lpstr>
      <vt:lpstr>Solução Gráfica</vt:lpstr>
      <vt:lpstr>Solução Gráfica</vt:lpstr>
      <vt:lpstr>LP Relaxado</vt:lpstr>
      <vt:lpstr>LP Relaxado</vt:lpstr>
      <vt:lpstr>Solução por Enumeração</vt:lpstr>
      <vt:lpstr>Solução por Enumeração</vt:lpstr>
      <vt:lpstr>Algoritmo de Branch-And-Bound</vt:lpstr>
      <vt:lpstr>Apresentação do PowerPoint</vt:lpstr>
      <vt:lpstr>Algoritmo de Branch-And-Bound </vt:lpstr>
      <vt:lpstr>Algoritmo de Branch-And-Bound </vt:lpstr>
      <vt:lpstr>Algoritmo de Branch-And-Bound</vt:lpstr>
      <vt:lpstr>Algoritmo de Branch-And-Bound </vt:lpstr>
      <vt:lpstr>Algoritmo de Branch-And-Bound </vt:lpstr>
      <vt:lpstr>Algoritmo de Branch-And-Bound </vt:lpstr>
      <vt:lpstr>Algoritmo de Branch-And-Bound </vt:lpstr>
      <vt:lpstr>Algoritmo de Branch-And-Bound </vt:lpstr>
      <vt:lpstr>Apresentação do PowerPoint</vt:lpstr>
      <vt:lpstr>Apresentação do PowerPoint</vt:lpstr>
      <vt:lpstr>Apresentação do PowerPoint</vt:lpstr>
      <vt:lpstr>Enumeração de todas as soluções possíveis</vt:lpstr>
      <vt:lpstr>Apresentação do PowerPoint</vt:lpstr>
      <vt:lpstr>Apresentação do PowerPoint</vt:lpstr>
      <vt:lpstr>Apresentação do PowerPoint</vt:lpstr>
      <vt:lpstr>Investimentos em P&amp;D</vt:lpstr>
      <vt:lpstr>Investimentos em P&amp;D</vt:lpstr>
      <vt:lpstr>Investimentos em P&amp;D</vt:lpstr>
      <vt:lpstr>Investimentos em P&amp;D</vt:lpstr>
      <vt:lpstr>Investimentos em P&amp;D</vt:lpstr>
      <vt:lpstr>Solver Excel</vt:lpstr>
      <vt:lpstr>Solver Excel</vt:lpstr>
      <vt:lpstr>Variáveis Binárias e Condições Lógicas</vt:lpstr>
      <vt:lpstr>Variáveis Binárias e Condições Lógicas</vt:lpstr>
      <vt:lpstr>Variáveis Binárias e Condições Lógicas</vt:lpstr>
      <vt:lpstr>Anúncios em veículos de comunicação</vt:lpstr>
      <vt:lpstr>Anúncios em veículos de comunicação</vt:lpstr>
      <vt:lpstr>Fábrica de artigos em couro</vt:lpstr>
      <vt:lpstr>Fábrica de artigos em couro</vt:lpstr>
      <vt:lpstr>O problema da Mochila 0-1</vt:lpstr>
      <vt:lpstr>O problema da Mochila 0-1</vt:lpstr>
      <vt:lpstr>O problema da Mochila 0-1</vt:lpstr>
      <vt:lpstr>O problema da Mochila 0-1</vt:lpstr>
      <vt:lpstr>O problema da Mochila 0-1</vt:lpstr>
      <vt:lpstr>O problema da Mochila 0-1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e Simulação</dc:title>
  <dc:creator>Rooney Coelho</dc:creator>
  <cp:lastModifiedBy>Rooney Coelho</cp:lastModifiedBy>
  <cp:revision>279</cp:revision>
  <dcterms:created xsi:type="dcterms:W3CDTF">2021-03-03T20:01:15Z</dcterms:created>
  <dcterms:modified xsi:type="dcterms:W3CDTF">2021-05-14T05:47:26Z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0x010100ADF0FDE7113CFA4291D07E0E0D937406</vt:lpwstr>
  </property>
</Properties>
</file>