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78" y="30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FE65C-9163-3484-EC42-13804277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033E94-FA1D-8DC8-E3E7-5746B1C96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46A844-8BC5-D591-E17A-A72C6B74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546DD8-D3AE-EBC0-E138-D2256F5B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B93BC-A4A5-701E-8175-5C6C4DF9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44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FC92B0-CCE3-2E54-5C17-D921C635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09F182-05D2-7A03-AA1C-946554C80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FA68E-9073-2BEE-2950-FDB847A1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D4E5B1-10A7-DF26-C4D1-7BEE914C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9EB44-9698-AFC4-9CC4-8D8CA264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97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69A1AE4-8383-6C30-463C-A1AB2086E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C2F069-87CA-65EB-ED56-73249AA1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A0C02-4795-583C-CC31-853D55A1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326FD3-D5F8-41BB-5E6D-1904F0F3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DC1F-1EE4-1B51-8187-A07CF7F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66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A85C4-CC55-80FB-3ABB-E8187A06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5CEB5-D3E7-0C88-DAB5-C3E8C9BE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0B7770-D676-A478-E06D-7EEA2307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C36D81-5757-3F9C-1A64-931B2393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853FCE-1EAE-51EB-DDFD-6D11295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3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E5929-5A6F-37FA-30B9-903E69E7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D91E44-137C-2656-60DD-FD22B89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D73FD7-0743-38C0-3C93-F621317E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2CCC4D-D275-621D-CFA2-0B508156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9DAF50-5495-8E1D-3502-E2CB66BD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38A82-E084-1125-DC26-38BF0AC4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D32C26-2377-60B3-FA3D-9D181DD1E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391BFB-6288-76CD-BF12-EABD967DC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FEFA98-018D-98B4-6CF9-7CC38E3F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A8B5A3-E43E-7D6C-1114-D17AC76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F2DB06-22FA-5417-3C30-9093A409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1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08240-ADA0-CD1C-B66B-7068CC83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CC2BF-D16B-8EDE-DDBD-AD933F11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714802-BD9C-5BF1-04D1-72D2015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BD597D-9ABC-3404-68A2-0D4F628C0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C7EE1-9A91-F8C7-672E-B8188A4FF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7B5FB9-79C1-A357-9E9F-8D2E103A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0CDA19A-72B9-8BEA-2577-93B3A2F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E399C94-DA44-A88A-7D53-63647BEF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0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B11C3C-924A-FCBD-D72E-10190967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536806-6237-0A95-3D48-C882AE80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E0ACFD-6CF1-F0FA-C132-AA0D9081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067863-881A-C50B-EB31-C8120916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F9B4F4-2839-B45A-DB08-97B3F59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4A66E55-0522-8E35-B3BF-11F63F1F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0271ED-7591-680E-7A93-9CD20F39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4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5A78A-2FF7-BC29-C361-832BB1B8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2F700-9442-12F2-5558-ABEC318D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25B6DC-DC18-4DB6-8CEE-C4E71128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D4430E-EED2-3EDC-4197-B2976222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C1F4E4-0C7D-9BBA-2171-E1D9A20B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91E9A-1ED4-319A-545D-B3D63A3D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62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D8AFF4-5CAA-1FD9-9F87-7A542A48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E957FE-5764-4769-FDE4-3FFDE017E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507650-E8FD-F854-0A08-895E7408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25F24-CE36-DE14-C665-79308A04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1219D6-BDC9-A47B-4927-153C4890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39B126-5418-823D-A338-4D16B8E0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F03D85-BBBD-3596-A3B9-7DFE3A2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B27FBC-01A6-3284-89BF-5D75041A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B6F6E-C897-650C-0092-5FCCBEEB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EBBF-CF4C-48DD-A4BF-BC52BDD5FA3F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337466-712E-D222-8B0D-B662884F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8B063F-D532-6FE9-64D3-176C8DA2D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5693-804C-445D-8A92-0CEED5619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1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3227EBC-94C4-1F2B-AFC6-E02070B7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324" y="-9615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BA1BD7B-706C-BFA1-BBD1-1F6C54BF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324" y="-5043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F9EE4C-D7A0-7F5F-1FAB-E627D5D424F1}"/>
              </a:ext>
            </a:extLst>
          </p:cNvPr>
          <p:cNvGrpSpPr/>
          <p:nvPr/>
        </p:nvGrpSpPr>
        <p:grpSpPr>
          <a:xfrm>
            <a:off x="2658243" y="463659"/>
            <a:ext cx="1291793" cy="1553403"/>
            <a:chOff x="2518095" y="1560685"/>
            <a:chExt cx="1291793" cy="1553403"/>
          </a:xfrm>
        </p:grpSpPr>
        <p:pic>
          <p:nvPicPr>
            <p:cNvPr id="8" name="圖形 3" descr="男人 以實心填滿">
              <a:extLst>
                <a:ext uri="{FF2B5EF4-FFF2-40B4-BE49-F238E27FC236}">
                  <a16:creationId xmlns:a16="http://schemas.microsoft.com/office/drawing/2014/main" id="{07336CD4-3DA2-EC6E-9B0E-47B13C6F2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18095" y="1560685"/>
              <a:ext cx="1291793" cy="129179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3CC929-D939-CB29-5F70-03851CF431A4}"/>
                </a:ext>
              </a:extLst>
            </p:cNvPr>
            <p:cNvSpPr txBox="1"/>
            <p:nvPr/>
          </p:nvSpPr>
          <p:spPr>
            <a:xfrm>
              <a:off x="2773220" y="28063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FAF7AD3-99F4-7701-0F5D-31F05746A9B4}"/>
              </a:ext>
            </a:extLst>
          </p:cNvPr>
          <p:cNvGrpSpPr/>
          <p:nvPr/>
        </p:nvGrpSpPr>
        <p:grpSpPr>
          <a:xfrm>
            <a:off x="5429149" y="463660"/>
            <a:ext cx="1291792" cy="1514794"/>
            <a:chOff x="5289001" y="1560686"/>
            <a:chExt cx="1291792" cy="1514794"/>
          </a:xfrm>
        </p:grpSpPr>
        <p:pic>
          <p:nvPicPr>
            <p:cNvPr id="7" name="圖形 2" descr="智慧型手機 以實心填滿">
              <a:extLst>
                <a:ext uri="{FF2B5EF4-FFF2-40B4-BE49-F238E27FC236}">
                  <a16:creationId xmlns:a16="http://schemas.microsoft.com/office/drawing/2014/main" id="{53CF35B3-DE04-DE4A-708B-F5FD3B18C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9001" y="1560686"/>
              <a:ext cx="1291792" cy="129179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EBD0AAD-AEAA-72B5-7A56-622C799A25C3}"/>
                </a:ext>
              </a:extLst>
            </p:cNvPr>
            <p:cNvSpPr txBox="1"/>
            <p:nvPr/>
          </p:nvSpPr>
          <p:spPr>
            <a:xfrm>
              <a:off x="5462958" y="276770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應用程式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9392B27-5709-BBEE-070E-5F2C4B03F493}"/>
              </a:ext>
            </a:extLst>
          </p:cNvPr>
          <p:cNvGrpSpPr/>
          <p:nvPr/>
        </p:nvGrpSpPr>
        <p:grpSpPr>
          <a:xfrm>
            <a:off x="7985546" y="3746903"/>
            <a:ext cx="1459321" cy="1613209"/>
            <a:chOff x="6720003" y="4271603"/>
            <a:chExt cx="1459321" cy="1613209"/>
          </a:xfrm>
        </p:grpSpPr>
        <p:pic>
          <p:nvPicPr>
            <p:cNvPr id="4" name="圖形 1" descr="男性上班族 以實心填滿">
              <a:extLst>
                <a:ext uri="{FF2B5EF4-FFF2-40B4-BE49-F238E27FC236}">
                  <a16:creationId xmlns:a16="http://schemas.microsoft.com/office/drawing/2014/main" id="{55861BE3-A4A5-BFB5-4CD8-347D021DA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003" y="4271603"/>
              <a:ext cx="1459321" cy="1459321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E94BD3C-FAEF-4DF2-09C9-39C8A0C35905}"/>
                </a:ext>
              </a:extLst>
            </p:cNvPr>
            <p:cNvSpPr txBox="1"/>
            <p:nvPr/>
          </p:nvSpPr>
          <p:spPr>
            <a:xfrm>
              <a:off x="7088025" y="557703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管理者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B47D8176-6E65-2484-7366-439ABCF96153}"/>
              </a:ext>
            </a:extLst>
          </p:cNvPr>
          <p:cNvGrpSpPr/>
          <p:nvPr/>
        </p:nvGrpSpPr>
        <p:grpSpPr>
          <a:xfrm>
            <a:off x="5293407" y="3782236"/>
            <a:ext cx="1605186" cy="1599562"/>
            <a:chOff x="3496495" y="4271603"/>
            <a:chExt cx="1605186" cy="1599562"/>
          </a:xfrm>
        </p:grpSpPr>
        <p:pic>
          <p:nvPicPr>
            <p:cNvPr id="5" name="圖形 5" descr="網際網路 外框">
              <a:extLst>
                <a:ext uri="{FF2B5EF4-FFF2-40B4-BE49-F238E27FC236}">
                  <a16:creationId xmlns:a16="http://schemas.microsoft.com/office/drawing/2014/main" id="{567B0AA4-82EF-926A-E607-C79E2A002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1181" t="30568" r="31160" b="39131"/>
            <a:stretch/>
          </p:blipFill>
          <p:spPr bwMode="auto">
            <a:xfrm>
              <a:off x="3496495" y="4271603"/>
              <a:ext cx="1605186" cy="12917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2A23248-886F-39B1-EBAE-03D5547DCEBF}"/>
                </a:ext>
              </a:extLst>
            </p:cNvPr>
            <p:cNvSpPr txBox="1"/>
            <p:nvPr/>
          </p:nvSpPr>
          <p:spPr>
            <a:xfrm>
              <a:off x="3809888" y="556338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網際網路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4ACBE71-90FD-BC80-4FF0-5E019E85B311}"/>
              </a:ext>
            </a:extLst>
          </p:cNvPr>
          <p:cNvGrpSpPr/>
          <p:nvPr/>
        </p:nvGrpSpPr>
        <p:grpSpPr>
          <a:xfrm>
            <a:off x="8164249" y="463659"/>
            <a:ext cx="1245626" cy="1490136"/>
            <a:chOff x="8024101" y="1560685"/>
            <a:chExt cx="1245626" cy="149013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6326F11-E817-FB89-446E-360489D7D1AA}"/>
                </a:ext>
              </a:extLst>
            </p:cNvPr>
            <p:cNvSpPr txBox="1"/>
            <p:nvPr/>
          </p:nvSpPr>
          <p:spPr>
            <a:xfrm>
              <a:off x="8332233" y="2743044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資料庫</a:t>
              </a:r>
              <a:endPara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19" name="圖形 18" descr="資料庫 以實心填滿">
              <a:extLst>
                <a:ext uri="{FF2B5EF4-FFF2-40B4-BE49-F238E27FC236}">
                  <a16:creationId xmlns:a16="http://schemas.microsoft.com/office/drawing/2014/main" id="{DF9D3D77-202C-970B-E39A-989BB54F0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024101" y="1560685"/>
              <a:ext cx="1245626" cy="1245626"/>
            </a:xfrm>
            <a:prstGeom prst="rect">
              <a:avLst/>
            </a:prstGeom>
          </p:spPr>
        </p:pic>
      </p:grp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B8F6E5F-FB3D-6C69-D38C-38A689EBBC64}"/>
              </a:ext>
            </a:extLst>
          </p:cNvPr>
          <p:cNvCxnSpPr>
            <a:cxnSpLocks/>
          </p:cNvCxnSpPr>
          <p:nvPr/>
        </p:nvCxnSpPr>
        <p:spPr>
          <a:xfrm>
            <a:off x="3854309" y="1146035"/>
            <a:ext cx="142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5A4D820-A61B-DB9E-19DC-A7433636AEA5}"/>
              </a:ext>
            </a:extLst>
          </p:cNvPr>
          <p:cNvCxnSpPr>
            <a:cxnSpLocks/>
          </p:cNvCxnSpPr>
          <p:nvPr/>
        </p:nvCxnSpPr>
        <p:spPr>
          <a:xfrm>
            <a:off x="6720941" y="1146035"/>
            <a:ext cx="142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A1EDD7D-BD9B-A329-46F4-F94FAD7D71F5}"/>
              </a:ext>
            </a:extLst>
          </p:cNvPr>
          <p:cNvCxnSpPr>
            <a:cxnSpLocks/>
          </p:cNvCxnSpPr>
          <p:nvPr/>
        </p:nvCxnSpPr>
        <p:spPr>
          <a:xfrm flipH="1">
            <a:off x="3854309" y="1427725"/>
            <a:ext cx="142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F4CF8B6-9214-10A4-847C-F6D13EB444A1}"/>
              </a:ext>
            </a:extLst>
          </p:cNvPr>
          <p:cNvCxnSpPr>
            <a:cxnSpLocks/>
          </p:cNvCxnSpPr>
          <p:nvPr/>
        </p:nvCxnSpPr>
        <p:spPr>
          <a:xfrm flipV="1">
            <a:off x="6219995" y="2260656"/>
            <a:ext cx="0" cy="12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A3718D1-2455-A93F-ADC8-238E57891262}"/>
              </a:ext>
            </a:extLst>
          </p:cNvPr>
          <p:cNvCxnSpPr>
            <a:cxnSpLocks/>
          </p:cNvCxnSpPr>
          <p:nvPr/>
        </p:nvCxnSpPr>
        <p:spPr>
          <a:xfrm>
            <a:off x="8937919" y="2121763"/>
            <a:ext cx="0" cy="137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F1DAE37-175F-F546-1988-DB9BCD4D2505}"/>
              </a:ext>
            </a:extLst>
          </p:cNvPr>
          <p:cNvCxnSpPr>
            <a:cxnSpLocks/>
          </p:cNvCxnSpPr>
          <p:nvPr/>
        </p:nvCxnSpPr>
        <p:spPr>
          <a:xfrm>
            <a:off x="6842473" y="4293958"/>
            <a:ext cx="12618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5772612-1E04-B085-1150-D3510729FFF6}"/>
              </a:ext>
            </a:extLst>
          </p:cNvPr>
          <p:cNvCxnSpPr>
            <a:cxnSpLocks/>
          </p:cNvCxnSpPr>
          <p:nvPr/>
        </p:nvCxnSpPr>
        <p:spPr>
          <a:xfrm flipH="1">
            <a:off x="6700332" y="1397443"/>
            <a:ext cx="1423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F32C4D6-8C19-F1B3-29D7-B5E9C9CC9BA7}"/>
              </a:ext>
            </a:extLst>
          </p:cNvPr>
          <p:cNvCxnSpPr>
            <a:cxnSpLocks/>
          </p:cNvCxnSpPr>
          <p:nvPr/>
        </p:nvCxnSpPr>
        <p:spPr>
          <a:xfrm flipV="1">
            <a:off x="8629435" y="2121763"/>
            <a:ext cx="0" cy="136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45CFCC80-BBF9-6721-1513-DB676DD9D789}"/>
              </a:ext>
            </a:extLst>
          </p:cNvPr>
          <p:cNvCxnSpPr>
            <a:cxnSpLocks/>
          </p:cNvCxnSpPr>
          <p:nvPr/>
        </p:nvCxnSpPr>
        <p:spPr>
          <a:xfrm>
            <a:off x="5899999" y="2260656"/>
            <a:ext cx="7215" cy="12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BD11C27-B05B-C2B4-FDFA-3E8251A89C36}"/>
              </a:ext>
            </a:extLst>
          </p:cNvPr>
          <p:cNvCxnSpPr>
            <a:cxnSpLocks/>
          </p:cNvCxnSpPr>
          <p:nvPr/>
        </p:nvCxnSpPr>
        <p:spPr>
          <a:xfrm flipH="1">
            <a:off x="6842473" y="4560828"/>
            <a:ext cx="128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AE351E1-8BEA-B984-53CF-4E35B8B5DABA}"/>
              </a:ext>
            </a:extLst>
          </p:cNvPr>
          <p:cNvSpPr txBox="1"/>
          <p:nvPr/>
        </p:nvSpPr>
        <p:spPr>
          <a:xfrm>
            <a:off x="3893125" y="8269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使用應用程式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02A3026F-722C-2648-8F5E-B3F1FDFF277B}"/>
              </a:ext>
            </a:extLst>
          </p:cNvPr>
          <p:cNvSpPr txBox="1"/>
          <p:nvPr/>
        </p:nvSpPr>
        <p:spPr>
          <a:xfrm>
            <a:off x="6740925" y="85069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儲存使用者資料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211DCC6-E80B-64D6-559A-43BE7BDAAEC3}"/>
              </a:ext>
            </a:extLst>
          </p:cNvPr>
          <p:cNvSpPr txBox="1"/>
          <p:nvPr/>
        </p:nvSpPr>
        <p:spPr>
          <a:xfrm>
            <a:off x="4101552" y="141247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資訊供給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4DC99A-2EEE-E564-CB65-77AC90B8D363}"/>
              </a:ext>
            </a:extLst>
          </p:cNvPr>
          <p:cNvSpPr txBox="1"/>
          <p:nvPr/>
        </p:nvSpPr>
        <p:spPr>
          <a:xfrm>
            <a:off x="6842473" y="140987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使用應用程式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F8AF9B8-0C64-AB80-2220-BD539957EC8B}"/>
              </a:ext>
            </a:extLst>
          </p:cNvPr>
          <p:cNvSpPr txBox="1"/>
          <p:nvPr/>
        </p:nvSpPr>
        <p:spPr>
          <a:xfrm>
            <a:off x="6768330" y="389153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給予網站資訊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E14C1F4-8350-2326-66A7-4B44B34C38B7}"/>
              </a:ext>
            </a:extLst>
          </p:cNvPr>
          <p:cNvSpPr txBox="1"/>
          <p:nvPr/>
        </p:nvSpPr>
        <p:spPr>
          <a:xfrm>
            <a:off x="6898594" y="4582017"/>
            <a:ext cx="11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查詢資料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C6C30C9-A019-D262-FAFE-8D39200F9AFF}"/>
              </a:ext>
            </a:extLst>
          </p:cNvPr>
          <p:cNvSpPr txBox="1"/>
          <p:nvPr/>
        </p:nvSpPr>
        <p:spPr>
          <a:xfrm>
            <a:off x="6305862" y="2304443"/>
            <a:ext cx="400110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提供網頁內容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953CF69-E758-5AC6-0F47-8DA21A77A1AB}"/>
              </a:ext>
            </a:extLst>
          </p:cNvPr>
          <p:cNvSpPr txBox="1"/>
          <p:nvPr/>
        </p:nvSpPr>
        <p:spPr>
          <a:xfrm>
            <a:off x="5499889" y="2509005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連結網頁</a:t>
            </a: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8A3076A-C9C1-BA38-E129-9D4F4C3C2AE9}"/>
              </a:ext>
            </a:extLst>
          </p:cNvPr>
          <p:cNvSpPr txBox="1"/>
          <p:nvPr/>
        </p:nvSpPr>
        <p:spPr>
          <a:xfrm>
            <a:off x="8209532" y="2423306"/>
            <a:ext cx="400110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景點資料</a:t>
            </a: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D37AAFC-6FD2-31C0-EDBE-EF8AE90E7BC8}"/>
              </a:ext>
            </a:extLst>
          </p:cNvPr>
          <p:cNvSpPr txBox="1"/>
          <p:nvPr/>
        </p:nvSpPr>
        <p:spPr>
          <a:xfrm>
            <a:off x="8925882" y="2283512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使用者資訊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90D42CE-28F5-F214-6D49-3942149DC2D0}"/>
              </a:ext>
            </a:extLst>
          </p:cNvPr>
          <p:cNvSpPr txBox="1"/>
          <p:nvPr/>
        </p:nvSpPr>
        <p:spPr>
          <a:xfrm>
            <a:off x="8279153" y="220122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EAD6FE8-5AA1-AF8F-00DA-DD036A478025}"/>
              </a:ext>
            </a:extLst>
          </p:cNvPr>
          <p:cNvSpPr txBox="1"/>
          <p:nvPr/>
        </p:nvSpPr>
        <p:spPr>
          <a:xfrm>
            <a:off x="8973725" y="20473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F776FF6-3FAB-C558-26DB-0928CD9D3038}"/>
              </a:ext>
            </a:extLst>
          </p:cNvPr>
          <p:cNvSpPr txBox="1"/>
          <p:nvPr/>
        </p:nvSpPr>
        <p:spPr>
          <a:xfrm>
            <a:off x="6346043" y="20890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20BFE5A-9FAB-A560-0700-068713125BA1}"/>
              </a:ext>
            </a:extLst>
          </p:cNvPr>
          <p:cNvSpPr txBox="1"/>
          <p:nvPr/>
        </p:nvSpPr>
        <p:spPr>
          <a:xfrm>
            <a:off x="5555590" y="23044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A423F5B-0ED1-7283-A227-5298304EED31}"/>
              </a:ext>
            </a:extLst>
          </p:cNvPr>
          <p:cNvCxnSpPr>
            <a:cxnSpLocks/>
          </p:cNvCxnSpPr>
          <p:nvPr/>
        </p:nvCxnSpPr>
        <p:spPr>
          <a:xfrm flipV="1">
            <a:off x="3399534" y="2260656"/>
            <a:ext cx="0" cy="127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849F491-1B66-F808-AC96-BBFA943FBFAD}"/>
              </a:ext>
            </a:extLst>
          </p:cNvPr>
          <p:cNvCxnSpPr>
            <a:cxnSpLocks/>
          </p:cNvCxnSpPr>
          <p:nvPr/>
        </p:nvCxnSpPr>
        <p:spPr>
          <a:xfrm>
            <a:off x="3079538" y="2260656"/>
            <a:ext cx="7215" cy="12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BB2BB8E-3266-C9C2-0F61-CC82D2300B77}"/>
              </a:ext>
            </a:extLst>
          </p:cNvPr>
          <p:cNvSpPr txBox="1"/>
          <p:nvPr/>
        </p:nvSpPr>
        <p:spPr>
          <a:xfrm>
            <a:off x="3485401" y="2304443"/>
            <a:ext cx="400110" cy="1169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提供優惠內容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FBD6F6-8916-ABF4-24D7-36C406B598C4}"/>
              </a:ext>
            </a:extLst>
          </p:cNvPr>
          <p:cNvSpPr txBox="1"/>
          <p:nvPr/>
        </p:nvSpPr>
        <p:spPr>
          <a:xfrm>
            <a:off x="2680017" y="2391662"/>
            <a:ext cx="400110" cy="9900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使用優惠券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8B568C3-4850-6C3A-67B6-ACDE129839CC}"/>
              </a:ext>
            </a:extLst>
          </p:cNvPr>
          <p:cNvSpPr txBox="1"/>
          <p:nvPr/>
        </p:nvSpPr>
        <p:spPr>
          <a:xfrm>
            <a:off x="2735718" y="21871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B3CF82F-0B47-9C12-8CEB-D6B02076354D}"/>
              </a:ext>
            </a:extLst>
          </p:cNvPr>
          <p:cNvSpPr txBox="1"/>
          <p:nvPr/>
        </p:nvSpPr>
        <p:spPr>
          <a:xfrm>
            <a:off x="3532596" y="20838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A11DF4-A39B-2881-E354-6B84B8B42B08}"/>
              </a:ext>
            </a:extLst>
          </p:cNvPr>
          <p:cNvGrpSpPr/>
          <p:nvPr/>
        </p:nvGrpSpPr>
        <p:grpSpPr>
          <a:xfrm>
            <a:off x="2626171" y="3811273"/>
            <a:ext cx="1355935" cy="1543172"/>
            <a:chOff x="2486023" y="4281790"/>
            <a:chExt cx="1355935" cy="1543172"/>
          </a:xfrm>
        </p:grpSpPr>
        <p:pic>
          <p:nvPicPr>
            <p:cNvPr id="3" name="圖形 2" descr="商店 以實心填滿">
              <a:extLst>
                <a:ext uri="{FF2B5EF4-FFF2-40B4-BE49-F238E27FC236}">
                  <a16:creationId xmlns:a16="http://schemas.microsoft.com/office/drawing/2014/main" id="{C048763B-E4CD-30D5-E34A-89114C916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86023" y="4281790"/>
              <a:ext cx="1355935" cy="1355935"/>
            </a:xfrm>
            <a:prstGeom prst="rect">
              <a:avLst/>
            </a:prstGeom>
          </p:spPr>
        </p:pic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954B11A-A4C5-7188-B7D5-315A1A49B687}"/>
                </a:ext>
              </a:extLst>
            </p:cNvPr>
            <p:cNvSpPr txBox="1"/>
            <p:nvPr/>
          </p:nvSpPr>
          <p:spPr>
            <a:xfrm>
              <a:off x="2773219" y="551718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合作商家</a:t>
              </a: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C63B42C-7A56-278C-0A63-5725E01FAFE9}"/>
              </a:ext>
            </a:extLst>
          </p:cNvPr>
          <p:cNvGrpSpPr/>
          <p:nvPr/>
        </p:nvGrpSpPr>
        <p:grpSpPr>
          <a:xfrm>
            <a:off x="3399534" y="5354445"/>
            <a:ext cx="5210108" cy="744514"/>
            <a:chOff x="3399534" y="5354445"/>
            <a:chExt cx="5210108" cy="744514"/>
          </a:xfrm>
        </p:grpSpPr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25A853A-11BB-1BCC-0D70-8ACFF0B44972}"/>
                </a:ext>
              </a:extLst>
            </p:cNvPr>
            <p:cNvCxnSpPr>
              <a:cxnSpLocks/>
            </p:cNvCxnSpPr>
            <p:nvPr/>
          </p:nvCxnSpPr>
          <p:spPr>
            <a:xfrm>
              <a:off x="3399534" y="5450889"/>
              <a:ext cx="0" cy="6480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56042A5B-4863-EDE0-586C-4D013429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9534" y="6071606"/>
              <a:ext cx="5210108" cy="273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A9E9826-B4B2-6CD0-B074-B770A49B6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642" y="5354445"/>
              <a:ext cx="0" cy="7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F6562F3-3585-A6E7-2690-220EF46850F0}"/>
              </a:ext>
            </a:extLst>
          </p:cNvPr>
          <p:cNvGrpSpPr/>
          <p:nvPr/>
        </p:nvGrpSpPr>
        <p:grpSpPr>
          <a:xfrm>
            <a:off x="3242731" y="5381798"/>
            <a:ext cx="5683151" cy="921833"/>
            <a:chOff x="3242731" y="5381798"/>
            <a:chExt cx="5683151" cy="1059465"/>
          </a:xfrm>
        </p:grpSpPr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BB749008-CEC7-F12C-A5EA-000EBFE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5074" y="5381798"/>
              <a:ext cx="10808" cy="1059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2B2A4448-6F8D-2E07-7D6B-E892D84E0B9D}"/>
                </a:ext>
              </a:extLst>
            </p:cNvPr>
            <p:cNvCxnSpPr>
              <a:cxnSpLocks/>
            </p:cNvCxnSpPr>
            <p:nvPr/>
          </p:nvCxnSpPr>
          <p:spPr>
            <a:xfrm>
              <a:off x="3242731" y="6441263"/>
              <a:ext cx="567234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7DCF5339-12AE-1E52-1E14-9963A0B3C9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731" y="5423407"/>
              <a:ext cx="0" cy="101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D864898-6FCF-1A66-6241-6879789FE7D9}"/>
              </a:ext>
            </a:extLst>
          </p:cNvPr>
          <p:cNvSpPr txBox="1"/>
          <p:nvPr/>
        </p:nvSpPr>
        <p:spPr>
          <a:xfrm>
            <a:off x="5179289" y="567064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提供優惠方案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28CDFDAC-6B2B-6EDE-5B59-49AA7FC04AFC}"/>
              </a:ext>
            </a:extLst>
          </p:cNvPr>
          <p:cNvSpPr txBox="1"/>
          <p:nvPr/>
        </p:nvSpPr>
        <p:spPr>
          <a:xfrm>
            <a:off x="5237922" y="631455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提供宣傳平台</a:t>
            </a:r>
          </a:p>
        </p:txBody>
      </p:sp>
    </p:spTree>
    <p:extLst>
      <p:ext uri="{BB962C8B-B14F-4D97-AF65-F5344CB8AC3E}">
        <p14:creationId xmlns:p14="http://schemas.microsoft.com/office/powerpoint/2010/main" val="406224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72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Adam阿噹 Liao</dc:creator>
  <cp:lastModifiedBy>Adam阿噹 Liao</cp:lastModifiedBy>
  <cp:revision>2</cp:revision>
  <dcterms:created xsi:type="dcterms:W3CDTF">2022-05-04T13:03:01Z</dcterms:created>
  <dcterms:modified xsi:type="dcterms:W3CDTF">2022-05-04T14:02:15Z</dcterms:modified>
</cp:coreProperties>
</file>