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4" r:id="rId6"/>
    <p:sldId id="271" r:id="rId7"/>
    <p:sldId id="263" r:id="rId8"/>
    <p:sldId id="265" r:id="rId9"/>
    <p:sldId id="262" r:id="rId10"/>
    <p:sldId id="268" r:id="rId11"/>
    <p:sldId id="267" r:id="rId12"/>
    <p:sldId id="266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EBA1-8279-4888-932D-6F280FF9E02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F284-006F-4861-B057-589EF846D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42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EBA1-8279-4888-932D-6F280FF9E02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F284-006F-4861-B057-589EF846D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69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EBA1-8279-4888-932D-6F280FF9E02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F284-006F-4861-B057-589EF846D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70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EBA1-8279-4888-932D-6F280FF9E02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F284-006F-4861-B057-589EF846D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EBA1-8279-4888-932D-6F280FF9E02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F284-006F-4861-B057-589EF846D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27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EBA1-8279-4888-932D-6F280FF9E02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F284-006F-4861-B057-589EF846D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99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EBA1-8279-4888-932D-6F280FF9E02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F284-006F-4861-B057-589EF846D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60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EBA1-8279-4888-932D-6F280FF9E02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F284-006F-4861-B057-589EF846D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77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EBA1-8279-4888-932D-6F280FF9E02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F284-006F-4861-B057-589EF846D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08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EBA1-8279-4888-932D-6F280FF9E02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F284-006F-4861-B057-589EF846D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19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EBA1-8279-4888-932D-6F280FF9E02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F284-006F-4861-B057-589EF846D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0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4EBA1-8279-4888-932D-6F280FF9E02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8F284-006F-4861-B057-589EF846D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9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32933" y="2393254"/>
            <a:ext cx="101261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712104" y="5121591"/>
            <a:ext cx="261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400" dirty="0"/>
              <a:t>빅데이터 전공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25169" y="5583256"/>
            <a:ext cx="1991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2400" dirty="0"/>
              <a:t>20165302 </a:t>
            </a:r>
          </a:p>
          <a:p>
            <a:r>
              <a:rPr lang="ko-KR" altLang="en-US" sz="2400" dirty="0" err="1"/>
              <a:t>구영모</a:t>
            </a:r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2192000" cy="23932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2003" y="642629"/>
            <a:ext cx="105080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 텍스트 추출 및 번역</a:t>
            </a:r>
            <a:endParaRPr lang="ko-KR" altLang="en-US" sz="6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907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32933" y="1264354"/>
            <a:ext cx="101261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0043" y="569661"/>
            <a:ext cx="3768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사용법</a:t>
            </a:r>
            <a:r>
              <a:rPr lang="en-US" altLang="ko-KR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구동 화면</a:t>
            </a:r>
            <a:r>
              <a:rPr lang="en-US" altLang="ko-KR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97" y="2451491"/>
            <a:ext cx="2846419" cy="39909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DE5969-FA91-4706-8D8E-05D9098D344A}"/>
              </a:ext>
            </a:extLst>
          </p:cNvPr>
          <p:cNvSpPr txBox="1"/>
          <p:nvPr/>
        </p:nvSpPr>
        <p:spPr>
          <a:xfrm>
            <a:off x="920043" y="1374273"/>
            <a:ext cx="6920451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 결과가 나타난다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Upload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다시 눌러서 계속 작업 가능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Translated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눌러서 확장 가능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294" y="2480874"/>
            <a:ext cx="6580127" cy="3974762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4161554" y="4150255"/>
            <a:ext cx="739302" cy="59338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706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32933" y="1264354"/>
            <a:ext cx="101261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0043" y="569661"/>
            <a:ext cx="3768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사용법</a:t>
            </a:r>
            <a:r>
              <a:rPr lang="en-US" altLang="ko-KR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구동 화면</a:t>
            </a:r>
            <a:r>
              <a:rPr lang="en-US" altLang="ko-KR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38" y="2296589"/>
            <a:ext cx="4497379" cy="29635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561" y="1768812"/>
            <a:ext cx="6299466" cy="401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12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32933" y="1264354"/>
            <a:ext cx="101261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0043" y="569661"/>
            <a:ext cx="6871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결과물의 필요성 및 활용 방안 </a:t>
            </a:r>
            <a:endParaRPr lang="ko-KR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E5969-FA91-4706-8D8E-05D9098D344A}"/>
              </a:ext>
            </a:extLst>
          </p:cNvPr>
          <p:cNvSpPr txBox="1"/>
          <p:nvPr/>
        </p:nvSpPr>
        <p:spPr>
          <a:xfrm>
            <a:off x="787588" y="1555761"/>
            <a:ext cx="8925714" cy="24560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서핑을 하다 궁금한 이미지 속 단어가 보이면 번역할 수 있다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여러가지 다른 언어로 된 웹 문서 이미지를 캡처해서 번역할 수 있다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.(ex :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외국 신문 등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 등등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83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32933" y="1264354"/>
            <a:ext cx="101261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0043" y="569661"/>
            <a:ext cx="6871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아쉬웠던 점</a:t>
            </a:r>
            <a:endParaRPr lang="ko-KR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E5969-FA91-4706-8D8E-05D9098D344A}"/>
              </a:ext>
            </a:extLst>
          </p:cNvPr>
          <p:cNvSpPr txBox="1"/>
          <p:nvPr/>
        </p:nvSpPr>
        <p:spPr>
          <a:xfrm>
            <a:off x="787588" y="1555761"/>
            <a:ext cx="8925714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생각보다 텍스트 인식을 잘 못한다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 러닝 및 딥 러닝 기술로 보완될 수 있을 것 같다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번역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글자 수 제한이 있어 제대로 된 서비스 제공이 불가능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웹페이지에서 바로 캡처하는 도구를 만들었으면 좋았을 것 같다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698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32933" y="1264354"/>
            <a:ext cx="101261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0043" y="569661"/>
            <a:ext cx="310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소개 </a:t>
            </a:r>
            <a:endParaRPr lang="ko-KR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079" y="1744394"/>
            <a:ext cx="6304068" cy="26625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22" y="1744394"/>
            <a:ext cx="4609148" cy="24315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DE5969-FA91-4706-8D8E-05D9098D344A}"/>
              </a:ext>
            </a:extLst>
          </p:cNvPr>
          <p:cNvSpPr txBox="1"/>
          <p:nvPr/>
        </p:nvSpPr>
        <p:spPr>
          <a:xfrm>
            <a:off x="729222" y="4454603"/>
            <a:ext cx="8925714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이미지의 텍스트를 추출한다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번역해 준다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9101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32933" y="1264354"/>
            <a:ext cx="101261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0043" y="569661"/>
            <a:ext cx="310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소개 </a:t>
            </a:r>
            <a:endParaRPr lang="ko-KR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63831" y="2392163"/>
            <a:ext cx="2562668" cy="1821926"/>
            <a:chOff x="1645572" y="2371212"/>
            <a:chExt cx="2562668" cy="1821926"/>
          </a:xfrm>
        </p:grpSpPr>
        <p:pic>
          <p:nvPicPr>
            <p:cNvPr id="1026" name="Picture 2" descr="https://www.cloudexchange.co.kr/static/catalog/aws/ec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572" y="2555878"/>
              <a:ext cx="2562668" cy="1637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539364" y="2371212"/>
              <a:ext cx="775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서버</a:t>
              </a:r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20171" y="2631515"/>
            <a:ext cx="1302467" cy="1299834"/>
            <a:chOff x="620171" y="2631515"/>
            <a:chExt cx="1302467" cy="1299834"/>
          </a:xfrm>
        </p:grpSpPr>
        <p:pic>
          <p:nvPicPr>
            <p:cNvPr id="1028" name="Picture 4" descr="파일:사람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708" y="2631515"/>
              <a:ext cx="654197" cy="697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파일:사람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71" y="2740544"/>
              <a:ext cx="654197" cy="697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파일:사람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76" y="3233539"/>
              <a:ext cx="654197" cy="697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파일:사람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441" y="2748081"/>
              <a:ext cx="654197" cy="697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파일:사람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041" y="3221422"/>
              <a:ext cx="654197" cy="697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914690" y="2266158"/>
            <a:ext cx="92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사용자</a:t>
            </a:r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986742" y="3329325"/>
            <a:ext cx="112221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ttps://t1.daumcdn.net/cfile/tistory/2438573358070C15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130" y="1739986"/>
            <a:ext cx="1059530" cy="70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화살표 연결선 25"/>
          <p:cNvCxnSpPr>
            <a:stCxn id="1032" idx="2"/>
          </p:cNvCxnSpPr>
          <p:nvPr/>
        </p:nvCxnSpPr>
        <p:spPr>
          <a:xfrm>
            <a:off x="2540895" y="2445331"/>
            <a:ext cx="6956" cy="8839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70746" y="1314495"/>
            <a:ext cx="75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사진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5754630" y="2392163"/>
            <a:ext cx="1701360" cy="1679604"/>
            <a:chOff x="5730218" y="2310505"/>
            <a:chExt cx="1285724" cy="1305823"/>
          </a:xfrm>
        </p:grpSpPr>
        <p:pic>
          <p:nvPicPr>
            <p:cNvPr id="1036" name="Picture 12" descr="https://miro.medium.com/max/600/1*7Uy7Te2Ntb0NKONahotnq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0218" y="2520370"/>
              <a:ext cx="1095958" cy="1095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blog.kakaocdn.net/dn/W6Lh4/btqyF0AzUo4/K8Al1j63kqBpD0nVBLF8ck/im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2557" y="2310505"/>
              <a:ext cx="573385" cy="430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모서리가 둥근 직사각형 30"/>
          <p:cNvSpPr/>
          <p:nvPr/>
        </p:nvSpPr>
        <p:spPr>
          <a:xfrm>
            <a:off x="9077914" y="2500649"/>
            <a:ext cx="1915438" cy="43233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텍스트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9077914" y="3639432"/>
            <a:ext cx="1915438" cy="43233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번역본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4406630" y="3329325"/>
            <a:ext cx="12256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7292503" y="2740544"/>
            <a:ext cx="1666671" cy="6055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1" idx="2"/>
            <a:endCxn id="39" idx="0"/>
          </p:cNvCxnSpPr>
          <p:nvPr/>
        </p:nvCxnSpPr>
        <p:spPr>
          <a:xfrm>
            <a:off x="10035633" y="2932984"/>
            <a:ext cx="0" cy="7064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68671" y="2829785"/>
            <a:ext cx="84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boto3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323618" y="2253663"/>
            <a:ext cx="1670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AWS</a:t>
            </a:r>
          </a:p>
          <a:p>
            <a:pPr algn="ctr"/>
            <a:r>
              <a:rPr lang="en-US" altLang="ko-KR" dirty="0" err="1" smtClean="0"/>
              <a:t>Rekognition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126493" y="3089449"/>
            <a:ext cx="166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네이버 </a:t>
            </a:r>
            <a:r>
              <a:rPr lang="ko-KR" altLang="en-US" dirty="0" err="1" smtClean="0"/>
              <a:t>파파고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DE5969-FA91-4706-8D8E-05D9098D344A}"/>
              </a:ext>
            </a:extLst>
          </p:cNvPr>
          <p:cNvSpPr txBox="1"/>
          <p:nvPr/>
        </p:nvSpPr>
        <p:spPr>
          <a:xfrm>
            <a:off x="620170" y="4484026"/>
            <a:ext cx="11432399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사진을 서버에 보낸다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사진을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S3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버킷에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전송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전송된 사진의 텍스트를 추출하고 번역해서 웹 사이트로 전송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253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32933" y="1264354"/>
            <a:ext cx="101261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0043" y="569661"/>
            <a:ext cx="6910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내용 소개</a:t>
            </a:r>
            <a:r>
              <a:rPr lang="en-US" altLang="ko-KR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구축</a:t>
            </a:r>
            <a:r>
              <a:rPr lang="en-US" altLang="ko-KR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)-EC2</a:t>
            </a:r>
            <a:r>
              <a:rPr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DE5969-FA91-4706-8D8E-05D9098D344A}"/>
              </a:ext>
            </a:extLst>
          </p:cNvPr>
          <p:cNvSpPr txBox="1"/>
          <p:nvPr/>
        </p:nvSpPr>
        <p:spPr>
          <a:xfrm>
            <a:off x="620170" y="4484026"/>
            <a:ext cx="11432399" cy="14908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티어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Ubuntu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사용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Flask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구동을 위해 포트 범위를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5000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설정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S3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버킷과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Rekognition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사용하기 위해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IAM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역할 설정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44" y="1533356"/>
            <a:ext cx="4248150" cy="857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44" y="3148935"/>
            <a:ext cx="9144000" cy="1209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268" y="1331740"/>
            <a:ext cx="50006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37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32933" y="1264354"/>
            <a:ext cx="101261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0043" y="569661"/>
            <a:ext cx="682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내용 소개</a:t>
            </a:r>
            <a:r>
              <a:rPr lang="en-US" altLang="ko-KR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구축</a:t>
            </a:r>
            <a:r>
              <a:rPr lang="en-US" altLang="ko-KR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)-EC2</a:t>
            </a:r>
            <a:r>
              <a:rPr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E5969-FA91-4706-8D8E-05D9098D344A}"/>
              </a:ext>
            </a:extLst>
          </p:cNvPr>
          <p:cNvSpPr txBox="1"/>
          <p:nvPr/>
        </p:nvSpPr>
        <p:spPr>
          <a:xfrm>
            <a:off x="620170" y="1374273"/>
            <a:ext cx="4253387" cy="20621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업데이트 및 업그레이드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apt-get update</a:t>
            </a:r>
          </a:p>
          <a:p>
            <a:pPr>
              <a:lnSpc>
                <a:spcPct val="200000"/>
              </a:lnSpc>
            </a:pP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apt-get upgrade</a:t>
            </a:r>
          </a:p>
          <a:p>
            <a:pPr>
              <a:lnSpc>
                <a:spcPct val="200000"/>
              </a:lnSpc>
            </a:pP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E5969-FA91-4706-8D8E-05D9098D344A}"/>
              </a:ext>
            </a:extLst>
          </p:cNvPr>
          <p:cNvSpPr txBox="1"/>
          <p:nvPr/>
        </p:nvSpPr>
        <p:spPr>
          <a:xfrm>
            <a:off x="620170" y="3354218"/>
            <a:ext cx="4759227" cy="20621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도구 설치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udo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apt-get install python3-pip</a:t>
            </a:r>
          </a:p>
          <a:p>
            <a:pPr>
              <a:lnSpc>
                <a:spcPct val="200000"/>
              </a:lnSpc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udo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pip3 install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flask</a:t>
            </a:r>
          </a:p>
          <a:p>
            <a:pPr>
              <a:lnSpc>
                <a:spcPct val="200000"/>
              </a:lnSpc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udo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pip install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boto3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DE5969-FA91-4706-8D8E-05D9098D344A}"/>
              </a:ext>
            </a:extLst>
          </p:cNvPr>
          <p:cNvSpPr txBox="1"/>
          <p:nvPr/>
        </p:nvSpPr>
        <p:spPr>
          <a:xfrm>
            <a:off x="6313252" y="1264354"/>
            <a:ext cx="484581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가상환경 설정하기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python3 -m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venv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가상폴더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source ./bin/activate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가상환경 접속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632316" y="4468479"/>
            <a:ext cx="1361872" cy="7576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작업 폴더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749701" y="3787386"/>
            <a:ext cx="1361872" cy="7576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tatic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508" y="2873404"/>
            <a:ext cx="5182918" cy="364843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7749701" y="5369732"/>
            <a:ext cx="1361872" cy="7576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templates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867085" y="3500086"/>
            <a:ext cx="1037619" cy="574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css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867085" y="4272695"/>
            <a:ext cx="1037619" cy="574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js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7" idx="3"/>
            <a:endCxn id="14" idx="1"/>
          </p:cNvCxnSpPr>
          <p:nvPr/>
        </p:nvCxnSpPr>
        <p:spPr>
          <a:xfrm flipV="1">
            <a:off x="6994188" y="4166203"/>
            <a:ext cx="755513" cy="6810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3"/>
            <a:endCxn id="16" idx="1"/>
          </p:cNvCxnSpPr>
          <p:nvPr/>
        </p:nvCxnSpPr>
        <p:spPr>
          <a:xfrm>
            <a:off x="6994188" y="4847296"/>
            <a:ext cx="755513" cy="901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4" idx="3"/>
            <a:endCxn id="17" idx="1"/>
          </p:cNvCxnSpPr>
          <p:nvPr/>
        </p:nvCxnSpPr>
        <p:spPr>
          <a:xfrm flipV="1">
            <a:off x="9111573" y="3787386"/>
            <a:ext cx="755512" cy="3788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4" idx="3"/>
            <a:endCxn id="18" idx="1"/>
          </p:cNvCxnSpPr>
          <p:nvPr/>
        </p:nvCxnSpPr>
        <p:spPr>
          <a:xfrm>
            <a:off x="9111573" y="4166203"/>
            <a:ext cx="755512" cy="393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27259" y="6243965"/>
            <a:ext cx="397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폴더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135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32933" y="1264354"/>
            <a:ext cx="101261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0043" y="569661"/>
            <a:ext cx="7783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내용 소개</a:t>
            </a:r>
            <a:r>
              <a:rPr lang="en-US" altLang="ko-KR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구축</a:t>
            </a:r>
            <a:r>
              <a:rPr lang="en-US" altLang="ko-KR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)-BUCKET</a:t>
            </a:r>
            <a:r>
              <a:rPr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DE5969-FA91-4706-8D8E-05D9098D344A}"/>
              </a:ext>
            </a:extLst>
          </p:cNvPr>
          <p:cNvSpPr txBox="1"/>
          <p:nvPr/>
        </p:nvSpPr>
        <p:spPr>
          <a:xfrm>
            <a:off x="636795" y="4650485"/>
            <a:ext cx="7617743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웹과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S3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버킷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간의 이미지 교환을 하기 위해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버킷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정책 설정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ACL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권한을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public-read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설정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Public-read :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소유자는 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FULL_CONTROL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가지고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AllUsers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그룹은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엑세스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권한을 가짐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44" y="1540733"/>
            <a:ext cx="5721825" cy="283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00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32933" y="1264354"/>
            <a:ext cx="101261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0043" y="569661"/>
            <a:ext cx="6667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내용 소개</a:t>
            </a:r>
            <a:r>
              <a:rPr lang="en-US" altLang="ko-KR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(Backend)</a:t>
            </a:r>
            <a:r>
              <a:rPr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E5969-FA91-4706-8D8E-05D9098D344A}"/>
              </a:ext>
            </a:extLst>
          </p:cNvPr>
          <p:cNvSpPr txBox="1"/>
          <p:nvPr/>
        </p:nvSpPr>
        <p:spPr>
          <a:xfrm>
            <a:off x="1032932" y="1231137"/>
            <a:ext cx="8925714" cy="148348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S3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버킷과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연결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boto3, flask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사용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추출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boto3,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awsRekognition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번역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NaverPapago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API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55" y="2519705"/>
            <a:ext cx="2841084" cy="20234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055" y="4874551"/>
            <a:ext cx="2841084" cy="1514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6966" y="4516268"/>
            <a:ext cx="284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S3</a:t>
            </a:r>
            <a:r>
              <a:rPr lang="ko-KR" altLang="en-US" dirty="0" err="1" smtClean="0"/>
              <a:t>버킷과</a:t>
            </a:r>
            <a:r>
              <a:rPr lang="ko-KR" altLang="en-US" dirty="0" smtClean="0"/>
              <a:t> 연결</a:t>
            </a:r>
            <a:r>
              <a:rPr lang="en-US" altLang="ko-KR" dirty="0" smtClean="0"/>
              <a:t>-&gt;boto3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50029" y="6351134"/>
            <a:ext cx="282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S3</a:t>
            </a:r>
            <a:r>
              <a:rPr lang="ko-KR" altLang="en-US" dirty="0" err="1" smtClean="0"/>
              <a:t>버킷과</a:t>
            </a:r>
            <a:r>
              <a:rPr lang="ko-KR" altLang="en-US" dirty="0" smtClean="0"/>
              <a:t> 연결</a:t>
            </a:r>
            <a:r>
              <a:rPr lang="en-US" altLang="ko-KR" dirty="0" smtClean="0"/>
              <a:t>-&gt;flask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512829" y="2081719"/>
            <a:ext cx="3384325" cy="4638747"/>
            <a:chOff x="6574321" y="1638490"/>
            <a:chExt cx="4135079" cy="508197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4321" y="1638490"/>
              <a:ext cx="4135078" cy="184911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74321" y="3861742"/>
              <a:ext cx="3756428" cy="249376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574322" y="3482982"/>
              <a:ext cx="4135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텍스트 추출</a:t>
              </a:r>
              <a:r>
                <a:rPr lang="en-US" altLang="ko-KR" dirty="0" smtClean="0"/>
                <a:t>-&gt;s3, </a:t>
              </a:r>
              <a:r>
                <a:rPr lang="en-US" altLang="ko-KR" dirty="0" err="1" smtClean="0"/>
                <a:t>rekognition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74321" y="6351134"/>
              <a:ext cx="3787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번역</a:t>
              </a:r>
              <a:r>
                <a:rPr lang="en-US" altLang="ko-KR" dirty="0" smtClean="0"/>
                <a:t>-&gt;</a:t>
              </a:r>
              <a:r>
                <a:rPr lang="en-US" altLang="ko-KR" dirty="0" err="1" smtClean="0"/>
                <a:t>Naver</a:t>
              </a:r>
              <a:r>
                <a:rPr lang="en-US" altLang="ko-KR" dirty="0" smtClean="0"/>
                <a:t> </a:t>
              </a:r>
              <a:r>
                <a:rPr lang="en-US" altLang="ko-KR" dirty="0" err="1" smtClean="0"/>
                <a:t>papago</a:t>
              </a:r>
              <a:endParaRPr lang="ko-KR" altLang="en-US" dirty="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7711" y="2354488"/>
            <a:ext cx="2532467" cy="131670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9191" y="2498448"/>
            <a:ext cx="2860087" cy="124970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5435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32933" y="1264354"/>
            <a:ext cx="101261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0043" y="569661"/>
            <a:ext cx="6667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내용 소개</a:t>
            </a:r>
            <a:r>
              <a:rPr lang="en-US" altLang="ko-KR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(Frontend)</a:t>
            </a:r>
            <a:r>
              <a:rPr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E5969-FA91-4706-8D8E-05D9098D344A}"/>
              </a:ext>
            </a:extLst>
          </p:cNvPr>
          <p:cNvSpPr txBox="1"/>
          <p:nvPr/>
        </p:nvSpPr>
        <p:spPr>
          <a:xfrm>
            <a:off x="920043" y="1374273"/>
            <a:ext cx="8925714" cy="138499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ss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여러가지 기능들 추가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Backend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서버와 연결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258604" y="1484192"/>
            <a:ext cx="4607191" cy="2301618"/>
            <a:chOff x="752749" y="2970774"/>
            <a:chExt cx="4609111" cy="312810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933" y="3291275"/>
              <a:ext cx="4161637" cy="100111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043" y="5162226"/>
              <a:ext cx="4274527" cy="93664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52749" y="2970774"/>
              <a:ext cx="4609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기능</a:t>
              </a:r>
              <a:r>
                <a:rPr lang="en-US" altLang="ko-KR" sz="1200" dirty="0" smtClean="0"/>
                <a:t>1. </a:t>
              </a:r>
              <a:r>
                <a:rPr lang="ko-KR" altLang="en-US" sz="1200" dirty="0" smtClean="0"/>
                <a:t>파일 </a:t>
              </a:r>
              <a:r>
                <a:rPr lang="ko-KR" altLang="en-US" sz="1200" dirty="0" err="1" smtClean="0"/>
                <a:t>업로드시</a:t>
              </a:r>
              <a:r>
                <a:rPr lang="ko-KR" altLang="en-US" sz="1200" dirty="0" smtClean="0"/>
                <a:t> 버튼 투명도 증가와 클릭할 수 </a:t>
              </a:r>
              <a:r>
                <a:rPr lang="ko-KR" altLang="en-US" sz="1200" dirty="0" err="1" smtClean="0"/>
                <a:t>있게됨</a:t>
              </a:r>
              <a:endParaRPr lang="ko-KR" altLang="en-US" sz="1200" dirty="0"/>
            </a:p>
          </p:txBody>
        </p:sp>
        <p:sp>
          <p:nvSpPr>
            <p:cNvPr id="16" name="아래쪽 화살표 15"/>
            <p:cNvSpPr/>
            <p:nvPr/>
          </p:nvSpPr>
          <p:spPr>
            <a:xfrm>
              <a:off x="2755748" y="4474386"/>
              <a:ext cx="603115" cy="505839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671" y="5101064"/>
            <a:ext cx="4311178" cy="168963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8671" y="4136017"/>
            <a:ext cx="4311178" cy="57962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90085" y="3817818"/>
            <a:ext cx="460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기능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아코디언 형식으로 결과를 확인할 수 있음</a:t>
            </a:r>
            <a:endParaRPr lang="ko-KR" altLang="en-US" sz="1200" dirty="0"/>
          </a:p>
        </p:txBody>
      </p:sp>
      <p:sp>
        <p:nvSpPr>
          <p:cNvPr id="21" name="아래쪽 화살표 20"/>
          <p:cNvSpPr/>
          <p:nvPr/>
        </p:nvSpPr>
        <p:spPr>
          <a:xfrm>
            <a:off x="8317190" y="4702987"/>
            <a:ext cx="602864" cy="372190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032933" y="2776626"/>
            <a:ext cx="3687042" cy="3425504"/>
            <a:chOff x="733570" y="2869186"/>
            <a:chExt cx="3687042" cy="3425504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570" y="2869186"/>
              <a:ext cx="1886152" cy="297351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3085" y="3166022"/>
              <a:ext cx="1434281" cy="3073929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81346" y="4355941"/>
              <a:ext cx="2039266" cy="1177026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81346" y="5465485"/>
              <a:ext cx="2039266" cy="829205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1028096" y="5767494"/>
            <a:ext cx="1486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Index.html</a:t>
            </a:r>
            <a:endParaRPr lang="ko-KR" altLang="en-US" sz="11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970198" y="6141001"/>
            <a:ext cx="1486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s</a:t>
            </a:r>
            <a:r>
              <a:rPr lang="en-US" altLang="ko-KR" sz="1100" b="1" dirty="0" smtClean="0"/>
              <a:t>tyle.css</a:t>
            </a:r>
            <a:endParaRPr lang="ko-KR" altLang="en-US" sz="11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733270" y="6196805"/>
            <a:ext cx="1486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index.js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37563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32933" y="1264354"/>
            <a:ext cx="101261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0043" y="569661"/>
            <a:ext cx="3768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사용법</a:t>
            </a:r>
            <a:r>
              <a:rPr lang="en-US" altLang="ko-KR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구동 화면</a:t>
            </a:r>
            <a:r>
              <a:rPr lang="en-US" altLang="ko-KR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E5969-FA91-4706-8D8E-05D9098D344A}"/>
              </a:ext>
            </a:extLst>
          </p:cNvPr>
          <p:cNvSpPr txBox="1"/>
          <p:nvPr/>
        </p:nvSpPr>
        <p:spPr>
          <a:xfrm>
            <a:off x="920043" y="1374273"/>
            <a:ext cx="6780531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upload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클릭해서 사진 첨부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SUBMIT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눌러서 작업 실행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008" y="3916782"/>
            <a:ext cx="5739319" cy="26282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97" y="2451491"/>
            <a:ext cx="2846419" cy="39909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256" y="1264354"/>
            <a:ext cx="3972635" cy="23213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52436" y="2336250"/>
            <a:ext cx="1211295" cy="36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사진 첨부</a:t>
            </a:r>
            <a:endParaRPr lang="ko-KR" altLang="en-US"/>
          </a:p>
        </p:txBody>
      </p:sp>
      <p:sp>
        <p:nvSpPr>
          <p:cNvPr id="16" name="액자 15"/>
          <p:cNvSpPr/>
          <p:nvPr/>
        </p:nvSpPr>
        <p:spPr>
          <a:xfrm>
            <a:off x="9563731" y="4626178"/>
            <a:ext cx="1264596" cy="50769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72570" y="4294413"/>
            <a:ext cx="786498" cy="36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31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409</Words>
  <Application>Microsoft Office PowerPoint</Application>
  <PresentationFormat>와이드스크린</PresentationFormat>
  <Paragraphs>80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구영모</dc:creator>
  <cp:lastModifiedBy>구영모</cp:lastModifiedBy>
  <cp:revision>22</cp:revision>
  <dcterms:created xsi:type="dcterms:W3CDTF">2021-12-04T13:40:23Z</dcterms:created>
  <dcterms:modified xsi:type="dcterms:W3CDTF">2021-12-04T20:26:55Z</dcterms:modified>
</cp:coreProperties>
</file>