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4" r:id="rId3"/>
    <p:sldId id="271" r:id="rId4"/>
    <p:sldId id="272" r:id="rId5"/>
    <p:sldId id="273" r:id="rId6"/>
    <p:sldId id="274" r:id="rId7"/>
    <p:sldId id="275" r:id="rId8"/>
    <p:sldId id="277" r:id="rId9"/>
    <p:sldId id="278" r:id="rId10"/>
    <p:sldId id="279" r:id="rId11"/>
    <p:sldId id="270" r:id="rId12"/>
  </p:sldIdLst>
  <p:sldSz cx="12192000" cy="6858000"/>
  <p:notesSz cx="6858000" cy="9144000"/>
  <p:embeddedFontLst>
    <p:embeddedFont>
      <p:font typeface="넥슨Lv2고딕 Bold" panose="020B0600000101010101" charset="-127"/>
      <p:bold r:id="rId15"/>
    </p:embeddedFont>
    <p:embeddedFont>
      <p:font typeface="넥슨Lv2고딕 Light" panose="020B0600000101010101" charset="-127"/>
      <p:regular r:id="rId16"/>
    </p:embeddedFont>
    <p:embeddedFont>
      <p:font typeface="DX시인과나" panose="02020600000000000000" pitchFamily="18" charset="-127"/>
      <p:regular r:id="rId17"/>
    </p:embeddedFont>
    <p:embeddedFont>
      <p:font typeface="Tmon몬소리 Black" panose="02000A03000000000000" pitchFamily="2" charset="-127"/>
      <p:bold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0" autoAdjust="0"/>
    <p:restoredTop sz="95244" autoAdjust="0"/>
  </p:normalViewPr>
  <p:slideViewPr>
    <p:cSldViewPr snapToGrid="0">
      <p:cViewPr varScale="1">
        <p:scale>
          <a:sx n="110" d="100"/>
          <a:sy n="110" d="100"/>
        </p:scale>
        <p:origin x="34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99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DFE5EF0-AE21-45B5-B268-5D80D10E10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1CF5EB-F647-4E43-81ED-DA1E687EB8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D02FB-7D95-4B86-8C5C-D914AC47A40E}" type="datetimeFigureOut">
              <a:rPr lang="ko-KR" altLang="en-US" smtClean="0"/>
              <a:t>2020-12-09-(Wed)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BD5800-07B3-410D-B55A-81CC99777B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E50E11-0EB9-4B0B-B317-3E56EBD2CF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0C9D3-CA30-4445-B19F-4386F0F9C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0963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90E45-6CE4-43A1-87C4-F36DC8C95755}" type="datetimeFigureOut">
              <a:rPr lang="ko-KR" altLang="en-US" smtClean="0"/>
              <a:t>2020-12-09-(Wed)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3D992-64ED-4A93-8905-D5AB61B65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664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1AFD7-E4D2-4F0E-96EA-A1780734A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69DB58-8DE4-4538-B847-DDACA604C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C5D38A-DAED-4CE1-A355-F1DC1B76E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93D9F-86DC-429B-AF08-F620E0268DD0}" type="datetimeFigureOut">
              <a:rPr lang="ko-KR" altLang="en-US" smtClean="0"/>
              <a:t>2020-12-09-(Wed)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94508F-738C-407A-B324-4511BC9FF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C0A1F1-966B-45C1-9AEB-9FD1E85F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F91E-75A4-433D-AEA7-2BFC957F4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980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C0DEB-5790-4584-99BA-7E23B0B84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E45C1-AB10-4C3A-A90D-684B70FE9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7280FA-E835-4BD2-A9ED-438113D8F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93D9F-86DC-429B-AF08-F620E0268DD0}" type="datetimeFigureOut">
              <a:rPr lang="ko-KR" altLang="en-US" smtClean="0"/>
              <a:t>2020-12-09-(Wed)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2023EA-A2E4-48A1-ACA2-5E476F78C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67C85F-3DBD-439B-A5CD-31B950D1B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F91E-75A4-433D-AEA7-2BFC957F4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999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CE49E47-2D78-4898-AFBF-946C63A4D2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3AD11A-3BA2-41EE-BB27-6BE0B7D38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83C2E9-4043-4333-AC5B-DE32C326F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93D9F-86DC-429B-AF08-F620E0268DD0}" type="datetimeFigureOut">
              <a:rPr lang="ko-KR" altLang="en-US" smtClean="0"/>
              <a:t>2020-12-09-(Wed)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3892C5-9771-463F-AD98-0DB1F7A0A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5F56EA-9C16-48BF-8B29-3AAA4A3AC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F91E-75A4-433D-AEA7-2BFC957F4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005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5F58C9-9D7E-4794-8F63-CE1E72E67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9A5E48-5789-4EAD-AA2E-6D2B0504F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 sz="2500">
                <a:latin typeface="DX시인과나" panose="02020600000000000000" pitchFamily="18" charset="-127"/>
                <a:ea typeface="DX시인과나" panose="02020600000000000000" pitchFamily="18" charset="-127"/>
              </a:defRPr>
            </a:lvl1pPr>
            <a:lvl2pPr>
              <a:defRPr>
                <a:latin typeface="DX시인과나" panose="02020600000000000000" pitchFamily="18" charset="-127"/>
                <a:ea typeface="DX시인과나" panose="02020600000000000000" pitchFamily="18" charset="-127"/>
              </a:defRPr>
            </a:lvl2pPr>
            <a:lvl3pPr>
              <a:defRPr>
                <a:latin typeface="DX시인과나" panose="02020600000000000000" pitchFamily="18" charset="-127"/>
                <a:ea typeface="DX시인과나" panose="02020600000000000000" pitchFamily="18" charset="-127"/>
              </a:defRPr>
            </a:lvl3pPr>
            <a:lvl4pPr>
              <a:defRPr>
                <a:latin typeface="넥슨Lv2고딕 Light" panose="00000300000000000000" pitchFamily="2" charset="-127"/>
                <a:ea typeface="넥슨Lv2고딕 Light" panose="00000300000000000000" pitchFamily="2" charset="-127"/>
              </a:defRPr>
            </a:lvl4pPr>
            <a:lvl5pPr>
              <a:defRPr>
                <a:latin typeface="넥슨Lv2고딕 Light" panose="00000300000000000000" pitchFamily="2" charset="-127"/>
                <a:ea typeface="넥슨Lv2고딕 Light" panose="000003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4915B1-2B44-4FC3-9DD7-558A308EA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93D9F-86DC-429B-AF08-F620E0268DD0}" type="datetimeFigureOut">
              <a:rPr lang="ko-KR" altLang="en-US" smtClean="0"/>
              <a:t>2020-12-09-(Wed)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2B4395-827E-4D63-B549-FECDB7FD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41725B-16C3-4D02-9FA9-4E80C6FB1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F91E-75A4-433D-AEA7-2BFC957F4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989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65D3F-CE21-4156-8519-EBF3DD02A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08109A-741D-4217-9663-6D4DC48C8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CAC26C-C993-4059-9ED3-C996BC266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93D9F-86DC-429B-AF08-F620E0268DD0}" type="datetimeFigureOut">
              <a:rPr lang="ko-KR" altLang="en-US" smtClean="0"/>
              <a:t>2020-12-09-(Wed)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78095F-EA08-436F-AEAD-77FA9D8A8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FA7EF1-240C-49B2-9005-6C01E75A6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F91E-75A4-433D-AEA7-2BFC957F4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984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87A7F-1178-4168-B15F-942359C06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32BDCF-CCFA-44A0-986B-3565A3B09A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C0DBEE-3454-4F82-B761-4D1B0A06C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FE5BD6-CC2A-4871-93E7-E7CE7389A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93D9F-86DC-429B-AF08-F620E0268DD0}" type="datetimeFigureOut">
              <a:rPr lang="ko-KR" altLang="en-US" smtClean="0"/>
              <a:t>2020-12-09-(Wed)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FB8FC9-8D63-4E5E-9A51-6271CFAF8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C9271F-BF70-4375-B028-9AAE66C4C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F91E-75A4-433D-AEA7-2BFC957F4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687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94686-8788-4DB2-BDC5-ADE448E75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1803C6-D706-4870-8B56-3DAA810BF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DBA589-79CD-401D-8D96-E5E63EBED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3F680C-4925-4270-B094-9AB674B32F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A9A95F-33EA-4F30-A15D-9D81EC796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BCFFE3-DEC5-4E81-B774-33F0ED2E2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93D9F-86DC-429B-AF08-F620E0268DD0}" type="datetimeFigureOut">
              <a:rPr lang="ko-KR" altLang="en-US" smtClean="0"/>
              <a:t>2020-12-09-(Wed)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A244E9-F6A0-4B21-947B-D09F29D3B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E59815-06E2-4C0B-B647-60EBD951E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F91E-75A4-433D-AEA7-2BFC957F4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402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7C706-263D-42BC-9F09-FE1B336B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EC09B0-E061-4C51-9EA2-2D4361DDE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93D9F-86DC-429B-AF08-F620E0268DD0}" type="datetimeFigureOut">
              <a:rPr lang="ko-KR" altLang="en-US" smtClean="0"/>
              <a:t>2020-12-09-(Wed)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2837EB-AB2A-4F88-AD05-D7927E646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29B4EB-33AE-4120-8C67-5E157FA4B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F91E-75A4-433D-AEA7-2BFC957F4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440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1EF154-451B-4F47-B985-E2BAE0815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93D9F-86DC-429B-AF08-F620E0268DD0}" type="datetimeFigureOut">
              <a:rPr lang="ko-KR" altLang="en-US" smtClean="0"/>
              <a:t>2020-12-09-(Wed)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7ED307-653F-4A16-8445-E00BE1656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5A678C-08C4-4167-904E-8084007D8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F91E-75A4-433D-AEA7-2BFC957F4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90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6CAF7-723F-4025-ABD3-749235D50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ADA0A8-C7A4-4E46-897E-642091632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AD46B4-E744-44B7-8D9B-5630BA2CD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CD887D-75BE-4DDE-8408-C85D6E04A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93D9F-86DC-429B-AF08-F620E0268DD0}" type="datetimeFigureOut">
              <a:rPr lang="ko-KR" altLang="en-US" smtClean="0"/>
              <a:t>2020-12-09-(Wed)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6E4D0F-A1BD-4701-9E5F-6031EE02F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8E90B3-1356-437E-A534-E61953CBC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F91E-75A4-433D-AEA7-2BFC957F4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461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21672-77CA-44B6-A67F-F53F87C39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AD83DA-B906-45D4-9780-66D1C96D58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6293BD-34BD-4ECC-A8D7-E0BEAC7AF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6E03D2-4D7B-401C-99AB-B6DF0D849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93D9F-86DC-429B-AF08-F620E0268DD0}" type="datetimeFigureOut">
              <a:rPr lang="ko-KR" altLang="en-US" smtClean="0"/>
              <a:t>2020-12-09-(Wed)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441EAC-FD91-4493-9050-CDDD71375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ED782F-C856-4865-89D1-4105C6DAF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F91E-75A4-433D-AEA7-2BFC957F4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499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8BFA6A-2E4D-4FEC-AF55-987371EFB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7F69B5-660A-4359-AA09-581843716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C89219-6D56-4160-A65B-DF96CABDAF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93D9F-86DC-429B-AF08-F620E0268DD0}" type="datetimeFigureOut">
              <a:rPr lang="ko-KR" altLang="en-US" smtClean="0"/>
              <a:t>2020-12-09-(Wed)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D52FA1-2542-4FC7-8463-F9948242D2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5968FA-AEE1-4DD5-9FA5-B57E6A1066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9F91E-75A4-433D-AEA7-2BFC957F4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757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99">
            <a:alpha val="6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7A0D8-879C-4A70-9C91-F829017BF4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52735"/>
            <a:ext cx="9144000" cy="1849113"/>
          </a:xfrm>
        </p:spPr>
        <p:txBody>
          <a:bodyPr/>
          <a:lstStyle/>
          <a:p>
            <a:r>
              <a:rPr lang="ko-KR" altLang="en-US" dirty="0">
                <a:latin typeface="Tmon몬소리 Black" panose="02000A03000000000000" charset="-127"/>
                <a:ea typeface="Tmon몬소리 Black" panose="02000A03000000000000" charset="-127"/>
              </a:rPr>
              <a:t>시스템 프로그래밍</a:t>
            </a:r>
            <a:br>
              <a:rPr lang="en-US" altLang="ko-KR" dirty="0">
                <a:latin typeface="Tmon몬소리 Black" panose="02000A03000000000000" charset="-127"/>
                <a:ea typeface="Tmon몬소리 Black" panose="02000A03000000000000" charset="-127"/>
              </a:rPr>
            </a:br>
            <a:r>
              <a:rPr lang="ko-KR" altLang="en-US" dirty="0">
                <a:latin typeface="Tmon몬소리 Black" panose="02000A03000000000000" charset="-127"/>
                <a:ea typeface="Tmon몬소리 Black" panose="02000A03000000000000" charset="-127"/>
              </a:rPr>
              <a:t> 기말  팀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36E76C-4C7A-4855-8CD4-8A80BFAFE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53761"/>
            <a:ext cx="9144000" cy="1655762"/>
          </a:xfrm>
        </p:spPr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시인과나" panose="02020600000000000000" pitchFamily="18" charset="-127"/>
                <a:ea typeface="DX시인과나" panose="02020600000000000000" pitchFamily="18" charset="-127"/>
              </a:rPr>
              <a:t>20165302_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시인과나" panose="02020600000000000000" pitchFamily="18" charset="-127"/>
                <a:ea typeface="DX시인과나" panose="02020600000000000000" pitchFamily="18" charset="-127"/>
              </a:rPr>
              <a:t>빅데이터 전공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시인과나" panose="02020600000000000000" pitchFamily="18" charset="-127"/>
                <a:ea typeface="DX시인과나" panose="02020600000000000000" pitchFamily="18" charset="-127"/>
              </a:rPr>
              <a:t>_</a:t>
            </a:r>
            <a:r>
              <a:rPr lang="ko-KR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시인과나" panose="02020600000000000000" pitchFamily="18" charset="-127"/>
                <a:ea typeface="DX시인과나" panose="02020600000000000000" pitchFamily="18" charset="-127"/>
              </a:rPr>
              <a:t>구영모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시인과나" panose="02020600000000000000" pitchFamily="18" charset="-127"/>
                <a:ea typeface="DX시인과나" panose="02020600000000000000" pitchFamily="18" charset="-127"/>
              </a:rPr>
              <a:t>20165320_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시인과나" panose="02020600000000000000" pitchFamily="18" charset="-127"/>
                <a:ea typeface="DX시인과나" panose="02020600000000000000" pitchFamily="18" charset="-127"/>
              </a:rPr>
              <a:t>빅데이터 전공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시인과나" panose="02020600000000000000" pitchFamily="18" charset="-127"/>
                <a:ea typeface="DX시인과나" panose="02020600000000000000" pitchFamily="18" charset="-127"/>
              </a:rPr>
              <a:t>_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시인과나" panose="02020600000000000000" pitchFamily="18" charset="-127"/>
                <a:ea typeface="DX시인과나" panose="02020600000000000000" pitchFamily="18" charset="-127"/>
              </a:rPr>
              <a:t>어형규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1399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DB2C4-D71A-4230-894E-068F6623F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아쉬웠던 점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/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좋았던 점</a:t>
            </a:r>
            <a:endParaRPr lang="ko-KR" altLang="en-US" sz="25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0411BF-0918-4240-A074-D731D6E6407E}"/>
              </a:ext>
            </a:extLst>
          </p:cNvPr>
          <p:cNvSpPr txBox="1"/>
          <p:nvPr/>
        </p:nvSpPr>
        <p:spPr>
          <a:xfrm>
            <a:off x="6010905" y="1913064"/>
            <a:ext cx="4615358" cy="2206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dirty="0">
                <a:solidFill>
                  <a:srgbClr val="FF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아쉬웠던 점</a:t>
            </a:r>
            <a:endParaRPr lang="en-US" altLang="ko-KR" sz="2500" dirty="0">
              <a:solidFill>
                <a:srgbClr val="FF000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7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다양한 요건으로 인해</a:t>
            </a:r>
            <a:r>
              <a:rPr lang="en-US" altLang="ko-KR" sz="17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, </a:t>
            </a:r>
            <a:r>
              <a:rPr lang="ko-KR" altLang="en-US" sz="17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구현의 한계를 겪은 점</a:t>
            </a:r>
            <a:endParaRPr lang="en-US" altLang="ko-KR" sz="17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7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위로 인한 다양한 옵션</a:t>
            </a:r>
            <a:r>
              <a:rPr lang="en-US" altLang="ko-KR" sz="17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</a:t>
            </a:r>
            <a:r>
              <a:rPr lang="ko-KR" altLang="en-US" sz="17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남은 </a:t>
            </a:r>
            <a:r>
              <a:rPr lang="en-US" altLang="ko-KR" sz="17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hint</a:t>
            </a:r>
            <a:r>
              <a:rPr lang="ko-KR" altLang="en-US" sz="17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의 개수</a:t>
            </a:r>
            <a:r>
              <a:rPr lang="en-US" altLang="ko-KR" sz="17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, Life</a:t>
            </a:r>
            <a:r>
              <a:rPr lang="ko-KR" altLang="en-US" sz="17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의 개수 표기 등</a:t>
            </a:r>
            <a:r>
              <a:rPr lang="en-US" altLang="ko-KR" sz="17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)</a:t>
            </a:r>
            <a:r>
              <a:rPr lang="ko-KR" altLang="en-US" sz="17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을 구현하지 못한 점</a:t>
            </a:r>
            <a:endParaRPr lang="en-US" altLang="ko-KR" sz="17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7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즉 완성도의 아쉬움</a:t>
            </a:r>
            <a:endParaRPr lang="en-US" altLang="ko-KR" sz="17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C8EDDD-B2F4-4D96-A219-B083AFFDF24F}"/>
              </a:ext>
            </a:extLst>
          </p:cNvPr>
          <p:cNvSpPr txBox="1"/>
          <p:nvPr/>
        </p:nvSpPr>
        <p:spPr>
          <a:xfrm>
            <a:off x="1278169" y="1918951"/>
            <a:ext cx="4615358" cy="3160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dirty="0">
                <a:solidFill>
                  <a:srgbClr val="FF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좋았던 점</a:t>
            </a:r>
            <a:endParaRPr lang="en-US" altLang="ko-KR" sz="2500" dirty="0">
              <a:solidFill>
                <a:srgbClr val="FF000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Tmon몬소리 Black" panose="02000A03000000000000" pitchFamily="2" charset="-127"/>
              <a:buChar char="-"/>
            </a:pPr>
            <a:r>
              <a:rPr lang="ko-KR" altLang="en-US" sz="17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프로젝트를 통한 다양한 정보 습득과</a:t>
            </a:r>
            <a:r>
              <a:rPr lang="en-US" altLang="ko-KR" sz="17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, </a:t>
            </a:r>
            <a:r>
              <a:rPr lang="ko-KR" altLang="en-US" sz="17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이를 통한</a:t>
            </a:r>
            <a:r>
              <a:rPr lang="en-US" altLang="ko-KR" sz="17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ko-KR" altLang="en-US" sz="17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본인 스스로의 발전</a:t>
            </a:r>
            <a:endParaRPr lang="en-US" altLang="ko-KR" sz="17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Tmon몬소리 Black" panose="02000A03000000000000" pitchFamily="2" charset="-127"/>
              <a:buChar char="-"/>
            </a:pPr>
            <a:r>
              <a:rPr lang="ko-KR" altLang="en-US" sz="17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소켓프로그래밍과 스레드 등 이론 수업과 실습을 통해 습득한 다양한 정보들을 이용하여  직접 적용하며 결과물을 얻어낸 점</a:t>
            </a:r>
            <a:endParaRPr lang="en-US" altLang="ko-KR" sz="17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Tmon몬소리 Black" panose="02000A03000000000000" pitchFamily="2" charset="-127"/>
              <a:buChar char="-"/>
            </a:pPr>
            <a:endParaRPr lang="en-US" altLang="ko-KR" sz="25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3042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99">
            <a:alpha val="6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1FA1E2-346A-4E9B-BA67-65ABA5E9B838}"/>
              </a:ext>
            </a:extLst>
          </p:cNvPr>
          <p:cNvSpPr txBox="1"/>
          <p:nvPr/>
        </p:nvSpPr>
        <p:spPr>
          <a:xfrm>
            <a:off x="3820160" y="2998113"/>
            <a:ext cx="45516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999460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DB2C4-D71A-4230-894E-068F6623F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주제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소개</a:t>
            </a:r>
            <a:endParaRPr lang="ko-KR" altLang="en-US" sz="25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8E472B-5B79-4075-A84A-8403B9468CA9}"/>
              </a:ext>
            </a:extLst>
          </p:cNvPr>
          <p:cNvSpPr txBox="1"/>
          <p:nvPr/>
        </p:nvSpPr>
        <p:spPr>
          <a:xfrm>
            <a:off x="6644180" y="2295475"/>
            <a:ext cx="5425255" cy="3543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행맨</a:t>
            </a:r>
            <a:r>
              <a:rPr lang="en-US" altLang="ko-KR" sz="25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</a:t>
            </a:r>
            <a:r>
              <a:rPr lang="en-US" altLang="ko-KR" sz="2500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HangMan</a:t>
            </a:r>
            <a:r>
              <a:rPr lang="en-US" altLang="ko-KR" sz="25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)</a:t>
            </a:r>
            <a:r>
              <a:rPr lang="ko-KR" altLang="en-US" sz="25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게임</a:t>
            </a:r>
            <a:endParaRPr lang="en-US" altLang="ko-KR" sz="25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어렸을 때부터 많은 사람들이 해본 </a:t>
            </a:r>
            <a:r>
              <a:rPr lang="ko-KR" altLang="en-US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행맨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게임을 리눅스 환경을 사용하여 만들어 보았습니다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원래는 다양한 미니게임을 적용하여 작은 미니게임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가위바위보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, 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사다리 타기 등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)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프로그램을 만드는 것이 목표였지만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, 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너무 간단한 프로그램 혹은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, 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능력의 한계로 인하여 </a:t>
            </a:r>
            <a:r>
              <a:rPr lang="ko-KR" altLang="en-US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행맨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게임 제작을 목표로 하였습니다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. </a:t>
            </a:r>
            <a:endParaRPr lang="ko-KR" altLang="en-US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FFC694-8D81-4423-93C7-0EA5A651D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468" y="2706783"/>
            <a:ext cx="5120737" cy="272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64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DB2C4-D71A-4230-894E-068F6623F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조원 역할</a:t>
            </a:r>
            <a:endParaRPr lang="ko-KR" altLang="en-US" sz="25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8E472B-5B79-4075-A84A-8403B9468CA9}"/>
              </a:ext>
            </a:extLst>
          </p:cNvPr>
          <p:cNvSpPr txBox="1"/>
          <p:nvPr/>
        </p:nvSpPr>
        <p:spPr>
          <a:xfrm>
            <a:off x="1262283" y="1973258"/>
            <a:ext cx="9745351" cy="3981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20165320_</a:t>
            </a:r>
            <a:r>
              <a:rPr lang="ko-KR" altLang="en-US" sz="25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어형규</a:t>
            </a:r>
            <a:endParaRPr lang="en-US" altLang="ko-KR" sz="25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원래 목표였던 </a:t>
            </a:r>
            <a:r>
              <a:rPr lang="ko-KR" altLang="en-US" dirty="0">
                <a:solidFill>
                  <a:srgbClr val="FF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미니게임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</a:t>
            </a:r>
            <a:r>
              <a:rPr lang="ko-KR" altLang="en-US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행맨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, 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가위바위보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, </a:t>
            </a:r>
            <a:r>
              <a:rPr lang="ko-KR" altLang="en-US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사다리타기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)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의 코드를 작성하는 것을 주 목적으로 게임 프로그램의 알고리즘과 코드를 작성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. 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서버와 클라이언트 코드를 작성할 때의 도움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5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20165302_</a:t>
            </a:r>
            <a:r>
              <a:rPr lang="ko-KR" altLang="en-US" sz="2500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구영모</a:t>
            </a:r>
            <a:endParaRPr lang="en-US" altLang="ko-KR" sz="25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서버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와 </a:t>
            </a:r>
            <a:r>
              <a:rPr lang="ko-KR" altLang="en-US" dirty="0">
                <a:solidFill>
                  <a:srgbClr val="FF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클라이언트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코드 작성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두 플레이어가 원활한 진행을 할 수 있도록 프로그램 작성</a:t>
            </a:r>
          </a:p>
        </p:txBody>
      </p:sp>
    </p:spTree>
    <p:extLst>
      <p:ext uri="{BB962C8B-B14F-4D97-AF65-F5344CB8AC3E}">
        <p14:creationId xmlns:p14="http://schemas.microsoft.com/office/powerpoint/2010/main" val="160285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DB2C4-D71A-4230-894E-068F6623F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코드 작동 원리</a:t>
            </a:r>
            <a:endParaRPr lang="ko-KR" altLang="en-US" sz="25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8A941A-BB83-46E1-B3C2-B78D23F04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470" y="1881187"/>
            <a:ext cx="6010275" cy="3095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0CDE09-ACA1-444B-B769-00AAE5231FCE}"/>
              </a:ext>
            </a:extLst>
          </p:cNvPr>
          <p:cNvSpPr txBox="1"/>
          <p:nvPr/>
        </p:nvSpPr>
        <p:spPr>
          <a:xfrm>
            <a:off x="6766745" y="2037941"/>
            <a:ext cx="5547175" cy="2550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참여자 </a:t>
            </a:r>
            <a:r>
              <a:rPr lang="ko-KR" altLang="en-US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여러명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가능 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&gt;&gt; 2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명으로 축소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출제자 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+ 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참여자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한 판이 끝난다면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, 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출제자와 참여자의 역할을 바꾸는 식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Client 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프로그램은 출제가 아닌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, 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통신의 역할을 주로 담당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Server 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프로그램은 대부분의 기능을 구현해 놓은 상태로 각 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Client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로 맞는 상황의 정보를 제공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3027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DB2C4-D71A-4230-894E-068F6623F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코드 작동 확인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(1)</a:t>
            </a:r>
            <a:endParaRPr lang="ko-KR" altLang="en-US" sz="25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6CC5B6-B419-4A5B-A1E7-6666CB8FE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179" y="1575882"/>
            <a:ext cx="3740141" cy="48443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BE4079A-DD6F-477A-9D8C-EB8581B75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8055" y="1530717"/>
            <a:ext cx="2499766" cy="48540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FFD4CF-D31A-47CE-87EC-73E438510AEA}"/>
              </a:ext>
            </a:extLst>
          </p:cNvPr>
          <p:cNvSpPr txBox="1"/>
          <p:nvPr/>
        </p:nvSpPr>
        <p:spPr>
          <a:xfrm>
            <a:off x="2899758" y="6384794"/>
            <a:ext cx="1488981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플레이어 대기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22F210-7CBB-4746-8D8A-895D2622445C}"/>
              </a:ext>
            </a:extLst>
          </p:cNvPr>
          <p:cNvSpPr txBox="1"/>
          <p:nvPr/>
        </p:nvSpPr>
        <p:spPr>
          <a:xfrm>
            <a:off x="8423447" y="6420256"/>
            <a:ext cx="1488981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게임 시작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9960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DB2C4-D71A-4230-894E-068F6623F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코드 작동 확인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(2)</a:t>
            </a:r>
            <a:endParaRPr lang="ko-KR" altLang="en-US" sz="25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FFD4CF-D31A-47CE-87EC-73E438510AEA}"/>
              </a:ext>
            </a:extLst>
          </p:cNvPr>
          <p:cNvSpPr txBox="1"/>
          <p:nvPr/>
        </p:nvSpPr>
        <p:spPr>
          <a:xfrm>
            <a:off x="2160850" y="6409533"/>
            <a:ext cx="2673728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문제 </a:t>
            </a:r>
            <a:r>
              <a:rPr lang="ko-KR" altLang="en-US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출제시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_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클라이언트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22F210-7CBB-4746-8D8A-895D2622445C}"/>
              </a:ext>
            </a:extLst>
          </p:cNvPr>
          <p:cNvSpPr txBox="1"/>
          <p:nvPr/>
        </p:nvSpPr>
        <p:spPr>
          <a:xfrm>
            <a:off x="6367094" y="2640245"/>
            <a:ext cx="2227136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문제 </a:t>
            </a:r>
            <a:r>
              <a:rPr lang="ko-KR" altLang="en-US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출제시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_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서버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6E8502-74D3-4689-96A1-22C291C10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85" y="1790269"/>
            <a:ext cx="3454859" cy="46001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51BCB6C-4789-4EEF-AAAD-33A59DCDF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150" y="1796800"/>
            <a:ext cx="3629025" cy="7429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8494A62-20E1-4514-B34E-A2EC32D0F774}"/>
              </a:ext>
            </a:extLst>
          </p:cNvPr>
          <p:cNvSpPr/>
          <p:nvPr/>
        </p:nvSpPr>
        <p:spPr>
          <a:xfrm>
            <a:off x="5666150" y="2356931"/>
            <a:ext cx="638856" cy="1828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36CF32E-A11A-4ED9-8BE9-8B22EC69BC56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5225144" y="3956076"/>
            <a:ext cx="1942010" cy="1342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7ADF958-1674-4FAE-9B9E-7E2FE84039D0}"/>
              </a:ext>
            </a:extLst>
          </p:cNvPr>
          <p:cNvSpPr txBox="1"/>
          <p:nvPr/>
        </p:nvSpPr>
        <p:spPr>
          <a:xfrm>
            <a:off x="7265690" y="3707944"/>
            <a:ext cx="2960914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난수를 통한 문제  출제자 결정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B247CE5-1F1B-4D6C-91AC-B7757E90373C}"/>
              </a:ext>
            </a:extLst>
          </p:cNvPr>
          <p:cNvSpPr/>
          <p:nvPr/>
        </p:nvSpPr>
        <p:spPr>
          <a:xfrm>
            <a:off x="1750986" y="4800149"/>
            <a:ext cx="1018903" cy="1519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6C36857-3B74-4121-B616-2885ED9E9830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2913212" y="4952087"/>
            <a:ext cx="4352478" cy="1886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26141B1-3D9D-4064-B596-A9FD70F29497}"/>
              </a:ext>
            </a:extLst>
          </p:cNvPr>
          <p:cNvSpPr txBox="1"/>
          <p:nvPr/>
        </p:nvSpPr>
        <p:spPr>
          <a:xfrm>
            <a:off x="7265690" y="4696362"/>
            <a:ext cx="2960914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문제를 모두 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*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표시 하여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문자의 길이만 알 수 있도록 함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3643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DB2C4-D71A-4230-894E-068F6623F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코드 작동 확인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(3)</a:t>
            </a:r>
            <a:endParaRPr lang="ko-KR" altLang="en-US" sz="25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FFD4CF-D31A-47CE-87EC-73E438510AEA}"/>
              </a:ext>
            </a:extLst>
          </p:cNvPr>
          <p:cNvSpPr txBox="1"/>
          <p:nvPr/>
        </p:nvSpPr>
        <p:spPr>
          <a:xfrm>
            <a:off x="2310107" y="5476011"/>
            <a:ext cx="2673728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정답시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09D35B-8469-4A0F-BB9C-8E839DFC6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454" y="2455817"/>
            <a:ext cx="4535034" cy="28999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62A1B6A-A6EB-42ED-8EE0-435BC161C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812" y="2455817"/>
            <a:ext cx="4443380" cy="289995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68FFDFB-9E47-4D83-A56B-CD8A4FC13B65}"/>
              </a:ext>
            </a:extLst>
          </p:cNvPr>
          <p:cNvSpPr txBox="1"/>
          <p:nvPr/>
        </p:nvSpPr>
        <p:spPr>
          <a:xfrm>
            <a:off x="7403638" y="5448660"/>
            <a:ext cx="2673728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오답시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0B56DF0-60FA-4FAA-BA8D-582EFB3348D5}"/>
              </a:ext>
            </a:extLst>
          </p:cNvPr>
          <p:cNvSpPr/>
          <p:nvPr/>
        </p:nvSpPr>
        <p:spPr>
          <a:xfrm>
            <a:off x="1379454" y="4220565"/>
            <a:ext cx="638856" cy="1828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62F976D-5D42-44B7-87AB-FBB5B674C13B}"/>
              </a:ext>
            </a:extLst>
          </p:cNvPr>
          <p:cNvSpPr/>
          <p:nvPr/>
        </p:nvSpPr>
        <p:spPr>
          <a:xfrm>
            <a:off x="6441211" y="4220564"/>
            <a:ext cx="1474879" cy="1828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34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DB2C4-D71A-4230-894E-068F6623F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코드 작동 확인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(4)</a:t>
            </a:r>
            <a:endParaRPr lang="ko-KR" altLang="en-US" sz="25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FFD4CF-D31A-47CE-87EC-73E438510AEA}"/>
              </a:ext>
            </a:extLst>
          </p:cNvPr>
          <p:cNvSpPr txBox="1"/>
          <p:nvPr/>
        </p:nvSpPr>
        <p:spPr>
          <a:xfrm>
            <a:off x="2200994" y="4975454"/>
            <a:ext cx="2673728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정답 </a:t>
            </a:r>
            <a:r>
              <a:rPr lang="ko-KR" altLang="en-US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종료시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8FFDFB-9E47-4D83-A56B-CD8A4FC13B65}"/>
              </a:ext>
            </a:extLst>
          </p:cNvPr>
          <p:cNvSpPr txBox="1"/>
          <p:nvPr/>
        </p:nvSpPr>
        <p:spPr>
          <a:xfrm>
            <a:off x="7447181" y="4975454"/>
            <a:ext cx="2673728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오답 </a:t>
            </a:r>
            <a:r>
              <a:rPr lang="ko-KR" altLang="en-US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종료시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D1E8345-674B-418C-B4DE-B9D0B24FF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632" y="1856629"/>
            <a:ext cx="4532451" cy="293747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C6DA2E1-FD8B-494A-BB1D-800E1023C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384" y="1856629"/>
            <a:ext cx="4532451" cy="29417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631F00-7748-41DE-A2A9-1138BB0CCD95}"/>
              </a:ext>
            </a:extLst>
          </p:cNvPr>
          <p:cNvSpPr txBox="1"/>
          <p:nvPr/>
        </p:nvSpPr>
        <p:spPr>
          <a:xfrm>
            <a:off x="3829774" y="5929042"/>
            <a:ext cx="4532451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종료시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항상 출제와 플레이어가 바뀌도록 설정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99DEEA-A128-4EBD-8ECA-7C83F2250D96}"/>
              </a:ext>
            </a:extLst>
          </p:cNvPr>
          <p:cNvSpPr/>
          <p:nvPr/>
        </p:nvSpPr>
        <p:spPr>
          <a:xfrm>
            <a:off x="1212237" y="4298943"/>
            <a:ext cx="1330666" cy="4211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C51042F-FBF1-4D21-8620-231EAA1A9271}"/>
              </a:ext>
            </a:extLst>
          </p:cNvPr>
          <p:cNvSpPr/>
          <p:nvPr/>
        </p:nvSpPr>
        <p:spPr>
          <a:xfrm>
            <a:off x="6476046" y="4270887"/>
            <a:ext cx="1535839" cy="46437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59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DB2C4-D71A-4230-894E-068F6623F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코드 작동 확인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(5)</a:t>
            </a:r>
            <a:endParaRPr lang="ko-KR" altLang="en-US" sz="25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FFD4CF-D31A-47CE-87EC-73E438510AEA}"/>
              </a:ext>
            </a:extLst>
          </p:cNvPr>
          <p:cNvSpPr txBox="1"/>
          <p:nvPr/>
        </p:nvSpPr>
        <p:spPr>
          <a:xfrm>
            <a:off x="2310107" y="5476011"/>
            <a:ext cx="2673728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플레이어 </a:t>
            </a:r>
            <a:r>
              <a:rPr lang="ko-KR" altLang="en-US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종료시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8FFDFB-9E47-4D83-A56B-CD8A4FC13B65}"/>
              </a:ext>
            </a:extLst>
          </p:cNvPr>
          <p:cNvSpPr txBox="1"/>
          <p:nvPr/>
        </p:nvSpPr>
        <p:spPr>
          <a:xfrm>
            <a:off x="7403638" y="5448660"/>
            <a:ext cx="2673728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플레이어 재접속시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40D713-29ED-40E9-8A2F-AAE9B03B7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130" y="2020297"/>
            <a:ext cx="4807870" cy="31261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6193B48-E32B-498D-800E-95C58135E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866" y="2865800"/>
            <a:ext cx="2857500" cy="8477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31DACF0-2D8B-4E39-8E2E-294FF66BB1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7513" y="2556237"/>
            <a:ext cx="3529013" cy="231457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AEABDA-CE8B-4F4C-8BD0-557E6089BF7D}"/>
              </a:ext>
            </a:extLst>
          </p:cNvPr>
          <p:cNvSpPr/>
          <p:nvPr/>
        </p:nvSpPr>
        <p:spPr>
          <a:xfrm>
            <a:off x="3498803" y="3198252"/>
            <a:ext cx="1186407" cy="1458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5AC809F-EAAC-4B44-9731-364521A1292A}"/>
              </a:ext>
            </a:extLst>
          </p:cNvPr>
          <p:cNvSpPr/>
          <p:nvPr/>
        </p:nvSpPr>
        <p:spPr>
          <a:xfrm>
            <a:off x="1224778" y="4870812"/>
            <a:ext cx="943655" cy="2755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65A3491-7CBB-467C-A194-9F667CDC1AC6}"/>
              </a:ext>
            </a:extLst>
          </p:cNvPr>
          <p:cNvSpPr/>
          <p:nvPr/>
        </p:nvSpPr>
        <p:spPr>
          <a:xfrm>
            <a:off x="7187423" y="3037476"/>
            <a:ext cx="2857499" cy="5678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428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</TotalTime>
  <Words>309</Words>
  <Application>Microsoft Office PowerPoint</Application>
  <PresentationFormat>와이드스크린</PresentationFormat>
  <Paragraphs>51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Tmon몬소리 Black</vt:lpstr>
      <vt:lpstr>맑은 고딕</vt:lpstr>
      <vt:lpstr>넥슨Lv2고딕 Bold</vt:lpstr>
      <vt:lpstr>DX시인과나</vt:lpstr>
      <vt:lpstr>Arial</vt:lpstr>
      <vt:lpstr>넥슨Lv2고딕 Light</vt:lpstr>
      <vt:lpstr>Office 테마</vt:lpstr>
      <vt:lpstr>시스템 프로그래밍  기말  팀 프로젝트</vt:lpstr>
      <vt:lpstr>주제 소개</vt:lpstr>
      <vt:lpstr>조원 역할</vt:lpstr>
      <vt:lpstr>코드 작동 원리</vt:lpstr>
      <vt:lpstr>코드 작동 확인(1)</vt:lpstr>
      <vt:lpstr>코드 작동 확인(2)</vt:lpstr>
      <vt:lpstr>코드 작동 확인(3)</vt:lpstr>
      <vt:lpstr>코드 작동 확인(4)</vt:lpstr>
      <vt:lpstr>코드 작동 확인(5)</vt:lpstr>
      <vt:lpstr>아쉬웠던 점/좋았던 점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PearsonLee data</dc:title>
  <dc:creator>Kim Kyungseo</dc:creator>
  <cp:lastModifiedBy>어형규</cp:lastModifiedBy>
  <cp:revision>46</cp:revision>
  <dcterms:created xsi:type="dcterms:W3CDTF">2020-11-19T11:26:51Z</dcterms:created>
  <dcterms:modified xsi:type="dcterms:W3CDTF">2020-12-09T09:59:19Z</dcterms:modified>
</cp:coreProperties>
</file>