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4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0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4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7F06-0A72-4E8A-8A2E-C1E85BE8D4FA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ABA5-C746-443B-88BF-B7072DD6B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8388" y="2967335"/>
            <a:ext cx="1078040" cy="107164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Butt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5400" b="0" cap="none" spc="0" dirty="0" smtClean="0">
                <a:ln w="0"/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edding</a:t>
            </a:r>
            <a:endParaRPr lang="en-US" sz="5400" b="0" cap="none" spc="0" dirty="0" smtClean="0">
              <a:ln w="0"/>
              <a:solidFill>
                <a:srgbClr val="FFFF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dirty="0">
              <a:ln w="0"/>
              <a:solidFill>
                <a:srgbClr val="FFFF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 err="1" smtClean="0">
                <a:ln w="0"/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</a:t>
            </a:r>
            <a:r>
              <a:rPr lang="en-US" sz="54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5400" dirty="0" err="1" smtClean="0">
                <a:ln w="0"/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FFFF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3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8388" y="2967336"/>
            <a:ext cx="542069" cy="5223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edding</a:t>
            </a:r>
          </a:p>
          <a:p>
            <a:pPr algn="ctr"/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54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</a:t>
            </a:r>
            <a:r>
              <a:rPr lang="en-US" sz="5400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54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Robert Gordon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 FERGUSON (0006664)</dc:creator>
  <cp:lastModifiedBy>NICOL FERGUSON (0006664)</cp:lastModifiedBy>
  <cp:revision>7</cp:revision>
  <dcterms:created xsi:type="dcterms:W3CDTF">2019-02-17T15:37:49Z</dcterms:created>
  <dcterms:modified xsi:type="dcterms:W3CDTF">2019-02-18T10:16:05Z</dcterms:modified>
</cp:coreProperties>
</file>