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F8D08-8F44-B2E1-728D-42B9BDF0F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514211">
            <a:off x="1643814" y="921837"/>
            <a:ext cx="10066923" cy="2387600"/>
          </a:xfrm>
        </p:spPr>
        <p:txBody>
          <a:bodyPr/>
          <a:lstStyle/>
          <a:p>
            <a:r>
              <a:rPr lang="pt-BR" b="1" u="sng" dirty="0">
                <a:latin typeface="Arial" panose="020B0604020202020204" pitchFamily="34" charset="0"/>
                <a:cs typeface="Arial" panose="020B0604020202020204" pitchFamily="34" charset="0"/>
              </a:rPr>
              <a:t>Pontes e sistemas de redes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689D2A-B767-17C6-4E8F-07618C08D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7182" y="6465554"/>
            <a:ext cx="8791575" cy="1655762"/>
          </a:xfrm>
        </p:spPr>
        <p:txBody>
          <a:bodyPr/>
          <a:lstStyle/>
          <a:p>
            <a:r>
              <a:rPr lang="pt-BR" dirty="0"/>
              <a:t>GRUPO: Kaua, Davi, Mateus h, </a:t>
            </a:r>
            <a:r>
              <a:rPr lang="pt-BR" dirty="0" err="1"/>
              <a:t>flavio</a:t>
            </a:r>
            <a:r>
              <a:rPr lang="pt-BR" dirty="0"/>
              <a:t>, </a:t>
            </a:r>
            <a:r>
              <a:rPr lang="pt-BR" dirty="0" err="1"/>
              <a:t>maycon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599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119C0-6B74-96E6-1BBB-FF453919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Funções principais de uma ponte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68679A-6749-37D9-AA07-187E6DBE5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9776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Segmentação da rede: Reduz o tráfego desnecessário, permitindo que dados sejam enviados apenas para o segmento de rede onde o dispositivo de destino está localizado.</a:t>
            </a:r>
          </a:p>
        </p:txBody>
      </p:sp>
    </p:spTree>
    <p:extLst>
      <p:ext uri="{BB962C8B-B14F-4D97-AF65-F5344CB8AC3E}">
        <p14:creationId xmlns:p14="http://schemas.microsoft.com/office/powerpoint/2010/main" val="226169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4CAD6E-F8E3-46F2-E041-5170AA164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29760"/>
            <a:ext cx="9905999" cy="35417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Filtragem de quadros: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A ponte examina o endereço MAC de origem e de destino dos quadros de dados e decide se deve encaminhá-los ou bloqueá-los.</a:t>
            </a:r>
          </a:p>
          <a:p>
            <a:pPr marL="0" indent="0" algn="just">
              <a:buNone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Aprendizado de endereços MAC: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Ela mantém uma tabela com os endereços MAC dos dispositivos conectados a cada porta, aprendendo dinamicamente onde cada dispositivo está.</a:t>
            </a:r>
          </a:p>
        </p:txBody>
      </p:sp>
    </p:spTree>
    <p:extLst>
      <p:ext uri="{BB962C8B-B14F-4D97-AF65-F5344CB8AC3E}">
        <p14:creationId xmlns:p14="http://schemas.microsoft.com/office/powerpoint/2010/main" val="428979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A130D5-DC79-F8AE-FB49-AC82C481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34" y="60157"/>
            <a:ext cx="10208377" cy="3296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Exemplo prático: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 você tem dois escritórios separados fisicamente, cada um com sua rede local, uma ponte pode ser usada para conectá-los, permitindo que os computadores de um lado comuniquem-se com os do outro, sem enviar todo o tráfego para todos os lados da rede.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Hoje em dia, a função de ponte é geralmente integrada aos switches, que são dispositivos mais modernos e eficientes.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682729-FA27-5768-7ADF-43D06BF8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221" y="3617495"/>
            <a:ext cx="5630780" cy="32966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AD3A422-E55E-BD9D-96CE-03A91B68A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34" y="3617495"/>
            <a:ext cx="5710987" cy="324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3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588923-B7B7-0FDA-032A-0E0F107E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13347"/>
            <a:ext cx="9905999" cy="5438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Utilizanda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também nas seguintes situações:</a:t>
            </a:r>
          </a:p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Redes Domésticas com Compartilhamento de Conexão Alguns sistemas operacionais (como Windows ou Linux) permitem criar uma ponte de rede entre duas interfaces, por exemplo, conectando um computador a uma rede Wi-Fi e compartilhando essa conexão via cabo Ethernet com outro dispositivo.</a:t>
            </a:r>
          </a:p>
          <a:p>
            <a:pPr marL="0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Interligação de Redes Diferentes</a:t>
            </a:r>
          </a:p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ambientes industriais ou corporativos onde redes legadas (mais antigas) precisam ser integradas a redes modernas, pontes podem ser usadas para essa interligação.</a:t>
            </a:r>
          </a:p>
        </p:txBody>
      </p:sp>
    </p:spTree>
    <p:extLst>
      <p:ext uri="{BB962C8B-B14F-4D97-AF65-F5344CB8AC3E}">
        <p14:creationId xmlns:p14="http://schemas.microsoft.com/office/powerpoint/2010/main" val="213236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9CF2F-7242-1E53-BA60-D101A2A9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76" y="5928455"/>
            <a:ext cx="9905998" cy="1478570"/>
          </a:xfrm>
        </p:spPr>
        <p:txBody>
          <a:bodyPr/>
          <a:lstStyle/>
          <a:p>
            <a:r>
              <a:rPr lang="pt-BR" dirty="0"/>
              <a:t>OBRIGADO PELA ATENÇAO !!!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135C271-F2F8-C0E7-31E4-2551BC1AF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265" y="1130968"/>
            <a:ext cx="5313622" cy="4363452"/>
          </a:xfrm>
        </p:spPr>
      </p:pic>
    </p:spTree>
    <p:extLst>
      <p:ext uri="{BB962C8B-B14F-4D97-AF65-F5344CB8AC3E}">
        <p14:creationId xmlns:p14="http://schemas.microsoft.com/office/powerpoint/2010/main" val="26109515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14</TotalTime>
  <Words>265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Pontes e sistemas de redes</vt:lpstr>
      <vt:lpstr>Funções principais de uma ponte:</vt:lpstr>
      <vt:lpstr>Apresentação do PowerPoint</vt:lpstr>
      <vt:lpstr>Apresentação do PowerPoint</vt:lpstr>
      <vt:lpstr>Apresentação do PowerPoint</vt:lpstr>
      <vt:lpstr>OBRIGADO PELA ATENÇAO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Pontes e sistemas de redes</dc:title>
  <dc:creator>Kaua Ferreira</dc:creator>
  <cp:lastModifiedBy>Kaua Ferreira</cp:lastModifiedBy>
  <cp:revision>2</cp:revision>
  <dcterms:created xsi:type="dcterms:W3CDTF">2025-05-23T13:08:27Z</dcterms:created>
  <dcterms:modified xsi:type="dcterms:W3CDTF">2025-05-28T00:03:58Z</dcterms:modified>
</cp:coreProperties>
</file>