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85" autoAdjust="0"/>
  </p:normalViewPr>
  <p:slideViewPr>
    <p:cSldViewPr>
      <p:cViewPr>
        <p:scale>
          <a:sx n="80" d="100"/>
          <a:sy n="80" d="100"/>
        </p:scale>
        <p:origin x="-167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2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7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24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5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8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37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14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1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92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E61B-50C2-4451-B679-11B7DF8F48C8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3860-356D-4C98-8AD1-65399F9621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52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al a diferença entre hub, switch e roteado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24" y="1924670"/>
            <a:ext cx="7344816" cy="4131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2" name="Picture 4" descr="Hub USB: veja seis modelos para comprar no Brasil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62" y="-91554"/>
            <a:ext cx="4560837" cy="2016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043608" y="40466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atin typeface="Algerian" pitchFamily="82" charset="0"/>
              </a:rPr>
              <a:t> </a:t>
            </a:r>
            <a:r>
              <a:rPr lang="pt-BR" sz="8000" dirty="0" smtClean="0">
                <a:solidFill>
                  <a:schemeClr val="bg1"/>
                </a:solidFill>
                <a:latin typeface="Algerian" pitchFamily="82" charset="0"/>
              </a:rPr>
              <a:t>HUBS</a:t>
            </a:r>
            <a:endParaRPr lang="pt-BR" sz="80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11760" y="245614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O que é um HUB?</a:t>
            </a:r>
          </a:p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1070388"/>
            <a:ext cx="70567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Definição: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Um </a:t>
            </a:r>
            <a:r>
              <a:rPr lang="pt-BR" sz="2400" b="1" dirty="0">
                <a:solidFill>
                  <a:schemeClr val="bg1"/>
                </a:solidFill>
              </a:rPr>
              <a:t>HUB</a:t>
            </a:r>
            <a:r>
              <a:rPr lang="pt-BR" sz="2400" dirty="0">
                <a:solidFill>
                  <a:schemeClr val="bg1"/>
                </a:solidFill>
              </a:rPr>
              <a:t> é um dispositivo ou ponto central de conexão utilizado para interligar vários equipamentos em uma rede.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Origem do termo: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Vem do inglês “hub”, que significa “ponto central” ou “núcleo”.</a:t>
            </a:r>
          </a:p>
          <a:p>
            <a:r>
              <a:rPr lang="pt-BR" sz="2400" dirty="0">
                <a:solidFill>
                  <a:schemeClr val="bg1"/>
                </a:solidFill>
              </a:rPr>
              <a:t>Na tecnologia, refere-se a dispositivos de rede, mas o termo também é usado em outros contextos como negócios, inovação e logística.</a:t>
            </a:r>
          </a:p>
          <a:p>
            <a:endParaRPr lang="pt-BR" dirty="0"/>
          </a:p>
        </p:txBody>
      </p:sp>
      <p:pic>
        <p:nvPicPr>
          <p:cNvPr id="1026" name="Picture 2" descr="Hub Usb 3.0, Vienon Hub De 4 Portas USB, Divisor Usb Expansor Para Laptop, Xbox, Pen Drive, HDD, Console, Impressora, Câmera, Teclado, Mou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3500" y1="53715" x2="93500" y2="53715"/>
                        <a14:foregroundMark x1="98125" y1="51780" x2="98125" y2="517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57702"/>
            <a:ext cx="3076161" cy="248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6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Tipos de HUB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0889" y="160706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1. HUB de Rede (Tecnologia):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Dispositivo que conecta computadores em uma rede local (LAN).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Reenvia dados para todos os dispositivos conectados.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2. HUB de Inovação (Empresas):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Espaço colaborativo para startups, empresas e profissionais.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Foco em inovação, empreendedorismo e networking.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3. HUB Logístico: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Centro de distribuição de cargas e mercadorias.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Facilita a movimentação de produtos para diferentes destinos.</a:t>
            </a:r>
          </a:p>
          <a:p>
            <a:endParaRPr lang="pt-BR" dirty="0"/>
          </a:p>
        </p:txBody>
      </p:sp>
      <p:pic>
        <p:nvPicPr>
          <p:cNvPr id="2050" name="Picture 2" descr="HUB USB 3.0 GV 4 Portas HUB.458 - Cavuca: Cavucou... Achou... Comprou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0" y="75510"/>
            <a:ext cx="1923647" cy="168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Um olhar mais atento no hub, switch e roteador - notícias - Focc Technology  Co., Lt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Um olhar mais atento no hub, switch e roteador - notícias - Focc Technology  Co., Ltd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9748" r="899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6672"/>
            <a:ext cx="230425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ub USB-C: 7 modelos para conectar múltiplos dispositivo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89" y="5373216"/>
            <a:ext cx="217427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Hub USB 5 Portas 3.0 Streamplify Deck 5 Preto RGB - Streamplif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2" descr="Hub USB 5 Portas 3.0 Streamplify Deck 5 Preto RGB - Streamplif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4" descr="Hub USB 5 Portas 3.0 Streamplify Deck 5 Preto RGB - Streamplif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0737"/>
            <a:ext cx="2232248" cy="192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714" b="86143" l="500" r="69429">
                        <a14:backgroundMark x1="49786" y1="53429" x2="57429" y2="52857"/>
                        <a14:backgroundMark x1="64500" y1="56714" x2="68357" y2="64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5634" b="19792"/>
          <a:stretch/>
        </p:blipFill>
        <p:spPr bwMode="auto">
          <a:xfrm>
            <a:off x="3563888" y="5473124"/>
            <a:ext cx="2521665" cy="102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8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59256"/>
            <a:ext cx="7930781" cy="4562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Como funciona: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Dispositivo físico com várias portas Ethernet.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Quando recebe dados, os retransmite para todos os dispositivos conectados.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Características: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Não diferencia destinatários.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Baixo custo, mas menos eficiente que switches e roteadores.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Pouco usado atualmente, sendo substituído por tecnologias mais inteligentes.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404664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HUB de Rede (Tecnologia)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endParaRPr lang="pt-BR" sz="3200" dirty="0"/>
          </a:p>
        </p:txBody>
      </p:sp>
      <p:sp>
        <p:nvSpPr>
          <p:cNvPr id="2" name="AutoShape 2" descr="Hubs ou Switches - Qual a diferença entre hub e swit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684" r="76053">
                        <a14:foregroundMark x1="56754" y1="43077" x2="49386" y2="35077"/>
                        <a14:foregroundMark x1="61316" y1="76923" x2="62982" y2="69231"/>
                        <a14:foregroundMark x1="54211" y1="66769" x2="43772" y2="55077"/>
                        <a14:foregroundMark x1="48860" y1="45538" x2="40789" y2="30769"/>
                        <a14:foregroundMark x1="40263" y1="29538" x2="48158" y2="24308"/>
                        <a14:foregroundMark x1="39737" y1="30769" x2="34649" y2="26769"/>
                        <a14:foregroundMark x1="32982" y1="24923" x2="31316" y2="28000"/>
                        <a14:foregroundMark x1="31316" y1="28000" x2="34825" y2="16000"/>
                        <a14:foregroundMark x1="32281" y1="21846" x2="29825" y2="20308"/>
                        <a14:foregroundMark x1="28947" y1="20308" x2="28070" y2="38462"/>
                        <a14:foregroundMark x1="27895" y1="46769" x2="28421" y2="50769"/>
                        <a14:foregroundMark x1="30965" y1="62769" x2="37719" y2="64615"/>
                        <a14:foregroundMark x1="41930" y1="76308" x2="49649" y2="83385"/>
                        <a14:foregroundMark x1="69561" y1="70462" x2="70263" y2="65846"/>
                        <a14:foregroundMark x1="32018" y1="60923" x2="28421" y2="55692"/>
                        <a14:backgroundMark x1="39211" y1="7692" x2="50175" y2="8308"/>
                        <a14:backgroundMark x1="33684" y1="5846" x2="38421" y2="6462"/>
                        <a14:backgroundMark x1="53772" y1="5231" x2="59123" y2="5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91" r="23664"/>
          <a:stretch/>
        </p:blipFill>
        <p:spPr bwMode="auto">
          <a:xfrm>
            <a:off x="6228184" y="404664"/>
            <a:ext cx="3693226" cy="200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0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2"/>
            <a:ext cx="7256984" cy="108012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Desvantagem do uso de HUBs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87" y="134076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 hub apresenta como principal desvantagem o fato de não ser inteligente na transmissão de dados. Ele envia todas as informações recebidas para todas as portas, sem verificar qual dispositivo é o destinatário correto. Isso gera muito tráfego desnecessário na rede, aumenta as chances de colisões de dados e reduz o desempenho geral, especialmente em redes com muitos dispositivos. Além disso, como todos os dispositivos recebem os mesmos dados, mesmo que não sejam os destinatários, há uma preocupação com a segurança, já que qualquer um pode interceptar as informações. Esses fatores tornam o hub ineficiente e ultrapassado em comparação com dispositivos como o switch, que realiza essa comunicação de forma mais eficiente e segura.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5500" y1="40833" x2="20333" y2="39833"/>
                        <a14:foregroundMark x1="57000" y1="39333" x2="79000" y2="4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3" y="-315416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48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Vantagens do uso de HUBs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263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bg1"/>
                </a:solidFill>
              </a:rPr>
              <a:t>Na tecnologia: Fácil</a:t>
            </a:r>
            <a:r>
              <a:rPr lang="pt-BR" sz="2800" dirty="0" smtClean="0">
                <a:solidFill>
                  <a:schemeClr val="bg1"/>
                </a:solidFill>
              </a:rPr>
              <a:t> instalação Custo reduzido para pequenas redes</a:t>
            </a: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bg1"/>
                </a:solidFill>
              </a:rPr>
              <a:t>Nos negócios: Incentiva</a:t>
            </a:r>
            <a:r>
              <a:rPr lang="pt-BR" sz="2800" dirty="0" smtClean="0">
                <a:solidFill>
                  <a:schemeClr val="bg1"/>
                </a:solidFill>
              </a:rPr>
              <a:t> a inovação aberta Criação de ecossistemas colaborativos Redução de custos operacionais </a:t>
            </a:r>
            <a:r>
              <a:rPr lang="pt-BR" sz="2800" dirty="0" smtClean="0">
                <a:solidFill>
                  <a:schemeClr val="bg1"/>
                </a:solidFill>
              </a:rPr>
              <a:t>compartilhados</a:t>
            </a:r>
            <a:endParaRPr lang="pt-BR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800" b="1" dirty="0" smtClean="0">
                <a:solidFill>
                  <a:schemeClr val="bg1"/>
                </a:solidFill>
              </a:rPr>
              <a:t>Na logística: Otimização</a:t>
            </a:r>
            <a:r>
              <a:rPr lang="pt-BR" sz="2800" dirty="0" smtClean="0">
                <a:solidFill>
                  <a:schemeClr val="bg1"/>
                </a:solidFill>
              </a:rPr>
              <a:t> de rotas de distribuição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bg1"/>
                </a:solidFill>
              </a:rPr>
              <a:t>Redução de tempo e custos no transporte</a:t>
            </a:r>
          </a:p>
          <a:p>
            <a:endParaRPr lang="pt-BR" dirty="0"/>
          </a:p>
        </p:txBody>
      </p:sp>
      <p:pic>
        <p:nvPicPr>
          <p:cNvPr id="5122" name="Picture 2" descr="Rosto Feliz Imagens – Download Grátis no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1757" y1="61081" x2="78649" y2="70811"/>
                        <a14:foregroundMark x1="57838" y1="51351" x2="44459" y2="58649"/>
                        <a14:foregroundMark x1="35811" y1="58649" x2="26757" y2="65405"/>
                        <a14:foregroundMark x1="28514" y1="56757" x2="76216" y2="59865"/>
                        <a14:foregroundMark x1="76757" y1="57432" x2="77432" y2="50676"/>
                        <a14:foregroundMark x1="78649" y1="50135" x2="40811" y2="74459"/>
                        <a14:foregroundMark x1="34595" y1="72703" x2="62703" y2="70270"/>
                        <a14:foregroundMark x1="53514" y1="62973" x2="52973" y2="55541"/>
                        <a14:foregroundMark x1="44459" y1="59865" x2="39595" y2="66622"/>
                        <a14:foregroundMark x1="49865" y1="62973" x2="49865" y2="62973"/>
                        <a14:foregroundMark x1="20000" y1="55541" x2="30405" y2="53108"/>
                        <a14:foregroundMark x1="29730" y1="46486" x2="49324" y2="64730"/>
                        <a14:foregroundMark x1="51757" y1="64730" x2="73108" y2="59189"/>
                        <a14:foregroundMark x1="73784" y1="57432" x2="73784" y2="64730"/>
                        <a14:foregroundMark x1="73784" y1="64730" x2="48649" y2="66622"/>
                        <a14:foregroundMark x1="29730" y1="65405" x2="22973" y2="59865"/>
                        <a14:foregroundMark x1="34595" y1="31216" x2="30946" y2="15270"/>
                        <a14:foregroundMark x1="60946" y1="26216" x2="67027" y2="35405"/>
                        <a14:foregroundMark x1="67027" y1="35405" x2="62162" y2="26216"/>
                        <a14:foregroundMark x1="54189" y1="28108" x2="61486" y2="28649"/>
                        <a14:foregroundMark x1="73108" y1="56216" x2="81081" y2="48919"/>
                        <a14:foregroundMark x1="81081" y1="48919" x2="66351" y2="67162"/>
                        <a14:foregroundMark x1="73108" y1="62973" x2="73784" y2="65405"/>
                        <a14:foregroundMark x1="73784" y1="64730" x2="73108" y2="69054"/>
                        <a14:foregroundMark x1="36486" y1="67838" x2="49324" y2="58649"/>
                        <a14:foregroundMark x1="49324" y1="58649" x2="37027" y2="61757"/>
                        <a14:backgroundMark x1="21216" y1="61757" x2="82297" y2="65405"/>
                        <a14:backgroundMark x1="56081" y1="49459" x2="50541" y2="61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24894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7669"/>
            <a:ext cx="5706271" cy="651600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-28703" y="18428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Fim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948264" y="1628800"/>
            <a:ext cx="201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Otavio</a:t>
            </a:r>
          </a:p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Fabrício</a:t>
            </a:r>
          </a:p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Marcos</a:t>
            </a:r>
          </a:p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Mateus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3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326</Words>
  <Application>Microsoft Office PowerPoint</Application>
  <PresentationFormat>Apresentação na tela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Tipos de HUB </vt:lpstr>
      <vt:lpstr>Apresentação do PowerPoint</vt:lpstr>
      <vt:lpstr>Desvantagem do uso de HUBs</vt:lpstr>
      <vt:lpstr>Vantagens do uso de HUBs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SEEMG</dc:creator>
  <cp:lastModifiedBy>Usuário do Windows</cp:lastModifiedBy>
  <cp:revision>13</cp:revision>
  <dcterms:created xsi:type="dcterms:W3CDTF">2025-05-20T17:25:35Z</dcterms:created>
  <dcterms:modified xsi:type="dcterms:W3CDTF">2025-06-04T17:41:40Z</dcterms:modified>
</cp:coreProperties>
</file>