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A530B34-AF49-47B1-B859-2863F4B67A95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43BA93-A255-46DC-B655-7F50EB2AE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34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0B34-AF49-47B1-B859-2863F4B67A95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BA93-A255-46DC-B655-7F50EB2AE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31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A530B34-AF49-47B1-B859-2863F4B67A95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43BA93-A255-46DC-B655-7F50EB2AE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68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0B34-AF49-47B1-B859-2863F4B67A95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343BA93-A255-46DC-B655-7F50EB2AE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52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A530B34-AF49-47B1-B859-2863F4B67A95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43BA93-A255-46DC-B655-7F50EB2AE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96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0B34-AF49-47B1-B859-2863F4B67A95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BA93-A255-46DC-B655-7F50EB2AE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88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0B34-AF49-47B1-B859-2863F4B67A95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BA93-A255-46DC-B655-7F50EB2AE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59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0B34-AF49-47B1-B859-2863F4B67A95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BA93-A255-46DC-B655-7F50EB2AE60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3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0B34-AF49-47B1-B859-2863F4B67A95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BA93-A255-46DC-B655-7F50EB2AE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63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A530B34-AF49-47B1-B859-2863F4B67A95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43BA93-A255-46DC-B655-7F50EB2AE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67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0B34-AF49-47B1-B859-2863F4B67A95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BA93-A255-46DC-B655-7F50EB2AE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97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A530B34-AF49-47B1-B859-2863F4B67A95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343BA93-A255-46DC-B655-7F50EB2AE60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645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cann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CCF5E-522F-4DFC-A04A-A91763097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Resumo - Camada de aplicação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8BEC29-6944-45DC-8201-B6D27EC72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790" y="3721167"/>
            <a:ext cx="10993546" cy="1756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- O que é ?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- para que serve ?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- principais protocolos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- o que é e como funciona o DNS? dê um exemplo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- o que é e como funciona o servidor de nomes? dê um exemplo.</a:t>
            </a:r>
          </a:p>
        </p:txBody>
      </p:sp>
    </p:spTree>
    <p:extLst>
      <p:ext uri="{BB962C8B-B14F-4D97-AF65-F5344CB8AC3E}">
        <p14:creationId xmlns:p14="http://schemas.microsoft.com/office/powerpoint/2010/main" val="178816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CC7D1-613E-46F7-B83C-B6714BF8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e para que serve?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B556BC-6B16-40C3-B072-871AFE027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9352" y="2260395"/>
            <a:ext cx="6701456" cy="3678303"/>
          </a:xfrm>
        </p:spPr>
        <p:txBody>
          <a:bodyPr/>
          <a:lstStyle/>
          <a:p>
            <a:r>
              <a:rPr lang="pt-BR" dirty="0"/>
              <a:t>A aplicação é uma camada presente no modelo OSI e TCP/IP.</a:t>
            </a:r>
          </a:p>
          <a:p>
            <a:r>
              <a:rPr lang="pt-BR" dirty="0"/>
              <a:t>Possibilita acesso aos recursos de rede.</a:t>
            </a:r>
          </a:p>
          <a:p>
            <a:r>
              <a:rPr lang="pt-BR" dirty="0"/>
              <a:t>É	responsável por fornecer serviços ao usuário final.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6118998-983C-4891-A21C-E872FDBC7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245"/>
          <a:stretch/>
        </p:blipFill>
        <p:spPr>
          <a:xfrm>
            <a:off x="581192" y="2866108"/>
            <a:ext cx="3582695" cy="290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8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669D8-7607-4153-9492-4F060BDA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protocolos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1DFB10-94AE-41A6-9544-A0D3E1C3F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 (Hypertext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) - Responsável pela transferência de dados na Internet, criando as bases necessárias para a conexão entre um cliente e um servidor.</a:t>
            </a:r>
          </a:p>
          <a:p>
            <a:endParaRPr lang="pt-BR" dirty="0"/>
          </a:p>
          <a:p>
            <a:r>
              <a:rPr lang="pt-BR" dirty="0"/>
              <a:t>DNS (Domain </a:t>
            </a:r>
            <a:r>
              <a:rPr lang="pt-BR" dirty="0" err="1"/>
              <a:t>Name</a:t>
            </a:r>
            <a:r>
              <a:rPr lang="pt-BR" dirty="0"/>
              <a:t> System).</a:t>
            </a:r>
          </a:p>
        </p:txBody>
      </p:sp>
    </p:spTree>
    <p:extLst>
      <p:ext uri="{BB962C8B-B14F-4D97-AF65-F5344CB8AC3E}">
        <p14:creationId xmlns:p14="http://schemas.microsoft.com/office/powerpoint/2010/main" val="164125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3DB79-D8A7-41BD-8879-18EBA548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e como funciona o </a:t>
            </a:r>
            <a:r>
              <a:rPr lang="pt-BR" dirty="0" err="1"/>
              <a:t>dns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E9FDC7-BF55-4625-8345-1748A0EAD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45" y="1463742"/>
            <a:ext cx="11226109" cy="3678303"/>
          </a:xfrm>
        </p:spPr>
        <p:txBody>
          <a:bodyPr/>
          <a:lstStyle/>
          <a:p>
            <a:r>
              <a:rPr lang="pt-BR" dirty="0"/>
              <a:t>O DNS é um protocolo que funciona a partir de um sistema de hierarquia (espaço de nomes) baseado em domínio.</a:t>
            </a:r>
          </a:p>
          <a:p>
            <a:r>
              <a:rPr lang="pt-BR" dirty="0"/>
              <a:t>Ele é responsável por traduzir o nome do site para seu respectivo endereço IP</a:t>
            </a:r>
          </a:p>
          <a:p>
            <a:r>
              <a:rPr lang="pt-BR" dirty="0"/>
              <a:t>Exemplo: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9136DA-C233-4B7A-A897-9F08B81FE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45" y="4249577"/>
            <a:ext cx="4057950" cy="208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4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193BE-2B1D-4068-A2AC-1852971F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e como funciona um servidor de nomes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120774-0601-4373-A274-663F3DC4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746" y="2366926"/>
            <a:ext cx="6316758" cy="3678303"/>
          </a:xfrm>
        </p:spPr>
        <p:txBody>
          <a:bodyPr/>
          <a:lstStyle/>
          <a:p>
            <a:r>
              <a:rPr lang="pt-BR" dirty="0"/>
              <a:t>Cada servidor na Internet possui um endereço IP único, portanto, cada domínio é direcionado para um IP específico.</a:t>
            </a:r>
          </a:p>
          <a:p>
            <a:r>
              <a:rPr lang="pt-BR" dirty="0"/>
              <a:t>A organização responsável por gerenciar nomes de domínios e endereços IP em todo mundo é o </a:t>
            </a:r>
            <a:r>
              <a:rPr lang="pt-BR" u="sng" dirty="0">
                <a:hlinkClick r:id="rId2"/>
              </a:rPr>
              <a:t>ICANN</a:t>
            </a:r>
            <a:r>
              <a:rPr lang="pt-BR" dirty="0"/>
              <a:t> (acrônimo em inglês para Corporação da Internet para Atribuição de Nomes e Números).</a:t>
            </a:r>
          </a:p>
          <a:p>
            <a:r>
              <a:rPr lang="pt-BR" dirty="0"/>
              <a:t>Os nomes de domínios são formados através de uma hierarquia. Exemplo: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1A98D3-7035-4406-A49B-7FBFB99C2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943" y="2695672"/>
            <a:ext cx="33337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347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Dividendo</Template>
  <TotalTime>26</TotalTime>
  <Words>254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 2</vt:lpstr>
      <vt:lpstr>Dividendo</vt:lpstr>
      <vt:lpstr>Resumo - Camada de aplicação</vt:lpstr>
      <vt:lpstr>O que é e para que serve?</vt:lpstr>
      <vt:lpstr>Principais protocolos</vt:lpstr>
      <vt:lpstr>O que é e como funciona o dns</vt:lpstr>
      <vt:lpstr>O que é e como funciona um servidor de nomes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Resumo - Camada de aplicação</dc:title>
  <dc:creator>MARIA EDUARDA ALCAIDE</dc:creator>
  <cp:lastModifiedBy>MARIA EDUARDA ALCAIDE</cp:lastModifiedBy>
  <cp:revision>4</cp:revision>
  <dcterms:created xsi:type="dcterms:W3CDTF">2023-05-15T17:17:01Z</dcterms:created>
  <dcterms:modified xsi:type="dcterms:W3CDTF">2023-05-15T17:43:17Z</dcterms:modified>
</cp:coreProperties>
</file>