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98B4-8DB2-4BD0-BE81-0E9BC1EA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78AC9-DCFC-4446-ABDC-B4425AC6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9D621-E910-4824-BC7C-C91DE589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E6D7F-F5FD-4F2E-AEDC-080BB3A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08781-BAF5-445E-A39A-EB6725BF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7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258E0-C1C5-4B51-B01B-511B81E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D205EA-DCEC-4FC1-AEF5-AAAD2BA4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1648C-5EC0-4578-9B42-A6521CA6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18E62-1446-4BB7-A2F8-E075B377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348A1-A503-4E39-96BB-626A3185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3329E4-7DDC-4756-864B-51CB66D95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66F960-140D-4EF5-93E3-8CE6BB07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192CF-1763-4A60-995C-A4AAADE9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C297D-FA8D-4749-A47D-D64D09F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8D43F-ED21-4B65-A2AC-8F8E7653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2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0942-8DA1-47AA-AC02-BA089529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8DD26-B27C-4C8F-A135-4561D3E5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ACAE2-2682-48AB-AB53-6B140C78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79A8B-991E-4C10-ACB0-AC528861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1C426-64EC-4F80-B6C1-116804A0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80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D32E1-5B01-40C6-B9BE-D618C692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E655E-BF91-40C8-8868-ABA37045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E0C7C-7921-4A76-BE63-EEF937B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04552-98BA-4C93-8759-98B63CF1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1BE01-B92F-416B-9D49-5D3C6273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07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6549-D882-4901-89B5-155402B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2C9DB-8069-4CBC-816B-BA2E85693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4BD012-5A2A-4DC8-B919-AF3BFCF1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FD3573-3516-4690-B12D-0D41B9A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A3732E-6F01-436E-98FE-8A11732C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4AAF3-748A-4CD9-9466-4FBBFC92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78121-2CF1-409C-A8EA-75FA405B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653B0-78B7-43FC-83D6-C147D873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AC9EB-42B6-46E7-A5C1-D8105B55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F0183C-6BF4-4CA6-A213-F184C5990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BBD1FD-7DFD-49C4-9E38-9F6636BC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9D00DF-6294-414E-BDD2-62BCCB5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711063-6109-4D8C-9150-F03ABD84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5C3DD3-B2B4-47B0-964A-2EBBFA3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9BB6D-37C0-4528-95A8-C85CDF2D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82AA6D-9784-40DE-8EAE-34FAF1D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C1301A-F6BF-4F31-8FD4-1FE27C2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9E57CA-FF07-454A-B145-3F0E7E9C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ADD7F5-4270-4662-9513-A8BA229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78B2AC-3EBB-49BB-9070-3B2662E9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113F0A-F498-4D68-AE98-6C1669C3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0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326BC-B845-4C2A-B847-3081899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DFB4C-55F2-447F-B7D2-E20A0DC6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AB4E77-731D-4268-8682-49E96FB5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EF59D6-9640-4BBC-8A65-590F8B78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F669CB-621A-4D7C-90E8-4DEB5EBD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D344C-B6F1-4F29-8527-CCF30928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837C-A7CD-4FB3-8898-83D9618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0C2B6B-4A2B-4FA9-BEC6-53A6EE33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E0C10-2DDE-4AB2-9688-011D4921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EDCB8B-FB56-4847-BBC4-37D2D83F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61B4FC-4D32-4F20-9416-DF6BF4F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EB0538-8A2A-47E1-B33B-3049BD17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7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351C3C-769B-43E1-9DE2-EB2A1618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24A51-B5C2-429C-B150-7AA545D8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702E7-17DD-48DD-9B1D-FBA73847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7AA1-95C2-4D2C-9C0C-1C617861CC26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BFD27-5F7D-4022-8267-FCB10762F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94AD9B-3509-46A5-B5C5-9ADD1347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0822-D6DF-452A-A510-40E0C08A1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BD797-CBA0-45C6-BC96-DBF2928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D664F-15EF-48D9-9E2E-3AB74B2C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19A84E-E18B-4E3E-A485-F9F05AB3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5C7C5-EDB4-42A2-AE0F-702E59C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F4012-2730-495A-98D9-675220A6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FBA3A7-718B-4B79-B6DE-A007ECA2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EA16-2F62-435A-9111-4458B031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9E79F-DB01-45C8-954D-A8EAC175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F353A2-0CFF-4563-B0FA-D84FF4DC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A78D4-FB49-465B-86C4-145446DC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0A269-4FA2-4BA9-B72E-B7D8E818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176013-9361-4795-A422-A6DBC1D2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5A83-6285-43F1-81A7-DFF8AC9D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3B83B-D8C8-45C0-9379-E3DF7A10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E6E1D7-BB93-4052-99A3-BA32F341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7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ALCAIDE</dc:creator>
  <cp:lastModifiedBy>MARIA EDUARDA ALCAIDE</cp:lastModifiedBy>
  <cp:revision>12</cp:revision>
  <dcterms:created xsi:type="dcterms:W3CDTF">2023-04-17T15:30:21Z</dcterms:created>
  <dcterms:modified xsi:type="dcterms:W3CDTF">2023-05-03T11:53:32Z</dcterms:modified>
</cp:coreProperties>
</file>