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5" r:id="rId9"/>
    <p:sldId id="286" r:id="rId10"/>
    <p:sldId id="284" r:id="rId11"/>
    <p:sldId id="287" r:id="rId12"/>
    <p:sldId id="28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31E61-5334-4AC2-A637-2CD691BEB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1A78A8-FF87-413B-8CBE-F9A66AD72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2F0C32-3FDE-41C5-8B6F-EE36ACB7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1BBA-4A98-4ED8-9BF2-AAAB3430EFF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E5FE95-0B54-45EB-9CBA-BEC338FE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02C074-A78F-4BA9-872A-2FDDAF4D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1D3F-4BB9-4026-8383-6EBE86865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34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33CE9-33EC-4D5C-B737-AF7638B0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7D9E42-4B21-40AA-8D1D-7FDC54282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B9C433-0F0E-49BC-AC66-EA7A3F45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1BBA-4A98-4ED8-9BF2-AAAB3430EFF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C45366-8DE7-47CC-BBAF-3877EAE3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1F3E9F-C4AA-4C5A-9DF5-E5D4DDEE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1D3F-4BB9-4026-8383-6EBE86865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27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B4FDE9-94D6-4179-87B9-1ED8B5198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AF67E4-F776-4A44-B465-01D8D12A9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313385-74C9-4003-A7C8-D3272682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1BBA-4A98-4ED8-9BF2-AAAB3430EFF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0F8C58-321A-4B19-BA63-A8DA37C9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AE4DA0-8422-4019-A8CB-D0F75ED6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1D3F-4BB9-4026-8383-6EBE86865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46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60005-C33E-4149-B382-82B2C20C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A765C7-4F87-45C8-8D94-C89652DBC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BA98E0-6FDF-468E-9444-8F69A5AC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1BBA-4A98-4ED8-9BF2-AAAB3430EFF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7CFCB8-93FA-4B96-AD4D-8C77886C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ABA1A1-702B-4538-A2D3-F90620CE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1D3F-4BB9-4026-8383-6EBE86865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67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4B8EA-219C-4C7C-8296-7E4AB22D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312F4D-C1BC-4434-89D1-3EC57DA31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3EBAC3-0B47-41DD-B904-31DBB68F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1BBA-4A98-4ED8-9BF2-AAAB3430EFF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2B7EDD-7673-4B09-AE19-04E6EA4D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35091-AC1C-4DA4-BB06-C4E07B9D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1D3F-4BB9-4026-8383-6EBE86865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30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0DA16-2F31-434B-955C-454EA152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90C5EB-BA1F-48D2-B057-A9BF0DB8E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8EEDBA-1A6D-4A74-BBF8-478A098E4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5631E3-A4B9-4EBD-B050-AB717195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1BBA-4A98-4ED8-9BF2-AAAB3430EFF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DCFB25-D988-4264-883C-A7934F4A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848EE2-823A-4B64-8219-1C545BB5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1D3F-4BB9-4026-8383-6EBE86865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1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851CA-66BC-4BA0-B13A-A7C2CDF4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D697ED-4A57-4395-B0AF-3D07ED41E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23229A-DF16-4AFA-8453-0780287FC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6BFA1-5493-49B2-ADCB-A434EAA0E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68CE0C-0687-4B39-8F01-3EAA00F6F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5F35FA-4267-4D04-A50B-0C33729B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1BBA-4A98-4ED8-9BF2-AAAB3430EFF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2595327-D700-40E3-8C55-84EDF1D8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AD4085-9944-4D51-A760-67F62922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1D3F-4BB9-4026-8383-6EBE86865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22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3C9E3-A8FD-49C9-90E2-12E67806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738C46-43EA-4CB7-827A-949494C3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1BBA-4A98-4ED8-9BF2-AAAB3430EFF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89739D-C40A-4925-9D89-F7395957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8F1EBF-2767-42BE-8026-6BD8D6D0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1D3F-4BB9-4026-8383-6EBE86865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43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C0EBDA-5590-49D5-A6FF-593A40F8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1BBA-4A98-4ED8-9BF2-AAAB3430EFF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A40754-F84F-4898-A0D5-AFC0899C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28676A-DF58-4D91-84CD-E4C5B48B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1D3F-4BB9-4026-8383-6EBE86865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09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04D28-A226-4C76-BA87-30D5454B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82DD1B-9484-44EC-9989-9F29246AA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8F8059-650D-4D5A-A37C-B6495BF00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12782A-40D5-4080-AD93-B05FD283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1BBA-4A98-4ED8-9BF2-AAAB3430EFF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9F0B58-59CB-4F9F-B677-DAF1486E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A0C5CC-EE9D-4ED6-BB4B-927365B4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1D3F-4BB9-4026-8383-6EBE86865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9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B72B7-CF5D-4CB1-9F91-A96F02DF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BAC96A-7031-465E-8B0B-2B5CF799A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5858B4-A500-4154-9BDA-CF0CDF2F0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EDB3D3-8DCE-4767-83D5-5A3C5BB1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1BBA-4A98-4ED8-9BF2-AAAB3430EFF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3745CC-6F8E-4E37-9576-09746BCB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BA2217-0D09-4952-90E5-128DB653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1D3F-4BB9-4026-8383-6EBE86865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01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B9DBA9-3141-4204-8E16-32A13599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58CC67-62C5-449B-9582-B3815D913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FAB18E-B820-4B28-976A-6982A1F71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91BBA-4A98-4ED8-9BF2-AAAB3430EFF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DE7225-1DD2-4C32-B080-17ABF3A32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1BCB08-E41C-4A53-83BD-1DF48D7A4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1D3F-4BB9-4026-8383-6EBE86865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28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EF00E-5849-4DFC-A52A-B1095CEA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461EC3-431E-48BC-8704-AE7263FB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6FE709-60B4-4821-83E6-C929BEAB0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6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BCE74-6C2A-438E-905F-C0B90EDF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6DE4D8-EE82-4410-A37F-0EA9A2C38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07EB2B-1027-4A6F-8A13-3DDF5D2B5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58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089A9-5B88-4B08-9DE7-8D761B23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F758B3-B932-490A-A53E-F7DC94497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A1770C-B948-4893-99E7-50D26C7B5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2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B7E9E-C342-49DF-8BE3-1A20060A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4C3823-0CA8-4E0A-AD04-9574E7881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BB46EF-1448-4C01-AD3A-D4ABCDCDB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7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7E7F8-2CBC-4B62-B7EE-8BDE1EAB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49AD38-9031-4B3C-B890-1651AB320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AF08BA-B8DF-434D-A073-7C38EA315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3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20D56-1052-4902-A996-66DB5DDE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42100F-D89B-4331-9175-54BA5B193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F9977D-5E3B-46FA-A4BA-D432E3887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1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4B1F3-80DD-4103-A0CF-ADF1FBBF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576386-4DD0-43C3-BC8A-1A5AD2EC3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1A8AE1-A027-4FF2-9712-FA705A871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C9128-293E-4D2B-B75E-510AF47D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5B66A0-0DDE-4418-A34F-E2031EE27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DCB539C-EA55-4E5B-B7E9-2645C2DCD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5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BCAF8-A668-4DA3-84B5-3348F70F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FBCEEB-A232-4A50-B8C1-A15D945D4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4C6960-2257-4BFB-8F8F-8ADCD0D60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3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CB890-E40C-4374-849C-81DD164C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2DFDDF-7C09-49C9-9B78-AE21C7A1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F2F2D8-F49E-45F2-AA35-D66AC766E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0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345D6-4ABE-4660-B011-22E1BB4D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64A913-50D1-4F9C-8276-1AEFAF066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45E60F-6677-4F78-BE0D-64B2B6874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6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3A0E8-DB6D-4094-B9A5-BA2A9057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C70F61-90F4-43B0-ABAB-AA436F19B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CAB351-0539-4EE6-9E2C-4858D304C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48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ALCAIDE</dc:creator>
  <cp:lastModifiedBy>MARIA EDUARDA ALCAIDE</cp:lastModifiedBy>
  <cp:revision>1</cp:revision>
  <dcterms:created xsi:type="dcterms:W3CDTF">2023-05-03T11:43:13Z</dcterms:created>
  <dcterms:modified xsi:type="dcterms:W3CDTF">2023-05-03T11:48:21Z</dcterms:modified>
</cp:coreProperties>
</file>