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4" r:id="rId6"/>
    <p:sldId id="261" r:id="rId7"/>
    <p:sldId id="260" r:id="rId8"/>
    <p:sldId id="268" r:id="rId9"/>
    <p:sldId id="267" r:id="rId10"/>
    <p:sldId id="269" r:id="rId11"/>
    <p:sldId id="270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35C5805-3A99-4652-A0F3-9C134F06E25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9493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75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54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317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682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08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17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00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425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7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5805-3A99-4652-A0F3-9C134F06E25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51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35C5805-3A99-4652-A0F3-9C134F06E25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69F98DB-4D15-4333-A012-3C36B21E9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7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enga.com/magazine/future-csharp-programming-languag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Ciklus_(programoz%C3%A1s)" TargetMode="External"/><Relationship Id="rId2" Type="http://schemas.openxmlformats.org/officeDocument/2006/relationships/hyperlink" Target="https://hu.wikipedia.org/wiki/C_Shar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Anders_Hejlsber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61872" y="3581400"/>
            <a:ext cx="3678428" cy="1219200"/>
          </a:xfrm>
        </p:spPr>
        <p:txBody>
          <a:bodyPr/>
          <a:lstStyle/>
          <a:p>
            <a:r>
              <a:rPr lang="hu-HU" dirty="0"/>
              <a:t>C </a:t>
            </a:r>
            <a:r>
              <a:rPr lang="hu-HU" dirty="0" smtClean="0"/>
              <a:t>Sharp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3678428" cy="482600"/>
          </a:xfrm>
        </p:spPr>
        <p:txBody>
          <a:bodyPr>
            <a:normAutofit/>
          </a:bodyPr>
          <a:lstStyle/>
          <a:p>
            <a:r>
              <a:rPr lang="hu-HU" dirty="0" smtClean="0"/>
              <a:t>Készítette: Dudás Levente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992709"/>
            <a:ext cx="7048500" cy="3964781"/>
          </a:xfrm>
          <a:prstGeom prst="rect">
            <a:avLst/>
          </a:prstGeom>
          <a:effectLst>
            <a:glow rad="317500">
              <a:srgbClr val="7030A0">
                <a:alpha val="50000"/>
              </a:srgbClr>
            </a:glow>
          </a:effectLst>
        </p:spPr>
      </p:pic>
      <p:sp>
        <p:nvSpPr>
          <p:cNvPr id="6" name="Téglalap 5"/>
          <p:cNvSpPr/>
          <p:nvPr/>
        </p:nvSpPr>
        <p:spPr>
          <a:xfrm>
            <a:off x="8026400" y="6627168"/>
            <a:ext cx="4165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9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https://www.avenga.com/magazine/future-csharp-programming-language/</a:t>
            </a:r>
            <a:endParaRPr lang="hu-HU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5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651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8256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777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hu.wikipedia.org/wiki/C_Sharp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https://hu.wikipedia.org/wiki/Ciklus_(programoz%C3%A1s</a:t>
            </a:r>
            <a:r>
              <a:rPr lang="hu-HU" dirty="0" smtClean="0">
                <a:hlinkClick r:id="rId3"/>
              </a:rPr>
              <a:t>)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964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9900" y="365760"/>
            <a:ext cx="3898900" cy="946255"/>
          </a:xfrm>
        </p:spPr>
        <p:txBody>
          <a:bodyPr/>
          <a:lstStyle/>
          <a:p>
            <a:r>
              <a:rPr lang="hu-HU" sz="4500" u="sng" dirty="0" smtClean="0"/>
              <a:t>Előzmények</a:t>
            </a:r>
            <a:endParaRPr lang="hu-HU" sz="4500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9900" y="1491734"/>
            <a:ext cx="3898900" cy="5029200"/>
          </a:xfrm>
        </p:spPr>
        <p:txBody>
          <a:bodyPr>
            <a:noAutofit/>
          </a:bodyPr>
          <a:lstStyle/>
          <a:p>
            <a:pPr algn="just"/>
            <a:r>
              <a:rPr lang="hu-HU" sz="2000" dirty="0"/>
              <a:t>A 90-es években a Microsoft a saját Java keretkörnyezetét a saját operációsrendszer-specifikus függvényeivel és szolgáltatásaival bővítette ki</a:t>
            </a:r>
            <a:r>
              <a:rPr lang="hu-HU" sz="2000" dirty="0" smtClean="0"/>
              <a:t>.</a:t>
            </a:r>
          </a:p>
          <a:p>
            <a:pPr algn="just"/>
            <a:r>
              <a:rPr lang="hu-HU" sz="2000" dirty="0" smtClean="0"/>
              <a:t>A </a:t>
            </a:r>
            <a:r>
              <a:rPr lang="hu-HU" sz="2000" dirty="0"/>
              <a:t>Microsoft egy saját keretrendszer fejlesztésébe kezdett</a:t>
            </a:r>
            <a:r>
              <a:rPr lang="hu-HU" sz="2000" dirty="0" smtClean="0"/>
              <a:t>.</a:t>
            </a:r>
          </a:p>
          <a:p>
            <a:pPr algn="just"/>
            <a:r>
              <a:rPr lang="hu-HU" sz="2000" dirty="0" smtClean="0"/>
              <a:t>Ez </a:t>
            </a:r>
            <a:r>
              <a:rPr lang="hu-HU" sz="2000" dirty="0"/>
              <a:t>lett a .</a:t>
            </a:r>
            <a:r>
              <a:rPr lang="hu-HU" sz="2000" dirty="0" smtClean="0"/>
              <a:t>NET, és </a:t>
            </a:r>
            <a:r>
              <a:rPr lang="hu-HU" sz="2000" dirty="0"/>
              <a:t>ehhez </a:t>
            </a:r>
            <a:r>
              <a:rPr lang="hu-HU" sz="2000" dirty="0" smtClean="0"/>
              <a:t>adták </a:t>
            </a:r>
            <a:r>
              <a:rPr lang="hu-HU" sz="2000" dirty="0"/>
              <a:t>ki </a:t>
            </a:r>
            <a:r>
              <a:rPr lang="hu-HU" sz="2000" dirty="0" smtClean="0"/>
              <a:t>a </a:t>
            </a:r>
            <a:r>
              <a:rPr lang="hu-HU" sz="2000" dirty="0"/>
              <a:t>C# első verzióját</a:t>
            </a:r>
            <a:r>
              <a:rPr lang="hu-HU" sz="2000" dirty="0" smtClean="0"/>
              <a:t>.</a:t>
            </a:r>
          </a:p>
          <a:p>
            <a:pPr algn="just"/>
            <a:r>
              <a:rPr lang="hu-HU" sz="2000" dirty="0"/>
              <a:t>A C# fejlesztését Anders Hejlsberg </a:t>
            </a:r>
            <a:r>
              <a:rPr lang="hu-HU" sz="2000" dirty="0" smtClean="0"/>
              <a:t>vezette.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0" y="365759"/>
            <a:ext cx="4137291" cy="56432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églalap 4"/>
          <p:cNvSpPr/>
          <p:nvPr/>
        </p:nvSpPr>
        <p:spPr>
          <a:xfrm>
            <a:off x="7073508" y="6514068"/>
            <a:ext cx="25378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9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https://hu.wikipedia.org/wiki/Anders_Hejlsberg</a:t>
            </a:r>
            <a:endParaRPr lang="hu-HU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1872" y="774700"/>
            <a:ext cx="4351528" cy="916622"/>
          </a:xfrm>
        </p:spPr>
        <p:txBody>
          <a:bodyPr>
            <a:noAutofit/>
          </a:bodyPr>
          <a:lstStyle/>
          <a:p>
            <a:r>
              <a:rPr lang="hu-HU" sz="4500" u="sng" dirty="0"/>
              <a:t>Kódkönyvtárak</a:t>
            </a:r>
            <a:endParaRPr lang="hu-HU" sz="4500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sz="2000" dirty="0"/>
              <a:t>A legtöbb programozási nyelvtől eltérően a C# megvalósítások nem rendelkeznek önálló, eltérő osztály- vagy függvénykönyvtárakkal</a:t>
            </a:r>
            <a:r>
              <a:rPr lang="hu-HU" sz="2000" dirty="0" smtClean="0"/>
              <a:t>.</a:t>
            </a:r>
          </a:p>
          <a:p>
            <a:pPr algn="just"/>
            <a:r>
              <a:rPr lang="hu-HU" sz="2000" dirty="0" smtClean="0"/>
              <a:t>A </a:t>
            </a:r>
            <a:r>
              <a:rPr lang="hu-HU" sz="2000" dirty="0"/>
              <a:t>C# szorosan kötődik a .NET </a:t>
            </a:r>
            <a:r>
              <a:rPr lang="hu-HU" sz="2000" dirty="0" smtClean="0"/>
              <a:t>keretrendszerhez.</a:t>
            </a:r>
          </a:p>
          <a:p>
            <a:pPr algn="just"/>
            <a:r>
              <a:rPr lang="hu-HU" sz="2000" dirty="0"/>
              <a:t>A .NET keretrendszer </a:t>
            </a:r>
            <a:r>
              <a:rPr lang="hu-HU" sz="2000" dirty="0" smtClean="0"/>
              <a:t>osztály könyvtárat tartalmaz.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8208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1872" y="863600"/>
            <a:ext cx="5773928" cy="827722"/>
          </a:xfrm>
        </p:spPr>
        <p:txBody>
          <a:bodyPr>
            <a:normAutofit/>
          </a:bodyPr>
          <a:lstStyle/>
          <a:p>
            <a:r>
              <a:rPr lang="hu-HU" sz="4500" u="sng" dirty="0"/>
              <a:t>Vezérlési szerkezetek</a:t>
            </a:r>
            <a:endParaRPr lang="hu-HU" sz="4500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Elágazások:</a:t>
            </a:r>
          </a:p>
          <a:p>
            <a:r>
              <a:rPr lang="hu-HU" dirty="0" smtClean="0"/>
              <a:t>Az </a:t>
            </a:r>
            <a:r>
              <a:rPr lang="hu-HU" dirty="0"/>
              <a:t>elágazás valamilyen feltételtől függő tevékenység végrehajtását </a:t>
            </a:r>
            <a:r>
              <a:rPr lang="hu-HU" dirty="0" smtClean="0"/>
              <a:t>jelenti</a:t>
            </a:r>
            <a:r>
              <a:rPr lang="hu-HU" dirty="0"/>
              <a:t>.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Ciklusok:</a:t>
            </a:r>
            <a:endParaRPr lang="hu-HU" dirty="0"/>
          </a:p>
          <a:p>
            <a:r>
              <a:rPr lang="hu-HU" dirty="0" smtClean="0"/>
              <a:t>Amikor </a:t>
            </a:r>
            <a:r>
              <a:rPr lang="hu-HU" dirty="0"/>
              <a:t>egy adott utasítás vagy utasítássorozatot többször kell </a:t>
            </a:r>
            <a:r>
              <a:rPr lang="hu-HU" dirty="0" smtClean="0"/>
              <a:t>elvégeznünk </a:t>
            </a:r>
            <a:r>
              <a:rPr lang="hu-HU" dirty="0"/>
              <a:t>akkor ciklust használunk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93934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1872" y="825500"/>
            <a:ext cx="2738628" cy="865822"/>
          </a:xfrm>
        </p:spPr>
        <p:txBody>
          <a:bodyPr/>
          <a:lstStyle/>
          <a:p>
            <a:r>
              <a:rPr lang="hu-HU" sz="4500" u="sng" dirty="0"/>
              <a:t>Ciklusok</a:t>
            </a:r>
            <a:endParaRPr lang="hu-HU" sz="4500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ciklusoknak alapvetően három típusa létezik</a:t>
            </a:r>
            <a:r>
              <a:rPr lang="hu-HU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Elöltesztelős </a:t>
            </a:r>
            <a:r>
              <a:rPr lang="hu-HU" dirty="0" smtClean="0"/>
              <a:t>ciklus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Hátultesztelős </a:t>
            </a:r>
            <a:endParaRPr lang="hu-HU" dirty="0" smtClean="0"/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F</a:t>
            </a:r>
            <a:r>
              <a:rPr lang="hu-HU" dirty="0" smtClean="0"/>
              <a:t>oreach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055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500" u="sng" dirty="0"/>
              <a:t>Elöltesztelős ciklus</a:t>
            </a:r>
            <a:endParaRPr lang="hu-HU" sz="4500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bss</a:t>
            </a:r>
            <a:endParaRPr lang="hu-HU" dirty="0"/>
          </a:p>
        </p:txBody>
      </p:sp>
      <p:pic>
        <p:nvPicPr>
          <p:cNvPr id="4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940" y="1828800"/>
            <a:ext cx="2511770" cy="32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8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991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717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06497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Kék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124</TotalTime>
  <Words>157</Words>
  <Application>Microsoft Office PowerPoint</Application>
  <PresentationFormat>Szélesvásznú</PresentationFormat>
  <Paragraphs>29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C Sharp</vt:lpstr>
      <vt:lpstr>Előzmények</vt:lpstr>
      <vt:lpstr>Kódkönyvtárak</vt:lpstr>
      <vt:lpstr>Vezérlési szerkezetek</vt:lpstr>
      <vt:lpstr>Ciklusok</vt:lpstr>
      <vt:lpstr>Elöltesztelős ciklus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Beadandó</dc:title>
  <dc:creator>Dudás Levente</dc:creator>
  <cp:lastModifiedBy>Dudás Levente</cp:lastModifiedBy>
  <cp:revision>13</cp:revision>
  <dcterms:created xsi:type="dcterms:W3CDTF">2022-09-08T09:21:28Z</dcterms:created>
  <dcterms:modified xsi:type="dcterms:W3CDTF">2022-09-15T09:33:40Z</dcterms:modified>
</cp:coreProperties>
</file>