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1" r:id="rId9"/>
    <p:sldId id="260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35C5805-3A99-4652-A0F3-9C134F06E25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49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75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54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17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82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8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17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0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25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51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35C5805-3A99-4652-A0F3-9C134F06E25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7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Beadandó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Dudás Levente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615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64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64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777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88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53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934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055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090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01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178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99119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Kék melegség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11</TotalTime>
  <Words>9</Words>
  <Application>Microsoft Office PowerPoint</Application>
  <PresentationFormat>Szélesvásznú</PresentationFormat>
  <Paragraphs>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Beadandó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Beadandó</dc:title>
  <dc:creator>Dudás Levente</dc:creator>
  <cp:lastModifiedBy>Dudás Levente</cp:lastModifiedBy>
  <cp:revision>3</cp:revision>
  <dcterms:created xsi:type="dcterms:W3CDTF">2022-09-08T09:21:28Z</dcterms:created>
  <dcterms:modified xsi:type="dcterms:W3CDTF">2022-09-08T09:33:10Z</dcterms:modified>
</cp:coreProperties>
</file>