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68" r:id="rId4"/>
    <p:sldId id="270" r:id="rId5"/>
    <p:sldId id="274" r:id="rId6"/>
    <p:sldId id="271" r:id="rId7"/>
    <p:sldId id="272" r:id="rId8"/>
    <p:sldId id="266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49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75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54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17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82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8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17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25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5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5C5805-3A99-4652-A0F3-9C134F06E25A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5ccmhzy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r4yh5m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37y27dwz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tinyurl.com/46ayfsj9" TargetMode="External"/><Relationship Id="rId7" Type="http://schemas.openxmlformats.org/officeDocument/2006/relationships/hyperlink" Target="https://tinyurl.com/4xyfcfv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tinyurl.com/fsdrysce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tinyurl.com/5f4k96yj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4vk6rxkc" TargetMode="External"/><Relationship Id="rId4" Type="http://schemas.openxmlformats.org/officeDocument/2006/relationships/hyperlink" Target="https://tinyurl.com/2p8ztwm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uth6n38" TargetMode="External"/><Relationship Id="rId7" Type="http://schemas.openxmlformats.org/officeDocument/2006/relationships/hyperlink" Target="https://tinyurl.com/2zeer4hz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tinyurl.com/3w38ymcr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nr7uyhu3" TargetMode="External"/><Relationship Id="rId2" Type="http://schemas.openxmlformats.org/officeDocument/2006/relationships/hyperlink" Target="https://tinyurl.com/yc6n2st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4vk6rxkc" TargetMode="External"/><Relationship Id="rId4" Type="http://schemas.openxmlformats.org/officeDocument/2006/relationships/hyperlink" Target="https://tinyurl.com/2p8ztwm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1872" y="3581400"/>
            <a:ext cx="3678428" cy="1219200"/>
          </a:xfrm>
        </p:spPr>
        <p:txBody>
          <a:bodyPr>
            <a:normAutofit/>
          </a:bodyPr>
          <a:lstStyle/>
          <a:p>
            <a:r>
              <a:rPr lang="hu-HU" dirty="0" smtClean="0"/>
              <a:t>Huawei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3678428" cy="482600"/>
          </a:xfrm>
        </p:spPr>
        <p:txBody>
          <a:bodyPr>
            <a:normAutofit/>
          </a:bodyPr>
          <a:lstStyle/>
          <a:p>
            <a:r>
              <a:rPr lang="hu-HU" dirty="0" smtClean="0"/>
              <a:t>Készítette: Dudás Levente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010" y="473765"/>
            <a:ext cx="5724940" cy="5724940"/>
          </a:xfrm>
          <a:prstGeom prst="rect">
            <a:avLst/>
          </a:prstGeom>
          <a:effectLst>
            <a:glow rad="63500">
              <a:srgbClr val="C00000">
                <a:alpha val="40000"/>
              </a:srgbClr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7" name="Téglalap 6"/>
          <p:cNvSpPr/>
          <p:nvPr/>
        </p:nvSpPr>
        <p:spPr>
          <a:xfrm>
            <a:off x="10255663" y="6612898"/>
            <a:ext cx="1936337" cy="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00" dirty="0">
                <a:hlinkClick r:id="rId3"/>
              </a:rPr>
              <a:t>https://</a:t>
            </a:r>
            <a:r>
              <a:rPr lang="hu-HU" sz="1000" dirty="0" smtClean="0">
                <a:hlinkClick r:id="rId3"/>
              </a:rPr>
              <a:t>tinyurl.com/5ccmhzye</a:t>
            </a:r>
            <a:endParaRPr lang="hu-HU" sz="1000" dirty="0" smtClean="0"/>
          </a:p>
        </p:txBody>
      </p:sp>
    </p:spTree>
    <p:extLst>
      <p:ext uri="{BB962C8B-B14F-4D97-AF65-F5344CB8AC3E}">
        <p14:creationId xmlns:p14="http://schemas.microsoft.com/office/powerpoint/2010/main" val="1696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772732"/>
            <a:ext cx="2601790" cy="918590"/>
          </a:xfrm>
        </p:spPr>
        <p:txBody>
          <a:bodyPr>
            <a:normAutofit fontScale="90000"/>
          </a:bodyPr>
          <a:lstStyle/>
          <a:p>
            <a:r>
              <a:rPr lang="hu-HU" u="sng" dirty="0" smtClean="0"/>
              <a:t>Alapítása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1"/>
            <a:ext cx="2009362" cy="15511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000" dirty="0"/>
              <a:t>Ren </a:t>
            </a:r>
            <a:r>
              <a:rPr lang="hu-HU" sz="2000" dirty="0" smtClean="0"/>
              <a:t>Zhengfei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/>
              <a:t>1987-ben </a:t>
            </a:r>
            <a:endParaRPr lang="hu-HU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 smtClean="0"/>
              <a:t>Sencsen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04" y="472489"/>
            <a:ext cx="4366710" cy="2907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8995035" y="3503055"/>
            <a:ext cx="1952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3"/>
              </a:rPr>
              <a:t>https://tinyurl.com/mr4yh5mc</a:t>
            </a:r>
            <a:endParaRPr lang="hu-HU" sz="1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17" y="2831831"/>
            <a:ext cx="5020234" cy="3353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églalap 6"/>
          <p:cNvSpPr/>
          <p:nvPr/>
        </p:nvSpPr>
        <p:spPr>
          <a:xfrm>
            <a:off x="3623017" y="6185347"/>
            <a:ext cx="19062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5"/>
              </a:rPr>
              <a:t>https://tinyurl.com/37y27dwz</a:t>
            </a:r>
            <a:endParaRPr lang="hu-HU" sz="1000" dirty="0"/>
          </a:p>
        </p:txBody>
      </p:sp>
    </p:spTree>
    <p:extLst>
      <p:ext uri="{BB962C8B-B14F-4D97-AF65-F5344CB8AC3E}">
        <p14:creationId xmlns:p14="http://schemas.microsoft.com/office/powerpoint/2010/main" val="19997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Korai évek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000" dirty="0"/>
              <a:t>Az első néhány év során a vállalat üzleti modellje főként Hongkongból importált </a:t>
            </a:r>
            <a:r>
              <a:rPr lang="hu-HU" sz="2000" dirty="0" smtClean="0"/>
              <a:t>kapcsolók </a:t>
            </a:r>
            <a:r>
              <a:rPr lang="hu-HU" sz="2000" dirty="0"/>
              <a:t>viszonteladásából </a:t>
            </a:r>
            <a:r>
              <a:rPr lang="hu-HU" sz="2000" dirty="0" smtClean="0"/>
              <a:t>állt.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 smtClean="0"/>
              <a:t>A </a:t>
            </a:r>
            <a:r>
              <a:rPr lang="hu-HU" sz="2000" dirty="0"/>
              <a:t>cég első jelentős áttörését 1993-ban érte el, amikor elindította C&amp;C08 programvezérelt </a:t>
            </a:r>
            <a:r>
              <a:rPr lang="hu-HU" sz="2000" dirty="0" smtClean="0"/>
              <a:t>telefonkapcsolóját</a:t>
            </a:r>
            <a:r>
              <a:rPr lang="hu-HU" sz="20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 smtClean="0"/>
              <a:t>Egy </a:t>
            </a:r>
            <a:r>
              <a:rPr lang="hu-HU" sz="2000" dirty="0"/>
              <a:t>másik jelentős fordulópont a </a:t>
            </a:r>
            <a:r>
              <a:rPr lang="hu-HU" sz="2000" dirty="0" smtClean="0"/>
              <a:t>vállalat </a:t>
            </a:r>
            <a:r>
              <a:rPr lang="hu-HU" sz="2000" dirty="0"/>
              <a:t>számára 1996-ban következett </a:t>
            </a:r>
            <a:r>
              <a:rPr lang="hu-HU" sz="2000" dirty="0" smtClean="0"/>
              <a:t>be.</a:t>
            </a:r>
          </a:p>
        </p:txBody>
      </p:sp>
    </p:spTree>
    <p:extLst>
      <p:ext uri="{BB962C8B-B14F-4D97-AF65-F5344CB8AC3E}">
        <p14:creationId xmlns:p14="http://schemas.microsoft.com/office/powerpoint/2010/main" val="19143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6565" y="802071"/>
            <a:ext cx="2872246" cy="764043"/>
          </a:xfrm>
        </p:spPr>
        <p:txBody>
          <a:bodyPr>
            <a:normAutofit fontScale="90000"/>
          </a:bodyPr>
          <a:lstStyle/>
          <a:p>
            <a:r>
              <a:rPr lang="hu-HU" u="sng" dirty="0" smtClean="0"/>
              <a:t>Partnerek: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6565" y="1867437"/>
            <a:ext cx="4082860" cy="435133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200" dirty="0"/>
              <a:t>2016-ban a német </a:t>
            </a:r>
            <a:r>
              <a:rPr lang="hu-HU" sz="2200" b="1" dirty="0"/>
              <a:t>Leica</a:t>
            </a:r>
            <a:r>
              <a:rPr lang="hu-HU" sz="2200" dirty="0"/>
              <a:t> kameragyártó cég (Huawei </a:t>
            </a:r>
            <a:r>
              <a:rPr lang="hu-HU" sz="2200" dirty="0" smtClean="0"/>
              <a:t>P9)</a:t>
            </a:r>
          </a:p>
          <a:p>
            <a:endParaRPr lang="hu-HU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/>
              <a:t>2019 augusztusában </a:t>
            </a:r>
            <a:r>
              <a:rPr lang="hu-HU" sz="2200" dirty="0" smtClean="0"/>
              <a:t>a </a:t>
            </a:r>
            <a:r>
              <a:rPr lang="hu-HU" sz="2200" b="1" dirty="0"/>
              <a:t>Gentle Monster </a:t>
            </a:r>
            <a:r>
              <a:rPr lang="hu-HU" sz="2200" dirty="0"/>
              <a:t>szemüveggyártó cég </a:t>
            </a:r>
            <a:r>
              <a:rPr lang="hu-HU" sz="2200" dirty="0" smtClean="0"/>
              <a:t>(okos szemüveget)</a:t>
            </a:r>
          </a:p>
          <a:p>
            <a:endParaRPr lang="hu-HU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 smtClean="0"/>
              <a:t>2019 </a:t>
            </a:r>
            <a:r>
              <a:rPr lang="hu-HU" sz="2200" dirty="0"/>
              <a:t>novemberében </a:t>
            </a:r>
            <a:r>
              <a:rPr lang="hu-HU" sz="2200" dirty="0" smtClean="0"/>
              <a:t>a </a:t>
            </a:r>
            <a:r>
              <a:rPr lang="hu-HU" sz="2200" b="1" dirty="0"/>
              <a:t>Devialet</a:t>
            </a:r>
            <a:r>
              <a:rPr lang="hu-HU" sz="2200" dirty="0"/>
              <a:t> </a:t>
            </a:r>
            <a:r>
              <a:rPr lang="hu-HU" sz="2200" dirty="0" smtClean="0"/>
              <a:t>–tel (</a:t>
            </a:r>
            <a:r>
              <a:rPr lang="hu-HU" sz="2200" dirty="0"/>
              <a:t>Sound </a:t>
            </a:r>
            <a:r>
              <a:rPr lang="hu-HU" sz="2200" dirty="0" smtClean="0"/>
              <a:t>X)</a:t>
            </a:r>
          </a:p>
          <a:p>
            <a:endParaRPr lang="hu-HU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 smtClean="0"/>
              <a:t>2020 </a:t>
            </a:r>
            <a:r>
              <a:rPr lang="hu-HU" sz="2200" dirty="0"/>
              <a:t>októberében a </a:t>
            </a:r>
            <a:r>
              <a:rPr lang="hu-HU" sz="2200" dirty="0" smtClean="0"/>
              <a:t>holland </a:t>
            </a:r>
            <a:r>
              <a:rPr lang="hu-HU" sz="2200" b="1" dirty="0" smtClean="0"/>
              <a:t>TomTom</a:t>
            </a:r>
            <a:r>
              <a:rPr lang="hu-HU" sz="2200" dirty="0" smtClean="0"/>
              <a:t> navigációs </a:t>
            </a:r>
            <a:r>
              <a:rPr lang="hu-HU" sz="2200" dirty="0"/>
              <a:t>eszközök gyártójával (Petal Maps)</a:t>
            </a:r>
            <a:endParaRPr lang="hu-HU" sz="2200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84" y="113094"/>
            <a:ext cx="3208985" cy="2141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9486362" y="2358123"/>
            <a:ext cx="18133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3"/>
              </a:rPr>
              <a:t>https://tinyurl.com/46ayfsj9</a:t>
            </a:r>
            <a:endParaRPr lang="hu-HU" sz="1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657" y="1689357"/>
            <a:ext cx="3188472" cy="2121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églalap 6"/>
          <p:cNvSpPr/>
          <p:nvPr/>
        </p:nvSpPr>
        <p:spPr>
          <a:xfrm>
            <a:off x="5518657" y="3919994"/>
            <a:ext cx="18053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5"/>
              </a:rPr>
              <a:t>https://tinyurl.com/fsdrysce</a:t>
            </a:r>
            <a:endParaRPr lang="hu-HU" sz="10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637" y="3106709"/>
            <a:ext cx="3767132" cy="211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églalap 8"/>
          <p:cNvSpPr/>
          <p:nvPr/>
        </p:nvSpPr>
        <p:spPr>
          <a:xfrm>
            <a:off x="9486362" y="5326195"/>
            <a:ext cx="18117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7"/>
              </a:rPr>
              <a:t>https://tinyurl.com/4xyfcfvx</a:t>
            </a:r>
            <a:endParaRPr lang="hu-HU" sz="10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1629" y="4401555"/>
            <a:ext cx="2095500" cy="209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églalap 10"/>
          <p:cNvSpPr/>
          <p:nvPr/>
        </p:nvSpPr>
        <p:spPr>
          <a:xfrm>
            <a:off x="6744705" y="6611779"/>
            <a:ext cx="18293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9"/>
              </a:rPr>
              <a:t>https://tinyurl.com/5f4k96yj</a:t>
            </a:r>
            <a:endParaRPr lang="hu-HU" sz="1000" dirty="0"/>
          </a:p>
        </p:txBody>
      </p:sp>
    </p:spTree>
    <p:extLst>
      <p:ext uri="{BB962C8B-B14F-4D97-AF65-F5344CB8AC3E}">
        <p14:creationId xmlns:p14="http://schemas.microsoft.com/office/powerpoint/2010/main" val="19112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978794"/>
            <a:ext cx="2550274" cy="712528"/>
          </a:xfrm>
        </p:spPr>
        <p:txBody>
          <a:bodyPr/>
          <a:lstStyle/>
          <a:p>
            <a:r>
              <a:rPr lang="hu-HU" u="sng" dirty="0"/>
              <a:t>Szoftver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4636652" cy="3876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EMUI (Emotion User Interface</a:t>
            </a:r>
            <a:r>
              <a:rPr lang="hu-HU" dirty="0" smtClean="0"/>
              <a:t>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Az EMUI </a:t>
            </a:r>
            <a:r>
              <a:rPr lang="hu-HU" dirty="0" smtClean="0"/>
              <a:t>egy </a:t>
            </a:r>
            <a:r>
              <a:rPr lang="hu-HU" dirty="0"/>
              <a:t>Android-alapú mobil operációs </a:t>
            </a:r>
            <a:r>
              <a:rPr lang="hu-HU" dirty="0" smtClean="0"/>
              <a:t>rendszer.</a:t>
            </a:r>
          </a:p>
          <a:p>
            <a:pPr marL="0" indent="0">
              <a:buNone/>
            </a:pPr>
            <a:r>
              <a:rPr lang="hu-HU" dirty="0"/>
              <a:t>Harmony </a:t>
            </a:r>
            <a:r>
              <a:rPr lang="hu-HU" dirty="0" smtClean="0"/>
              <a:t>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HarmonyOS </a:t>
            </a:r>
            <a:r>
              <a:rPr lang="hu-HU" dirty="0" smtClean="0"/>
              <a:t>egy </a:t>
            </a:r>
            <a:r>
              <a:rPr lang="hu-HU" dirty="0"/>
              <a:t>elosztott operációs </a:t>
            </a:r>
            <a:r>
              <a:rPr lang="hu-HU" dirty="0" smtClean="0"/>
              <a:t>rendszer, </a:t>
            </a:r>
            <a:r>
              <a:rPr lang="hu-HU" dirty="0"/>
              <a:t>amelyet a Huawei fejlesztett ki, </a:t>
            </a:r>
            <a:r>
              <a:rPr lang="hu-HU" dirty="0" smtClean="0"/>
              <a:t>hogy együttműködjön több </a:t>
            </a:r>
            <a:r>
              <a:rPr lang="hu-HU" dirty="0"/>
              <a:t>intelligens </a:t>
            </a:r>
            <a:r>
              <a:rPr lang="hu-HU" dirty="0" smtClean="0"/>
              <a:t>eszközzel.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Huawei </a:t>
            </a:r>
            <a:r>
              <a:rPr lang="hu-HU" dirty="0"/>
              <a:t>Mobile Services (HMS</a:t>
            </a:r>
            <a:r>
              <a:rPr lang="hu-HU" dirty="0" smtClean="0"/>
              <a:t>)</a:t>
            </a:r>
            <a:endParaRPr lang="hu-HU" dirty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774" y="1055065"/>
            <a:ext cx="3847135" cy="1272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802" y="3488440"/>
            <a:ext cx="1675998" cy="1675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églalap 7"/>
          <p:cNvSpPr/>
          <p:nvPr/>
        </p:nvSpPr>
        <p:spPr>
          <a:xfrm>
            <a:off x="9341749" y="2585397"/>
            <a:ext cx="1933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4"/>
              </a:rPr>
              <a:t>https://tinyurl.com/2p8ztwmp</a:t>
            </a:r>
            <a:endParaRPr lang="hu-HU" sz="1000" dirty="0"/>
          </a:p>
        </p:txBody>
      </p:sp>
      <p:sp>
        <p:nvSpPr>
          <p:cNvPr id="9" name="Téglalap 8"/>
          <p:cNvSpPr/>
          <p:nvPr/>
        </p:nvSpPr>
        <p:spPr>
          <a:xfrm>
            <a:off x="9128692" y="5164438"/>
            <a:ext cx="18662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5"/>
              </a:rPr>
              <a:t>https://tinyurl.com/4vk6rxkc</a:t>
            </a:r>
            <a:endParaRPr lang="hu-HU" sz="1000" dirty="0"/>
          </a:p>
        </p:txBody>
      </p:sp>
    </p:spTree>
    <p:extLst>
      <p:ext uri="{BB962C8B-B14F-4D97-AF65-F5344CB8AC3E}">
        <p14:creationId xmlns:p14="http://schemas.microsoft.com/office/powerpoint/2010/main" val="26337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927278"/>
            <a:ext cx="2936641" cy="764043"/>
          </a:xfrm>
        </p:spPr>
        <p:txBody>
          <a:bodyPr>
            <a:normAutofit fontScale="90000"/>
          </a:bodyPr>
          <a:lstStyle/>
          <a:p>
            <a:r>
              <a:rPr lang="hu-HU" u="sng" dirty="0" smtClean="0"/>
              <a:t>Termékek:</a:t>
            </a:r>
            <a:r>
              <a:rPr lang="hu-HU" dirty="0"/>
              <a:t>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1" y="1828800"/>
            <a:ext cx="3323007" cy="44560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2000" u="sng" dirty="0"/>
              <a:t>Telefonok 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000" dirty="0" smtClean="0"/>
          </a:p>
          <a:p>
            <a:pPr marL="0" indent="0">
              <a:buNone/>
            </a:pPr>
            <a:r>
              <a:rPr lang="hu-HU" sz="2000" u="sng" dirty="0" smtClean="0"/>
              <a:t>Laptopok: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 smtClean="0"/>
              <a:t>(Huawei </a:t>
            </a:r>
            <a:r>
              <a:rPr lang="hu-HU" sz="2000" dirty="0"/>
              <a:t>MateBook </a:t>
            </a:r>
            <a:r>
              <a:rPr lang="hu-HU" sz="2000" dirty="0" smtClean="0"/>
              <a:t>sorozat)</a:t>
            </a:r>
            <a:endParaRPr lang="hu-HU" sz="2000" dirty="0"/>
          </a:p>
          <a:p>
            <a:pPr>
              <a:buFont typeface="Wingdings" panose="05000000000000000000" pitchFamily="2" charset="2"/>
              <a:buChar char="§"/>
            </a:pPr>
            <a:endParaRPr lang="hu-HU" sz="2000" dirty="0" smtClean="0"/>
          </a:p>
          <a:p>
            <a:pPr marL="0" indent="0">
              <a:buNone/>
            </a:pPr>
            <a:r>
              <a:rPr lang="hu-HU" sz="2000" u="sng" dirty="0" smtClean="0"/>
              <a:t>Táblagépek: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/>
              <a:t>(Huawei MatePad Pro</a:t>
            </a:r>
            <a:r>
              <a:rPr lang="hu-HU" sz="20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000" dirty="0"/>
          </a:p>
          <a:p>
            <a:pPr marL="0" indent="0">
              <a:buNone/>
            </a:pPr>
            <a:r>
              <a:rPr lang="hu-HU" sz="2000" u="sng" dirty="0" smtClean="0"/>
              <a:t>Hordható cikkek: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 smtClean="0"/>
              <a:t>(Huawei Watch</a:t>
            </a:r>
            <a:r>
              <a:rPr lang="hu-HU" sz="2000" dirty="0"/>
              <a:t>)</a:t>
            </a:r>
            <a:r>
              <a:rPr lang="hu-HU" sz="2000" dirty="0" smtClean="0"/>
              <a:t> 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627" y="309093"/>
            <a:ext cx="3886815" cy="2190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9239440" y="2499843"/>
            <a:ext cx="1888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3"/>
              </a:rPr>
              <a:t>https://tinyurl.com/2uth6n38</a:t>
            </a:r>
            <a:endParaRPr lang="hu-HU" sz="1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670" y="1691321"/>
            <a:ext cx="2455713" cy="3270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églalap 6"/>
          <p:cNvSpPr/>
          <p:nvPr/>
        </p:nvSpPr>
        <p:spPr>
          <a:xfrm>
            <a:off x="5204290" y="4961884"/>
            <a:ext cx="1930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5"/>
              </a:rPr>
              <a:t>https://tinyurl.com/3w38ymcr</a:t>
            </a:r>
            <a:endParaRPr lang="hu-HU" sz="10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869" y="3813613"/>
            <a:ext cx="3787141" cy="2530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églalap 8"/>
          <p:cNvSpPr/>
          <p:nvPr/>
        </p:nvSpPr>
        <p:spPr>
          <a:xfrm>
            <a:off x="9378087" y="6344112"/>
            <a:ext cx="18485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000" dirty="0">
                <a:hlinkClick r:id="rId7"/>
              </a:rPr>
              <a:t>https://tinyurl.com/2zeer4hz</a:t>
            </a:r>
            <a:endParaRPr lang="hu-HU" sz="1000" dirty="0"/>
          </a:p>
        </p:txBody>
      </p:sp>
    </p:spTree>
    <p:extLst>
      <p:ext uri="{BB962C8B-B14F-4D97-AF65-F5344CB8AC3E}">
        <p14:creationId xmlns:p14="http://schemas.microsoft.com/office/powerpoint/2010/main" val="179859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837126"/>
            <a:ext cx="7714703" cy="854195"/>
          </a:xfrm>
        </p:spPr>
        <p:txBody>
          <a:bodyPr/>
          <a:lstStyle/>
          <a:p>
            <a:r>
              <a:rPr lang="hu-HU" u="sng" dirty="0"/>
              <a:t>A Huawei telefonok története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204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/>
              <a:t>2003 július: Huawei </a:t>
            </a:r>
            <a:r>
              <a:rPr lang="hu-HU" sz="2000" dirty="0" smtClean="0"/>
              <a:t>telefonrészlege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 smtClean="0"/>
              <a:t>2004: A </a:t>
            </a:r>
            <a:r>
              <a:rPr lang="hu-HU" sz="2000" dirty="0"/>
              <a:t>Huawei első telefonja (C300)</a:t>
            </a:r>
            <a:endParaRPr lang="hu-HU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/>
              <a:t>2005 </a:t>
            </a:r>
            <a:r>
              <a:rPr lang="hu-HU" sz="2000" dirty="0" smtClean="0"/>
              <a:t>június: Az </a:t>
            </a:r>
            <a:r>
              <a:rPr lang="hu-HU" sz="2000" dirty="0"/>
              <a:t>első 3G </a:t>
            </a:r>
            <a:r>
              <a:rPr lang="hu-HU" sz="2000" dirty="0" smtClean="0"/>
              <a:t>telefonja (U626)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/>
              <a:t>2009 : </a:t>
            </a:r>
            <a:r>
              <a:rPr lang="hu-HU" sz="2000" dirty="0" smtClean="0"/>
              <a:t>Első </a:t>
            </a:r>
            <a:r>
              <a:rPr lang="hu-HU" sz="2000" dirty="0"/>
              <a:t>Android okos telefon </a:t>
            </a:r>
            <a:r>
              <a:rPr lang="hu-HU" sz="2000" dirty="0" smtClean="0"/>
              <a:t>(U8220)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/>
              <a:t>2012 </a:t>
            </a:r>
            <a:r>
              <a:rPr lang="hu-HU" sz="2000" dirty="0" smtClean="0"/>
              <a:t>szeptember: </a:t>
            </a:r>
            <a:r>
              <a:rPr lang="hu-HU" sz="2000" dirty="0"/>
              <a:t>E</a:t>
            </a:r>
            <a:r>
              <a:rPr lang="hu-HU" sz="2000" dirty="0" smtClean="0"/>
              <a:t>lső </a:t>
            </a:r>
            <a:r>
              <a:rPr lang="hu-HU" sz="2000" dirty="0"/>
              <a:t>4G-kompatibilis </a:t>
            </a:r>
            <a:r>
              <a:rPr lang="hu-HU" sz="2000" dirty="0" smtClean="0"/>
              <a:t>telefonja (</a:t>
            </a:r>
            <a:r>
              <a:rPr lang="hu-HU" sz="2000" dirty="0"/>
              <a:t>Ascend P1 LTE</a:t>
            </a:r>
            <a:r>
              <a:rPr lang="hu-HU" sz="20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/>
              <a:t>2015 </a:t>
            </a:r>
            <a:r>
              <a:rPr lang="hu-HU" sz="2000" dirty="0" smtClean="0"/>
              <a:t>január</a:t>
            </a:r>
            <a:r>
              <a:rPr lang="hu-HU" sz="2000" dirty="0"/>
              <a:t>: </a:t>
            </a:r>
            <a:r>
              <a:rPr lang="hu-HU" sz="2000" dirty="0" smtClean="0"/>
              <a:t>A </a:t>
            </a:r>
            <a:r>
              <a:rPr lang="hu-HU" sz="2000" dirty="0"/>
              <a:t>P </a:t>
            </a:r>
            <a:r>
              <a:rPr lang="hu-HU" sz="2000" dirty="0" smtClean="0"/>
              <a:t>sorozat megjelenése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 smtClean="0"/>
              <a:t>2018-2019</a:t>
            </a:r>
            <a:r>
              <a:rPr lang="hu-HU" sz="2000" dirty="0"/>
              <a:t>: A </a:t>
            </a:r>
            <a:r>
              <a:rPr lang="hu-HU" sz="2000" dirty="0" smtClean="0"/>
              <a:t>Mate vonal megjelenése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858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940158"/>
            <a:ext cx="2550274" cy="751164"/>
          </a:xfrm>
        </p:spPr>
        <p:txBody>
          <a:bodyPr/>
          <a:lstStyle/>
          <a:p>
            <a:r>
              <a:rPr lang="hu-HU" u="sng" dirty="0" smtClean="0"/>
              <a:t>Források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3902556" cy="2331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tinyurl.com/yc6n2stu</a:t>
            </a:r>
            <a:endParaRPr lang="hu-H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tinyurl.com/nr7uyhu3</a:t>
            </a:r>
            <a:endParaRPr lang="hu-H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tinyurl.com/2p8ztwmp</a:t>
            </a:r>
            <a:endParaRPr lang="hu-H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tinyurl.com/4vk6rxkc</a:t>
            </a:r>
            <a:endParaRPr lang="hu-HU" dirty="0" smtClean="0"/>
          </a:p>
          <a:p>
            <a:pPr>
              <a:buFont typeface="Wingdings" panose="05000000000000000000" pitchFamily="2" charset="2"/>
              <a:buChar char="§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396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2524001" y="2258954"/>
            <a:ext cx="6014691" cy="1325562"/>
          </a:xfrm>
        </p:spPr>
        <p:txBody>
          <a:bodyPr/>
          <a:lstStyle/>
          <a:p>
            <a:pPr algn="ctr"/>
            <a:r>
              <a:rPr lang="hu-HU" u="sng" dirty="0" smtClean="0"/>
              <a:t>Köszönöm a figyelmet!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4695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Kék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429</TotalTime>
  <Words>222</Words>
  <Application>Microsoft Office PowerPoint</Application>
  <PresentationFormat>Szélesvásznú</PresentationFormat>
  <Paragraphs>64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Wingdings</vt:lpstr>
      <vt:lpstr>Wingdings 2</vt:lpstr>
      <vt:lpstr>View</vt:lpstr>
      <vt:lpstr>Huawei</vt:lpstr>
      <vt:lpstr>Alapítása</vt:lpstr>
      <vt:lpstr>Korai évek </vt:lpstr>
      <vt:lpstr>Partnerek: </vt:lpstr>
      <vt:lpstr>Szoftver </vt:lpstr>
      <vt:lpstr>Termékek: </vt:lpstr>
      <vt:lpstr>A Huawei telefonok története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Beadandó</dc:title>
  <dc:creator>Dudás Levente</dc:creator>
  <cp:lastModifiedBy>Dudás Levente</cp:lastModifiedBy>
  <cp:revision>40</cp:revision>
  <dcterms:created xsi:type="dcterms:W3CDTF">2022-09-08T09:21:28Z</dcterms:created>
  <dcterms:modified xsi:type="dcterms:W3CDTF">2022-09-21T14:46:44Z</dcterms:modified>
</cp:coreProperties>
</file>