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8"/>
  </p:notesMasterIdLst>
  <p:sldIdLst>
    <p:sldId id="258" r:id="rId2"/>
    <p:sldId id="377" r:id="rId3"/>
    <p:sldId id="260" r:id="rId4"/>
    <p:sldId id="261" r:id="rId5"/>
    <p:sldId id="264" r:id="rId6"/>
    <p:sldId id="263" r:id="rId7"/>
    <p:sldId id="288" r:id="rId8"/>
    <p:sldId id="285" r:id="rId9"/>
    <p:sldId id="279" r:id="rId10"/>
    <p:sldId id="287" r:id="rId11"/>
    <p:sldId id="289" r:id="rId12"/>
    <p:sldId id="280" r:id="rId13"/>
    <p:sldId id="281" r:id="rId14"/>
    <p:sldId id="290" r:id="rId15"/>
    <p:sldId id="292" r:id="rId16"/>
    <p:sldId id="282" r:id="rId17"/>
    <p:sldId id="291" r:id="rId18"/>
    <p:sldId id="283" r:id="rId19"/>
    <p:sldId id="295" r:id="rId20"/>
    <p:sldId id="296" r:id="rId21"/>
    <p:sldId id="297" r:id="rId22"/>
    <p:sldId id="298" r:id="rId23"/>
    <p:sldId id="302" r:id="rId24"/>
    <p:sldId id="304" r:id="rId25"/>
    <p:sldId id="305" r:id="rId26"/>
    <p:sldId id="306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2" r:id="rId80"/>
    <p:sldId id="278" r:id="rId81"/>
    <p:sldId id="265" r:id="rId82"/>
    <p:sldId id="364" r:id="rId83"/>
    <p:sldId id="267" r:id="rId84"/>
    <p:sldId id="268" r:id="rId85"/>
    <p:sldId id="366" r:id="rId86"/>
    <p:sldId id="365" r:id="rId87"/>
    <p:sldId id="270" r:id="rId88"/>
    <p:sldId id="271" r:id="rId89"/>
    <p:sldId id="382" r:id="rId90"/>
    <p:sldId id="367" r:id="rId91"/>
    <p:sldId id="373" r:id="rId92"/>
    <p:sldId id="368" r:id="rId93"/>
    <p:sldId id="274" r:id="rId94"/>
    <p:sldId id="369" r:id="rId95"/>
    <p:sldId id="383" r:id="rId96"/>
    <p:sldId id="384" r:id="rId97"/>
    <p:sldId id="370" r:id="rId98"/>
    <p:sldId id="380" r:id="rId99"/>
    <p:sldId id="371" r:id="rId100"/>
    <p:sldId id="322" r:id="rId101"/>
    <p:sldId id="376" r:id="rId102"/>
    <p:sldId id="275" r:id="rId103"/>
    <p:sldId id="374" r:id="rId104"/>
    <p:sldId id="375" r:id="rId105"/>
    <p:sldId id="378" r:id="rId106"/>
    <p:sldId id="379" r:id="rId107"/>
  </p:sldIdLst>
  <p:sldSz cx="18288000" cy="10287000"/>
  <p:notesSz cx="6858000" cy="9144000"/>
  <p:embeddedFontLst>
    <p:embeddedFont>
      <p:font typeface="Aileron" panose="020B0604020202020204" charset="0"/>
      <p:regular r:id="rId109"/>
    </p:embeddedFont>
    <p:embeddedFont>
      <p:font typeface="Cambria Math" panose="02040503050406030204" pitchFamily="18" charset="0"/>
      <p:regular r:id="rId110"/>
    </p:embeddedFont>
    <p:embeddedFont>
      <p:font typeface="DM Serif Display" pitchFamily="2" charset="0"/>
      <p:regular r:id="rId111"/>
      <p:italic r:id="rId112"/>
    </p:embeddedFont>
    <p:embeddedFont>
      <p:font typeface="Open Sauce Bold" panose="020B0604020202020204" charset="0"/>
      <p:regular r:id="rId113"/>
    </p:embeddedFont>
    <p:embeddedFont>
      <p:font typeface="Open Sauce Light" panose="020B0604020202020204" charset="0"/>
      <p:regular r:id="rId114"/>
    </p:embeddedFont>
    <p:embeddedFont>
      <p:font typeface="Sondos" panose="020B0604020202020204" charset="-78"/>
      <p:regular r:id="rId115"/>
    </p:embeddedFont>
    <p:embeddedFont>
      <p:font typeface="Sondos Bold" panose="020B0604020202020204" charset="-78"/>
      <p:regular r:id="rId116"/>
    </p:embeddedFont>
    <p:embeddedFont>
      <p:font typeface="Sondos Light" panose="020B0604020202020204" charset="-78"/>
      <p:regular r:id="rId1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37373"/>
    <a:srgbClr val="121212"/>
    <a:srgbClr val="3EDAD8"/>
    <a:srgbClr val="171414"/>
    <a:srgbClr val="000000"/>
    <a:srgbClr val="37C9EF"/>
    <a:srgbClr val="13538A"/>
    <a:srgbClr val="111111"/>
    <a:srgbClr val="EF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1DA0A-33B8-4EEE-A9F4-0B767384B1E6}" v="390" dt="2024-07-31T11:50:04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5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9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4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5.fntdata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6.fntdata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2.fntdata"/><Relationship Id="rId115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59181-02AB-4167-99FC-B21413D1CF55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D0EBF-35FB-46B4-9B5B-8A36221BA8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2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6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3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3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93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5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5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1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41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66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60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398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87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52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69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170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43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68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29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300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16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47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69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79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52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44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79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73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56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4508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035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9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730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774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794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94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63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33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33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7408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59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6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26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38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191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5045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37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62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895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82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281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164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7882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53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563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996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958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538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2656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6937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293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534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8013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146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9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1487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013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69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16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2022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162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083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9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6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D0EBF-35FB-46B4-9B5B-8A36221BA88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81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atsouza/Merge-Sort" TargetMode="Externa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C:\Users\dudat\OneDrive\Documentos\ENGENHARIA%20DA%20COMPUTA&#195;&#135;&#195;&#131;O\3&#194;&#176;%20PER&#195;&#141;ODO\AEDS-LAEDS\Trabalho\Merge-Sort\visualization\src\index.html" TargetMode="Externa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 descr="Pessoa na frente de um laptop&#10;&#10;Descrição gerada automaticamente">
            <a:extLst>
              <a:ext uri="{FF2B5EF4-FFF2-40B4-BE49-F238E27FC236}">
                <a16:creationId xmlns:a16="http://schemas.microsoft.com/office/drawing/2014/main" id="{55EC245C-1762-4AED-71F8-150D0572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879" y="-1638300"/>
            <a:ext cx="18963879" cy="28445819"/>
          </a:xfrm>
          <a:prstGeom prst="rect">
            <a:avLst/>
          </a:prstGeom>
          <a:solidFill>
            <a:srgbClr val="101010"/>
          </a:solidFill>
        </p:spPr>
      </p:pic>
      <p:sp>
        <p:nvSpPr>
          <p:cNvPr id="2" name="AutoShape 2"/>
          <p:cNvSpPr/>
          <p:nvPr/>
        </p:nvSpPr>
        <p:spPr>
          <a:xfrm>
            <a:off x="1028700" y="6834914"/>
            <a:ext cx="2837849" cy="0"/>
          </a:xfrm>
          <a:prstGeom prst="line">
            <a:avLst/>
          </a:prstGeom>
          <a:ln w="381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-1703177" y="-1020122"/>
            <a:ext cx="4422280" cy="2340436"/>
            <a:chOff x="0" y="0"/>
            <a:chExt cx="5896373" cy="312058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996863" cy="2603333"/>
              <a:chOff x="0" y="0"/>
              <a:chExt cx="987035" cy="51423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987035" cy="514239"/>
              </a:xfrm>
              <a:custGeom>
                <a:avLst/>
                <a:gdLst/>
                <a:ahLst/>
                <a:cxnLst/>
                <a:rect l="l" t="t" r="r" b="b"/>
                <a:pathLst>
                  <a:path w="987035" h="514239">
                    <a:moveTo>
                      <a:pt x="0" y="0"/>
                    </a:moveTo>
                    <a:lnTo>
                      <a:pt x="987035" y="0"/>
                    </a:lnTo>
                    <a:lnTo>
                      <a:pt x="987035" y="514239"/>
                    </a:lnTo>
                    <a:lnTo>
                      <a:pt x="0" y="5142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2C92D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76200"/>
                <a:ext cx="987035" cy="590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704247" y="0"/>
              <a:ext cx="3192126" cy="1949115"/>
              <a:chOff x="0" y="0"/>
              <a:chExt cx="630543" cy="3850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0543" cy="385010"/>
              </a:xfrm>
              <a:custGeom>
                <a:avLst/>
                <a:gdLst/>
                <a:ahLst/>
                <a:cxnLst/>
                <a:rect l="l" t="t" r="r" b="b"/>
                <a:pathLst>
                  <a:path w="630543" h="385010">
                    <a:moveTo>
                      <a:pt x="0" y="0"/>
                    </a:moveTo>
                    <a:lnTo>
                      <a:pt x="630543" y="0"/>
                    </a:lnTo>
                    <a:lnTo>
                      <a:pt x="630543" y="385010"/>
                    </a:lnTo>
                    <a:lnTo>
                      <a:pt x="0" y="3850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76200"/>
                <a:ext cx="630543" cy="4612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886703" y="1337829"/>
              <a:ext cx="2330765" cy="1782753"/>
              <a:chOff x="0" y="0"/>
              <a:chExt cx="460398" cy="35214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60398" cy="352149"/>
              </a:xfrm>
              <a:custGeom>
                <a:avLst/>
                <a:gdLst/>
                <a:ahLst/>
                <a:cxnLst/>
                <a:rect l="l" t="t" r="r" b="b"/>
                <a:pathLst>
                  <a:path w="460398" h="352149">
                    <a:moveTo>
                      <a:pt x="0" y="0"/>
                    </a:moveTo>
                    <a:lnTo>
                      <a:pt x="460398" y="0"/>
                    </a:lnTo>
                    <a:lnTo>
                      <a:pt x="460398" y="352149"/>
                    </a:lnTo>
                    <a:lnTo>
                      <a:pt x="0" y="3521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76200"/>
                <a:ext cx="460398" cy="428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16116941" y="333046"/>
            <a:ext cx="1914809" cy="1277813"/>
            <a:chOff x="0" y="0"/>
            <a:chExt cx="2553078" cy="1703751"/>
          </a:xfrm>
        </p:grpSpPr>
        <p:grpSp>
          <p:nvGrpSpPr>
            <p:cNvPr id="14" name="Group 14"/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35" name="AutoShape 35"/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AutoShape 37"/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AutoShape 39"/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028700" y="3176588"/>
            <a:ext cx="13945882" cy="342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10"/>
              </a:lnSpc>
            </a:pPr>
            <a:r>
              <a:rPr lang="en-US" sz="12951">
                <a:solidFill>
                  <a:srgbClr val="EFF0F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ALGORITMOS DE ORDENAÇÃO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28700" y="7082564"/>
            <a:ext cx="3598129" cy="34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1"/>
              </a:lnSpc>
            </a:pPr>
            <a:r>
              <a:rPr lang="en-US" sz="4000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Merge Sort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44935" y="9480696"/>
            <a:ext cx="3598129" cy="46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1"/>
              </a:lnSpc>
            </a:pPr>
            <a:r>
              <a:rPr lang="en-US" sz="1665">
                <a:solidFill>
                  <a:srgbClr val="737373"/>
                </a:solidFill>
                <a:latin typeface="Sondos Light"/>
                <a:ea typeface="Sondos Light"/>
                <a:cs typeface="Sondos Light"/>
                <a:sym typeface="Sondos Light"/>
              </a:rPr>
              <a:t>CEFET/MG - Campus V</a:t>
            </a:r>
          </a:p>
          <a:p>
            <a:pPr algn="ctr">
              <a:lnSpc>
                <a:spcPts val="1831"/>
              </a:lnSpc>
            </a:pPr>
            <a:r>
              <a:rPr lang="en-US" sz="1665">
                <a:solidFill>
                  <a:srgbClr val="737373"/>
                </a:solidFill>
                <a:latin typeface="Sondos Light"/>
                <a:ea typeface="Sondos Light"/>
                <a:cs typeface="Sondos Light"/>
                <a:sym typeface="Sondos Light"/>
              </a:rPr>
              <a:t>Algoritmos e Estrutura de Dados I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6586072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46" name="AutoShape 36">
            <a:extLst>
              <a:ext uri="{FF2B5EF4-FFF2-40B4-BE49-F238E27FC236}">
                <a16:creationId xmlns:a16="http://schemas.microsoft.com/office/drawing/2014/main" id="{3FDF5BAE-4B11-9B84-0DFF-1B047FA6E1FC}"/>
              </a:ext>
            </a:extLst>
          </p:cNvPr>
          <p:cNvSpPr/>
          <p:nvPr/>
        </p:nvSpPr>
        <p:spPr>
          <a:xfrm flipH="1">
            <a:off x="8829124" y="4361583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585B8BA-FA4D-876B-A91B-3037FECC551B}"/>
              </a:ext>
            </a:extLst>
          </p:cNvPr>
          <p:cNvGrpSpPr/>
          <p:nvPr/>
        </p:nvGrpSpPr>
        <p:grpSpPr>
          <a:xfrm>
            <a:off x="8450984" y="4570557"/>
            <a:ext cx="735154" cy="769441"/>
            <a:chOff x="7969782" y="4570557"/>
            <a:chExt cx="735154" cy="769441"/>
          </a:xfrm>
        </p:grpSpPr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351E80E3-1287-742E-D6D7-D011BF6ECA3C}"/>
                </a:ext>
              </a:extLst>
            </p:cNvPr>
            <p:cNvSpPr/>
            <p:nvPr/>
          </p:nvSpPr>
          <p:spPr>
            <a:xfrm>
              <a:off x="7969782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CaixaDeTexto 319">
              <a:extLst>
                <a:ext uri="{FF2B5EF4-FFF2-40B4-BE49-F238E27FC236}">
                  <a16:creationId xmlns:a16="http://schemas.microsoft.com/office/drawing/2014/main" id="{F6B446B5-C4FE-859A-E2FF-1181676DCF4F}"/>
                </a:ext>
              </a:extLst>
            </p:cNvPr>
            <p:cNvSpPr txBox="1"/>
            <p:nvPr/>
          </p:nvSpPr>
          <p:spPr>
            <a:xfrm>
              <a:off x="8116630" y="457055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6">
            <a:extLst>
              <a:ext uri="{FF2B5EF4-FFF2-40B4-BE49-F238E27FC236}">
                <a16:creationId xmlns:a16="http://schemas.microsoft.com/office/drawing/2014/main" id="{D8A8E18B-679B-3868-0CE9-BBAD6B75B969}"/>
              </a:ext>
            </a:extLst>
          </p:cNvPr>
          <p:cNvSpPr/>
          <p:nvPr/>
        </p:nvSpPr>
        <p:spPr>
          <a:xfrm rot="10800000">
            <a:off x="8822775" y="4374489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4DDFB-BAFB-33EB-C92F-F757C2925197}"/>
              </a:ext>
            </a:extLst>
          </p:cNvPr>
          <p:cNvSpPr txBox="1"/>
          <p:nvPr/>
        </p:nvSpPr>
        <p:spPr>
          <a:xfrm>
            <a:off x="8610869" y="341557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accent5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7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C7D77611-40A0-A1D8-DA3F-3C8D81B7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1795" y="54530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pt-BR" sz="5625" spc="168">
                <a:solidFill>
                  <a:srgbClr val="3EDAD8"/>
                </a:solidFill>
                <a:latin typeface="DM Serif Display" panose="020B0604020202020204" charset="0"/>
              </a:rPr>
              <a:t>Linguagens Compiladas vs. Interpretadas</a:t>
            </a:r>
            <a:endParaRPr lang="en-US" sz="5625" spc="168">
              <a:solidFill>
                <a:srgbClr val="3EDAD8"/>
              </a:solidFill>
              <a:latin typeface="DM Serif Display" panose="020B0604020202020204" charset="0"/>
              <a:sym typeface="Open Sauce Bold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FB99AE-B9AA-4A5A-A1DA-A12BA87552F9}"/>
              </a:ext>
            </a:extLst>
          </p:cNvPr>
          <p:cNvSpPr txBox="1"/>
          <p:nvPr/>
        </p:nvSpPr>
        <p:spPr>
          <a:xfrm>
            <a:off x="205659" y="1868344"/>
            <a:ext cx="18116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spc="168">
                <a:solidFill>
                  <a:srgbClr val="737373"/>
                </a:solidFill>
                <a:latin typeface="DM Serif Display" panose="020B0604020202020204" charset="0"/>
              </a:rPr>
              <a:t>Porcentagem - RANDOM 1 </a:t>
            </a:r>
            <a:endParaRPr lang="pt-BR" sz="3000">
              <a:solidFill>
                <a:srgbClr val="737373"/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A2677830-FA1F-45B5-990D-D9D7C125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80" y="6377719"/>
            <a:ext cx="1001798" cy="100179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A7E97C-4780-409E-9354-AFB72F45C867}"/>
              </a:ext>
            </a:extLst>
          </p:cNvPr>
          <p:cNvSpPr txBox="1"/>
          <p:nvPr/>
        </p:nvSpPr>
        <p:spPr>
          <a:xfrm>
            <a:off x="14399594" y="2799110"/>
            <a:ext cx="10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50%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9838422-070F-4B18-AF25-1F33051DE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42741" y="6634203"/>
            <a:ext cx="546991" cy="54699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B6E5B18-919E-44EF-A28B-A4BD0915F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3" y="6377719"/>
            <a:ext cx="1001797" cy="100179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B4D936E4-9FE5-4837-98EA-D046A42C3EB0}"/>
              </a:ext>
            </a:extLst>
          </p:cNvPr>
          <p:cNvSpPr txBox="1"/>
          <p:nvPr/>
        </p:nvSpPr>
        <p:spPr>
          <a:xfrm>
            <a:off x="14115229" y="6817989"/>
            <a:ext cx="12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51,26%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453F587-FDB4-47BC-9172-6CAE35A01F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67" y="5412652"/>
            <a:ext cx="862451" cy="93033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BF9FBB0-5BE2-431F-830F-31A0A1467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56" y="3418250"/>
            <a:ext cx="1197013" cy="746026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26DEEDA9-804A-47C0-BB92-9D90804CADC3}"/>
              </a:ext>
            </a:extLst>
          </p:cNvPr>
          <p:cNvSpPr txBox="1"/>
          <p:nvPr/>
        </p:nvSpPr>
        <p:spPr>
          <a:xfrm>
            <a:off x="8218049" y="2986622"/>
            <a:ext cx="152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94%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86FCC752-B76F-4DA5-BA87-3FB7BA5971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93" y="3236716"/>
            <a:ext cx="892725" cy="892725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166740B-93EA-470E-A661-8D6C6FF64D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277" y="3134499"/>
            <a:ext cx="913443" cy="913443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A0DA513-6913-4928-A393-75F746547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92" y="3098248"/>
            <a:ext cx="1667167" cy="87660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9C973B7-BA2B-466B-B193-EEFFD5A3E7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23" y="6997276"/>
            <a:ext cx="1521142" cy="152114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8EF1AA37-FF74-45D1-8900-DA3BC5FD74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668" y="7177133"/>
            <a:ext cx="892725" cy="892725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D749AF8C-8CFB-4AA7-81D9-391D309560FE}"/>
              </a:ext>
            </a:extLst>
          </p:cNvPr>
          <p:cNvSpPr txBox="1"/>
          <p:nvPr/>
        </p:nvSpPr>
        <p:spPr>
          <a:xfrm>
            <a:off x="2542393" y="6059368"/>
            <a:ext cx="1001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47%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CF56ECB-78B4-46A9-BD9A-A39672C7A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55" y="7374600"/>
            <a:ext cx="862451" cy="93033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164868F5-80E6-4AF5-A60D-656F81522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5" y="4317464"/>
            <a:ext cx="1001797" cy="100179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5F656FEC-FCA3-4DAF-B533-E7D19F456C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8" y="4317464"/>
            <a:ext cx="892725" cy="892725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29A2861C-1D43-40B2-A8F8-4B29337EF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95631" y="3507238"/>
            <a:ext cx="546991" cy="546991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598DBA4B-A9D0-49C9-BF85-0973F79C5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8" y="5494359"/>
            <a:ext cx="1197013" cy="746026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46EE123B-F5B0-4110-A006-75FA69D5A615}"/>
              </a:ext>
            </a:extLst>
          </p:cNvPr>
          <p:cNvSpPr txBox="1"/>
          <p:nvPr/>
        </p:nvSpPr>
        <p:spPr>
          <a:xfrm>
            <a:off x="2601511" y="4080059"/>
            <a:ext cx="12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89%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D82DCA8-51BA-4FC7-B829-96B570938416}"/>
              </a:ext>
            </a:extLst>
          </p:cNvPr>
          <p:cNvSpPr txBox="1"/>
          <p:nvPr/>
        </p:nvSpPr>
        <p:spPr>
          <a:xfrm>
            <a:off x="8131378" y="5034205"/>
            <a:ext cx="12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245%</a:t>
            </a: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49F60C06-B8AA-4973-8F65-FC774993FE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013" y="7374600"/>
            <a:ext cx="892725" cy="892725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7C39D7F4-E63F-4F4C-881B-1EF8115C3AB8}"/>
              </a:ext>
            </a:extLst>
          </p:cNvPr>
          <p:cNvSpPr txBox="1"/>
          <p:nvPr/>
        </p:nvSpPr>
        <p:spPr>
          <a:xfrm>
            <a:off x="14368676" y="4829643"/>
            <a:ext cx="12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72%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41DD4A43-3A80-4DD0-9F5F-35DD38149C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509" y="5310439"/>
            <a:ext cx="1667167" cy="876607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0CADD815-60C1-402D-91BF-34DD75A4C8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327" y="5261326"/>
            <a:ext cx="892725" cy="892725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3AD922C8-62AA-4638-BBFE-618B82C312D6}"/>
              </a:ext>
            </a:extLst>
          </p:cNvPr>
          <p:cNvSpPr txBox="1"/>
          <p:nvPr/>
        </p:nvSpPr>
        <p:spPr>
          <a:xfrm>
            <a:off x="8252112" y="7025479"/>
            <a:ext cx="12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79,4%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65B431-C776-80C6-F94A-365FEA0CB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43802" y="4552507"/>
            <a:ext cx="546991" cy="5469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5EF7EA-C73C-23C8-BBB6-60E57D548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399594" y="3398757"/>
            <a:ext cx="546991" cy="5469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70DB11-D6FF-7A58-8D33-6A7776BB4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82358" y="5640054"/>
            <a:ext cx="546991" cy="5469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19AC28-6D88-1EAE-E8FB-467BEC0B7A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74161" y="7566269"/>
            <a:ext cx="546991" cy="5469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1B66D9-3E87-C83F-5062-B8891D378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56">
            <a:off x="14411000" y="5488861"/>
            <a:ext cx="546991" cy="5469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FFA229-E3A3-3671-EF7E-EE5CA4404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456">
            <a:off x="14414401" y="7389406"/>
            <a:ext cx="546991" cy="5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562650" y="89963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2B7B82-C61F-401D-940A-C1C318901FB7}"/>
              </a:ext>
            </a:extLst>
          </p:cNvPr>
          <p:cNvSpPr txBox="1"/>
          <p:nvPr/>
        </p:nvSpPr>
        <p:spPr>
          <a:xfrm>
            <a:off x="1340017" y="2954681"/>
            <a:ext cx="156079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Visão </a:t>
            </a:r>
            <a:r>
              <a:rPr lang="pt-BR" sz="2800" b="0" i="0">
                <a:solidFill>
                  <a:schemeClr val="bg1"/>
                </a:solidFill>
                <a:effectLst/>
                <a:latin typeface="DM Serif Display" panose="020B0604020202020204" charset="0"/>
              </a:rPr>
              <a:t>mais aprofundada sobre algoritmos de ordenação</a:t>
            </a:r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 e </a:t>
            </a:r>
            <a:r>
              <a:rPr lang="pt-BR" sz="2800" b="0" i="0">
                <a:solidFill>
                  <a:schemeClr val="bg1"/>
                </a:solidFill>
                <a:effectLst/>
                <a:latin typeface="DM Serif Display" panose="020B0604020202020204" charset="0"/>
              </a:rPr>
              <a:t>como podem ser implementados em diferentes linguagens</a:t>
            </a:r>
          </a:p>
          <a:p>
            <a:pPr marL="342900" indent="-342900" algn="just">
              <a:buFontTx/>
              <a:buChar char="-"/>
            </a:pPr>
            <a:endParaRPr lang="pt-BR" sz="2800">
              <a:solidFill>
                <a:schemeClr val="bg1"/>
              </a:solidFill>
              <a:latin typeface="DM Serif Display" panose="020B060402020202020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D</a:t>
            </a:r>
            <a:r>
              <a:rPr lang="pt-BR" sz="2800" b="0" i="0">
                <a:solidFill>
                  <a:schemeClr val="bg1"/>
                </a:solidFill>
                <a:effectLst/>
                <a:latin typeface="DM Serif Display" panose="020B0604020202020204" charset="0"/>
              </a:rPr>
              <a:t>iferenças de desempenho entre linguagens  e as diferenças que afetam o desempenho</a:t>
            </a:r>
          </a:p>
          <a:p>
            <a:pPr marL="342900" indent="-342900" algn="just">
              <a:buFontTx/>
              <a:buChar char="-"/>
            </a:pPr>
            <a:endParaRPr lang="pt-BR" sz="2800" b="0" i="0">
              <a:solidFill>
                <a:schemeClr val="bg1"/>
              </a:solidFill>
              <a:effectLst/>
              <a:latin typeface="DM Serif Display" panose="020B060402020202020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800" b="0" i="0">
                <a:solidFill>
                  <a:schemeClr val="bg1"/>
                </a:solidFill>
                <a:effectLst/>
                <a:latin typeface="DM Serif Display" panose="020B0604020202020204" charset="0"/>
              </a:rPr>
              <a:t>As generalizações e como elas são usadas para otimizar o desempenho em diferentes cen</a:t>
            </a:r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á</a:t>
            </a:r>
            <a:r>
              <a:rPr lang="pt-BR" sz="2800" b="0" i="0">
                <a:solidFill>
                  <a:schemeClr val="bg1"/>
                </a:solidFill>
                <a:effectLst/>
                <a:latin typeface="DM Serif Display" panose="020B0604020202020204" charset="0"/>
              </a:rPr>
              <a:t>rios</a:t>
            </a:r>
          </a:p>
          <a:p>
            <a:pPr marL="342900" indent="-342900">
              <a:buFontTx/>
              <a:buChar char="-"/>
            </a:pPr>
            <a:endParaRPr lang="pt-BR" sz="2400">
              <a:solidFill>
                <a:srgbClr val="3EDAD8"/>
              </a:solidFill>
              <a:latin typeface="DM Serif Display" panose="020B0604020202020204" charset="0"/>
            </a:endParaRPr>
          </a:p>
          <a:p>
            <a:pPr marL="342900" indent="-342900">
              <a:buFontTx/>
              <a:buChar char="-"/>
            </a:pPr>
            <a:endParaRPr lang="pt-BR" sz="2400" b="0" i="0">
              <a:solidFill>
                <a:srgbClr val="3EDAD8"/>
              </a:solidFill>
              <a:effectLst/>
              <a:latin typeface="DM Serif Display" panose="020B0604020202020204" charset="0"/>
            </a:endParaRPr>
          </a:p>
          <a:p>
            <a:endParaRPr lang="pt-BR" sz="2400">
              <a:solidFill>
                <a:srgbClr val="3EDAD8"/>
              </a:solidFill>
              <a:latin typeface="DM Serif Display" panose="020B060402020202020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D71F98-359C-AA56-E5F1-2F692A96B642}"/>
              </a:ext>
            </a:extLst>
          </p:cNvPr>
          <p:cNvGrpSpPr/>
          <p:nvPr/>
        </p:nvGrpSpPr>
        <p:grpSpPr>
          <a:xfrm>
            <a:off x="16116941" y="333046"/>
            <a:ext cx="1914809" cy="1277813"/>
            <a:chOff x="0" y="0"/>
            <a:chExt cx="2553078" cy="17037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B113A2-F60F-25BD-E04A-BB3277AC96FE}"/>
                </a:ext>
              </a:extLst>
            </p:cNvPr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5D81E9D1-5189-88C1-80E0-83162368F41A}"/>
                  </a:ext>
                </a:extLst>
              </p:cNvPr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TextBox 16">
                <a:extLst>
                  <a:ext uri="{FF2B5EF4-FFF2-40B4-BE49-F238E27FC236}">
                    <a16:creationId xmlns:a16="http://schemas.microsoft.com/office/drawing/2014/main" id="{7EDE2E9C-5F90-37AB-25EB-78E4AF93225D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D03B8AA0-9314-5E50-9AA2-254C3ACBFF9C}"/>
                </a:ext>
              </a:extLst>
            </p:cNvPr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C6988D5-CD92-6902-3BAD-309C30D7593A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46AA1839-3BE9-2B9E-337E-6D92F78CCC65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AB8BC8A8-F280-D013-179F-D2AF73069F8E}"/>
                </a:ext>
              </a:extLst>
            </p:cNvPr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36" name="Freeform 21">
                <a:extLst>
                  <a:ext uri="{FF2B5EF4-FFF2-40B4-BE49-F238E27FC236}">
                    <a16:creationId xmlns:a16="http://schemas.microsoft.com/office/drawing/2014/main" id="{6E93D5C9-BE94-FC9F-5748-3695661634A3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Box 22">
                <a:extLst>
                  <a:ext uri="{FF2B5EF4-FFF2-40B4-BE49-F238E27FC236}">
                    <a16:creationId xmlns:a16="http://schemas.microsoft.com/office/drawing/2014/main" id="{FD369493-3843-43C8-5E79-70494F2DF84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05ED932E-36CE-1CED-48D7-BA90380C1571}"/>
                </a:ext>
              </a:extLst>
            </p:cNvPr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792EB696-F81A-351D-B526-088FBC1E96D1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78DC7563-FCB1-B11F-1132-743B7FA931AB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0D7B7796-9AF1-F45B-61BA-BF9320A2C2D1}"/>
                </a:ext>
              </a:extLst>
            </p:cNvPr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169470B8-ECE6-2674-8BC4-087553DC086B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1001CD67-F989-25B0-00C8-A9A557B5CB02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0" name="Group 29">
              <a:extLst>
                <a:ext uri="{FF2B5EF4-FFF2-40B4-BE49-F238E27FC236}">
                  <a16:creationId xmlns:a16="http://schemas.microsoft.com/office/drawing/2014/main" id="{E810CBD2-3EAF-16D8-C57F-50AF14F763A4}"/>
                </a:ext>
              </a:extLst>
            </p:cNvPr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968C3B03-FD70-C0F7-8149-FC118EDA65A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TextBox 31">
                <a:extLst>
                  <a:ext uri="{FF2B5EF4-FFF2-40B4-BE49-F238E27FC236}">
                    <a16:creationId xmlns:a16="http://schemas.microsoft.com/office/drawing/2014/main" id="{3533A908-56C4-994C-EA37-7890073ABCA7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1" name="Group 32">
              <a:extLst>
                <a:ext uri="{FF2B5EF4-FFF2-40B4-BE49-F238E27FC236}">
                  <a16:creationId xmlns:a16="http://schemas.microsoft.com/office/drawing/2014/main" id="{48ADE71F-F116-7F31-D572-2EA888AFBC7F}"/>
                </a:ext>
              </a:extLst>
            </p:cNvPr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A15619E6-6DD7-526A-9C1F-7B52EF50A750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6761B666-2435-94A4-D9AA-9391B8CD8562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22" name="AutoShape 35">
              <a:extLst>
                <a:ext uri="{FF2B5EF4-FFF2-40B4-BE49-F238E27FC236}">
                  <a16:creationId xmlns:a16="http://schemas.microsoft.com/office/drawing/2014/main" id="{F27A3427-DAB8-CA30-63DF-B764C17EE911}"/>
                </a:ext>
              </a:extLst>
            </p:cNvPr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AutoShape 36">
              <a:extLst>
                <a:ext uri="{FF2B5EF4-FFF2-40B4-BE49-F238E27FC236}">
                  <a16:creationId xmlns:a16="http://schemas.microsoft.com/office/drawing/2014/main" id="{547F6F7B-69A5-BBC8-0F18-A36363BB112A}"/>
                </a:ext>
              </a:extLst>
            </p:cNvPr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AutoShape 37">
              <a:extLst>
                <a:ext uri="{FF2B5EF4-FFF2-40B4-BE49-F238E27FC236}">
                  <a16:creationId xmlns:a16="http://schemas.microsoft.com/office/drawing/2014/main" id="{24F54E18-8886-A872-662E-2FF49B24D000}"/>
                </a:ext>
              </a:extLst>
            </p:cNvPr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AutoShape 38">
              <a:extLst>
                <a:ext uri="{FF2B5EF4-FFF2-40B4-BE49-F238E27FC236}">
                  <a16:creationId xmlns:a16="http://schemas.microsoft.com/office/drawing/2014/main" id="{BBA9260D-0955-90C2-BBE7-0A8C9956E59A}"/>
                </a:ext>
              </a:extLst>
            </p:cNvPr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39">
              <a:extLst>
                <a:ext uri="{FF2B5EF4-FFF2-40B4-BE49-F238E27FC236}">
                  <a16:creationId xmlns:a16="http://schemas.microsoft.com/office/drawing/2014/main" id="{EA751636-AE09-4E06-F26F-BB771698022F}"/>
                </a:ext>
              </a:extLst>
            </p:cNvPr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AutoShape 40">
              <a:extLst>
                <a:ext uri="{FF2B5EF4-FFF2-40B4-BE49-F238E27FC236}">
                  <a16:creationId xmlns:a16="http://schemas.microsoft.com/office/drawing/2014/main" id="{D5398C42-FD76-B6E8-7525-5B9C91AB2BB0}"/>
                </a:ext>
              </a:extLst>
            </p:cNvPr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2" name="TextBox 44">
            <a:extLst>
              <a:ext uri="{FF2B5EF4-FFF2-40B4-BE49-F238E27FC236}">
                <a16:creationId xmlns:a16="http://schemas.microsoft.com/office/drawing/2014/main" id="{7202DEBD-D562-8F96-3B7E-A29942AC36E2}"/>
              </a:ext>
            </a:extLst>
          </p:cNvPr>
          <p:cNvSpPr txBox="1"/>
          <p:nvPr/>
        </p:nvSpPr>
        <p:spPr>
          <a:xfrm>
            <a:off x="0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966224" y="104822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DÚVIDAS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9A9F26-A488-442E-9840-1CE8B575EAB2}"/>
              </a:ext>
            </a:extLst>
          </p:cNvPr>
          <p:cNvSpPr txBox="1"/>
          <p:nvPr/>
        </p:nvSpPr>
        <p:spPr>
          <a:xfrm>
            <a:off x="1783080" y="2867501"/>
            <a:ext cx="15733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Porque mesmo que o Merge Sort tenha complexidade de tempo O(n log n) no pior, melhor e caso médio, ele apresentou uma pequeníssima diferença de tempo de execução entre os diferentes tipos de arquivos de entrada,  como os aleatórios e os já ordenados?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B177A0-A404-44C9-99D4-A6412D62D285}"/>
              </a:ext>
            </a:extLst>
          </p:cNvPr>
          <p:cNvSpPr txBox="1"/>
          <p:nvPr/>
        </p:nvSpPr>
        <p:spPr>
          <a:xfrm>
            <a:off x="1805940" y="4633860"/>
            <a:ext cx="14272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Como as generalizações do Merge </a:t>
            </a:r>
            <a:r>
              <a:rPr lang="pt-BR" sz="2400" err="1">
                <a:solidFill>
                  <a:schemeClr val="bg1"/>
                </a:solidFill>
                <a:latin typeface="DM Serif Display" panose="020B0604020202020204" charset="0"/>
              </a:rPr>
              <a:t>Sort</a:t>
            </a:r>
            <a:r>
              <a:rPr lang="pt-BR" sz="2400">
                <a:solidFill>
                  <a:schemeClr val="bg1"/>
                </a:solidFill>
                <a:latin typeface="DM Serif Display" panose="020B0604020202020204" charset="0"/>
              </a:rPr>
              <a:t> podem  ser usadas para otimizar o desempenho do algoritmo em diferentes cenários?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465EB610-398B-4BBC-8951-7F2E74146CF9}"/>
              </a:ext>
            </a:extLst>
          </p:cNvPr>
          <p:cNvGrpSpPr/>
          <p:nvPr/>
        </p:nvGrpSpPr>
        <p:grpSpPr>
          <a:xfrm>
            <a:off x="619766" y="8561344"/>
            <a:ext cx="1914809" cy="1277813"/>
            <a:chOff x="0" y="0"/>
            <a:chExt cx="2553078" cy="1703751"/>
          </a:xfrm>
        </p:grpSpPr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5FBFB1F4-B815-3AAA-6953-873EF75D8D60}"/>
                </a:ext>
              </a:extLst>
            </p:cNvPr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08399E15-3DBB-8C57-A771-387F2515BC53}"/>
                  </a:ext>
                </a:extLst>
              </p:cNvPr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TextBox 16">
                <a:extLst>
                  <a:ext uri="{FF2B5EF4-FFF2-40B4-BE49-F238E27FC236}">
                    <a16:creationId xmlns:a16="http://schemas.microsoft.com/office/drawing/2014/main" id="{43F11566-4B5C-5203-2E9C-0FD84405810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94A4E7-0144-7ECD-B753-03D68680DEAB}"/>
                </a:ext>
              </a:extLst>
            </p:cNvPr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1FBCD1B5-05B7-9BF6-821E-7CB759E45FC3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TextBox 19">
                <a:extLst>
                  <a:ext uri="{FF2B5EF4-FFF2-40B4-BE49-F238E27FC236}">
                    <a16:creationId xmlns:a16="http://schemas.microsoft.com/office/drawing/2014/main" id="{9FA10FDF-DCEE-5FB0-9D40-00162ECCB89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9" name="Group 20">
              <a:extLst>
                <a:ext uri="{FF2B5EF4-FFF2-40B4-BE49-F238E27FC236}">
                  <a16:creationId xmlns:a16="http://schemas.microsoft.com/office/drawing/2014/main" id="{227452A1-A8C3-C17C-0C49-58BC771CD318}"/>
                </a:ext>
              </a:extLst>
            </p:cNvPr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28BBB3A8-51B7-06C1-06C2-E687B2BD0A9D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TextBox 22">
                <a:extLst>
                  <a:ext uri="{FF2B5EF4-FFF2-40B4-BE49-F238E27FC236}">
                    <a16:creationId xmlns:a16="http://schemas.microsoft.com/office/drawing/2014/main" id="{5C865196-9D7C-1FE3-5C24-984C392FE8B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AE24DA60-A0A9-1787-6143-2750C066D074}"/>
                </a:ext>
              </a:extLst>
            </p:cNvPr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36" name="Freeform 24">
                <a:extLst>
                  <a:ext uri="{FF2B5EF4-FFF2-40B4-BE49-F238E27FC236}">
                    <a16:creationId xmlns:a16="http://schemas.microsoft.com/office/drawing/2014/main" id="{22DBE855-8700-497A-8206-2F53A8879730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Box 25">
                <a:extLst>
                  <a:ext uri="{FF2B5EF4-FFF2-40B4-BE49-F238E27FC236}">
                    <a16:creationId xmlns:a16="http://schemas.microsoft.com/office/drawing/2014/main" id="{A20113A6-8DB4-12A0-2E84-D97F998E01EA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1" name="Group 26">
              <a:extLst>
                <a:ext uri="{FF2B5EF4-FFF2-40B4-BE49-F238E27FC236}">
                  <a16:creationId xmlns:a16="http://schemas.microsoft.com/office/drawing/2014/main" id="{D4B1A138-1DF9-3671-5629-CC92F4B392F6}"/>
                </a:ext>
              </a:extLst>
            </p:cNvPr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34" name="Freeform 27">
                <a:extLst>
                  <a:ext uri="{FF2B5EF4-FFF2-40B4-BE49-F238E27FC236}">
                    <a16:creationId xmlns:a16="http://schemas.microsoft.com/office/drawing/2014/main" id="{D8366159-F89A-6DD8-ADF7-9043C4A5385C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TextBox 28">
                <a:extLst>
                  <a:ext uri="{FF2B5EF4-FFF2-40B4-BE49-F238E27FC236}">
                    <a16:creationId xmlns:a16="http://schemas.microsoft.com/office/drawing/2014/main" id="{17348251-9175-FD4B-09E2-D5FD104DB5BF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2" name="Group 29">
              <a:extLst>
                <a:ext uri="{FF2B5EF4-FFF2-40B4-BE49-F238E27FC236}">
                  <a16:creationId xmlns:a16="http://schemas.microsoft.com/office/drawing/2014/main" id="{7610D89B-5EFC-D2E6-9083-1CCDBC523734}"/>
                </a:ext>
              </a:extLst>
            </p:cNvPr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2A0E0CFF-78FF-9DC1-37B3-84012F6A30F5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TextBox 31">
                <a:extLst>
                  <a:ext uri="{FF2B5EF4-FFF2-40B4-BE49-F238E27FC236}">
                    <a16:creationId xmlns:a16="http://schemas.microsoft.com/office/drawing/2014/main" id="{3224BD12-92CA-826A-1142-817552109BC9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3" name="Group 32">
              <a:extLst>
                <a:ext uri="{FF2B5EF4-FFF2-40B4-BE49-F238E27FC236}">
                  <a16:creationId xmlns:a16="http://schemas.microsoft.com/office/drawing/2014/main" id="{F48B44EE-11AF-F12A-55F2-1BDA5CEC2C14}"/>
                </a:ext>
              </a:extLst>
            </p:cNvPr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D5540117-28A8-B21A-6A2A-8FF9A5D823CE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TextBox 34">
                <a:extLst>
                  <a:ext uri="{FF2B5EF4-FFF2-40B4-BE49-F238E27FC236}">
                    <a16:creationId xmlns:a16="http://schemas.microsoft.com/office/drawing/2014/main" id="{2FDEA770-2B0C-A5AF-68CF-1F63320250CB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24" name="AutoShape 35">
              <a:extLst>
                <a:ext uri="{FF2B5EF4-FFF2-40B4-BE49-F238E27FC236}">
                  <a16:creationId xmlns:a16="http://schemas.microsoft.com/office/drawing/2014/main" id="{DCF0B5FC-2248-00BA-10F5-7D6FBFEE1B6C}"/>
                </a:ext>
              </a:extLst>
            </p:cNvPr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0948CA84-05EE-E533-AD3C-B5D2B14709EE}"/>
                </a:ext>
              </a:extLst>
            </p:cNvPr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37">
              <a:extLst>
                <a:ext uri="{FF2B5EF4-FFF2-40B4-BE49-F238E27FC236}">
                  <a16:creationId xmlns:a16="http://schemas.microsoft.com/office/drawing/2014/main" id="{B7F4C5BA-6E4A-6CC0-888B-A4CA98A11007}"/>
                </a:ext>
              </a:extLst>
            </p:cNvPr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AutoShape 38">
              <a:extLst>
                <a:ext uri="{FF2B5EF4-FFF2-40B4-BE49-F238E27FC236}">
                  <a16:creationId xmlns:a16="http://schemas.microsoft.com/office/drawing/2014/main" id="{598215BC-4A7F-3E02-6434-DBF0163D22B7}"/>
                </a:ext>
              </a:extLst>
            </p:cNvPr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AutoShape 39">
              <a:extLst>
                <a:ext uri="{FF2B5EF4-FFF2-40B4-BE49-F238E27FC236}">
                  <a16:creationId xmlns:a16="http://schemas.microsoft.com/office/drawing/2014/main" id="{3E563B67-65B7-2549-4EF7-8129F1E63FCF}"/>
                </a:ext>
              </a:extLst>
            </p:cNvPr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AutoShape 40">
              <a:extLst>
                <a:ext uri="{FF2B5EF4-FFF2-40B4-BE49-F238E27FC236}">
                  <a16:creationId xmlns:a16="http://schemas.microsoft.com/office/drawing/2014/main" id="{1BB70F08-F508-B0AF-20AF-BF0C949F9199}"/>
                </a:ext>
              </a:extLst>
            </p:cNvPr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" name="TextBox 44">
            <a:extLst>
              <a:ext uri="{FF2B5EF4-FFF2-40B4-BE49-F238E27FC236}">
                <a16:creationId xmlns:a16="http://schemas.microsoft.com/office/drawing/2014/main" id="{31C7F2EE-C586-3D7E-2566-66B79ED98FAF}"/>
              </a:ext>
            </a:extLst>
          </p:cNvPr>
          <p:cNvSpPr txBox="1"/>
          <p:nvPr/>
        </p:nvSpPr>
        <p:spPr>
          <a:xfrm>
            <a:off x="16395572" y="100489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8196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4431044" y="628052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REFERÊNCIAS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B177A0-A404-44C9-99D4-A6412D62D285}"/>
              </a:ext>
            </a:extLst>
          </p:cNvPr>
          <p:cNvSpPr txBox="1"/>
          <p:nvPr/>
        </p:nvSpPr>
        <p:spPr>
          <a:xfrm>
            <a:off x="723900" y="2350561"/>
            <a:ext cx="171526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>
                <a:solidFill>
                  <a:schemeClr val="bg1"/>
                </a:solidFill>
              </a:rPr>
              <a:t>[1] D. E. </a:t>
            </a:r>
            <a:r>
              <a:rPr lang="pt-BR" sz="2400" err="1">
                <a:solidFill>
                  <a:schemeClr val="bg1"/>
                </a:solidFill>
              </a:rPr>
              <a:t>Knuth</a:t>
            </a:r>
            <a:r>
              <a:rPr lang="pt-BR" sz="2400">
                <a:solidFill>
                  <a:schemeClr val="bg1"/>
                </a:solidFill>
              </a:rPr>
              <a:t>, The </a:t>
            </a:r>
            <a:r>
              <a:rPr lang="pt-BR" sz="2400" err="1">
                <a:solidFill>
                  <a:schemeClr val="bg1"/>
                </a:solidFill>
              </a:rPr>
              <a:t>Art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Computer </a:t>
            </a:r>
            <a:r>
              <a:rPr lang="pt-BR" sz="2400" err="1">
                <a:solidFill>
                  <a:schemeClr val="bg1"/>
                </a:solidFill>
              </a:rPr>
              <a:t>Programming</a:t>
            </a:r>
            <a:r>
              <a:rPr lang="pt-BR" sz="2400">
                <a:solidFill>
                  <a:schemeClr val="bg1"/>
                </a:solidFill>
              </a:rPr>
              <a:t>, Vol. 3: </a:t>
            </a:r>
            <a:r>
              <a:rPr lang="pt-BR" sz="2400" err="1">
                <a:solidFill>
                  <a:schemeClr val="bg1"/>
                </a:solidFill>
              </a:rPr>
              <a:t>Sorting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Searching</a:t>
            </a:r>
            <a:r>
              <a:rPr lang="pt-BR" sz="2400">
                <a:solidFill>
                  <a:schemeClr val="bg1"/>
                </a:solidFill>
              </a:rPr>
              <a:t>, 2nd ed. 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[2] T. H. </a:t>
            </a:r>
            <a:r>
              <a:rPr lang="pt-BR" sz="2400" err="1">
                <a:solidFill>
                  <a:schemeClr val="bg1"/>
                </a:solidFill>
              </a:rPr>
              <a:t>Cormen</a:t>
            </a:r>
            <a:r>
              <a:rPr lang="pt-BR" sz="2400">
                <a:solidFill>
                  <a:schemeClr val="bg1"/>
                </a:solidFill>
              </a:rPr>
              <a:t>, C. E. </a:t>
            </a:r>
            <a:r>
              <a:rPr lang="pt-BR" sz="2400" err="1">
                <a:solidFill>
                  <a:schemeClr val="bg1"/>
                </a:solidFill>
              </a:rPr>
              <a:t>Leiserson</a:t>
            </a:r>
            <a:r>
              <a:rPr lang="pt-BR" sz="2400">
                <a:solidFill>
                  <a:schemeClr val="bg1"/>
                </a:solidFill>
              </a:rPr>
              <a:t>, R. L. </a:t>
            </a:r>
            <a:r>
              <a:rPr lang="pt-BR" sz="2400" err="1">
                <a:solidFill>
                  <a:schemeClr val="bg1"/>
                </a:solidFill>
              </a:rPr>
              <a:t>Rivest</a:t>
            </a:r>
            <a:r>
              <a:rPr lang="pt-BR" sz="2400">
                <a:solidFill>
                  <a:schemeClr val="bg1"/>
                </a:solidFill>
              </a:rPr>
              <a:t>,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C. Stein, Algoritmos, 3rd ed.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[3] M. </a:t>
            </a:r>
            <a:r>
              <a:rPr lang="pt-BR" sz="2400" err="1">
                <a:solidFill>
                  <a:schemeClr val="bg1"/>
                </a:solidFill>
              </a:rPr>
              <a:t>Jeon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D. Kim, ”</a:t>
            </a:r>
            <a:r>
              <a:rPr lang="pt-BR" sz="2400" err="1">
                <a:solidFill>
                  <a:schemeClr val="bg1"/>
                </a:solidFill>
              </a:rPr>
              <a:t>Parallel</a:t>
            </a:r>
            <a:r>
              <a:rPr lang="pt-BR" sz="2400">
                <a:solidFill>
                  <a:schemeClr val="bg1"/>
                </a:solidFill>
              </a:rPr>
              <a:t>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with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Load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Balancing</a:t>
            </a:r>
            <a:r>
              <a:rPr lang="pt-BR" sz="2400">
                <a:solidFill>
                  <a:schemeClr val="bg1"/>
                </a:solidFill>
              </a:rPr>
              <a:t>,” </a:t>
            </a:r>
            <a:r>
              <a:rPr lang="pt-BR" sz="2400" err="1">
                <a:solidFill>
                  <a:schemeClr val="bg1"/>
                </a:solidFill>
              </a:rPr>
              <a:t>International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Journal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Parallel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Programming</a:t>
            </a:r>
            <a:r>
              <a:rPr lang="pt-BR" sz="2400">
                <a:solidFill>
                  <a:schemeClr val="bg1"/>
                </a:solidFill>
              </a:rPr>
              <a:t>, vol. 31, no. 1, pp. 22-45, </a:t>
            </a:r>
            <a:r>
              <a:rPr lang="pt-BR" sz="2400" err="1">
                <a:solidFill>
                  <a:schemeClr val="bg1"/>
                </a:solidFill>
              </a:rPr>
              <a:t>Feb</a:t>
            </a:r>
            <a:r>
              <a:rPr lang="pt-BR" sz="2400">
                <a:solidFill>
                  <a:schemeClr val="bg1"/>
                </a:solidFill>
              </a:rPr>
              <a:t>. 2003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[4] J. Doe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A. Smith, ”</a:t>
            </a:r>
            <a:r>
              <a:rPr lang="pt-BR" sz="2400" err="1">
                <a:solidFill>
                  <a:schemeClr val="bg1"/>
                </a:solidFill>
              </a:rPr>
              <a:t>Comparative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Advanced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Sorting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Algorithms</a:t>
            </a:r>
            <a:r>
              <a:rPr lang="pt-BR" sz="2400">
                <a:solidFill>
                  <a:schemeClr val="bg1"/>
                </a:solidFill>
              </a:rPr>
              <a:t> (Quick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, </a:t>
            </a:r>
            <a:r>
              <a:rPr lang="pt-BR" sz="2400" err="1">
                <a:solidFill>
                  <a:schemeClr val="bg1"/>
                </a:solidFill>
              </a:rPr>
              <a:t>Heap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,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, </a:t>
            </a:r>
            <a:r>
              <a:rPr lang="pt-BR" sz="2400" err="1">
                <a:solidFill>
                  <a:schemeClr val="bg1"/>
                </a:solidFill>
              </a:rPr>
              <a:t>Intro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, </a:t>
            </a:r>
            <a:r>
              <a:rPr lang="pt-BR" sz="2400" err="1">
                <a:solidFill>
                  <a:schemeClr val="bg1"/>
                </a:solidFill>
              </a:rPr>
              <a:t>Radix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) </a:t>
            </a:r>
            <a:r>
              <a:rPr lang="pt-BR" sz="2400" err="1">
                <a:solidFill>
                  <a:schemeClr val="bg1"/>
                </a:solidFill>
              </a:rPr>
              <a:t>Based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on</a:t>
            </a:r>
            <a:r>
              <a:rPr lang="pt-BR" sz="2400">
                <a:solidFill>
                  <a:schemeClr val="bg1"/>
                </a:solidFill>
              </a:rPr>
              <a:t> Time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Memory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Usage</a:t>
            </a:r>
            <a:r>
              <a:rPr lang="pt-BR" sz="2400">
                <a:solidFill>
                  <a:schemeClr val="bg1"/>
                </a:solidFill>
              </a:rPr>
              <a:t>,” 2021. [Online].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[5] A. B. </a:t>
            </a:r>
            <a:r>
              <a:rPr lang="pt-BR" sz="2400" err="1">
                <a:solidFill>
                  <a:schemeClr val="bg1"/>
                </a:solidFill>
              </a:rPr>
              <a:t>Author</a:t>
            </a:r>
            <a:r>
              <a:rPr lang="pt-BR" sz="2400">
                <a:solidFill>
                  <a:schemeClr val="bg1"/>
                </a:solidFill>
              </a:rPr>
              <a:t>, C. D. </a:t>
            </a:r>
            <a:r>
              <a:rPr lang="pt-BR" sz="2400" err="1">
                <a:solidFill>
                  <a:schemeClr val="bg1"/>
                </a:solidFill>
              </a:rPr>
              <a:t>Contributor</a:t>
            </a:r>
            <a:r>
              <a:rPr lang="pt-BR" sz="2400">
                <a:solidFill>
                  <a:schemeClr val="bg1"/>
                </a:solidFill>
              </a:rPr>
              <a:t>,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E. F. </a:t>
            </a:r>
            <a:r>
              <a:rPr lang="pt-BR" sz="2400" err="1">
                <a:solidFill>
                  <a:schemeClr val="bg1"/>
                </a:solidFill>
              </a:rPr>
              <a:t>Researcher</a:t>
            </a:r>
            <a:r>
              <a:rPr lang="pt-BR" sz="2400">
                <a:solidFill>
                  <a:schemeClr val="bg1"/>
                </a:solidFill>
              </a:rPr>
              <a:t>, ”Performance </a:t>
            </a:r>
            <a:r>
              <a:rPr lang="pt-BR" sz="2400" err="1">
                <a:solidFill>
                  <a:schemeClr val="bg1"/>
                </a:solidFill>
              </a:rPr>
              <a:t>analysis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algorithms</a:t>
            </a:r>
            <a:r>
              <a:rPr lang="pt-BR" sz="2400">
                <a:solidFill>
                  <a:schemeClr val="bg1"/>
                </a:solidFill>
              </a:rPr>
              <a:t>,” in </a:t>
            </a:r>
            <a:r>
              <a:rPr lang="pt-BR" sz="2400" err="1">
                <a:solidFill>
                  <a:schemeClr val="bg1"/>
                </a:solidFill>
              </a:rPr>
              <a:t>Proceedings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the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International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Conference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on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Electronics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Sustainable</a:t>
            </a:r>
            <a:r>
              <a:rPr lang="pt-BR" sz="2400">
                <a:solidFill>
                  <a:schemeClr val="bg1"/>
                </a:solidFill>
              </a:rPr>
              <a:t> Communication Systems (ICESC 2020), IEEE </a:t>
            </a:r>
            <a:r>
              <a:rPr lang="pt-BR" sz="2400" err="1">
                <a:solidFill>
                  <a:schemeClr val="bg1"/>
                </a:solidFill>
              </a:rPr>
              <a:t>Xplore</a:t>
            </a:r>
            <a:r>
              <a:rPr lang="pt-BR" sz="2400">
                <a:solidFill>
                  <a:schemeClr val="bg1"/>
                </a:solidFill>
              </a:rPr>
              <a:t>, 2020, pp. 123-130 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[6] Z. </a:t>
            </a:r>
            <a:r>
              <a:rPr lang="pt-BR" sz="2400" err="1">
                <a:solidFill>
                  <a:schemeClr val="bg1"/>
                </a:solidFill>
              </a:rPr>
              <a:t>Marszałek</a:t>
            </a:r>
            <a:r>
              <a:rPr lang="pt-BR" sz="2400">
                <a:solidFill>
                  <a:schemeClr val="bg1"/>
                </a:solidFill>
              </a:rPr>
              <a:t>, ”</a:t>
            </a:r>
            <a:r>
              <a:rPr lang="pt-BR" sz="2400" err="1">
                <a:solidFill>
                  <a:schemeClr val="bg1"/>
                </a:solidFill>
              </a:rPr>
              <a:t>Parallelization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Modified</a:t>
            </a:r>
            <a:r>
              <a:rPr lang="pt-BR" sz="2400">
                <a:solidFill>
                  <a:schemeClr val="bg1"/>
                </a:solidFill>
              </a:rPr>
              <a:t>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Algorithm</a:t>
            </a:r>
            <a:r>
              <a:rPr lang="pt-BR" sz="2400">
                <a:solidFill>
                  <a:schemeClr val="bg1"/>
                </a:solidFill>
              </a:rPr>
              <a:t>,” </a:t>
            </a:r>
            <a:r>
              <a:rPr lang="pt-BR" sz="2400" err="1">
                <a:solidFill>
                  <a:schemeClr val="bg1"/>
                </a:solidFill>
              </a:rPr>
              <a:t>Symmetry</a:t>
            </a:r>
            <a:r>
              <a:rPr lang="pt-BR" sz="2400">
                <a:solidFill>
                  <a:schemeClr val="bg1"/>
                </a:solidFill>
              </a:rPr>
              <a:t>, vol. 9, no. 9, pp. 1-12, 2017. [Online]. 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[7] G. H. </a:t>
            </a:r>
            <a:r>
              <a:rPr lang="pt-BR" sz="2400" err="1">
                <a:solidFill>
                  <a:schemeClr val="bg1"/>
                </a:solidFill>
              </a:rPr>
              <a:t>Researcher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I. J. </a:t>
            </a:r>
            <a:r>
              <a:rPr lang="pt-BR" sz="2400" err="1">
                <a:solidFill>
                  <a:schemeClr val="bg1"/>
                </a:solidFill>
              </a:rPr>
              <a:t>Developer</a:t>
            </a:r>
            <a:r>
              <a:rPr lang="pt-BR" sz="2400">
                <a:solidFill>
                  <a:schemeClr val="bg1"/>
                </a:solidFill>
              </a:rPr>
              <a:t>, ”</a:t>
            </a:r>
            <a:r>
              <a:rPr lang="pt-BR" sz="2400" err="1">
                <a:solidFill>
                  <a:schemeClr val="bg1"/>
                </a:solidFill>
              </a:rPr>
              <a:t>Efficient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Parallel</a:t>
            </a:r>
            <a:r>
              <a:rPr lang="pt-BR" sz="2400">
                <a:solidFill>
                  <a:schemeClr val="bg1"/>
                </a:solidFill>
              </a:rPr>
              <a:t>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 for </a:t>
            </a:r>
            <a:r>
              <a:rPr lang="pt-BR" sz="2400" err="1">
                <a:solidFill>
                  <a:schemeClr val="bg1"/>
                </a:solidFill>
              </a:rPr>
              <a:t>Fixed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Variable </a:t>
            </a:r>
            <a:r>
              <a:rPr lang="pt-BR" sz="2400" err="1">
                <a:solidFill>
                  <a:schemeClr val="bg1"/>
                </a:solidFill>
              </a:rPr>
              <a:t>Length</a:t>
            </a:r>
            <a:r>
              <a:rPr lang="pt-BR" sz="2400">
                <a:solidFill>
                  <a:schemeClr val="bg1"/>
                </a:solidFill>
              </a:rPr>
              <a:t> Keys,” 2012. [Online]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[8] L. M. </a:t>
            </a:r>
            <a:r>
              <a:rPr lang="pt-BR" sz="2400" err="1">
                <a:solidFill>
                  <a:schemeClr val="bg1"/>
                </a:solidFill>
              </a:rPr>
              <a:t>Researcher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N. O. </a:t>
            </a:r>
            <a:r>
              <a:rPr lang="pt-BR" sz="2400" err="1">
                <a:solidFill>
                  <a:schemeClr val="bg1"/>
                </a:solidFill>
              </a:rPr>
              <a:t>Analyst</a:t>
            </a:r>
            <a:r>
              <a:rPr lang="pt-BR" sz="2400">
                <a:solidFill>
                  <a:schemeClr val="bg1"/>
                </a:solidFill>
              </a:rPr>
              <a:t>, ”Dynamic </a:t>
            </a:r>
            <a:r>
              <a:rPr lang="pt-BR" sz="2400" err="1">
                <a:solidFill>
                  <a:schemeClr val="bg1"/>
                </a:solidFill>
              </a:rPr>
              <a:t>Memory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Adjustment</a:t>
            </a:r>
            <a:r>
              <a:rPr lang="pt-BR" sz="2400">
                <a:solidFill>
                  <a:schemeClr val="bg1"/>
                </a:solidFill>
              </a:rPr>
              <a:t> for </a:t>
            </a:r>
            <a:r>
              <a:rPr lang="pt-BR" sz="2400" err="1">
                <a:solidFill>
                  <a:schemeClr val="bg1"/>
                </a:solidFill>
              </a:rPr>
              <a:t>External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Mergesort</a:t>
            </a:r>
            <a:r>
              <a:rPr lang="pt-BR" sz="2400">
                <a:solidFill>
                  <a:schemeClr val="bg1"/>
                </a:solidFill>
              </a:rPr>
              <a:t>,” 2010. [Online]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[9] P. Q. </a:t>
            </a:r>
            <a:r>
              <a:rPr lang="pt-BR" sz="2400" err="1">
                <a:solidFill>
                  <a:schemeClr val="bg1"/>
                </a:solidFill>
              </a:rPr>
              <a:t>Engineer</a:t>
            </a:r>
            <a:r>
              <a:rPr lang="pt-BR" sz="2400">
                <a:solidFill>
                  <a:schemeClr val="bg1"/>
                </a:solidFill>
              </a:rPr>
              <a:t>, ”</a:t>
            </a:r>
            <a:r>
              <a:rPr lang="pt-BR" sz="2400" err="1">
                <a:solidFill>
                  <a:schemeClr val="bg1"/>
                </a:solidFill>
              </a:rPr>
              <a:t>Speeding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Up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External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Mergesort</a:t>
            </a:r>
            <a:r>
              <a:rPr lang="pt-BR" sz="2400">
                <a:solidFill>
                  <a:schemeClr val="bg1"/>
                </a:solidFill>
              </a:rPr>
              <a:t>,” 2009. [Online]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[10] A. </a:t>
            </a:r>
            <a:r>
              <a:rPr lang="pt-BR" sz="2400" err="1">
                <a:solidFill>
                  <a:schemeClr val="bg1"/>
                </a:solidFill>
              </a:rPr>
              <a:t>Inkeri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Verkamo</a:t>
            </a:r>
            <a:r>
              <a:rPr lang="pt-BR" sz="2400">
                <a:solidFill>
                  <a:schemeClr val="bg1"/>
                </a:solidFill>
              </a:rPr>
              <a:t>, ”Performance </a:t>
            </a:r>
            <a:r>
              <a:rPr lang="pt-BR" sz="2400" err="1">
                <a:solidFill>
                  <a:schemeClr val="bg1"/>
                </a:solidFill>
              </a:rPr>
              <a:t>comparison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distributive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mergesort</a:t>
            </a:r>
            <a:r>
              <a:rPr lang="pt-BR" sz="2400">
                <a:solidFill>
                  <a:schemeClr val="bg1"/>
                </a:solidFill>
              </a:rPr>
              <a:t> as </a:t>
            </a:r>
            <a:r>
              <a:rPr lang="pt-BR" sz="2400" err="1">
                <a:solidFill>
                  <a:schemeClr val="bg1"/>
                </a:solidFill>
              </a:rPr>
              <a:t>external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sorting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algorithms</a:t>
            </a:r>
            <a:r>
              <a:rPr lang="pt-BR" sz="2400">
                <a:solidFill>
                  <a:schemeClr val="bg1"/>
                </a:solidFill>
              </a:rPr>
              <a:t>,” </a:t>
            </a:r>
            <a:r>
              <a:rPr lang="pt-BR" sz="2400" err="1">
                <a:solidFill>
                  <a:schemeClr val="bg1"/>
                </a:solidFill>
              </a:rPr>
              <a:t>Journal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of</a:t>
            </a:r>
            <a:r>
              <a:rPr lang="pt-BR" sz="2400">
                <a:solidFill>
                  <a:schemeClr val="bg1"/>
                </a:solidFill>
              </a:rPr>
              <a:t> Systems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Software, vol. 12, no. 4, pp. 315-320, 1989. [Online]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[11] Prof. Tulio </a:t>
            </a:r>
            <a:r>
              <a:rPr lang="pt-BR" sz="2400" err="1">
                <a:solidFill>
                  <a:schemeClr val="bg1"/>
                </a:solidFill>
              </a:rPr>
              <a:t>Toffolo</a:t>
            </a:r>
            <a:r>
              <a:rPr lang="pt-BR" sz="2400">
                <a:solidFill>
                  <a:schemeClr val="bg1"/>
                </a:solidFill>
              </a:rPr>
              <a:t>, ”Ordenação: Merge </a:t>
            </a:r>
            <a:r>
              <a:rPr lang="pt-BR" sz="2400" err="1">
                <a:solidFill>
                  <a:schemeClr val="bg1"/>
                </a:solidFill>
              </a:rPr>
              <a:t>Sort</a:t>
            </a:r>
            <a:r>
              <a:rPr lang="pt-BR" sz="2400">
                <a:solidFill>
                  <a:schemeClr val="bg1"/>
                </a:solidFill>
              </a:rPr>
              <a:t>”- UFOP. </a:t>
            </a:r>
          </a:p>
          <a:p>
            <a:pPr algn="just"/>
            <a:r>
              <a:rPr lang="pt-BR" sz="2400">
                <a:solidFill>
                  <a:schemeClr val="bg1"/>
                </a:solidFill>
              </a:rPr>
              <a:t>[12] Robert </a:t>
            </a:r>
            <a:r>
              <a:rPr lang="pt-BR" sz="2400" err="1">
                <a:solidFill>
                  <a:schemeClr val="bg1"/>
                </a:solidFill>
              </a:rPr>
              <a:t>Sedgewick</a:t>
            </a:r>
            <a:r>
              <a:rPr lang="pt-BR" sz="2400">
                <a:solidFill>
                  <a:schemeClr val="bg1"/>
                </a:solidFill>
              </a:rPr>
              <a:t> </a:t>
            </a:r>
            <a:r>
              <a:rPr lang="pt-BR" sz="2400" err="1">
                <a:solidFill>
                  <a:schemeClr val="bg1"/>
                </a:solidFill>
              </a:rPr>
              <a:t>and</a:t>
            </a:r>
            <a:r>
              <a:rPr lang="pt-BR" sz="2400">
                <a:solidFill>
                  <a:schemeClr val="bg1"/>
                </a:solidFill>
              </a:rPr>
              <a:t> Kevin Wayne, ”</a:t>
            </a:r>
            <a:r>
              <a:rPr lang="pt-BR" sz="2400" err="1">
                <a:solidFill>
                  <a:schemeClr val="bg1"/>
                </a:solidFill>
              </a:rPr>
              <a:t>Algorithms</a:t>
            </a:r>
            <a:r>
              <a:rPr lang="pt-BR" sz="2400">
                <a:solidFill>
                  <a:schemeClr val="bg1"/>
                </a:solidFill>
              </a:rPr>
              <a:t>,” 2010.[Online]</a:t>
            </a:r>
          </a:p>
        </p:txBody>
      </p:sp>
      <p:sp>
        <p:nvSpPr>
          <p:cNvPr id="4" name="CaixaDeTexto 3">
            <a:hlinkClick r:id="rId2"/>
            <a:extLst>
              <a:ext uri="{FF2B5EF4-FFF2-40B4-BE49-F238E27FC236}">
                <a16:creationId xmlns:a16="http://schemas.microsoft.com/office/drawing/2014/main" id="{C2DEC3E7-AF81-0083-39C9-02E65053E5B2}"/>
              </a:ext>
            </a:extLst>
          </p:cNvPr>
          <p:cNvSpPr txBox="1"/>
          <p:nvPr/>
        </p:nvSpPr>
        <p:spPr>
          <a:xfrm>
            <a:off x="742950" y="8841910"/>
            <a:ext cx="16802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+mj-lt"/>
              </a:rPr>
              <a:t>[13] Maíra A. Lacerda, Maria E. Teixeira, Sergio H. Ramos, o, ”Métodos de ordenação- Merge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Sort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”, 2024. [Online].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Available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: https://github.com/dudatsouza/Merge-Sort.git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63C872C6-0934-31FD-5371-A85392B54358}"/>
              </a:ext>
            </a:extLst>
          </p:cNvPr>
          <p:cNvGrpSpPr/>
          <p:nvPr/>
        </p:nvGrpSpPr>
        <p:grpSpPr>
          <a:xfrm>
            <a:off x="16116941" y="333046"/>
            <a:ext cx="1914809" cy="1277813"/>
            <a:chOff x="0" y="0"/>
            <a:chExt cx="2553078" cy="1703751"/>
          </a:xfrm>
        </p:grpSpPr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CA42CB6C-F9D1-6935-CBF2-14DA7D5D0E8A}"/>
                </a:ext>
              </a:extLst>
            </p:cNvPr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2E8CCBF-1656-01A4-B53B-BC97150660BA}"/>
                  </a:ext>
                </a:extLst>
              </p:cNvPr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TextBox 16">
                <a:extLst>
                  <a:ext uri="{FF2B5EF4-FFF2-40B4-BE49-F238E27FC236}">
                    <a16:creationId xmlns:a16="http://schemas.microsoft.com/office/drawing/2014/main" id="{99D26B81-4025-0EC2-11D4-E1A4B970DE8F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71520AF7-9861-70C9-A652-C77D28A1F970}"/>
                </a:ext>
              </a:extLst>
            </p:cNvPr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6EA86DAB-7506-9CAC-1952-3354F292AD54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TextBox 19">
                <a:extLst>
                  <a:ext uri="{FF2B5EF4-FFF2-40B4-BE49-F238E27FC236}">
                    <a16:creationId xmlns:a16="http://schemas.microsoft.com/office/drawing/2014/main" id="{D4F11DE2-37EB-5B29-8E81-0CC83FFD9AC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CAC913FA-5F24-4DB0-3572-214043577D08}"/>
                </a:ext>
              </a:extLst>
            </p:cNvPr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087C67C0-8368-F64E-0F5C-260CA93CE136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TextBox 22">
                <a:extLst>
                  <a:ext uri="{FF2B5EF4-FFF2-40B4-BE49-F238E27FC236}">
                    <a16:creationId xmlns:a16="http://schemas.microsoft.com/office/drawing/2014/main" id="{292EC668-B80A-CBE2-1DC2-488077057234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CE3C37B-6957-453D-0D19-D482DE465653}"/>
                </a:ext>
              </a:extLst>
            </p:cNvPr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DA06B79C-2D61-6F00-E1FF-D2F03155C0A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9D411500-7774-5105-2FBC-9C94709AB2F7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6FD8D6E3-F542-4C83-5063-CC54D9D5754B}"/>
                </a:ext>
              </a:extLst>
            </p:cNvPr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33" name="Freeform 27">
                <a:extLst>
                  <a:ext uri="{FF2B5EF4-FFF2-40B4-BE49-F238E27FC236}">
                    <a16:creationId xmlns:a16="http://schemas.microsoft.com/office/drawing/2014/main" id="{6F752803-E123-F196-D5E5-9338D7929CEA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TextBox 28">
                <a:extLst>
                  <a:ext uri="{FF2B5EF4-FFF2-40B4-BE49-F238E27FC236}">
                    <a16:creationId xmlns:a16="http://schemas.microsoft.com/office/drawing/2014/main" id="{F91500AF-37BE-A60A-0726-FDA878BF844A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E470A32E-3C44-E0F3-3863-6E8B55EBBA43}"/>
                </a:ext>
              </a:extLst>
            </p:cNvPr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0D24DC5-2456-299E-503F-D02848099E8C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4B8331-97DB-7969-B836-EFE0239D534E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CAF46C9E-0205-123D-A39C-37B1CA939EFA}"/>
                </a:ext>
              </a:extLst>
            </p:cNvPr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1CD1E911-8BB3-6569-C52D-DD96D04E60CC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TextBox 34">
                <a:extLst>
                  <a:ext uri="{FF2B5EF4-FFF2-40B4-BE49-F238E27FC236}">
                    <a16:creationId xmlns:a16="http://schemas.microsoft.com/office/drawing/2014/main" id="{F4B7AB5E-7225-2B4E-3440-36F8F176F728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23" name="AutoShape 35">
              <a:extLst>
                <a:ext uri="{FF2B5EF4-FFF2-40B4-BE49-F238E27FC236}">
                  <a16:creationId xmlns:a16="http://schemas.microsoft.com/office/drawing/2014/main" id="{3FD96CD6-A7F8-3C9D-4660-94D41B0589E6}"/>
                </a:ext>
              </a:extLst>
            </p:cNvPr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AutoShape 36">
              <a:extLst>
                <a:ext uri="{FF2B5EF4-FFF2-40B4-BE49-F238E27FC236}">
                  <a16:creationId xmlns:a16="http://schemas.microsoft.com/office/drawing/2014/main" id="{2F80FCB2-39C7-C030-3495-411B0EA8E316}"/>
                </a:ext>
              </a:extLst>
            </p:cNvPr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AutoShape 37">
              <a:extLst>
                <a:ext uri="{FF2B5EF4-FFF2-40B4-BE49-F238E27FC236}">
                  <a16:creationId xmlns:a16="http://schemas.microsoft.com/office/drawing/2014/main" id="{6C7A7911-6575-F3EA-F7DA-05CEED014B36}"/>
                </a:ext>
              </a:extLst>
            </p:cNvPr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38">
              <a:extLst>
                <a:ext uri="{FF2B5EF4-FFF2-40B4-BE49-F238E27FC236}">
                  <a16:creationId xmlns:a16="http://schemas.microsoft.com/office/drawing/2014/main" id="{E3023B9B-8BE4-7C50-48DC-AD2CBA1B08EA}"/>
                </a:ext>
              </a:extLst>
            </p:cNvPr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AutoShape 39">
              <a:extLst>
                <a:ext uri="{FF2B5EF4-FFF2-40B4-BE49-F238E27FC236}">
                  <a16:creationId xmlns:a16="http://schemas.microsoft.com/office/drawing/2014/main" id="{5A3BC51C-9534-93D2-7CCC-73E93432BC61}"/>
                </a:ext>
              </a:extLst>
            </p:cNvPr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AutoShape 40">
              <a:extLst>
                <a:ext uri="{FF2B5EF4-FFF2-40B4-BE49-F238E27FC236}">
                  <a16:creationId xmlns:a16="http://schemas.microsoft.com/office/drawing/2014/main" id="{1315E819-DDF1-086E-7123-5C811A2A70BA}"/>
                </a:ext>
              </a:extLst>
            </p:cNvPr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4225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716544" y="2990252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INTEGRANTES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35F060-4B1D-4612-8FDA-49195A9F0E2A}"/>
              </a:ext>
            </a:extLst>
          </p:cNvPr>
          <p:cNvSpPr txBox="1"/>
          <p:nvPr/>
        </p:nvSpPr>
        <p:spPr>
          <a:xfrm>
            <a:off x="1933575" y="4255949"/>
            <a:ext cx="82296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>
                <a:solidFill>
                  <a:srgbClr val="737373"/>
                </a:solidFill>
              </a:rPr>
              <a:t>Maíra Beatriz de Almeida Lacerda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>
                <a:solidFill>
                  <a:srgbClr val="737373"/>
                </a:solidFill>
              </a:rPr>
              <a:t>Maria Eduarda Teixeira Souza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3600">
                <a:solidFill>
                  <a:srgbClr val="737373"/>
                </a:solidFill>
              </a:rPr>
              <a:t>Sergio Henrique Quedas Ramos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92685C-69FB-F4A0-A25C-2636E48D1EB6}"/>
              </a:ext>
            </a:extLst>
          </p:cNvPr>
          <p:cNvGrpSpPr/>
          <p:nvPr/>
        </p:nvGrpSpPr>
        <p:grpSpPr>
          <a:xfrm>
            <a:off x="-1703177" y="-1020122"/>
            <a:ext cx="4422280" cy="2340436"/>
            <a:chOff x="0" y="0"/>
            <a:chExt cx="5896373" cy="3120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7A7F2B-A7CE-94BF-F9B5-A378C4F96631}"/>
                </a:ext>
              </a:extLst>
            </p:cNvPr>
            <p:cNvGrpSpPr/>
            <p:nvPr/>
          </p:nvGrpSpPr>
          <p:grpSpPr>
            <a:xfrm>
              <a:off x="0" y="0"/>
              <a:ext cx="4996863" cy="2603333"/>
              <a:chOff x="0" y="0"/>
              <a:chExt cx="987035" cy="514239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68DD9A56-C646-9C0C-D3F1-34B6F65CA0ED}"/>
                  </a:ext>
                </a:extLst>
              </p:cNvPr>
              <p:cNvSpPr/>
              <p:nvPr/>
            </p:nvSpPr>
            <p:spPr>
              <a:xfrm>
                <a:off x="0" y="0"/>
                <a:ext cx="987035" cy="514239"/>
              </a:xfrm>
              <a:custGeom>
                <a:avLst/>
                <a:gdLst/>
                <a:ahLst/>
                <a:cxnLst/>
                <a:rect l="l" t="t" r="r" b="b"/>
                <a:pathLst>
                  <a:path w="987035" h="514239">
                    <a:moveTo>
                      <a:pt x="0" y="0"/>
                    </a:moveTo>
                    <a:lnTo>
                      <a:pt x="987035" y="0"/>
                    </a:lnTo>
                    <a:lnTo>
                      <a:pt x="987035" y="514239"/>
                    </a:lnTo>
                    <a:lnTo>
                      <a:pt x="0" y="51423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2C92D5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7CA122DA-94D9-74B7-3414-B3AD4CB55DE2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987035" cy="590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61903357-384D-E3EF-D448-50A2C6BABFE4}"/>
                </a:ext>
              </a:extLst>
            </p:cNvPr>
            <p:cNvGrpSpPr/>
            <p:nvPr/>
          </p:nvGrpSpPr>
          <p:grpSpPr>
            <a:xfrm>
              <a:off x="2704247" y="0"/>
              <a:ext cx="3192126" cy="1949115"/>
              <a:chOff x="0" y="0"/>
              <a:chExt cx="630543" cy="385010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0867960C-89EE-88EC-3455-6BFE6D1DE06C}"/>
                  </a:ext>
                </a:extLst>
              </p:cNvPr>
              <p:cNvSpPr/>
              <p:nvPr/>
            </p:nvSpPr>
            <p:spPr>
              <a:xfrm>
                <a:off x="0" y="0"/>
                <a:ext cx="630543" cy="385010"/>
              </a:xfrm>
              <a:custGeom>
                <a:avLst/>
                <a:gdLst/>
                <a:ahLst/>
                <a:cxnLst/>
                <a:rect l="l" t="t" r="r" b="b"/>
                <a:pathLst>
                  <a:path w="630543" h="385010">
                    <a:moveTo>
                      <a:pt x="0" y="0"/>
                    </a:moveTo>
                    <a:lnTo>
                      <a:pt x="630543" y="0"/>
                    </a:lnTo>
                    <a:lnTo>
                      <a:pt x="630543" y="385010"/>
                    </a:lnTo>
                    <a:lnTo>
                      <a:pt x="0" y="38501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A407BC3C-A3BA-ED92-2235-5E7E87498DF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630543" cy="4612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224FAF6F-80DF-199B-2A8A-AB2FBED856C4}"/>
                </a:ext>
              </a:extLst>
            </p:cNvPr>
            <p:cNvGrpSpPr/>
            <p:nvPr/>
          </p:nvGrpSpPr>
          <p:grpSpPr>
            <a:xfrm>
              <a:off x="886703" y="1337829"/>
              <a:ext cx="2330765" cy="1782753"/>
              <a:chOff x="0" y="0"/>
              <a:chExt cx="460398" cy="352149"/>
            </a:xfrm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8DE869AF-7AB7-EE8D-6BD6-A6C43E8BF29A}"/>
                  </a:ext>
                </a:extLst>
              </p:cNvPr>
              <p:cNvSpPr/>
              <p:nvPr/>
            </p:nvSpPr>
            <p:spPr>
              <a:xfrm>
                <a:off x="0" y="0"/>
                <a:ext cx="460398" cy="352149"/>
              </a:xfrm>
              <a:custGeom>
                <a:avLst/>
                <a:gdLst/>
                <a:ahLst/>
                <a:cxnLst/>
                <a:rect l="l" t="t" r="r" b="b"/>
                <a:pathLst>
                  <a:path w="460398" h="352149">
                    <a:moveTo>
                      <a:pt x="0" y="0"/>
                    </a:moveTo>
                    <a:lnTo>
                      <a:pt x="460398" y="0"/>
                    </a:lnTo>
                    <a:lnTo>
                      <a:pt x="460398" y="352149"/>
                    </a:lnTo>
                    <a:lnTo>
                      <a:pt x="0" y="3521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76200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0F8E20E-741C-8C8D-8F0C-9F2EE9588806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460398" cy="428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252D19-7430-3A83-736E-CD809A44CCC8}"/>
              </a:ext>
            </a:extLst>
          </p:cNvPr>
          <p:cNvGrpSpPr/>
          <p:nvPr/>
        </p:nvGrpSpPr>
        <p:grpSpPr>
          <a:xfrm>
            <a:off x="16116941" y="333046"/>
            <a:ext cx="1914809" cy="1277813"/>
            <a:chOff x="0" y="0"/>
            <a:chExt cx="2553078" cy="170375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BBD32F-F223-F553-0600-A2D2AD5CAF75}"/>
                </a:ext>
              </a:extLst>
            </p:cNvPr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0D0EF1BE-56E9-4C88-37F2-343D1DF590BE}"/>
                  </a:ext>
                </a:extLst>
              </p:cNvPr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TextBox 16">
                <a:extLst>
                  <a:ext uri="{FF2B5EF4-FFF2-40B4-BE49-F238E27FC236}">
                    <a16:creationId xmlns:a16="http://schemas.microsoft.com/office/drawing/2014/main" id="{F4228E6F-A884-8BDF-0C85-F1C75E3C5E12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90E5FBD6-0339-0D76-3089-F70A1D36525D}"/>
                </a:ext>
              </a:extLst>
            </p:cNvPr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5F1A82C1-F5A7-7812-D182-3D8B166FD330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C2013C37-3434-0B1A-6C23-2A7BA0F0111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7DFA5CBF-D361-7010-516D-253B7F1A60AA}"/>
                </a:ext>
              </a:extLst>
            </p:cNvPr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36" name="Freeform 21">
                <a:extLst>
                  <a:ext uri="{FF2B5EF4-FFF2-40B4-BE49-F238E27FC236}">
                    <a16:creationId xmlns:a16="http://schemas.microsoft.com/office/drawing/2014/main" id="{1260FBE0-8D6B-01C1-FB6A-28286EBB70C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Box 22">
                <a:extLst>
                  <a:ext uri="{FF2B5EF4-FFF2-40B4-BE49-F238E27FC236}">
                    <a16:creationId xmlns:a16="http://schemas.microsoft.com/office/drawing/2014/main" id="{133BB7CA-2AB5-6643-221F-84CA551228B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3E4B1347-9270-C449-6A7E-CF5EA3D22EAB}"/>
                </a:ext>
              </a:extLst>
            </p:cNvPr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FFCDC241-FCFA-26EC-6547-57B66B3F716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285EDA3E-5DF3-F0B2-D2CD-BD55564590DE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065C3C55-D23B-2D68-935B-CDA3BC8421F9}"/>
                </a:ext>
              </a:extLst>
            </p:cNvPr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B374C0CA-862D-DF63-ABCE-72C0074E1B58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TextBox 28">
                <a:extLst>
                  <a:ext uri="{FF2B5EF4-FFF2-40B4-BE49-F238E27FC236}">
                    <a16:creationId xmlns:a16="http://schemas.microsoft.com/office/drawing/2014/main" id="{30C5E49D-09A5-DBBA-88E3-3679CB583357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0" name="Group 29">
              <a:extLst>
                <a:ext uri="{FF2B5EF4-FFF2-40B4-BE49-F238E27FC236}">
                  <a16:creationId xmlns:a16="http://schemas.microsoft.com/office/drawing/2014/main" id="{A6CD81B9-22A4-09DD-DA80-A5D03AEE506A}"/>
                </a:ext>
              </a:extLst>
            </p:cNvPr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CBCCD221-B13F-8DFC-5C8C-CD3B463F554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TextBox 31">
                <a:extLst>
                  <a:ext uri="{FF2B5EF4-FFF2-40B4-BE49-F238E27FC236}">
                    <a16:creationId xmlns:a16="http://schemas.microsoft.com/office/drawing/2014/main" id="{331F70D2-DB8F-EE2E-07C4-BE4BEC6FC398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1" name="Group 32">
              <a:extLst>
                <a:ext uri="{FF2B5EF4-FFF2-40B4-BE49-F238E27FC236}">
                  <a16:creationId xmlns:a16="http://schemas.microsoft.com/office/drawing/2014/main" id="{E4AE177A-B87A-F3C8-06EC-C1A8A16D53F3}"/>
                </a:ext>
              </a:extLst>
            </p:cNvPr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781E5BB-7E5F-F62C-0901-FC008EC570D2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TextBox 34">
                <a:extLst>
                  <a:ext uri="{FF2B5EF4-FFF2-40B4-BE49-F238E27FC236}">
                    <a16:creationId xmlns:a16="http://schemas.microsoft.com/office/drawing/2014/main" id="{91C98FE7-5CA8-5E5D-25A2-779488651E6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22" name="AutoShape 35">
              <a:extLst>
                <a:ext uri="{FF2B5EF4-FFF2-40B4-BE49-F238E27FC236}">
                  <a16:creationId xmlns:a16="http://schemas.microsoft.com/office/drawing/2014/main" id="{69508F9F-063F-EEBE-13BC-96E98464A3FD}"/>
                </a:ext>
              </a:extLst>
            </p:cNvPr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AutoShape 36">
              <a:extLst>
                <a:ext uri="{FF2B5EF4-FFF2-40B4-BE49-F238E27FC236}">
                  <a16:creationId xmlns:a16="http://schemas.microsoft.com/office/drawing/2014/main" id="{48CC7434-75B6-0394-B453-D65A84834A90}"/>
                </a:ext>
              </a:extLst>
            </p:cNvPr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AutoShape 37">
              <a:extLst>
                <a:ext uri="{FF2B5EF4-FFF2-40B4-BE49-F238E27FC236}">
                  <a16:creationId xmlns:a16="http://schemas.microsoft.com/office/drawing/2014/main" id="{958F9B33-EC5A-59D7-72E0-7F5C779D5757}"/>
                </a:ext>
              </a:extLst>
            </p:cNvPr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AutoShape 38">
              <a:extLst>
                <a:ext uri="{FF2B5EF4-FFF2-40B4-BE49-F238E27FC236}">
                  <a16:creationId xmlns:a16="http://schemas.microsoft.com/office/drawing/2014/main" id="{83D8DACE-D086-D06E-8354-75C49F758B8A}"/>
                </a:ext>
              </a:extLst>
            </p:cNvPr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39">
              <a:extLst>
                <a:ext uri="{FF2B5EF4-FFF2-40B4-BE49-F238E27FC236}">
                  <a16:creationId xmlns:a16="http://schemas.microsoft.com/office/drawing/2014/main" id="{E74F1FCA-E44E-6005-7933-CD4C27D982E0}"/>
                </a:ext>
              </a:extLst>
            </p:cNvPr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AutoShape 40">
              <a:extLst>
                <a:ext uri="{FF2B5EF4-FFF2-40B4-BE49-F238E27FC236}">
                  <a16:creationId xmlns:a16="http://schemas.microsoft.com/office/drawing/2014/main" id="{86E90F11-60F9-494C-038A-40FEEF430478}"/>
                </a:ext>
              </a:extLst>
            </p:cNvPr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2" name="TextBox 44">
            <a:extLst>
              <a:ext uri="{FF2B5EF4-FFF2-40B4-BE49-F238E27FC236}">
                <a16:creationId xmlns:a16="http://schemas.microsoft.com/office/drawing/2014/main" id="{6EC11ABA-A4DE-351A-BF31-46D3F3255260}"/>
              </a:ext>
            </a:extLst>
          </p:cNvPr>
          <p:cNvSpPr txBox="1"/>
          <p:nvPr/>
        </p:nvSpPr>
        <p:spPr>
          <a:xfrm>
            <a:off x="16586072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8534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5938" y="4642048"/>
            <a:ext cx="14596124" cy="1002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8000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59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6">
            <a:extLst>
              <a:ext uri="{FF2B5EF4-FFF2-40B4-BE49-F238E27FC236}">
                <a16:creationId xmlns:a16="http://schemas.microsoft.com/office/drawing/2014/main" id="{D8A8E18B-679B-3868-0CE9-BBAD6B75B969}"/>
              </a:ext>
            </a:extLst>
          </p:cNvPr>
          <p:cNvSpPr/>
          <p:nvPr/>
        </p:nvSpPr>
        <p:spPr>
          <a:xfrm rot="10800000">
            <a:off x="8822775" y="4381500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C01C58-25A8-332F-9353-1EC4F15104C7}"/>
              </a:ext>
            </a:extLst>
          </p:cNvPr>
          <p:cNvSpPr txBox="1"/>
          <p:nvPr/>
        </p:nvSpPr>
        <p:spPr>
          <a:xfrm>
            <a:off x="10550478" y="34325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accent5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58891F-D0C6-F39C-B902-C597D146FE9E}"/>
              </a:ext>
            </a:extLst>
          </p:cNvPr>
          <p:cNvSpPr txBox="1"/>
          <p:nvPr/>
        </p:nvSpPr>
        <p:spPr>
          <a:xfrm>
            <a:off x="11036524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accent5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A832E3-D350-974E-F28D-A50BF4139745}"/>
              </a:ext>
            </a:extLst>
          </p:cNvPr>
          <p:cNvSpPr txBox="1"/>
          <p:nvPr/>
        </p:nvSpPr>
        <p:spPr>
          <a:xfrm>
            <a:off x="8604025" y="341671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accent5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08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chemeClr val="accent5"/>
                </a:solidFill>
              </a:endParaRPr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7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B784C1DB-6471-BFE1-ECD3-1D50973BC04F}"/>
              </a:ext>
            </a:extLst>
          </p:cNvPr>
          <p:cNvSpPr/>
          <p:nvPr/>
        </p:nvSpPr>
        <p:spPr>
          <a:xfrm flipH="1">
            <a:off x="10498770" y="4259311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F4499FA-4148-36F1-2430-EEB8A1CA1B98}"/>
              </a:ext>
            </a:extLst>
          </p:cNvPr>
          <p:cNvGrpSpPr/>
          <p:nvPr/>
        </p:nvGrpSpPr>
        <p:grpSpPr>
          <a:xfrm>
            <a:off x="10134210" y="4498913"/>
            <a:ext cx="735154" cy="769441"/>
            <a:chOff x="9647044" y="4602287"/>
            <a:chExt cx="735154" cy="769441"/>
          </a:xfrm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B797DFB-B789-85FD-6682-7186080FCD32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FA2972-DAF2-EF36-A609-4AB2E043EEBA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0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B784C1DB-6471-BFE1-ECD3-1D50973BC04F}"/>
              </a:ext>
            </a:extLst>
          </p:cNvPr>
          <p:cNvSpPr/>
          <p:nvPr/>
        </p:nvSpPr>
        <p:spPr>
          <a:xfrm flipH="1">
            <a:off x="10498770" y="4259311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F4499FA-4148-36F1-2430-EEB8A1CA1B98}"/>
              </a:ext>
            </a:extLst>
          </p:cNvPr>
          <p:cNvGrpSpPr/>
          <p:nvPr/>
        </p:nvGrpSpPr>
        <p:grpSpPr>
          <a:xfrm>
            <a:off x="10134210" y="4498913"/>
            <a:ext cx="735154" cy="769441"/>
            <a:chOff x="9647044" y="4602287"/>
            <a:chExt cx="735154" cy="769441"/>
          </a:xfrm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B797DFB-B789-85FD-6682-7186080FCD32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FA2972-DAF2-EF36-A609-4AB2E043EEBA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B784C1DB-6471-BFE1-ECD3-1D50973BC04F}"/>
              </a:ext>
            </a:extLst>
          </p:cNvPr>
          <p:cNvSpPr/>
          <p:nvPr/>
        </p:nvSpPr>
        <p:spPr>
          <a:xfrm flipH="1">
            <a:off x="10498770" y="4259311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F4499FA-4148-36F1-2430-EEB8A1CA1B98}"/>
              </a:ext>
            </a:extLst>
          </p:cNvPr>
          <p:cNvGrpSpPr/>
          <p:nvPr/>
        </p:nvGrpSpPr>
        <p:grpSpPr>
          <a:xfrm>
            <a:off x="10134210" y="4498913"/>
            <a:ext cx="735154" cy="769441"/>
            <a:chOff x="9647044" y="4602287"/>
            <a:chExt cx="735154" cy="769441"/>
          </a:xfrm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B797DFB-B789-85FD-6682-7186080FCD32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FA2972-DAF2-EF36-A609-4AB2E043EEBA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BE28FA-6805-2306-8517-200D2C7FA85C}"/>
              </a:ext>
            </a:extLst>
          </p:cNvPr>
          <p:cNvSpPr txBox="1"/>
          <p:nvPr/>
        </p:nvSpPr>
        <p:spPr>
          <a:xfrm>
            <a:off x="10263396" y="449567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CBDCD4-9192-160A-CF40-673C0FC6251E}"/>
              </a:ext>
            </a:extLst>
          </p:cNvPr>
          <p:cNvSpPr txBox="1"/>
          <p:nvPr/>
        </p:nvSpPr>
        <p:spPr>
          <a:xfrm>
            <a:off x="11422185" y="448638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45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B784C1DB-6471-BFE1-ECD3-1D50973BC04F}"/>
              </a:ext>
            </a:extLst>
          </p:cNvPr>
          <p:cNvSpPr/>
          <p:nvPr/>
        </p:nvSpPr>
        <p:spPr>
          <a:xfrm flipH="1">
            <a:off x="10498770" y="4259311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F4499FA-4148-36F1-2430-EEB8A1CA1B98}"/>
              </a:ext>
            </a:extLst>
          </p:cNvPr>
          <p:cNvGrpSpPr/>
          <p:nvPr/>
        </p:nvGrpSpPr>
        <p:grpSpPr>
          <a:xfrm>
            <a:off x="10134210" y="4498913"/>
            <a:ext cx="735154" cy="769441"/>
            <a:chOff x="9647044" y="4602287"/>
            <a:chExt cx="735154" cy="769441"/>
          </a:xfrm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B797DFB-B789-85FD-6682-7186080FCD32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FA2972-DAF2-EF36-A609-4AB2E043EEBA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E37E1A-4E77-5E2D-5D8D-ED8644EB2E4B}"/>
              </a:ext>
            </a:extLst>
          </p:cNvPr>
          <p:cNvSpPr txBox="1"/>
          <p:nvPr/>
        </p:nvSpPr>
        <p:spPr>
          <a:xfrm>
            <a:off x="10266213" y="449567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accent5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95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B784C1DB-6471-BFE1-ECD3-1D50973BC04F}"/>
              </a:ext>
            </a:extLst>
          </p:cNvPr>
          <p:cNvSpPr/>
          <p:nvPr/>
        </p:nvSpPr>
        <p:spPr>
          <a:xfrm flipH="1">
            <a:off x="10498770" y="4259311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F4499FA-4148-36F1-2430-EEB8A1CA1B98}"/>
              </a:ext>
            </a:extLst>
          </p:cNvPr>
          <p:cNvGrpSpPr/>
          <p:nvPr/>
        </p:nvGrpSpPr>
        <p:grpSpPr>
          <a:xfrm>
            <a:off x="10134210" y="4498913"/>
            <a:ext cx="735154" cy="769441"/>
            <a:chOff x="9647044" y="4602287"/>
            <a:chExt cx="735154" cy="769441"/>
          </a:xfrm>
        </p:grpSpPr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0B797DFB-B789-85FD-6682-7186080FCD32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DFA2972-DAF2-EF36-A609-4AB2E043EEBA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4" name="AutoShape 38">
            <a:extLst>
              <a:ext uri="{FF2B5EF4-FFF2-40B4-BE49-F238E27FC236}">
                <a16:creationId xmlns:a16="http://schemas.microsoft.com/office/drawing/2014/main" id="{4D1FFBD5-0AE2-240B-88CB-C32E3BE47EB4}"/>
              </a:ext>
            </a:extLst>
          </p:cNvPr>
          <p:cNvSpPr/>
          <p:nvPr/>
        </p:nvSpPr>
        <p:spPr>
          <a:xfrm rot="16200000">
            <a:off x="10519212" y="4242112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97B12F-4711-567D-B593-6D76B4494D0A}"/>
              </a:ext>
            </a:extLst>
          </p:cNvPr>
          <p:cNvSpPr txBox="1"/>
          <p:nvPr/>
        </p:nvSpPr>
        <p:spPr>
          <a:xfrm>
            <a:off x="10549289" y="342857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26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5" name="AutoShape 38">
            <a:extLst>
              <a:ext uri="{FF2B5EF4-FFF2-40B4-BE49-F238E27FC236}">
                <a16:creationId xmlns:a16="http://schemas.microsoft.com/office/drawing/2014/main" id="{B466BB9C-868C-C221-B942-69F842040F52}"/>
              </a:ext>
            </a:extLst>
          </p:cNvPr>
          <p:cNvSpPr/>
          <p:nvPr/>
        </p:nvSpPr>
        <p:spPr>
          <a:xfrm rot="16200000">
            <a:off x="10523418" y="4249994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B915C1-350E-34F5-3CC3-72B445FB2FBB}"/>
              </a:ext>
            </a:extLst>
          </p:cNvPr>
          <p:cNvSpPr txBox="1"/>
          <p:nvPr/>
        </p:nvSpPr>
        <p:spPr>
          <a:xfrm>
            <a:off x="11033781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67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B915C1-350E-34F5-3CC3-72B445FB2FBB}"/>
              </a:ext>
            </a:extLst>
          </p:cNvPr>
          <p:cNvSpPr txBox="1"/>
          <p:nvPr/>
        </p:nvSpPr>
        <p:spPr>
          <a:xfrm>
            <a:off x="11033781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B0C9B6-551D-69A9-D304-FFDBEA2989B2}"/>
              </a:ext>
            </a:extLst>
          </p:cNvPr>
          <p:cNvSpPr txBox="1"/>
          <p:nvPr/>
        </p:nvSpPr>
        <p:spPr>
          <a:xfrm>
            <a:off x="11425002" y="448638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44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ssoa na frente de um laptop&#10;&#10;Descrição gerada automaticamente">
            <a:extLst>
              <a:ext uri="{FF2B5EF4-FFF2-40B4-BE49-F238E27FC236}">
                <a16:creationId xmlns:a16="http://schemas.microsoft.com/office/drawing/2014/main" id="{B1214609-2B8D-091D-A444-5E20A8AF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770" y="-11963270"/>
            <a:ext cx="18963879" cy="28445819"/>
          </a:xfrm>
          <a:prstGeom prst="rect">
            <a:avLst/>
          </a:prstGeom>
          <a:solidFill>
            <a:srgbClr val="101010"/>
          </a:solidFill>
        </p:spPr>
      </p:pic>
      <p:sp>
        <p:nvSpPr>
          <p:cNvPr id="9" name="Freeform 9"/>
          <p:cNvSpPr/>
          <p:nvPr/>
        </p:nvSpPr>
        <p:spPr>
          <a:xfrm>
            <a:off x="7589714" y="2497218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772979" y="2653987"/>
            <a:ext cx="464740" cy="478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1</a:t>
            </a:r>
          </a:p>
        </p:txBody>
      </p:sp>
      <p:sp>
        <p:nvSpPr>
          <p:cNvPr id="12" name="Freeform 12"/>
          <p:cNvSpPr/>
          <p:nvPr/>
        </p:nvSpPr>
        <p:spPr>
          <a:xfrm>
            <a:off x="7589713" y="3909104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81192" y="4056944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2</a:t>
            </a:r>
          </a:p>
        </p:txBody>
      </p:sp>
      <p:sp>
        <p:nvSpPr>
          <p:cNvPr id="15" name="Freeform 15"/>
          <p:cNvSpPr/>
          <p:nvPr/>
        </p:nvSpPr>
        <p:spPr>
          <a:xfrm>
            <a:off x="7580485" y="5184077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770886" y="5340453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3</a:t>
            </a:r>
          </a:p>
        </p:txBody>
      </p:sp>
      <p:sp>
        <p:nvSpPr>
          <p:cNvPr id="18" name="Freeform 18"/>
          <p:cNvSpPr/>
          <p:nvPr/>
        </p:nvSpPr>
        <p:spPr>
          <a:xfrm>
            <a:off x="7589713" y="6610309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solidFill>
                <a:srgbClr val="13538A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769013" y="6765731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4</a:t>
            </a:r>
          </a:p>
        </p:txBody>
      </p:sp>
      <p:sp>
        <p:nvSpPr>
          <p:cNvPr id="21" name="Freeform 21"/>
          <p:cNvSpPr/>
          <p:nvPr/>
        </p:nvSpPr>
        <p:spPr>
          <a:xfrm>
            <a:off x="7575060" y="7915789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lIns="91440" tIns="45720" rIns="91440" bIns="45720" anchor="t"/>
          <a:lstStyle/>
          <a:p>
            <a:pPr algn="ctr"/>
            <a:endParaRPr lang="pt-BR" sz="1600">
              <a:latin typeface="Sondos"/>
              <a:cs typeface="Sondo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769013" y="8081059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5</a:t>
            </a:r>
          </a:p>
        </p:txBody>
      </p:sp>
      <p:sp>
        <p:nvSpPr>
          <p:cNvPr id="24" name="Freeform 24"/>
          <p:cNvSpPr/>
          <p:nvPr/>
        </p:nvSpPr>
        <p:spPr>
          <a:xfrm>
            <a:off x="8775903" y="2502659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8768617" y="3903567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8969071" y="4029357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7</a:t>
            </a:r>
          </a:p>
        </p:txBody>
      </p:sp>
      <p:sp>
        <p:nvSpPr>
          <p:cNvPr id="41" name="AutoShape 35">
            <a:extLst>
              <a:ext uri="{FF2B5EF4-FFF2-40B4-BE49-F238E27FC236}">
                <a16:creationId xmlns:a16="http://schemas.microsoft.com/office/drawing/2014/main" id="{C00F4C02-04C4-A205-63C1-B1D99C2C593B}"/>
              </a:ext>
            </a:extLst>
          </p:cNvPr>
          <p:cNvSpPr/>
          <p:nvPr/>
        </p:nvSpPr>
        <p:spPr>
          <a:xfrm>
            <a:off x="-10210800" y="1792647"/>
            <a:ext cx="15860071" cy="45719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0E2E288-0D46-F0AC-A137-A4A1F54CCAE7}"/>
              </a:ext>
            </a:extLst>
          </p:cNvPr>
          <p:cNvSpPr txBox="1"/>
          <p:nvPr/>
        </p:nvSpPr>
        <p:spPr>
          <a:xfrm>
            <a:off x="1153471" y="5715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>
                <a:solidFill>
                  <a:srgbClr val="EFF0F2"/>
                </a:solidFill>
                <a:latin typeface="DM Serif Display" pitchFamily="2" charset="0"/>
              </a:rPr>
              <a:t>Sumário</a:t>
            </a:r>
            <a:endParaRPr lang="pt-BR" sz="2800">
              <a:solidFill>
                <a:srgbClr val="EFF0F2"/>
              </a:solidFill>
              <a:latin typeface="DM Serif Display" pitchFamily="2" charset="0"/>
            </a:endParaRPr>
          </a:p>
        </p:txBody>
      </p:sp>
      <p:sp>
        <p:nvSpPr>
          <p:cNvPr id="47" name="TextBox 44">
            <a:extLst>
              <a:ext uri="{FF2B5EF4-FFF2-40B4-BE49-F238E27FC236}">
                <a16:creationId xmlns:a16="http://schemas.microsoft.com/office/drawing/2014/main" id="{330DD7F9-0D95-665D-BCD6-4A18337F5C09}"/>
              </a:ext>
            </a:extLst>
          </p:cNvPr>
          <p:cNvSpPr txBox="1"/>
          <p:nvPr/>
        </p:nvSpPr>
        <p:spPr>
          <a:xfrm>
            <a:off x="16586072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  <p:sp>
        <p:nvSpPr>
          <p:cNvPr id="31" name="Freeform 12">
            <a:extLst>
              <a:ext uri="{FF2B5EF4-FFF2-40B4-BE49-F238E27FC236}">
                <a16:creationId xmlns:a16="http://schemas.microsoft.com/office/drawing/2014/main" id="{684939F3-C771-4179-9171-A41BE4575925}"/>
              </a:ext>
            </a:extLst>
          </p:cNvPr>
          <p:cNvSpPr/>
          <p:nvPr/>
        </p:nvSpPr>
        <p:spPr>
          <a:xfrm>
            <a:off x="8739309" y="5190097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F3DF2120-32C5-4C00-9ED8-64D403D47414}"/>
              </a:ext>
            </a:extLst>
          </p:cNvPr>
          <p:cNvSpPr/>
          <p:nvPr/>
        </p:nvSpPr>
        <p:spPr>
          <a:xfrm>
            <a:off x="8723485" y="6613955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CCB18C10-CB70-4D12-9548-73DF9974D0B6}"/>
              </a:ext>
            </a:extLst>
          </p:cNvPr>
          <p:cNvSpPr txBox="1"/>
          <p:nvPr/>
        </p:nvSpPr>
        <p:spPr>
          <a:xfrm>
            <a:off x="8934022" y="5334262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8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89D6FD1B-7630-4874-8B58-962660CBE445}"/>
              </a:ext>
            </a:extLst>
          </p:cNvPr>
          <p:cNvSpPr txBox="1"/>
          <p:nvPr/>
        </p:nvSpPr>
        <p:spPr>
          <a:xfrm>
            <a:off x="8937127" y="6767429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9</a:t>
            </a:r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9CA7512A-D0A6-460E-A9F9-6B902A806889}"/>
              </a:ext>
            </a:extLst>
          </p:cNvPr>
          <p:cNvSpPr/>
          <p:nvPr/>
        </p:nvSpPr>
        <p:spPr>
          <a:xfrm>
            <a:off x="8732713" y="7936185"/>
            <a:ext cx="849730" cy="797683"/>
          </a:xfrm>
          <a:custGeom>
            <a:avLst/>
            <a:gdLst/>
            <a:ahLst/>
            <a:cxnLst/>
            <a:rect l="l" t="t" r="r" b="b"/>
            <a:pathLst>
              <a:path w="1173480" h="1173480">
                <a:moveTo>
                  <a:pt x="0" y="0"/>
                </a:moveTo>
                <a:lnTo>
                  <a:pt x="1173480" y="0"/>
                </a:lnTo>
                <a:lnTo>
                  <a:pt x="1173480" y="1173480"/>
                </a:lnTo>
                <a:lnTo>
                  <a:pt x="0" y="1173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600">
              <a:solidFill>
                <a:srgbClr val="13538A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74C4A307-999D-45A7-BB18-A01D83F1FD1A}"/>
              </a:ext>
            </a:extLst>
          </p:cNvPr>
          <p:cNvSpPr txBox="1"/>
          <p:nvPr/>
        </p:nvSpPr>
        <p:spPr>
          <a:xfrm>
            <a:off x="8916066" y="8085269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10</a:t>
            </a:r>
          </a:p>
        </p:txBody>
      </p:sp>
      <p:sp>
        <p:nvSpPr>
          <p:cNvPr id="2" name="Freeform 17">
            <a:extLst>
              <a:ext uri="{FF2B5EF4-FFF2-40B4-BE49-F238E27FC236}">
                <a16:creationId xmlns:a16="http://schemas.microsoft.com/office/drawing/2014/main" id="{B4CE90E6-6746-EBC0-BFE7-D29C791058C2}"/>
              </a:ext>
            </a:extLst>
          </p:cNvPr>
          <p:cNvSpPr/>
          <p:nvPr/>
        </p:nvSpPr>
        <p:spPr>
          <a:xfrm>
            <a:off x="3395084" y="5139529"/>
            <a:ext cx="3860153" cy="1056101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8554E089-A67C-C45D-0550-1C956F933D5B}"/>
              </a:ext>
            </a:extLst>
          </p:cNvPr>
          <p:cNvSpPr/>
          <p:nvPr/>
        </p:nvSpPr>
        <p:spPr>
          <a:xfrm>
            <a:off x="1954610" y="3767169"/>
            <a:ext cx="5293621" cy="1086072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EFF0F2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F3FB4255-463B-AE6E-760A-1E48267FD2CB}"/>
              </a:ext>
            </a:extLst>
          </p:cNvPr>
          <p:cNvSpPr/>
          <p:nvPr/>
        </p:nvSpPr>
        <p:spPr>
          <a:xfrm>
            <a:off x="640103" y="2386970"/>
            <a:ext cx="6610704" cy="1161222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8B6FF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EB99B027-DF8F-8065-EA14-1D900B075379}"/>
              </a:ext>
            </a:extLst>
          </p:cNvPr>
          <p:cNvSpPr/>
          <p:nvPr/>
        </p:nvSpPr>
        <p:spPr>
          <a:xfrm>
            <a:off x="3945947" y="6457271"/>
            <a:ext cx="3302303" cy="1106039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EFF0F2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9E9A1F5D-8E9C-7E96-15E5-FFE2D5D15173}"/>
              </a:ext>
            </a:extLst>
          </p:cNvPr>
          <p:cNvSpPr/>
          <p:nvPr/>
        </p:nvSpPr>
        <p:spPr>
          <a:xfrm>
            <a:off x="2602235" y="7745506"/>
            <a:ext cx="4648564" cy="1174247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8B6FF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EF663029-99B7-BC9F-29D9-D953ED8A37E0}"/>
              </a:ext>
            </a:extLst>
          </p:cNvPr>
          <p:cNvSpPr txBox="1"/>
          <p:nvPr/>
        </p:nvSpPr>
        <p:spPr>
          <a:xfrm>
            <a:off x="8969070" y="2654337"/>
            <a:ext cx="46339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800" spc="160">
                <a:solidFill>
                  <a:srgbClr val="FFFFFF"/>
                </a:solidFill>
                <a:latin typeface="Sondos"/>
                <a:ea typeface="Aileron"/>
                <a:cs typeface="Sondos"/>
                <a:sym typeface="Aileron"/>
              </a:rPr>
              <a:t>6</a:t>
            </a:r>
            <a:endParaRPr lang="en-US" sz="2800" spc="160">
              <a:solidFill>
                <a:srgbClr val="FFFFFF"/>
              </a:solidFill>
              <a:latin typeface="Sondos" panose="020B0604020202020204" charset="-78"/>
              <a:ea typeface="Aileron"/>
              <a:cs typeface="Sondos" panose="020B0604020202020204" charset="-78"/>
              <a:sym typeface="Aileron"/>
            </a:endParaRPr>
          </a:p>
        </p:txBody>
      </p:sp>
      <p:sp>
        <p:nvSpPr>
          <p:cNvPr id="61" name="TextBox 36">
            <a:extLst>
              <a:ext uri="{FF2B5EF4-FFF2-40B4-BE49-F238E27FC236}">
                <a16:creationId xmlns:a16="http://schemas.microsoft.com/office/drawing/2014/main" id="{5A81D47A-E7F5-D734-A675-BEA1343D9008}"/>
              </a:ext>
            </a:extLst>
          </p:cNvPr>
          <p:cNvSpPr txBox="1"/>
          <p:nvPr/>
        </p:nvSpPr>
        <p:spPr>
          <a:xfrm>
            <a:off x="2599408" y="8103487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ANÁLISE DE COMPLEXIDADE</a:t>
            </a:r>
            <a:endParaRPr lang="pt-BR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6279102D-15FD-22EF-793B-C3410B131391}"/>
              </a:ext>
            </a:extLst>
          </p:cNvPr>
          <p:cNvSpPr/>
          <p:nvPr/>
        </p:nvSpPr>
        <p:spPr>
          <a:xfrm>
            <a:off x="10067410" y="7766152"/>
            <a:ext cx="7063752" cy="1177097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8B6FF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A5432872-7A9C-95B2-BBA1-47F40DE48971}"/>
              </a:ext>
            </a:extLst>
          </p:cNvPr>
          <p:cNvSpPr/>
          <p:nvPr/>
        </p:nvSpPr>
        <p:spPr>
          <a:xfrm>
            <a:off x="10072475" y="3760962"/>
            <a:ext cx="4624813" cy="1091386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EFF0F2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9A4778FA-19AF-1CE0-B4A5-B9379913AC7B}"/>
              </a:ext>
            </a:extLst>
          </p:cNvPr>
          <p:cNvSpPr/>
          <p:nvPr/>
        </p:nvSpPr>
        <p:spPr>
          <a:xfrm>
            <a:off x="10073574" y="5091904"/>
            <a:ext cx="3175086" cy="1103726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28421BFA-6FFD-5E4F-82FD-6A854C41452F}"/>
              </a:ext>
            </a:extLst>
          </p:cNvPr>
          <p:cNvSpPr/>
          <p:nvPr/>
        </p:nvSpPr>
        <p:spPr>
          <a:xfrm>
            <a:off x="10069177" y="6463476"/>
            <a:ext cx="6363350" cy="110072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EFF0F2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57FFADBE-7F50-B6D9-2A83-E625AF154350}"/>
              </a:ext>
            </a:extLst>
          </p:cNvPr>
          <p:cNvSpPr/>
          <p:nvPr/>
        </p:nvSpPr>
        <p:spPr>
          <a:xfrm>
            <a:off x="10069591" y="2382198"/>
            <a:ext cx="6179584" cy="1156388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8B6FF"/>
            </a:solidFill>
            <a:prstDash val="solid"/>
            <a:miter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9" name="TextBox 32">
            <a:extLst>
              <a:ext uri="{FF2B5EF4-FFF2-40B4-BE49-F238E27FC236}">
                <a16:creationId xmlns:a16="http://schemas.microsoft.com/office/drawing/2014/main" id="{9D04B596-9631-7037-393B-52F2E097F6C6}"/>
              </a:ext>
            </a:extLst>
          </p:cNvPr>
          <p:cNvSpPr txBox="1"/>
          <p:nvPr/>
        </p:nvSpPr>
        <p:spPr>
          <a:xfrm>
            <a:off x="2583272" y="2744539"/>
            <a:ext cx="4469831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CONTEXTO HISTÓRICO</a:t>
            </a:r>
            <a:endParaRPr lang="pt-BR"/>
          </a:p>
        </p:txBody>
      </p:sp>
      <p:sp>
        <p:nvSpPr>
          <p:cNvPr id="71" name="TextBox 33">
            <a:extLst>
              <a:ext uri="{FF2B5EF4-FFF2-40B4-BE49-F238E27FC236}">
                <a16:creationId xmlns:a16="http://schemas.microsoft.com/office/drawing/2014/main" id="{4D2320A0-E92F-DA26-F428-3F212B74C5C9}"/>
              </a:ext>
            </a:extLst>
          </p:cNvPr>
          <p:cNvSpPr txBox="1"/>
          <p:nvPr/>
        </p:nvSpPr>
        <p:spPr>
          <a:xfrm>
            <a:off x="2583271" y="4096796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ORDENAÇÃO ADOTADA</a:t>
            </a:r>
          </a:p>
        </p:txBody>
      </p:sp>
      <p:sp>
        <p:nvSpPr>
          <p:cNvPr id="73" name="TextBox 34">
            <a:extLst>
              <a:ext uri="{FF2B5EF4-FFF2-40B4-BE49-F238E27FC236}">
                <a16:creationId xmlns:a16="http://schemas.microsoft.com/office/drawing/2014/main" id="{B19C39F5-814F-F859-4CBA-A84BA5130039}"/>
              </a:ext>
            </a:extLst>
          </p:cNvPr>
          <p:cNvSpPr txBox="1"/>
          <p:nvPr/>
        </p:nvSpPr>
        <p:spPr>
          <a:xfrm>
            <a:off x="2603709" y="5427790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FUNÇÃO MERGE()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370BD2C4-ACAB-CC7D-4329-EBA0CECB58A0}"/>
              </a:ext>
            </a:extLst>
          </p:cNvPr>
          <p:cNvSpPr txBox="1"/>
          <p:nvPr/>
        </p:nvSpPr>
        <p:spPr>
          <a:xfrm>
            <a:off x="2603709" y="6813877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PSEUDOCÓDIGO</a:t>
            </a:r>
            <a:endParaRPr lang="pt-BR"/>
          </a:p>
        </p:txBody>
      </p:sp>
      <p:sp>
        <p:nvSpPr>
          <p:cNvPr id="77" name="TextBox 36">
            <a:extLst>
              <a:ext uri="{FF2B5EF4-FFF2-40B4-BE49-F238E27FC236}">
                <a16:creationId xmlns:a16="http://schemas.microsoft.com/office/drawing/2014/main" id="{9ACBFFE1-7A9E-8F0D-B7FC-FE70E661ADED}"/>
              </a:ext>
            </a:extLst>
          </p:cNvPr>
          <p:cNvSpPr txBox="1"/>
          <p:nvPr/>
        </p:nvSpPr>
        <p:spPr>
          <a:xfrm>
            <a:off x="9688981" y="2513066"/>
            <a:ext cx="6940804" cy="920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AMBIENTE DE EXECUÇÃO E DADOS DE ENTRADA</a:t>
            </a:r>
          </a:p>
        </p:txBody>
      </p:sp>
      <p:sp>
        <p:nvSpPr>
          <p:cNvPr id="79" name="TextBox 36">
            <a:extLst>
              <a:ext uri="{FF2B5EF4-FFF2-40B4-BE49-F238E27FC236}">
                <a16:creationId xmlns:a16="http://schemas.microsoft.com/office/drawing/2014/main" id="{4B8D7D7B-D675-A6B1-F2BD-68481911B25B}"/>
              </a:ext>
            </a:extLst>
          </p:cNvPr>
          <p:cNvSpPr txBox="1"/>
          <p:nvPr/>
        </p:nvSpPr>
        <p:spPr>
          <a:xfrm>
            <a:off x="10253017" y="4064712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MODELOS DE APLICAÇÃO</a:t>
            </a:r>
          </a:p>
        </p:txBody>
      </p:sp>
      <p:sp>
        <p:nvSpPr>
          <p:cNvPr id="81" name="TextBox 36">
            <a:extLst>
              <a:ext uri="{FF2B5EF4-FFF2-40B4-BE49-F238E27FC236}">
                <a16:creationId xmlns:a16="http://schemas.microsoft.com/office/drawing/2014/main" id="{AFEB9146-6005-F3BD-B9C1-E29AF77F428E}"/>
              </a:ext>
            </a:extLst>
          </p:cNvPr>
          <p:cNvSpPr txBox="1"/>
          <p:nvPr/>
        </p:nvSpPr>
        <p:spPr>
          <a:xfrm>
            <a:off x="10248715" y="5374147"/>
            <a:ext cx="4469832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GENERALIZAÇÃO</a:t>
            </a:r>
          </a:p>
        </p:txBody>
      </p:sp>
      <p:sp>
        <p:nvSpPr>
          <p:cNvPr id="83" name="TextBox 36">
            <a:extLst>
              <a:ext uri="{FF2B5EF4-FFF2-40B4-BE49-F238E27FC236}">
                <a16:creationId xmlns:a16="http://schemas.microsoft.com/office/drawing/2014/main" id="{88B56835-BC9C-780D-066C-E64C6145002D}"/>
              </a:ext>
            </a:extLst>
          </p:cNvPr>
          <p:cNvSpPr txBox="1"/>
          <p:nvPr/>
        </p:nvSpPr>
        <p:spPr>
          <a:xfrm>
            <a:off x="10249150" y="6798432"/>
            <a:ext cx="6523641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RESULTADOS E DISCUSSÕES</a:t>
            </a:r>
          </a:p>
        </p:txBody>
      </p:sp>
      <p:sp>
        <p:nvSpPr>
          <p:cNvPr id="85" name="TextBox 36">
            <a:extLst>
              <a:ext uri="{FF2B5EF4-FFF2-40B4-BE49-F238E27FC236}">
                <a16:creationId xmlns:a16="http://schemas.microsoft.com/office/drawing/2014/main" id="{102B524D-F72D-930B-1F78-C77643794471}"/>
              </a:ext>
            </a:extLst>
          </p:cNvPr>
          <p:cNvSpPr txBox="1"/>
          <p:nvPr/>
        </p:nvSpPr>
        <p:spPr>
          <a:xfrm>
            <a:off x="10249150" y="8131658"/>
            <a:ext cx="6523641" cy="446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00" spc="124">
                <a:solidFill>
                  <a:srgbClr val="FFFFFF"/>
                </a:solidFill>
                <a:latin typeface="DM Serif Display" panose="020B0604020202020204" charset="0"/>
                <a:ea typeface="Aileron"/>
                <a:cs typeface="Sondos" panose="020B0604020202020204" charset="-78"/>
                <a:sym typeface="Aileron"/>
              </a:rPr>
              <a:t>CONCLUSÃO E DÚVIDAS</a:t>
            </a:r>
          </a:p>
        </p:txBody>
      </p:sp>
    </p:spTree>
    <p:extLst>
      <p:ext uri="{BB962C8B-B14F-4D97-AF65-F5344CB8AC3E}">
        <p14:creationId xmlns:p14="http://schemas.microsoft.com/office/powerpoint/2010/main" val="15591390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AutoShape 38">
            <a:extLst>
              <a:ext uri="{FF2B5EF4-FFF2-40B4-BE49-F238E27FC236}">
                <a16:creationId xmlns:a16="http://schemas.microsoft.com/office/drawing/2014/main" id="{36EF460E-1DF6-BE0C-EA8B-F6ED03708F58}"/>
              </a:ext>
            </a:extLst>
          </p:cNvPr>
          <p:cNvSpPr/>
          <p:nvPr/>
        </p:nvSpPr>
        <p:spPr>
          <a:xfrm rot="16200000" flipH="1">
            <a:off x="11606276" y="4264660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362C4E8-4419-213F-3F65-129853FA5393}"/>
              </a:ext>
            </a:extLst>
          </p:cNvPr>
          <p:cNvGrpSpPr/>
          <p:nvPr/>
        </p:nvGrpSpPr>
        <p:grpSpPr>
          <a:xfrm>
            <a:off x="11425002" y="4486389"/>
            <a:ext cx="853419" cy="769441"/>
            <a:chOff x="10937836" y="4589763"/>
            <a:chExt cx="853419" cy="769441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23781489-19E1-8D5B-F80C-A999196B1856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91CE0B1-6E11-0A84-9E83-89540448A324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B915C1-350E-34F5-3CC3-72B445FB2FBB}"/>
              </a:ext>
            </a:extLst>
          </p:cNvPr>
          <p:cNvSpPr txBox="1"/>
          <p:nvPr/>
        </p:nvSpPr>
        <p:spPr>
          <a:xfrm>
            <a:off x="11033781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A11B74B0-340C-187B-F8F6-CF25EA47BC16}"/>
              </a:ext>
            </a:extLst>
          </p:cNvPr>
          <p:cNvSpPr/>
          <p:nvPr/>
        </p:nvSpPr>
        <p:spPr>
          <a:xfrm rot="10800000">
            <a:off x="11597016" y="4274042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6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B915C1-350E-34F5-3CC3-72B445FB2FBB}"/>
              </a:ext>
            </a:extLst>
          </p:cNvPr>
          <p:cNvSpPr txBox="1"/>
          <p:nvPr/>
        </p:nvSpPr>
        <p:spPr>
          <a:xfrm>
            <a:off x="11033781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A11B74B0-340C-187B-F8F6-CF25EA47BC16}"/>
              </a:ext>
            </a:extLst>
          </p:cNvPr>
          <p:cNvSpPr/>
          <p:nvPr/>
        </p:nvSpPr>
        <p:spPr>
          <a:xfrm rot="10800000">
            <a:off x="11597016" y="4274042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9D991E-2F96-3986-7623-48659AFBA7A1}"/>
              </a:ext>
            </a:extLst>
          </p:cNvPr>
          <p:cNvSpPr txBox="1"/>
          <p:nvPr/>
        </p:nvSpPr>
        <p:spPr>
          <a:xfrm>
            <a:off x="10552454" y="34325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56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30C39C-86DC-1015-79A4-C8C4E92829BE}"/>
              </a:ext>
            </a:extLst>
          </p:cNvPr>
          <p:cNvSpPr txBox="1"/>
          <p:nvPr/>
        </p:nvSpPr>
        <p:spPr>
          <a:xfrm>
            <a:off x="8604273" y="340728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3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8" name="AutoShape 38">
            <a:extLst>
              <a:ext uri="{FF2B5EF4-FFF2-40B4-BE49-F238E27FC236}">
                <a16:creationId xmlns:a16="http://schemas.microsoft.com/office/drawing/2014/main" id="{6DAE7F3E-4A65-1A24-B864-EF442AA7D234}"/>
              </a:ext>
            </a:extLst>
          </p:cNvPr>
          <p:cNvSpPr/>
          <p:nvPr/>
        </p:nvSpPr>
        <p:spPr>
          <a:xfrm rot="10800000">
            <a:off x="9296400" y="3186192"/>
            <a:ext cx="1197692" cy="204708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0EBDAA-9695-9E6F-5560-69C5D5E86D40}"/>
              </a:ext>
            </a:extLst>
          </p:cNvPr>
          <p:cNvSpPr txBox="1"/>
          <p:nvPr/>
        </p:nvSpPr>
        <p:spPr>
          <a:xfrm>
            <a:off x="10541862" y="343259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8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3E8C96-511A-1B24-2A6D-55E8B39D6A53}"/>
              </a:ext>
            </a:extLst>
          </p:cNvPr>
          <p:cNvSpPr txBox="1"/>
          <p:nvPr/>
        </p:nvSpPr>
        <p:spPr>
          <a:xfrm>
            <a:off x="8604273" y="342863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51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9D48D0-6EA8-72D6-18A0-159CCC9CDC43}"/>
              </a:ext>
            </a:extLst>
          </p:cNvPr>
          <p:cNvSpPr txBox="1"/>
          <p:nvPr/>
        </p:nvSpPr>
        <p:spPr>
          <a:xfrm>
            <a:off x="11033780" y="343314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350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3E8C96-511A-1B24-2A6D-55E8B39D6A53}"/>
              </a:ext>
            </a:extLst>
          </p:cNvPr>
          <p:cNvSpPr txBox="1"/>
          <p:nvPr/>
        </p:nvSpPr>
        <p:spPr>
          <a:xfrm>
            <a:off x="8604273" y="342863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8BF78C89-03B7-5426-A07F-F4E56A16114B}"/>
              </a:ext>
            </a:extLst>
          </p:cNvPr>
          <p:cNvSpPr/>
          <p:nvPr/>
        </p:nvSpPr>
        <p:spPr>
          <a:xfrm rot="16200000">
            <a:off x="9326343" y="3024168"/>
            <a:ext cx="274908" cy="579603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3E8C96-511A-1B24-2A6D-55E8B39D6A53}"/>
              </a:ext>
            </a:extLst>
          </p:cNvPr>
          <p:cNvSpPr txBox="1"/>
          <p:nvPr/>
        </p:nvSpPr>
        <p:spPr>
          <a:xfrm>
            <a:off x="8604273" y="342863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AutoShape 38">
            <a:extLst>
              <a:ext uri="{FF2B5EF4-FFF2-40B4-BE49-F238E27FC236}">
                <a16:creationId xmlns:a16="http://schemas.microsoft.com/office/drawing/2014/main" id="{8BF78C89-03B7-5426-A07F-F4E56A16114B}"/>
              </a:ext>
            </a:extLst>
          </p:cNvPr>
          <p:cNvSpPr/>
          <p:nvPr/>
        </p:nvSpPr>
        <p:spPr>
          <a:xfrm rot="16200000">
            <a:off x="9326343" y="3024168"/>
            <a:ext cx="274908" cy="579603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7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89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D00A31-BB57-B685-D7DC-F4F33F94A364}"/>
              </a:ext>
            </a:extLst>
          </p:cNvPr>
          <p:cNvSpPr txBox="1"/>
          <p:nvPr/>
        </p:nvSpPr>
        <p:spPr>
          <a:xfrm>
            <a:off x="11042465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65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flipH="1">
            <a:off x="266699" y="1792965"/>
            <a:ext cx="3338758" cy="3379014"/>
            <a:chOff x="0" y="0"/>
            <a:chExt cx="4451677" cy="4505353"/>
          </a:xfrm>
        </p:grpSpPr>
        <p:sp>
          <p:nvSpPr>
            <p:cNvPr id="6" name="Freeform 6"/>
            <p:cNvSpPr/>
            <p:nvPr/>
          </p:nvSpPr>
          <p:spPr>
            <a:xfrm rot="-5400000">
              <a:off x="1072663" y="1126338"/>
              <a:ext cx="4505353" cy="2252676"/>
            </a:xfrm>
            <a:custGeom>
              <a:avLst/>
              <a:gdLst/>
              <a:ahLst/>
              <a:cxnLst/>
              <a:rect l="l" t="t" r="r" b="b"/>
              <a:pathLst>
                <a:path w="4505353" h="2252676">
                  <a:moveTo>
                    <a:pt x="0" y="0"/>
                  </a:moveTo>
                  <a:lnTo>
                    <a:pt x="4505352" y="0"/>
                  </a:lnTo>
                  <a:lnTo>
                    <a:pt x="4505352" y="2252676"/>
                  </a:lnTo>
                  <a:lnTo>
                    <a:pt x="0" y="2252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2821"/>
              <a:ext cx="4367011" cy="4367011"/>
            </a:xfrm>
            <a:custGeom>
              <a:avLst/>
              <a:gdLst/>
              <a:ahLst/>
              <a:cxnLst/>
              <a:rect l="l" t="t" r="r" b="b"/>
              <a:pathLst>
                <a:path w="4367011" h="4367011">
                  <a:moveTo>
                    <a:pt x="0" y="0"/>
                  </a:moveTo>
                  <a:lnTo>
                    <a:pt x="4367011" y="0"/>
                  </a:lnTo>
                  <a:lnTo>
                    <a:pt x="4367011" y="4367011"/>
                  </a:lnTo>
                  <a:lnTo>
                    <a:pt x="0" y="436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20"/>
          <p:cNvGrpSpPr/>
          <p:nvPr/>
        </p:nvGrpSpPr>
        <p:grpSpPr>
          <a:xfrm flipH="1">
            <a:off x="13169997" y="5115338"/>
            <a:ext cx="3338758" cy="3379014"/>
            <a:chOff x="0" y="0"/>
            <a:chExt cx="4451677" cy="4505353"/>
          </a:xfrm>
        </p:grpSpPr>
        <p:sp>
          <p:nvSpPr>
            <p:cNvPr id="21" name="Freeform 21"/>
            <p:cNvSpPr/>
            <p:nvPr/>
          </p:nvSpPr>
          <p:spPr>
            <a:xfrm rot="5400000">
              <a:off x="-1126338" y="1126338"/>
              <a:ext cx="4505353" cy="2252676"/>
            </a:xfrm>
            <a:custGeom>
              <a:avLst/>
              <a:gdLst/>
              <a:ahLst/>
              <a:cxnLst/>
              <a:rect l="l" t="t" r="r" b="b"/>
              <a:pathLst>
                <a:path w="4505353" h="2252676">
                  <a:moveTo>
                    <a:pt x="0" y="0"/>
                  </a:moveTo>
                  <a:lnTo>
                    <a:pt x="4505352" y="0"/>
                  </a:lnTo>
                  <a:lnTo>
                    <a:pt x="4505352" y="2252676"/>
                  </a:lnTo>
                  <a:lnTo>
                    <a:pt x="0" y="2252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2"/>
            <p:cNvSpPr/>
            <p:nvPr/>
          </p:nvSpPr>
          <p:spPr>
            <a:xfrm rot="-10800000">
              <a:off x="84667" y="75521"/>
              <a:ext cx="4367011" cy="4367011"/>
            </a:xfrm>
            <a:custGeom>
              <a:avLst/>
              <a:gdLst/>
              <a:ahLst/>
              <a:cxnLst/>
              <a:rect l="l" t="t" r="r" b="b"/>
              <a:pathLst>
                <a:path w="4367011" h="4367011">
                  <a:moveTo>
                    <a:pt x="0" y="0"/>
                  </a:moveTo>
                  <a:lnTo>
                    <a:pt x="4367010" y="0"/>
                  </a:lnTo>
                  <a:lnTo>
                    <a:pt x="4367010" y="4367011"/>
                  </a:lnTo>
                  <a:lnTo>
                    <a:pt x="0" y="436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-152400" y="8446920"/>
            <a:ext cx="15011400" cy="47228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pt-BR"/>
          </a:p>
        </p:txBody>
      </p:sp>
      <p:sp>
        <p:nvSpPr>
          <p:cNvPr id="24" name="AutoShape 24"/>
          <p:cNvSpPr/>
          <p:nvPr/>
        </p:nvSpPr>
        <p:spPr>
          <a:xfrm flipH="1">
            <a:off x="1937419" y="5118099"/>
            <a:ext cx="12997855" cy="53783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pt-BR"/>
          </a:p>
        </p:txBody>
      </p:sp>
      <p:sp>
        <p:nvSpPr>
          <p:cNvPr id="35" name="AutoShape 35"/>
          <p:cNvSpPr/>
          <p:nvPr/>
        </p:nvSpPr>
        <p:spPr>
          <a:xfrm flipH="1">
            <a:off x="1894528" y="1792647"/>
            <a:ext cx="16622071" cy="45719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2" name="Group 2"/>
          <p:cNvGrpSpPr/>
          <p:nvPr/>
        </p:nvGrpSpPr>
        <p:grpSpPr>
          <a:xfrm>
            <a:off x="10117445" y="1792647"/>
            <a:ext cx="191796" cy="860276"/>
            <a:chOff x="0" y="0"/>
            <a:chExt cx="255728" cy="1147035"/>
          </a:xfrm>
        </p:grpSpPr>
        <p:sp>
          <p:nvSpPr>
            <p:cNvPr id="3" name="AutoShape 3"/>
            <p:cNvSpPr/>
            <p:nvPr/>
          </p:nvSpPr>
          <p:spPr>
            <a:xfrm>
              <a:off x="90504" y="0"/>
              <a:ext cx="74720" cy="1019171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891307"/>
              <a:ext cx="255728" cy="255728"/>
            </a:xfrm>
            <a:custGeom>
              <a:avLst/>
              <a:gdLst/>
              <a:ahLst/>
              <a:cxnLst/>
              <a:rect l="l" t="t" r="r" b="b"/>
              <a:pathLst>
                <a:path w="255728" h="255728">
                  <a:moveTo>
                    <a:pt x="0" y="0"/>
                  </a:moveTo>
                  <a:lnTo>
                    <a:pt x="255728" y="0"/>
                  </a:lnTo>
                  <a:lnTo>
                    <a:pt x="255728" y="255728"/>
                  </a:lnTo>
                  <a:lnTo>
                    <a:pt x="0" y="255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962092" y="1792647"/>
            <a:ext cx="191796" cy="860276"/>
            <a:chOff x="0" y="0"/>
            <a:chExt cx="255728" cy="1147035"/>
          </a:xfrm>
        </p:grpSpPr>
        <p:sp>
          <p:nvSpPr>
            <p:cNvPr id="9" name="AutoShape 9"/>
            <p:cNvSpPr/>
            <p:nvPr/>
          </p:nvSpPr>
          <p:spPr>
            <a:xfrm>
              <a:off x="90504" y="0"/>
              <a:ext cx="74720" cy="1019171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891307"/>
              <a:ext cx="255728" cy="255728"/>
            </a:xfrm>
            <a:custGeom>
              <a:avLst/>
              <a:gdLst/>
              <a:ahLst/>
              <a:cxnLst/>
              <a:rect l="l" t="t" r="r" b="b"/>
              <a:pathLst>
                <a:path w="255728" h="255728">
                  <a:moveTo>
                    <a:pt x="0" y="0"/>
                  </a:moveTo>
                  <a:lnTo>
                    <a:pt x="255728" y="0"/>
                  </a:lnTo>
                  <a:lnTo>
                    <a:pt x="255728" y="255728"/>
                  </a:lnTo>
                  <a:lnTo>
                    <a:pt x="0" y="255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96949" y="5115338"/>
            <a:ext cx="191796" cy="860276"/>
            <a:chOff x="0" y="0"/>
            <a:chExt cx="255728" cy="1147035"/>
          </a:xfrm>
        </p:grpSpPr>
        <p:sp>
          <p:nvSpPr>
            <p:cNvPr id="12" name="AutoShape 12"/>
            <p:cNvSpPr/>
            <p:nvPr/>
          </p:nvSpPr>
          <p:spPr>
            <a:xfrm>
              <a:off x="90504" y="0"/>
              <a:ext cx="74720" cy="1019171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891307"/>
              <a:ext cx="255728" cy="255728"/>
            </a:xfrm>
            <a:custGeom>
              <a:avLst/>
              <a:gdLst/>
              <a:ahLst/>
              <a:cxnLst/>
              <a:rect l="l" t="t" r="r" b="b"/>
              <a:pathLst>
                <a:path w="255728" h="255728">
                  <a:moveTo>
                    <a:pt x="0" y="0"/>
                  </a:moveTo>
                  <a:lnTo>
                    <a:pt x="255728" y="0"/>
                  </a:lnTo>
                  <a:lnTo>
                    <a:pt x="255728" y="255728"/>
                  </a:lnTo>
                  <a:lnTo>
                    <a:pt x="0" y="255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036646" y="5115338"/>
            <a:ext cx="191796" cy="860276"/>
            <a:chOff x="0" y="0"/>
            <a:chExt cx="255728" cy="1147035"/>
          </a:xfrm>
        </p:grpSpPr>
        <p:sp>
          <p:nvSpPr>
            <p:cNvPr id="15" name="AutoShape 15"/>
            <p:cNvSpPr/>
            <p:nvPr/>
          </p:nvSpPr>
          <p:spPr>
            <a:xfrm>
              <a:off x="90504" y="0"/>
              <a:ext cx="74720" cy="1019171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891307"/>
              <a:ext cx="255728" cy="255728"/>
            </a:xfrm>
            <a:custGeom>
              <a:avLst/>
              <a:gdLst/>
              <a:ahLst/>
              <a:cxnLst/>
              <a:rect l="l" t="t" r="r" b="b"/>
              <a:pathLst>
                <a:path w="255728" h="255728">
                  <a:moveTo>
                    <a:pt x="0" y="0"/>
                  </a:moveTo>
                  <a:lnTo>
                    <a:pt x="255728" y="0"/>
                  </a:lnTo>
                  <a:lnTo>
                    <a:pt x="255728" y="255728"/>
                  </a:lnTo>
                  <a:lnTo>
                    <a:pt x="0" y="255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376343" y="5115338"/>
            <a:ext cx="191796" cy="860276"/>
            <a:chOff x="0" y="0"/>
            <a:chExt cx="255728" cy="1147035"/>
          </a:xfrm>
        </p:grpSpPr>
        <p:sp>
          <p:nvSpPr>
            <p:cNvPr id="18" name="AutoShape 18"/>
            <p:cNvSpPr/>
            <p:nvPr/>
          </p:nvSpPr>
          <p:spPr>
            <a:xfrm>
              <a:off x="90504" y="0"/>
              <a:ext cx="74720" cy="1019171"/>
            </a:xfrm>
            <a:prstGeom prst="rect">
              <a:avLst/>
            </a:prstGeom>
            <a:solidFill>
              <a:srgbClr val="86EAE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891307"/>
              <a:ext cx="255728" cy="255728"/>
            </a:xfrm>
            <a:custGeom>
              <a:avLst/>
              <a:gdLst/>
              <a:ahLst/>
              <a:cxnLst/>
              <a:rect l="l" t="t" r="r" b="b"/>
              <a:pathLst>
                <a:path w="255728" h="255728">
                  <a:moveTo>
                    <a:pt x="0" y="0"/>
                  </a:moveTo>
                  <a:lnTo>
                    <a:pt x="255728" y="0"/>
                  </a:lnTo>
                  <a:lnTo>
                    <a:pt x="255728" y="255728"/>
                  </a:lnTo>
                  <a:lnTo>
                    <a:pt x="0" y="255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AutoShape 25"/>
          <p:cNvSpPr/>
          <p:nvPr/>
        </p:nvSpPr>
        <p:spPr>
          <a:xfrm>
            <a:off x="2551248" y="1854050"/>
            <a:ext cx="56040" cy="764378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pt-BR"/>
          </a:p>
        </p:txBody>
      </p:sp>
      <p:sp>
        <p:nvSpPr>
          <p:cNvPr id="26" name="Freeform 26"/>
          <p:cNvSpPr/>
          <p:nvPr/>
        </p:nvSpPr>
        <p:spPr>
          <a:xfrm>
            <a:off x="2483370" y="2522531"/>
            <a:ext cx="191796" cy="191796"/>
          </a:xfrm>
          <a:custGeom>
            <a:avLst/>
            <a:gdLst/>
            <a:ahLst/>
            <a:cxnLst/>
            <a:rect l="l" t="t" r="r" b="b"/>
            <a:pathLst>
              <a:path w="191796" h="191796">
                <a:moveTo>
                  <a:pt x="0" y="0"/>
                </a:moveTo>
                <a:lnTo>
                  <a:pt x="191796" y="0"/>
                </a:lnTo>
                <a:lnTo>
                  <a:pt x="191796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7" name="Group 27"/>
          <p:cNvGrpSpPr/>
          <p:nvPr/>
        </p:nvGrpSpPr>
        <p:grpSpPr>
          <a:xfrm>
            <a:off x="846770" y="2931021"/>
            <a:ext cx="3679705" cy="1493897"/>
            <a:chOff x="0" y="-28575"/>
            <a:chExt cx="4906273" cy="1991862"/>
          </a:xfrm>
        </p:grpSpPr>
        <p:sp>
          <p:nvSpPr>
            <p:cNvPr id="28" name="TextBox 28"/>
            <p:cNvSpPr txBox="1"/>
            <p:nvPr/>
          </p:nvSpPr>
          <p:spPr>
            <a:xfrm>
              <a:off x="128155" y="481857"/>
              <a:ext cx="4538704" cy="1481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John Von Neumann propõe o algoritmo Merge Sort</a:t>
              </a:r>
            </a:p>
            <a:p>
              <a:pPr algn="ctr">
                <a:lnSpc>
                  <a:spcPts val="2970"/>
                </a:lnSpc>
              </a:pPr>
              <a:endParaRPr lang="en-US" sz="1800" spc="5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4906273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1940</a:t>
              </a:r>
            </a:p>
          </p:txBody>
        </p:sp>
      </p:grpSp>
      <p:sp>
        <p:nvSpPr>
          <p:cNvPr id="30" name="AutoShape 30"/>
          <p:cNvSpPr/>
          <p:nvPr/>
        </p:nvSpPr>
        <p:spPr>
          <a:xfrm>
            <a:off x="6338308" y="1792647"/>
            <a:ext cx="56040" cy="764378"/>
          </a:xfrm>
          <a:prstGeom prst="rect">
            <a:avLst/>
          </a:prstGeom>
          <a:solidFill>
            <a:srgbClr val="3EDAD8"/>
          </a:solidFill>
        </p:spPr>
        <p:txBody>
          <a:bodyPr/>
          <a:lstStyle/>
          <a:p>
            <a:endParaRPr lang="pt-BR"/>
          </a:p>
        </p:txBody>
      </p:sp>
      <p:sp>
        <p:nvSpPr>
          <p:cNvPr id="31" name="Freeform 31"/>
          <p:cNvSpPr/>
          <p:nvPr/>
        </p:nvSpPr>
        <p:spPr>
          <a:xfrm>
            <a:off x="6270430" y="2461127"/>
            <a:ext cx="191796" cy="191796"/>
          </a:xfrm>
          <a:custGeom>
            <a:avLst/>
            <a:gdLst/>
            <a:ahLst/>
            <a:cxnLst/>
            <a:rect l="l" t="t" r="r" b="b"/>
            <a:pathLst>
              <a:path w="191796" h="191796">
                <a:moveTo>
                  <a:pt x="0" y="0"/>
                </a:moveTo>
                <a:lnTo>
                  <a:pt x="191796" y="0"/>
                </a:lnTo>
                <a:lnTo>
                  <a:pt x="191796" y="191796"/>
                </a:lnTo>
                <a:lnTo>
                  <a:pt x="0" y="1917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2" name="Group 32"/>
          <p:cNvGrpSpPr/>
          <p:nvPr/>
        </p:nvGrpSpPr>
        <p:grpSpPr>
          <a:xfrm>
            <a:off x="4526475" y="2810306"/>
            <a:ext cx="3679705" cy="1233811"/>
            <a:chOff x="0" y="-28575"/>
            <a:chExt cx="4906273" cy="1645081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28575"/>
              <a:ext cx="4906273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1945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718397"/>
              <a:ext cx="4906273" cy="898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EDVAC (Electronic Discrete Variable Automatic Computer)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27501" y="435419"/>
            <a:ext cx="12246346" cy="1124903"/>
            <a:chOff x="0" y="-38100"/>
            <a:chExt cx="16328461" cy="1499870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38100"/>
              <a:ext cx="16328461" cy="783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 spc="107">
                  <a:solidFill>
                    <a:srgbClr val="3EDAD8"/>
                  </a:solidFill>
                  <a:latin typeface="DM Serif Display" panose="020B0604020202020204" charset="0"/>
                  <a:ea typeface="Aileron Heavy"/>
                  <a:cs typeface="Aileron Heavy"/>
                  <a:sym typeface="Aileron Heavy"/>
                </a:rPr>
                <a:t>Contexto Histórico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847725"/>
              <a:ext cx="16328461" cy="614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8573187" y="2901729"/>
            <a:ext cx="3280312" cy="1233811"/>
            <a:chOff x="0" y="-28575"/>
            <a:chExt cx="4373749" cy="1645081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28575"/>
              <a:ext cx="437374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1950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718397"/>
              <a:ext cx="4373749" cy="898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O Merge Sort começa a ganhar popularidade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2484509" y="2901729"/>
            <a:ext cx="3146962" cy="1233810"/>
            <a:chOff x="0" y="-28575"/>
            <a:chExt cx="4195949" cy="1645081"/>
          </a:xfrm>
        </p:grpSpPr>
        <p:sp>
          <p:nvSpPr>
            <p:cNvPr id="43" name="TextBox 43"/>
            <p:cNvSpPr txBox="1"/>
            <p:nvPr/>
          </p:nvSpPr>
          <p:spPr>
            <a:xfrm>
              <a:off x="0" y="-28575"/>
              <a:ext cx="419594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1960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718396"/>
              <a:ext cx="4195949" cy="898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89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O paradigma "divisão e conquista" é formalizado 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247385" y="6230409"/>
            <a:ext cx="3146962" cy="1233810"/>
            <a:chOff x="0" y="-28575"/>
            <a:chExt cx="4195949" cy="1645081"/>
          </a:xfrm>
        </p:grpSpPr>
        <p:sp>
          <p:nvSpPr>
            <p:cNvPr id="46" name="TextBox 46"/>
            <p:cNvSpPr txBox="1"/>
            <p:nvPr/>
          </p:nvSpPr>
          <p:spPr>
            <a:xfrm>
              <a:off x="0" y="-28575"/>
              <a:ext cx="419594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1970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718396"/>
              <a:ext cx="4195949" cy="898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89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Pesquisadores exploram a otimização do Merge Sort. 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559063" y="6378539"/>
            <a:ext cx="3594224" cy="1580060"/>
            <a:chOff x="0" y="-28575"/>
            <a:chExt cx="4792298" cy="2106746"/>
          </a:xfrm>
        </p:grpSpPr>
        <p:sp>
          <p:nvSpPr>
            <p:cNvPr id="49" name="TextBox 49"/>
            <p:cNvSpPr txBox="1"/>
            <p:nvPr/>
          </p:nvSpPr>
          <p:spPr>
            <a:xfrm>
              <a:off x="0" y="-28575"/>
              <a:ext cx="4792298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1980-1990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718397"/>
              <a:ext cx="4792298" cy="1359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Avanço dos computadores e a necessidade crescente de ordenação eficiente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898760" y="6220884"/>
            <a:ext cx="3691161" cy="1926310"/>
            <a:chOff x="0" y="-28575"/>
            <a:chExt cx="4921548" cy="2568412"/>
          </a:xfrm>
        </p:grpSpPr>
        <p:sp>
          <p:nvSpPr>
            <p:cNvPr id="52" name="TextBox 52"/>
            <p:cNvSpPr txBox="1"/>
            <p:nvPr/>
          </p:nvSpPr>
          <p:spPr>
            <a:xfrm>
              <a:off x="0" y="-28575"/>
              <a:ext cx="4921548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800" spc="140">
                  <a:solidFill>
                    <a:srgbClr val="37C9EF"/>
                  </a:solidFill>
                  <a:latin typeface="Aileron"/>
                  <a:ea typeface="Aileron"/>
                  <a:cs typeface="Aileron"/>
                  <a:sym typeface="Aileron"/>
                </a:rPr>
                <a:t>ATUAL</a:t>
              </a:r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718397"/>
              <a:ext cx="4921548" cy="1821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O Merge Sort continua sendo um algoritmo amplamente estudado e aplicado na ciência da computação.</a:t>
              </a:r>
            </a:p>
          </p:txBody>
        </p:sp>
      </p:grpSp>
    </p:spTree>
  </p:cSld>
  <p:clrMapOvr>
    <a:masterClrMapping/>
  </p:clrMapOvr>
  <p:transition spd="slow"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7A82177F-98FC-17AC-DD23-54EE69A5ED77}"/>
              </a:ext>
            </a:extLst>
          </p:cNvPr>
          <p:cNvSpPr/>
          <p:nvPr/>
        </p:nvSpPr>
        <p:spPr>
          <a:xfrm rot="10800000">
            <a:off x="10744200" y="3176515"/>
            <a:ext cx="606558" cy="207275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D00A31-BB57-B685-D7DC-F4F33F94A364}"/>
              </a:ext>
            </a:extLst>
          </p:cNvPr>
          <p:cNvSpPr txBox="1"/>
          <p:nvPr/>
        </p:nvSpPr>
        <p:spPr>
          <a:xfrm>
            <a:off x="11042465" y="343259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31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7A82177F-98FC-17AC-DD23-54EE69A5ED77}"/>
              </a:ext>
            </a:extLst>
          </p:cNvPr>
          <p:cNvSpPr/>
          <p:nvPr/>
        </p:nvSpPr>
        <p:spPr>
          <a:xfrm rot="10800000">
            <a:off x="10744200" y="3176515"/>
            <a:ext cx="606558" cy="207275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80662" y="2241573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15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FED0FF-E7FB-79B0-F95B-ECA6FED62A54}"/>
              </a:ext>
            </a:extLst>
          </p:cNvPr>
          <p:cNvSpPr txBox="1"/>
          <p:nvPr/>
        </p:nvSpPr>
        <p:spPr>
          <a:xfrm>
            <a:off x="14459018" y="218360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811D53-7864-1C6A-5A08-422A75E263AB}"/>
              </a:ext>
            </a:extLst>
          </p:cNvPr>
          <p:cNvSpPr txBox="1"/>
          <p:nvPr/>
        </p:nvSpPr>
        <p:spPr>
          <a:xfrm>
            <a:off x="15177972" y="21663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1F073A-54EE-42AE-E6CE-A1F4CCB493DB}"/>
              </a:ext>
            </a:extLst>
          </p:cNvPr>
          <p:cNvSpPr txBox="1"/>
          <p:nvPr/>
        </p:nvSpPr>
        <p:spPr>
          <a:xfrm>
            <a:off x="13557581" y="2178182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60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A0848-BE91-0431-2BE3-47756E285A78}"/>
              </a:ext>
            </a:extLst>
          </p:cNvPr>
          <p:cNvSpPr txBox="1"/>
          <p:nvPr/>
        </p:nvSpPr>
        <p:spPr>
          <a:xfrm>
            <a:off x="13161059" y="341722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60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A0848-BE91-0431-2BE3-47756E285A78}"/>
              </a:ext>
            </a:extLst>
          </p:cNvPr>
          <p:cNvSpPr txBox="1"/>
          <p:nvPr/>
        </p:nvSpPr>
        <p:spPr>
          <a:xfrm>
            <a:off x="13161059" y="341722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AutoShape 36">
            <a:extLst>
              <a:ext uri="{FF2B5EF4-FFF2-40B4-BE49-F238E27FC236}">
                <a16:creationId xmlns:a16="http://schemas.microsoft.com/office/drawing/2014/main" id="{DEB6FA60-CD1A-AEAC-3FA0-1EB3763C5186}"/>
              </a:ext>
            </a:extLst>
          </p:cNvPr>
          <p:cNvSpPr/>
          <p:nvPr/>
        </p:nvSpPr>
        <p:spPr>
          <a:xfrm flipH="1">
            <a:off x="13581196" y="4354976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81B0CC9-9616-A924-6A54-C1BCD666AAB3}"/>
              </a:ext>
            </a:extLst>
          </p:cNvPr>
          <p:cNvGrpSpPr/>
          <p:nvPr/>
        </p:nvGrpSpPr>
        <p:grpSpPr>
          <a:xfrm>
            <a:off x="13138529" y="4604540"/>
            <a:ext cx="853419" cy="769441"/>
            <a:chOff x="13138529" y="4604540"/>
            <a:chExt cx="853419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180EF00-24A7-63F7-29F1-CCA50E0F012A}"/>
                </a:ext>
              </a:extLst>
            </p:cNvPr>
            <p:cNvSpPr/>
            <p:nvPr/>
          </p:nvSpPr>
          <p:spPr>
            <a:xfrm>
              <a:off x="13203055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509E7C6-ED73-8554-44EA-DB37040265B6}"/>
                </a:ext>
              </a:extLst>
            </p:cNvPr>
            <p:cNvSpPr txBox="1"/>
            <p:nvPr/>
          </p:nvSpPr>
          <p:spPr>
            <a:xfrm>
              <a:off x="13138529" y="4604540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7DDB1AF-A972-5076-5DFA-76EC790DEEAE}"/>
              </a:ext>
            </a:extLst>
          </p:cNvPr>
          <p:cNvSpPr txBox="1"/>
          <p:nvPr/>
        </p:nvSpPr>
        <p:spPr>
          <a:xfrm>
            <a:off x="13138529" y="460619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910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A0848-BE91-0431-2BE3-47756E285A78}"/>
              </a:ext>
            </a:extLst>
          </p:cNvPr>
          <p:cNvSpPr txBox="1"/>
          <p:nvPr/>
        </p:nvSpPr>
        <p:spPr>
          <a:xfrm>
            <a:off x="13161059" y="341722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AutoShape 36">
            <a:extLst>
              <a:ext uri="{FF2B5EF4-FFF2-40B4-BE49-F238E27FC236}">
                <a16:creationId xmlns:a16="http://schemas.microsoft.com/office/drawing/2014/main" id="{DEB6FA60-CD1A-AEAC-3FA0-1EB3763C5186}"/>
              </a:ext>
            </a:extLst>
          </p:cNvPr>
          <p:cNvSpPr/>
          <p:nvPr/>
        </p:nvSpPr>
        <p:spPr>
          <a:xfrm flipH="1">
            <a:off x="13581196" y="4354976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81B0CC9-9616-A924-6A54-C1BCD666AAB3}"/>
              </a:ext>
            </a:extLst>
          </p:cNvPr>
          <p:cNvGrpSpPr/>
          <p:nvPr/>
        </p:nvGrpSpPr>
        <p:grpSpPr>
          <a:xfrm>
            <a:off x="13138529" y="4604540"/>
            <a:ext cx="853419" cy="769441"/>
            <a:chOff x="13138529" y="4604540"/>
            <a:chExt cx="853419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8180EF00-24A7-63F7-29F1-CCA50E0F012A}"/>
                </a:ext>
              </a:extLst>
            </p:cNvPr>
            <p:cNvSpPr/>
            <p:nvPr/>
          </p:nvSpPr>
          <p:spPr>
            <a:xfrm>
              <a:off x="13203055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509E7C6-ED73-8554-44EA-DB37040265B6}"/>
                </a:ext>
              </a:extLst>
            </p:cNvPr>
            <p:cNvSpPr txBox="1"/>
            <p:nvPr/>
          </p:nvSpPr>
          <p:spPr>
            <a:xfrm>
              <a:off x="13138529" y="4604540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7DDB1AF-A972-5076-5DFA-76EC790DEEAE}"/>
              </a:ext>
            </a:extLst>
          </p:cNvPr>
          <p:cNvSpPr txBox="1"/>
          <p:nvPr/>
        </p:nvSpPr>
        <p:spPr>
          <a:xfrm>
            <a:off x="13138529" y="460619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AutoShape 36">
            <a:extLst>
              <a:ext uri="{FF2B5EF4-FFF2-40B4-BE49-F238E27FC236}">
                <a16:creationId xmlns:a16="http://schemas.microsoft.com/office/drawing/2014/main" id="{BE8548E5-612D-CB83-FA8E-1B2DA07BE194}"/>
              </a:ext>
            </a:extLst>
          </p:cNvPr>
          <p:cNvSpPr/>
          <p:nvPr/>
        </p:nvSpPr>
        <p:spPr>
          <a:xfrm rot="10800000">
            <a:off x="13587273" y="4341022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A0848-BE91-0431-2BE3-47756E285A78}"/>
              </a:ext>
            </a:extLst>
          </p:cNvPr>
          <p:cNvSpPr txBox="1"/>
          <p:nvPr/>
        </p:nvSpPr>
        <p:spPr>
          <a:xfrm>
            <a:off x="13161059" y="341722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DA0848-BE91-0431-2BE3-47756E285A78}"/>
              </a:ext>
            </a:extLst>
          </p:cNvPr>
          <p:cNvSpPr txBox="1"/>
          <p:nvPr/>
        </p:nvSpPr>
        <p:spPr>
          <a:xfrm>
            <a:off x="13161059" y="341722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2EC54F-78D9-4971-AB78-B7F105FE945C}"/>
              </a:ext>
            </a:extLst>
          </p:cNvPr>
          <p:cNvSpPr txBox="1"/>
          <p:nvPr/>
        </p:nvSpPr>
        <p:spPr>
          <a:xfrm>
            <a:off x="15399599" y="338713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A15C97-E053-8162-A391-0E85E5DA0A02}"/>
              </a:ext>
            </a:extLst>
          </p:cNvPr>
          <p:cNvSpPr txBox="1"/>
          <p:nvPr/>
        </p:nvSpPr>
        <p:spPr>
          <a:xfrm>
            <a:off x="16048124" y="33871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047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36566B0-E43C-C501-791F-4058991BF2D0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52C170D-CB9F-B1BF-4F13-824B89791EE2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38F96F-7E44-CFA3-979E-8CFFD958FBD8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5013EE0-314D-5B58-861A-0E9FBD290AA4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3A63C5B-8D85-A21A-F078-96476A6AE8A9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2EC54F-78D9-4971-AB78-B7F105FE945C}"/>
              </a:ext>
            </a:extLst>
          </p:cNvPr>
          <p:cNvSpPr txBox="1"/>
          <p:nvPr/>
        </p:nvSpPr>
        <p:spPr>
          <a:xfrm>
            <a:off x="15399599" y="338713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A15C97-E053-8162-A391-0E85E5DA0A02}"/>
              </a:ext>
            </a:extLst>
          </p:cNvPr>
          <p:cNvSpPr txBox="1"/>
          <p:nvPr/>
        </p:nvSpPr>
        <p:spPr>
          <a:xfrm>
            <a:off x="16048124" y="33871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218E00E4-3DFB-BE44-88E9-1773D332B9B9}"/>
              </a:ext>
            </a:extLst>
          </p:cNvPr>
          <p:cNvSpPr/>
          <p:nvPr/>
        </p:nvSpPr>
        <p:spPr>
          <a:xfrm rot="16200000" flipH="1">
            <a:off x="16352384" y="4361427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1" name="AutoShape 38">
            <a:extLst>
              <a:ext uri="{FF2B5EF4-FFF2-40B4-BE49-F238E27FC236}">
                <a16:creationId xmlns:a16="http://schemas.microsoft.com/office/drawing/2014/main" id="{642842FC-9909-07D4-6052-91EF0D72EB57}"/>
              </a:ext>
            </a:extLst>
          </p:cNvPr>
          <p:cNvSpPr/>
          <p:nvPr/>
        </p:nvSpPr>
        <p:spPr>
          <a:xfrm flipH="1">
            <a:off x="15244877" y="4356078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97D2A0-0F48-B83D-A6E9-22400ABA05A8}"/>
              </a:ext>
            </a:extLst>
          </p:cNvPr>
          <p:cNvGrpSpPr/>
          <p:nvPr/>
        </p:nvGrpSpPr>
        <p:grpSpPr>
          <a:xfrm>
            <a:off x="16197063" y="4580519"/>
            <a:ext cx="735154" cy="769441"/>
            <a:chOff x="16197063" y="4580519"/>
            <a:chExt cx="735154" cy="769441"/>
          </a:xfrm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676BC4C-7698-B5E1-E4E7-C6B63817A155}"/>
                </a:ext>
              </a:extLst>
            </p:cNvPr>
            <p:cNvSpPr/>
            <p:nvPr/>
          </p:nvSpPr>
          <p:spPr>
            <a:xfrm>
              <a:off x="16197063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D36B8C9-BC1B-11FA-0E7C-C3F4D28115F7}"/>
                </a:ext>
              </a:extLst>
            </p:cNvPr>
            <p:cNvSpPr txBox="1"/>
            <p:nvPr/>
          </p:nvSpPr>
          <p:spPr>
            <a:xfrm>
              <a:off x="16354476" y="45805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C81FFB-5881-C8EF-E389-440CFAE509C2}"/>
              </a:ext>
            </a:extLst>
          </p:cNvPr>
          <p:cNvSpPr txBox="1"/>
          <p:nvPr/>
        </p:nvSpPr>
        <p:spPr>
          <a:xfrm>
            <a:off x="15044266" y="459755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90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8" name="AutoShape 38">
            <a:extLst>
              <a:ext uri="{FF2B5EF4-FFF2-40B4-BE49-F238E27FC236}">
                <a16:creationId xmlns:a16="http://schemas.microsoft.com/office/drawing/2014/main" id="{218E00E4-3DFB-BE44-88E9-1773D332B9B9}"/>
              </a:ext>
            </a:extLst>
          </p:cNvPr>
          <p:cNvSpPr/>
          <p:nvPr/>
        </p:nvSpPr>
        <p:spPr>
          <a:xfrm rot="16200000" flipH="1">
            <a:off x="16352384" y="4361427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1" name="AutoShape 38">
            <a:extLst>
              <a:ext uri="{FF2B5EF4-FFF2-40B4-BE49-F238E27FC236}">
                <a16:creationId xmlns:a16="http://schemas.microsoft.com/office/drawing/2014/main" id="{642842FC-9909-07D4-6052-91EF0D72EB57}"/>
              </a:ext>
            </a:extLst>
          </p:cNvPr>
          <p:cNvSpPr/>
          <p:nvPr/>
        </p:nvSpPr>
        <p:spPr>
          <a:xfrm flipH="1">
            <a:off x="15244877" y="4356078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97D2A0-0F48-B83D-A6E9-22400ABA05A8}"/>
              </a:ext>
            </a:extLst>
          </p:cNvPr>
          <p:cNvGrpSpPr/>
          <p:nvPr/>
        </p:nvGrpSpPr>
        <p:grpSpPr>
          <a:xfrm>
            <a:off x="16197063" y="4580519"/>
            <a:ext cx="735154" cy="769441"/>
            <a:chOff x="16197063" y="4580519"/>
            <a:chExt cx="735154" cy="769441"/>
          </a:xfrm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676BC4C-7698-B5E1-E4E7-C6B63817A155}"/>
                </a:ext>
              </a:extLst>
            </p:cNvPr>
            <p:cNvSpPr/>
            <p:nvPr/>
          </p:nvSpPr>
          <p:spPr>
            <a:xfrm>
              <a:off x="16197063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D36B8C9-BC1B-11FA-0E7C-C3F4D28115F7}"/>
                </a:ext>
              </a:extLst>
            </p:cNvPr>
            <p:cNvSpPr txBox="1"/>
            <p:nvPr/>
          </p:nvSpPr>
          <p:spPr>
            <a:xfrm>
              <a:off x="16354476" y="45805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C81FFB-5881-C8EF-E389-440CFAE509C2}"/>
              </a:ext>
            </a:extLst>
          </p:cNvPr>
          <p:cNvSpPr txBox="1"/>
          <p:nvPr/>
        </p:nvSpPr>
        <p:spPr>
          <a:xfrm>
            <a:off x="15044266" y="459755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1AC0F7A-E85B-9CC4-E29B-55EFCBFF411D}"/>
              </a:ext>
            </a:extLst>
          </p:cNvPr>
          <p:cNvSpPr txBox="1"/>
          <p:nvPr/>
        </p:nvSpPr>
        <p:spPr>
          <a:xfrm>
            <a:off x="16354476" y="458051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AD60A42-6EBC-D86D-A62A-4FB31AA42063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23">
            <a:extLst>
              <a:ext uri="{FF2B5EF4-FFF2-40B4-BE49-F238E27FC236}">
                <a16:creationId xmlns:a16="http://schemas.microsoft.com/office/drawing/2014/main" id="{B17132D9-C3D0-E0C3-1222-1E69FD96D406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4834702-D105-75F4-04EC-1B8D56185AA6}"/>
              </a:ext>
            </a:extLst>
          </p:cNvPr>
          <p:cNvSpPr txBox="1"/>
          <p:nvPr/>
        </p:nvSpPr>
        <p:spPr>
          <a:xfrm>
            <a:off x="15399599" y="338713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1464D96-7C7C-3379-C881-F3D38D556B0A}"/>
              </a:ext>
            </a:extLst>
          </p:cNvPr>
          <p:cNvSpPr txBox="1"/>
          <p:nvPr/>
        </p:nvSpPr>
        <p:spPr>
          <a:xfrm>
            <a:off x="16048124" y="33871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2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130227" y="2785178"/>
            <a:ext cx="2448748" cy="590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400" spc="179">
                <a:solidFill>
                  <a:schemeClr val="bg1">
                    <a:lumMod val="50000"/>
                  </a:schemeClr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Divisão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55594" y="4594532"/>
            <a:ext cx="2793818" cy="1006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spc="139">
                <a:solidFill>
                  <a:schemeClr val="bg1"/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Ordenação dos subconjuntos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01634" y="6424038"/>
            <a:ext cx="2105926" cy="1006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400" spc="139">
                <a:solidFill>
                  <a:schemeClr val="bg1">
                    <a:lumMod val="50000"/>
                  </a:schemeClr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Mesclagem (Marge)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05205" y="8874452"/>
            <a:ext cx="4679275" cy="477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</a:pPr>
            <a:r>
              <a:rPr lang="en-US" sz="2400" spc="144">
                <a:solidFill>
                  <a:schemeClr val="tx1">
                    <a:lumMod val="75000"/>
                    <a:lumOff val="25000"/>
                  </a:schemeClr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Combinação Final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207C152E-93B5-C86D-7CBF-B455A221FECB}"/>
              </a:ext>
            </a:extLst>
          </p:cNvPr>
          <p:cNvGrpSpPr/>
          <p:nvPr/>
        </p:nvGrpSpPr>
        <p:grpSpPr>
          <a:xfrm>
            <a:off x="2902766" y="1404794"/>
            <a:ext cx="4918002" cy="1236114"/>
            <a:chOff x="0" y="0"/>
            <a:chExt cx="504679" cy="171116"/>
          </a:xfrm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8773C20-70B5-1121-55F0-5709F0DC8B8D}"/>
                </a:ext>
              </a:extLst>
            </p:cNvPr>
            <p:cNvSpPr/>
            <p:nvPr/>
          </p:nvSpPr>
          <p:spPr>
            <a:xfrm>
              <a:off x="0" y="0"/>
              <a:ext cx="504679" cy="171116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8B6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TextBox 15">
              <a:extLst>
                <a:ext uri="{FF2B5EF4-FFF2-40B4-BE49-F238E27FC236}">
                  <a16:creationId xmlns:a16="http://schemas.microsoft.com/office/drawing/2014/main" id="{F4517E27-7D44-59C8-8AD4-02A94D9E0A6B}"/>
                </a:ext>
              </a:extLst>
            </p:cNvPr>
            <p:cNvSpPr txBox="1"/>
            <p:nvPr/>
          </p:nvSpPr>
          <p:spPr>
            <a:xfrm>
              <a:off x="0" y="-76200"/>
              <a:ext cx="504679" cy="247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8FBB04E3-55FA-FC4A-3C90-BB782D77BF97}"/>
              </a:ext>
            </a:extLst>
          </p:cNvPr>
          <p:cNvGrpSpPr/>
          <p:nvPr/>
        </p:nvGrpSpPr>
        <p:grpSpPr>
          <a:xfrm>
            <a:off x="1228336" y="3207701"/>
            <a:ext cx="2380937" cy="983413"/>
            <a:chOff x="0" y="0"/>
            <a:chExt cx="244328" cy="136134"/>
          </a:xfrm>
        </p:grpSpPr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462FB070-AA77-6AD5-08B7-48D3D7BEFA64}"/>
                </a:ext>
              </a:extLst>
            </p:cNvPr>
            <p:cNvSpPr/>
            <p:nvPr/>
          </p:nvSpPr>
          <p:spPr>
            <a:xfrm>
              <a:off x="0" y="0"/>
              <a:ext cx="244328" cy="136134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DF83EBF3-3E6C-83D3-D748-211FBC6C3265}"/>
                </a:ext>
              </a:extLst>
            </p:cNvPr>
            <p:cNvSpPr txBox="1"/>
            <p:nvPr/>
          </p:nvSpPr>
          <p:spPr>
            <a:xfrm>
              <a:off x="0" y="-76200"/>
              <a:ext cx="244328" cy="212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id="{5423262D-CB89-13B1-6D14-B0D4BC1C3E15}"/>
              </a:ext>
            </a:extLst>
          </p:cNvPr>
          <p:cNvGrpSpPr/>
          <p:nvPr/>
        </p:nvGrpSpPr>
        <p:grpSpPr>
          <a:xfrm>
            <a:off x="708873" y="4752900"/>
            <a:ext cx="1038922" cy="776589"/>
            <a:chOff x="0" y="0"/>
            <a:chExt cx="106613" cy="107503"/>
          </a:xfrm>
        </p:grpSpPr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59FBE050-BD08-48A7-C976-A8794986DBAB}"/>
                </a:ext>
              </a:extLst>
            </p:cNvPr>
            <p:cNvSpPr/>
            <p:nvPr/>
          </p:nvSpPr>
          <p:spPr>
            <a:xfrm>
              <a:off x="0" y="0"/>
              <a:ext cx="106613" cy="107503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B69B6373-122C-5729-BDA5-A742D9432F9E}"/>
                </a:ext>
              </a:extLst>
            </p:cNvPr>
            <p:cNvSpPr txBox="1"/>
            <p:nvPr/>
          </p:nvSpPr>
          <p:spPr>
            <a:xfrm>
              <a:off x="0" y="-76200"/>
              <a:ext cx="106613" cy="183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F768972F-510E-AACB-B26B-802227E719EA}"/>
              </a:ext>
            </a:extLst>
          </p:cNvPr>
          <p:cNvGrpSpPr/>
          <p:nvPr/>
        </p:nvGrpSpPr>
        <p:grpSpPr>
          <a:xfrm>
            <a:off x="3089810" y="4752900"/>
            <a:ext cx="1038922" cy="776589"/>
            <a:chOff x="0" y="0"/>
            <a:chExt cx="106613" cy="107503"/>
          </a:xfrm>
        </p:grpSpPr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BBCD9424-3E14-A4B9-4E03-2B19E6AE9579}"/>
                </a:ext>
              </a:extLst>
            </p:cNvPr>
            <p:cNvSpPr/>
            <p:nvPr/>
          </p:nvSpPr>
          <p:spPr>
            <a:xfrm>
              <a:off x="0" y="0"/>
              <a:ext cx="106613" cy="107503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24">
              <a:extLst>
                <a:ext uri="{FF2B5EF4-FFF2-40B4-BE49-F238E27FC236}">
                  <a16:creationId xmlns:a16="http://schemas.microsoft.com/office/drawing/2014/main" id="{34DDF34D-87C4-41DB-2523-C902E6137D06}"/>
                </a:ext>
              </a:extLst>
            </p:cNvPr>
            <p:cNvSpPr txBox="1"/>
            <p:nvPr/>
          </p:nvSpPr>
          <p:spPr>
            <a:xfrm>
              <a:off x="0" y="-76200"/>
              <a:ext cx="106613" cy="183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F648405B-F337-F454-6271-AEDFBD2F7EF3}"/>
              </a:ext>
            </a:extLst>
          </p:cNvPr>
          <p:cNvGrpSpPr/>
          <p:nvPr/>
        </p:nvGrpSpPr>
        <p:grpSpPr>
          <a:xfrm>
            <a:off x="7095736" y="3207701"/>
            <a:ext cx="2380937" cy="983413"/>
            <a:chOff x="0" y="0"/>
            <a:chExt cx="244328" cy="136134"/>
          </a:xfrm>
        </p:grpSpPr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BCE51BF8-8A53-55F4-FF22-526F23B12F3C}"/>
                </a:ext>
              </a:extLst>
            </p:cNvPr>
            <p:cNvSpPr/>
            <p:nvPr/>
          </p:nvSpPr>
          <p:spPr>
            <a:xfrm>
              <a:off x="0" y="0"/>
              <a:ext cx="244328" cy="136134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1CB3E4E9-3200-4030-B429-AEF51FACD47F}"/>
                </a:ext>
              </a:extLst>
            </p:cNvPr>
            <p:cNvSpPr txBox="1"/>
            <p:nvPr/>
          </p:nvSpPr>
          <p:spPr>
            <a:xfrm>
              <a:off x="0" y="-76200"/>
              <a:ext cx="244328" cy="212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6" name="Group 28">
            <a:extLst>
              <a:ext uri="{FF2B5EF4-FFF2-40B4-BE49-F238E27FC236}">
                <a16:creationId xmlns:a16="http://schemas.microsoft.com/office/drawing/2014/main" id="{7864B86D-F66B-B3DE-4A21-F6A409767B48}"/>
              </a:ext>
            </a:extLst>
          </p:cNvPr>
          <p:cNvGrpSpPr/>
          <p:nvPr/>
        </p:nvGrpSpPr>
        <p:grpSpPr>
          <a:xfrm>
            <a:off x="6576273" y="4752900"/>
            <a:ext cx="1038922" cy="776589"/>
            <a:chOff x="0" y="0"/>
            <a:chExt cx="106613" cy="107503"/>
          </a:xfrm>
        </p:grpSpPr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BE349D6-4692-8211-8FB6-F9420BB38E94}"/>
                </a:ext>
              </a:extLst>
            </p:cNvPr>
            <p:cNvSpPr/>
            <p:nvPr/>
          </p:nvSpPr>
          <p:spPr>
            <a:xfrm>
              <a:off x="0" y="0"/>
              <a:ext cx="106613" cy="107503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D052C84F-698D-6FDB-8832-D0234201DE21}"/>
                </a:ext>
              </a:extLst>
            </p:cNvPr>
            <p:cNvSpPr txBox="1"/>
            <p:nvPr/>
          </p:nvSpPr>
          <p:spPr>
            <a:xfrm>
              <a:off x="0" y="-76200"/>
              <a:ext cx="106613" cy="183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27" name="Group 31">
            <a:extLst>
              <a:ext uri="{FF2B5EF4-FFF2-40B4-BE49-F238E27FC236}">
                <a16:creationId xmlns:a16="http://schemas.microsoft.com/office/drawing/2014/main" id="{B55349C0-8B18-0C05-6C2C-C0AF52957542}"/>
              </a:ext>
            </a:extLst>
          </p:cNvPr>
          <p:cNvGrpSpPr/>
          <p:nvPr/>
        </p:nvGrpSpPr>
        <p:grpSpPr>
          <a:xfrm>
            <a:off x="8957210" y="4752900"/>
            <a:ext cx="1038922" cy="776589"/>
            <a:chOff x="0" y="0"/>
            <a:chExt cx="106613" cy="107503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1AC25F0-B206-D16F-20A6-832D6FBCD689}"/>
                </a:ext>
              </a:extLst>
            </p:cNvPr>
            <p:cNvSpPr/>
            <p:nvPr/>
          </p:nvSpPr>
          <p:spPr>
            <a:xfrm>
              <a:off x="0" y="0"/>
              <a:ext cx="106613" cy="107503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E0556903-59BA-EB1B-8615-FEB62CD7B2C0}"/>
                </a:ext>
              </a:extLst>
            </p:cNvPr>
            <p:cNvSpPr txBox="1"/>
            <p:nvPr/>
          </p:nvSpPr>
          <p:spPr>
            <a:xfrm>
              <a:off x="0" y="-76200"/>
              <a:ext cx="106613" cy="183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8" name="AutoShape 34">
            <a:extLst>
              <a:ext uri="{FF2B5EF4-FFF2-40B4-BE49-F238E27FC236}">
                <a16:creationId xmlns:a16="http://schemas.microsoft.com/office/drawing/2014/main" id="{DB83D890-E291-84AD-D1B0-C0D0D08FDEA1}"/>
              </a:ext>
            </a:extLst>
          </p:cNvPr>
          <p:cNvSpPr/>
          <p:nvPr/>
        </p:nvSpPr>
        <p:spPr>
          <a:xfrm flipH="1">
            <a:off x="2426152" y="2731048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9" name="AutoShape 35">
            <a:extLst>
              <a:ext uri="{FF2B5EF4-FFF2-40B4-BE49-F238E27FC236}">
                <a16:creationId xmlns:a16="http://schemas.microsoft.com/office/drawing/2014/main" id="{50529F2A-194A-F6AC-EC88-11C99B65C2E1}"/>
              </a:ext>
            </a:extLst>
          </p:cNvPr>
          <p:cNvSpPr/>
          <p:nvPr/>
        </p:nvSpPr>
        <p:spPr>
          <a:xfrm>
            <a:off x="7757137" y="2738388"/>
            <a:ext cx="521899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0739CBDD-BF62-240B-9CB6-45771C95B832}"/>
              </a:ext>
            </a:extLst>
          </p:cNvPr>
          <p:cNvSpPr/>
          <p:nvPr/>
        </p:nvSpPr>
        <p:spPr>
          <a:xfrm flipH="1">
            <a:off x="1235684" y="4322928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1" name="AutoShape 37">
            <a:extLst>
              <a:ext uri="{FF2B5EF4-FFF2-40B4-BE49-F238E27FC236}">
                <a16:creationId xmlns:a16="http://schemas.microsoft.com/office/drawing/2014/main" id="{CDFABAD6-C5B0-AA22-C0FD-A66DD0EED7C4}"/>
              </a:ext>
            </a:extLst>
          </p:cNvPr>
          <p:cNvSpPr/>
          <p:nvPr/>
        </p:nvSpPr>
        <p:spPr>
          <a:xfrm>
            <a:off x="3080202" y="4322555"/>
            <a:ext cx="521899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2" name="AutoShape 38">
            <a:extLst>
              <a:ext uri="{FF2B5EF4-FFF2-40B4-BE49-F238E27FC236}">
                <a16:creationId xmlns:a16="http://schemas.microsoft.com/office/drawing/2014/main" id="{99CEE63B-E6D2-9E95-69BE-CA42CA1E55C9}"/>
              </a:ext>
            </a:extLst>
          </p:cNvPr>
          <p:cNvSpPr/>
          <p:nvPr/>
        </p:nvSpPr>
        <p:spPr>
          <a:xfrm flipH="1">
            <a:off x="7103087" y="4328726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33" name="AutoShape 39">
            <a:extLst>
              <a:ext uri="{FF2B5EF4-FFF2-40B4-BE49-F238E27FC236}">
                <a16:creationId xmlns:a16="http://schemas.microsoft.com/office/drawing/2014/main" id="{F93136C1-B75D-AFFC-5884-93AFB19F890A}"/>
              </a:ext>
            </a:extLst>
          </p:cNvPr>
          <p:cNvSpPr/>
          <p:nvPr/>
        </p:nvSpPr>
        <p:spPr>
          <a:xfrm>
            <a:off x="8947605" y="4328350"/>
            <a:ext cx="521899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77" name="Group 13">
            <a:extLst>
              <a:ext uri="{FF2B5EF4-FFF2-40B4-BE49-F238E27FC236}">
                <a16:creationId xmlns:a16="http://schemas.microsoft.com/office/drawing/2014/main" id="{06E8456C-6694-AB09-AD26-3F46D8BA3B89}"/>
              </a:ext>
            </a:extLst>
          </p:cNvPr>
          <p:cNvGrpSpPr/>
          <p:nvPr/>
        </p:nvGrpSpPr>
        <p:grpSpPr>
          <a:xfrm rot="10800000">
            <a:off x="2895600" y="7647802"/>
            <a:ext cx="4918003" cy="1786571"/>
            <a:chOff x="0" y="-76200"/>
            <a:chExt cx="504679" cy="247316"/>
          </a:xfrm>
        </p:grpSpPr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6593D1B0-FB68-AFD6-88D1-42B19C166CA7}"/>
                </a:ext>
              </a:extLst>
            </p:cNvPr>
            <p:cNvSpPr/>
            <p:nvPr/>
          </p:nvSpPr>
          <p:spPr>
            <a:xfrm>
              <a:off x="0" y="0"/>
              <a:ext cx="504679" cy="171116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8B6FF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TextBox 15">
              <a:extLst>
                <a:ext uri="{FF2B5EF4-FFF2-40B4-BE49-F238E27FC236}">
                  <a16:creationId xmlns:a16="http://schemas.microsoft.com/office/drawing/2014/main" id="{6818AC49-F083-14AE-C481-A5B299F41B8E}"/>
                </a:ext>
              </a:extLst>
            </p:cNvPr>
            <p:cNvSpPr txBox="1"/>
            <p:nvPr/>
          </p:nvSpPr>
          <p:spPr>
            <a:xfrm>
              <a:off x="0" y="-76200"/>
              <a:ext cx="504679" cy="247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D7B2982E-BE45-DA30-782A-1253345C0D4F}"/>
              </a:ext>
            </a:extLst>
          </p:cNvPr>
          <p:cNvGrpSpPr/>
          <p:nvPr/>
        </p:nvGrpSpPr>
        <p:grpSpPr>
          <a:xfrm rot="10800000">
            <a:off x="7088563" y="6097596"/>
            <a:ext cx="2380936" cy="983413"/>
            <a:chOff x="0" y="0"/>
            <a:chExt cx="244328" cy="136134"/>
          </a:xfrm>
        </p:grpSpPr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F980B214-B9F8-05C8-773A-95E15CF4E4B4}"/>
                </a:ext>
              </a:extLst>
            </p:cNvPr>
            <p:cNvSpPr/>
            <p:nvPr/>
          </p:nvSpPr>
          <p:spPr>
            <a:xfrm>
              <a:off x="0" y="0"/>
              <a:ext cx="244328" cy="136134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TextBox 18">
              <a:extLst>
                <a:ext uri="{FF2B5EF4-FFF2-40B4-BE49-F238E27FC236}">
                  <a16:creationId xmlns:a16="http://schemas.microsoft.com/office/drawing/2014/main" id="{8121B472-892C-D294-25F8-CDF11098F94C}"/>
                </a:ext>
              </a:extLst>
            </p:cNvPr>
            <p:cNvSpPr txBox="1"/>
            <p:nvPr/>
          </p:nvSpPr>
          <p:spPr>
            <a:xfrm>
              <a:off x="0" y="-76200"/>
              <a:ext cx="244328" cy="212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1B4EF5C2-0FAE-4578-FD00-D33D444D107D}"/>
              </a:ext>
            </a:extLst>
          </p:cNvPr>
          <p:cNvGrpSpPr/>
          <p:nvPr/>
        </p:nvGrpSpPr>
        <p:grpSpPr>
          <a:xfrm rot="10800000">
            <a:off x="1221164" y="6097596"/>
            <a:ext cx="2380936" cy="983413"/>
            <a:chOff x="0" y="0"/>
            <a:chExt cx="244328" cy="136134"/>
          </a:xfrm>
        </p:grpSpPr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43B53343-4105-CAC2-A35D-3F5B85A379AD}"/>
                </a:ext>
              </a:extLst>
            </p:cNvPr>
            <p:cNvSpPr/>
            <p:nvPr/>
          </p:nvSpPr>
          <p:spPr>
            <a:xfrm>
              <a:off x="0" y="0"/>
              <a:ext cx="244328" cy="136134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TextBox 27">
              <a:extLst>
                <a:ext uri="{FF2B5EF4-FFF2-40B4-BE49-F238E27FC236}">
                  <a16:creationId xmlns:a16="http://schemas.microsoft.com/office/drawing/2014/main" id="{F3CD7784-1125-4ADF-DC5D-89F3DF879D61}"/>
                </a:ext>
              </a:extLst>
            </p:cNvPr>
            <p:cNvSpPr txBox="1"/>
            <p:nvPr/>
          </p:nvSpPr>
          <p:spPr>
            <a:xfrm>
              <a:off x="0" y="-76200"/>
              <a:ext cx="244328" cy="212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sp>
        <p:nvSpPr>
          <p:cNvPr id="84" name="AutoShape 34">
            <a:extLst>
              <a:ext uri="{FF2B5EF4-FFF2-40B4-BE49-F238E27FC236}">
                <a16:creationId xmlns:a16="http://schemas.microsoft.com/office/drawing/2014/main" id="{939D11A0-DA63-9EB0-46B0-91D345EE3BC1}"/>
              </a:ext>
            </a:extLst>
          </p:cNvPr>
          <p:cNvSpPr/>
          <p:nvPr/>
        </p:nvSpPr>
        <p:spPr>
          <a:xfrm rot="10800000" flipV="1">
            <a:off x="7757133" y="7270625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5" name="AutoShape 35">
            <a:extLst>
              <a:ext uri="{FF2B5EF4-FFF2-40B4-BE49-F238E27FC236}">
                <a16:creationId xmlns:a16="http://schemas.microsoft.com/office/drawing/2014/main" id="{113DEFA1-6472-32DC-03FD-E899E5AF5529}"/>
              </a:ext>
            </a:extLst>
          </p:cNvPr>
          <p:cNvSpPr/>
          <p:nvPr/>
        </p:nvSpPr>
        <p:spPr>
          <a:xfrm rot="10800000" flipH="1" flipV="1">
            <a:off x="2418799" y="7270250"/>
            <a:ext cx="521900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6" name="AutoShape 36">
            <a:extLst>
              <a:ext uri="{FF2B5EF4-FFF2-40B4-BE49-F238E27FC236}">
                <a16:creationId xmlns:a16="http://schemas.microsoft.com/office/drawing/2014/main" id="{12E12B67-F7A1-88AE-958E-398DD1F4E52A}"/>
              </a:ext>
            </a:extLst>
          </p:cNvPr>
          <p:cNvSpPr/>
          <p:nvPr/>
        </p:nvSpPr>
        <p:spPr>
          <a:xfrm rot="10800000" flipV="1">
            <a:off x="8947601" y="5678745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7" name="AutoShape 37">
            <a:extLst>
              <a:ext uri="{FF2B5EF4-FFF2-40B4-BE49-F238E27FC236}">
                <a16:creationId xmlns:a16="http://schemas.microsoft.com/office/drawing/2014/main" id="{AFCC802B-259D-97C7-6C2F-B0FD06E4A8B3}"/>
              </a:ext>
            </a:extLst>
          </p:cNvPr>
          <p:cNvSpPr/>
          <p:nvPr/>
        </p:nvSpPr>
        <p:spPr>
          <a:xfrm rot="10800000" flipH="1" flipV="1">
            <a:off x="7095734" y="5686083"/>
            <a:ext cx="521900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8" name="AutoShape 38">
            <a:extLst>
              <a:ext uri="{FF2B5EF4-FFF2-40B4-BE49-F238E27FC236}">
                <a16:creationId xmlns:a16="http://schemas.microsoft.com/office/drawing/2014/main" id="{BB4D3877-BAC3-38C5-A633-CF2F60794021}"/>
              </a:ext>
            </a:extLst>
          </p:cNvPr>
          <p:cNvSpPr/>
          <p:nvPr/>
        </p:nvSpPr>
        <p:spPr>
          <a:xfrm rot="10800000" flipV="1">
            <a:off x="3080197" y="5672947"/>
            <a:ext cx="514551" cy="28703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9" name="AutoShape 39">
            <a:extLst>
              <a:ext uri="{FF2B5EF4-FFF2-40B4-BE49-F238E27FC236}">
                <a16:creationId xmlns:a16="http://schemas.microsoft.com/office/drawing/2014/main" id="{90CEE919-63DE-E5CC-169A-F34914E9D7D5}"/>
              </a:ext>
            </a:extLst>
          </p:cNvPr>
          <p:cNvSpPr/>
          <p:nvPr/>
        </p:nvSpPr>
        <p:spPr>
          <a:xfrm rot="10800000" flipH="1" flipV="1">
            <a:off x="1228331" y="5680287"/>
            <a:ext cx="521900" cy="28007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5" name="TextBox 15">
            <a:extLst>
              <a:ext uri="{FF2B5EF4-FFF2-40B4-BE49-F238E27FC236}">
                <a16:creationId xmlns:a16="http://schemas.microsoft.com/office/drawing/2014/main" id="{F25E98DA-90F6-B4E8-FF29-ADB8B32133FC}"/>
              </a:ext>
            </a:extLst>
          </p:cNvPr>
          <p:cNvSpPr txBox="1"/>
          <p:nvPr/>
        </p:nvSpPr>
        <p:spPr>
          <a:xfrm>
            <a:off x="3105205" y="780533"/>
            <a:ext cx="4679275" cy="477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9"/>
              </a:lnSpc>
            </a:pPr>
            <a:r>
              <a:rPr lang="en-US" sz="2400" spc="144">
                <a:solidFill>
                  <a:schemeClr val="tx1">
                    <a:lumMod val="75000"/>
                    <a:lumOff val="25000"/>
                  </a:schemeClr>
                </a:solidFill>
                <a:latin typeface="Sondos" panose="020B0604020202020204" charset="-78"/>
                <a:ea typeface="Aileron"/>
                <a:cs typeface="Sondos" panose="020B0604020202020204" charset="-78"/>
                <a:sym typeface="Aileron"/>
              </a:rPr>
              <a:t>Combinação Inicial</a:t>
            </a:r>
          </a:p>
        </p:txBody>
      </p:sp>
      <p:sp>
        <p:nvSpPr>
          <p:cNvPr id="107" name="TextBox 44">
            <a:extLst>
              <a:ext uri="{FF2B5EF4-FFF2-40B4-BE49-F238E27FC236}">
                <a16:creationId xmlns:a16="http://schemas.microsoft.com/office/drawing/2014/main" id="{CA35B2FB-3A07-3C1C-19B3-97F6EF13BAB7}"/>
              </a:ext>
            </a:extLst>
          </p:cNvPr>
          <p:cNvSpPr txBox="1"/>
          <p:nvPr/>
        </p:nvSpPr>
        <p:spPr>
          <a:xfrm>
            <a:off x="16586072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  <p:sp>
        <p:nvSpPr>
          <p:cNvPr id="117" name="TextBox 12"/>
          <p:cNvSpPr txBox="1"/>
          <p:nvPr/>
        </p:nvSpPr>
        <p:spPr>
          <a:xfrm>
            <a:off x="10868203" y="5829848"/>
            <a:ext cx="6973469" cy="245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ORDENAÇÃO ADOTADA</a:t>
            </a:r>
          </a:p>
        </p:txBody>
      </p:sp>
      <p:sp>
        <p:nvSpPr>
          <p:cNvPr id="118" name="TextBox 13"/>
          <p:cNvSpPr txBox="1"/>
          <p:nvPr/>
        </p:nvSpPr>
        <p:spPr>
          <a:xfrm>
            <a:off x="12164863" y="8596687"/>
            <a:ext cx="5589737" cy="561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55"/>
              </a:lnSpc>
            </a:pPr>
            <a:r>
              <a:rPr lang="en-US" sz="2400" spc="168">
                <a:solidFill>
                  <a:schemeClr val="bg1">
                    <a:lumMod val="50000"/>
                  </a:schemeClr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Divisão e conquista</a:t>
            </a:r>
          </a:p>
        </p:txBody>
      </p:sp>
      <p:sp>
        <p:nvSpPr>
          <p:cNvPr id="119" name="AutoShape 23">
            <a:extLst>
              <a:ext uri="{FF2B5EF4-FFF2-40B4-BE49-F238E27FC236}">
                <a16:creationId xmlns:a16="http://schemas.microsoft.com/office/drawing/2014/main" id="{6BA33D4A-0986-6C92-7653-4D778939792A}"/>
              </a:ext>
            </a:extLst>
          </p:cNvPr>
          <p:cNvSpPr/>
          <p:nvPr/>
        </p:nvSpPr>
        <p:spPr>
          <a:xfrm flipH="1">
            <a:off x="12344400" y="8446920"/>
            <a:ext cx="15011400" cy="47228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pPr algn="r"/>
            <a:endParaRPr lang="pt-BR"/>
          </a:p>
        </p:txBody>
      </p:sp>
      <p:grpSp>
        <p:nvGrpSpPr>
          <p:cNvPr id="120" name="Group 2">
            <a:extLst>
              <a:ext uri="{FF2B5EF4-FFF2-40B4-BE49-F238E27FC236}">
                <a16:creationId xmlns:a16="http://schemas.microsoft.com/office/drawing/2014/main" id="{F4589F01-D1E0-8D41-19A6-0496AC0EE508}"/>
              </a:ext>
            </a:extLst>
          </p:cNvPr>
          <p:cNvGrpSpPr/>
          <p:nvPr/>
        </p:nvGrpSpPr>
        <p:grpSpPr>
          <a:xfrm>
            <a:off x="15967848" y="-823494"/>
            <a:ext cx="3747647" cy="1952499"/>
            <a:chOff x="0" y="0"/>
            <a:chExt cx="987035" cy="514239"/>
          </a:xfrm>
        </p:grpSpPr>
        <p:sp>
          <p:nvSpPr>
            <p:cNvPr id="121" name="Freeform 3">
              <a:extLst>
                <a:ext uri="{FF2B5EF4-FFF2-40B4-BE49-F238E27FC236}">
                  <a16:creationId xmlns:a16="http://schemas.microsoft.com/office/drawing/2014/main" id="{ABB6DE5C-E338-5D80-1B47-0C315E1CBE7D}"/>
                </a:ext>
              </a:extLst>
            </p:cNvPr>
            <p:cNvSpPr/>
            <p:nvPr/>
          </p:nvSpPr>
          <p:spPr>
            <a:xfrm>
              <a:off x="0" y="0"/>
              <a:ext cx="987035" cy="514239"/>
            </a:xfrm>
            <a:custGeom>
              <a:avLst/>
              <a:gdLst/>
              <a:ahLst/>
              <a:cxnLst/>
              <a:rect l="l" t="t" r="r" b="b"/>
              <a:pathLst>
                <a:path w="987035" h="514239">
                  <a:moveTo>
                    <a:pt x="0" y="0"/>
                  </a:moveTo>
                  <a:lnTo>
                    <a:pt x="987035" y="0"/>
                  </a:lnTo>
                  <a:lnTo>
                    <a:pt x="987035" y="514239"/>
                  </a:lnTo>
                  <a:lnTo>
                    <a:pt x="0" y="514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TextBox 4">
              <a:extLst>
                <a:ext uri="{FF2B5EF4-FFF2-40B4-BE49-F238E27FC236}">
                  <a16:creationId xmlns:a16="http://schemas.microsoft.com/office/drawing/2014/main" id="{F9D5806D-5D76-C3E3-64DB-5457EF98B2FA}"/>
                </a:ext>
              </a:extLst>
            </p:cNvPr>
            <p:cNvSpPr txBox="1"/>
            <p:nvPr/>
          </p:nvSpPr>
          <p:spPr>
            <a:xfrm>
              <a:off x="0" y="-76200"/>
              <a:ext cx="987035" cy="590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23" name="Group 6">
            <a:extLst>
              <a:ext uri="{FF2B5EF4-FFF2-40B4-BE49-F238E27FC236}">
                <a16:creationId xmlns:a16="http://schemas.microsoft.com/office/drawing/2014/main" id="{C972E5FE-BE27-432C-81DD-1CFAED28042A}"/>
              </a:ext>
            </a:extLst>
          </p:cNvPr>
          <p:cNvGrpSpPr/>
          <p:nvPr/>
        </p:nvGrpSpPr>
        <p:grpSpPr>
          <a:xfrm>
            <a:off x="17996034" y="-823494"/>
            <a:ext cx="2394094" cy="1461837"/>
            <a:chOff x="0" y="0"/>
            <a:chExt cx="630543" cy="385010"/>
          </a:xfrm>
        </p:grpSpPr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E79844B3-6434-2129-AC59-A6D513BF5AC8}"/>
                </a:ext>
              </a:extLst>
            </p:cNvPr>
            <p:cNvSpPr/>
            <p:nvPr/>
          </p:nvSpPr>
          <p:spPr>
            <a:xfrm>
              <a:off x="0" y="0"/>
              <a:ext cx="630543" cy="385010"/>
            </a:xfrm>
            <a:custGeom>
              <a:avLst/>
              <a:gdLst/>
              <a:ahLst/>
              <a:cxnLst/>
              <a:rect l="l" t="t" r="r" b="b"/>
              <a:pathLst>
                <a:path w="630543" h="385010">
                  <a:moveTo>
                    <a:pt x="0" y="0"/>
                  </a:moveTo>
                  <a:lnTo>
                    <a:pt x="630543" y="0"/>
                  </a:lnTo>
                  <a:lnTo>
                    <a:pt x="630543" y="385010"/>
                  </a:lnTo>
                  <a:lnTo>
                    <a:pt x="0" y="385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TextBox 8">
              <a:extLst>
                <a:ext uri="{FF2B5EF4-FFF2-40B4-BE49-F238E27FC236}">
                  <a16:creationId xmlns:a16="http://schemas.microsoft.com/office/drawing/2014/main" id="{C307BB39-0519-F702-93EB-8665C11C54CF}"/>
                </a:ext>
              </a:extLst>
            </p:cNvPr>
            <p:cNvSpPr txBox="1"/>
            <p:nvPr/>
          </p:nvSpPr>
          <p:spPr>
            <a:xfrm>
              <a:off x="0" y="-76200"/>
              <a:ext cx="630543" cy="461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26" name="Group 9">
            <a:extLst>
              <a:ext uri="{FF2B5EF4-FFF2-40B4-BE49-F238E27FC236}">
                <a16:creationId xmlns:a16="http://schemas.microsoft.com/office/drawing/2014/main" id="{38A37CBA-1B52-49B6-94CE-85DC622B86A7}"/>
              </a:ext>
            </a:extLst>
          </p:cNvPr>
          <p:cNvGrpSpPr/>
          <p:nvPr/>
        </p:nvGrpSpPr>
        <p:grpSpPr>
          <a:xfrm>
            <a:off x="16632876" y="179878"/>
            <a:ext cx="1748074" cy="1337064"/>
            <a:chOff x="0" y="0"/>
            <a:chExt cx="460398" cy="352149"/>
          </a:xfrm>
        </p:grpSpPr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CCA89105-21F8-EDDA-1B5A-A75BAC3258BA}"/>
                </a:ext>
              </a:extLst>
            </p:cNvPr>
            <p:cNvSpPr/>
            <p:nvPr/>
          </p:nvSpPr>
          <p:spPr>
            <a:xfrm>
              <a:off x="0" y="0"/>
              <a:ext cx="460398" cy="352149"/>
            </a:xfrm>
            <a:custGeom>
              <a:avLst/>
              <a:gdLst/>
              <a:ahLst/>
              <a:cxnLst/>
              <a:rect l="l" t="t" r="r" b="b"/>
              <a:pathLst>
                <a:path w="460398" h="352149">
                  <a:moveTo>
                    <a:pt x="0" y="0"/>
                  </a:moveTo>
                  <a:lnTo>
                    <a:pt x="460398" y="0"/>
                  </a:lnTo>
                  <a:lnTo>
                    <a:pt x="460398" y="352149"/>
                  </a:lnTo>
                  <a:lnTo>
                    <a:pt x="0" y="352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TextBox 11">
              <a:extLst>
                <a:ext uri="{FF2B5EF4-FFF2-40B4-BE49-F238E27FC236}">
                  <a16:creationId xmlns:a16="http://schemas.microsoft.com/office/drawing/2014/main" id="{B7F11FB2-4DEF-5E71-BDEA-5AC7C15079EE}"/>
                </a:ext>
              </a:extLst>
            </p:cNvPr>
            <p:cNvSpPr txBox="1"/>
            <p:nvPr/>
          </p:nvSpPr>
          <p:spPr>
            <a:xfrm>
              <a:off x="0" y="-76200"/>
              <a:ext cx="460398" cy="4283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49"/>
                </a:lnSpc>
              </a:pPr>
              <a:endParaRPr/>
            </a:p>
          </p:txBody>
        </p:sp>
      </p:grp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30E4F4AC-461E-8427-1193-B450C6111690}"/>
              </a:ext>
            </a:extLst>
          </p:cNvPr>
          <p:cNvCxnSpPr/>
          <p:nvPr/>
        </p:nvCxnSpPr>
        <p:spPr>
          <a:xfrm flipV="1">
            <a:off x="18288000" y="-971933"/>
            <a:ext cx="0" cy="322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218E00E4-3DFB-BE44-88E9-1773D332B9B9}"/>
              </a:ext>
            </a:extLst>
          </p:cNvPr>
          <p:cNvSpPr/>
          <p:nvPr/>
        </p:nvSpPr>
        <p:spPr>
          <a:xfrm rot="16200000" flipH="1">
            <a:off x="16352384" y="4361427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1" name="AutoShape 38">
            <a:extLst>
              <a:ext uri="{FF2B5EF4-FFF2-40B4-BE49-F238E27FC236}">
                <a16:creationId xmlns:a16="http://schemas.microsoft.com/office/drawing/2014/main" id="{642842FC-9909-07D4-6052-91EF0D72EB57}"/>
              </a:ext>
            </a:extLst>
          </p:cNvPr>
          <p:cNvSpPr/>
          <p:nvPr/>
        </p:nvSpPr>
        <p:spPr>
          <a:xfrm flipH="1">
            <a:off x="15244877" y="4356078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97D2A0-0F48-B83D-A6E9-22400ABA05A8}"/>
              </a:ext>
            </a:extLst>
          </p:cNvPr>
          <p:cNvGrpSpPr/>
          <p:nvPr/>
        </p:nvGrpSpPr>
        <p:grpSpPr>
          <a:xfrm>
            <a:off x="16197063" y="4580519"/>
            <a:ext cx="735154" cy="769441"/>
            <a:chOff x="16197063" y="4580519"/>
            <a:chExt cx="735154" cy="769441"/>
          </a:xfrm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676BC4C-7698-B5E1-E4E7-C6B63817A155}"/>
                </a:ext>
              </a:extLst>
            </p:cNvPr>
            <p:cNvSpPr/>
            <p:nvPr/>
          </p:nvSpPr>
          <p:spPr>
            <a:xfrm>
              <a:off x="16197063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D36B8C9-BC1B-11FA-0E7C-C3F4D28115F7}"/>
                </a:ext>
              </a:extLst>
            </p:cNvPr>
            <p:cNvSpPr txBox="1"/>
            <p:nvPr/>
          </p:nvSpPr>
          <p:spPr>
            <a:xfrm>
              <a:off x="16354476" y="45805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1AC0F7A-E85B-9CC4-E29B-55EFCBFF411D}"/>
              </a:ext>
            </a:extLst>
          </p:cNvPr>
          <p:cNvSpPr txBox="1"/>
          <p:nvPr/>
        </p:nvSpPr>
        <p:spPr>
          <a:xfrm>
            <a:off x="16354476" y="458051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7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A63C5B-8D85-A21A-F078-96476A6AE8A9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97D2A0-0F48-B83D-A6E9-22400ABA05A8}"/>
              </a:ext>
            </a:extLst>
          </p:cNvPr>
          <p:cNvGrpSpPr/>
          <p:nvPr/>
        </p:nvGrpSpPr>
        <p:grpSpPr>
          <a:xfrm>
            <a:off x="16197063" y="4580519"/>
            <a:ext cx="735154" cy="769441"/>
            <a:chOff x="16197063" y="4580519"/>
            <a:chExt cx="735154" cy="769441"/>
          </a:xfrm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676BC4C-7698-B5E1-E4E7-C6B63817A155}"/>
                </a:ext>
              </a:extLst>
            </p:cNvPr>
            <p:cNvSpPr/>
            <p:nvPr/>
          </p:nvSpPr>
          <p:spPr>
            <a:xfrm>
              <a:off x="16197063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8D36B8C9-BC1B-11FA-0E7C-C3F4D28115F7}"/>
                </a:ext>
              </a:extLst>
            </p:cNvPr>
            <p:cNvSpPr txBox="1"/>
            <p:nvPr/>
          </p:nvSpPr>
          <p:spPr>
            <a:xfrm>
              <a:off x="16354476" y="45805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1AC0F7A-E85B-9CC4-E29B-55EFCBFF411D}"/>
              </a:ext>
            </a:extLst>
          </p:cNvPr>
          <p:cNvSpPr txBox="1"/>
          <p:nvPr/>
        </p:nvSpPr>
        <p:spPr>
          <a:xfrm>
            <a:off x="16354476" y="458051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AutoShape 38">
            <a:extLst>
              <a:ext uri="{FF2B5EF4-FFF2-40B4-BE49-F238E27FC236}">
                <a16:creationId xmlns:a16="http://schemas.microsoft.com/office/drawing/2014/main" id="{3444298F-2BC3-BB1F-6E00-3ED5277619A8}"/>
              </a:ext>
            </a:extLst>
          </p:cNvPr>
          <p:cNvSpPr/>
          <p:nvPr/>
        </p:nvSpPr>
        <p:spPr>
          <a:xfrm rot="10800000">
            <a:off x="15697200" y="4331360"/>
            <a:ext cx="664475" cy="26701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4237FC-C8A6-ECE9-A864-24E99E46193A}"/>
              </a:ext>
            </a:extLst>
          </p:cNvPr>
          <p:cNvSpPr txBox="1"/>
          <p:nvPr/>
        </p:nvSpPr>
        <p:spPr>
          <a:xfrm>
            <a:off x="15041885" y="459755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14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4237FC-C8A6-ECE9-A864-24E99E46193A}"/>
              </a:ext>
            </a:extLst>
          </p:cNvPr>
          <p:cNvSpPr txBox="1"/>
          <p:nvPr/>
        </p:nvSpPr>
        <p:spPr>
          <a:xfrm>
            <a:off x="15041885" y="459755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088E6F9E-7AA6-4694-61EC-1515692EE58A}"/>
              </a:ext>
            </a:extLst>
          </p:cNvPr>
          <p:cNvSpPr/>
          <p:nvPr/>
        </p:nvSpPr>
        <p:spPr>
          <a:xfrm rot="16200000">
            <a:off x="15578131" y="4057479"/>
            <a:ext cx="327155" cy="85078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FEB76E-D425-8778-B070-2CB4943A79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81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91A9BCA-4A26-64E5-FFA8-0BAC40619DC5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718BE2F7-CB03-5881-DD80-8F20372AC484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1C60A-0413-55C3-CBE6-62524B9C162A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4237FC-C8A6-ECE9-A864-24E99E46193A}"/>
              </a:ext>
            </a:extLst>
          </p:cNvPr>
          <p:cNvSpPr txBox="1"/>
          <p:nvPr/>
        </p:nvSpPr>
        <p:spPr>
          <a:xfrm>
            <a:off x="15041885" y="459755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0" name="AutoShape 38">
            <a:extLst>
              <a:ext uri="{FF2B5EF4-FFF2-40B4-BE49-F238E27FC236}">
                <a16:creationId xmlns:a16="http://schemas.microsoft.com/office/drawing/2014/main" id="{088E6F9E-7AA6-4694-61EC-1515692EE58A}"/>
              </a:ext>
            </a:extLst>
          </p:cNvPr>
          <p:cNvSpPr/>
          <p:nvPr/>
        </p:nvSpPr>
        <p:spPr>
          <a:xfrm rot="16200000">
            <a:off x="15578131" y="4057479"/>
            <a:ext cx="327155" cy="850782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FEB76E-D425-8778-B070-2CB4943A79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08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FEB76E-D425-8778-B070-2CB4943A79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33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FEB76E-D425-8778-B070-2CB4943A79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1E8E6E-4499-9EC7-3C09-6B4B43E47838}"/>
              </a:ext>
            </a:extLst>
          </p:cNvPr>
          <p:cNvSpPr txBox="1"/>
          <p:nvPr/>
        </p:nvSpPr>
        <p:spPr>
          <a:xfrm>
            <a:off x="13161058" y="342061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37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8628CC1-D892-A4AE-4D69-7508EACF93B2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CE164D-CA58-D522-505E-799BECA202D7}"/>
              </a:ext>
            </a:extLst>
          </p:cNvPr>
          <p:cNvSpPr txBox="1"/>
          <p:nvPr/>
        </p:nvSpPr>
        <p:spPr>
          <a:xfrm>
            <a:off x="15177972" y="217078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2FFD2E4-7C7F-512B-F669-5471C3458875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2F8573A5-F2AA-0E4C-8BE1-1EEEB53E8B5C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6E5B8DEA-DB46-A1EF-B167-A080413BAAE6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FEB76E-D425-8778-B070-2CB4943A79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1E8E6E-4499-9EC7-3C09-6B4B43E47838}"/>
              </a:ext>
            </a:extLst>
          </p:cNvPr>
          <p:cNvSpPr txBox="1"/>
          <p:nvPr/>
        </p:nvSpPr>
        <p:spPr>
          <a:xfrm>
            <a:off x="13161058" y="342061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60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4" grpId="0" animBg="1"/>
      <p:bldP spid="10" grpId="0" animBg="1"/>
      <p:bldP spid="18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8CC2D-B116-4CE2-6E22-51DA4B924663}"/>
              </a:ext>
            </a:extLst>
          </p:cNvPr>
          <p:cNvSpPr txBox="1"/>
          <p:nvPr/>
        </p:nvSpPr>
        <p:spPr>
          <a:xfrm>
            <a:off x="15385652" y="337579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AutoShape 38">
            <a:extLst>
              <a:ext uri="{FF2B5EF4-FFF2-40B4-BE49-F238E27FC236}">
                <a16:creationId xmlns:a16="http://schemas.microsoft.com/office/drawing/2014/main" id="{63182AE3-42C2-BE16-847C-58B30D5BA111}"/>
              </a:ext>
            </a:extLst>
          </p:cNvPr>
          <p:cNvSpPr/>
          <p:nvPr/>
        </p:nvSpPr>
        <p:spPr>
          <a:xfrm rot="10800000">
            <a:off x="14014478" y="3157962"/>
            <a:ext cx="1371174" cy="25761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67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AutoShape 38">
            <a:extLst>
              <a:ext uri="{FF2B5EF4-FFF2-40B4-BE49-F238E27FC236}">
                <a16:creationId xmlns:a16="http://schemas.microsoft.com/office/drawing/2014/main" id="{63182AE3-42C2-BE16-847C-58B30D5BA111}"/>
              </a:ext>
            </a:extLst>
          </p:cNvPr>
          <p:cNvSpPr/>
          <p:nvPr/>
        </p:nvSpPr>
        <p:spPr>
          <a:xfrm rot="10800000">
            <a:off x="14014478" y="3157962"/>
            <a:ext cx="1371174" cy="25761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52E044-7DDE-3265-B6B7-BDFF90B34378}"/>
              </a:ext>
            </a:extLst>
          </p:cNvPr>
          <p:cNvSpPr txBox="1"/>
          <p:nvPr/>
        </p:nvSpPr>
        <p:spPr>
          <a:xfrm>
            <a:off x="13161059" y="3418096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13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2D5279-D5D6-5E5D-FD7D-6608937CFFF3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52E044-7DDE-3265-B6B7-BDFF90B34378}"/>
              </a:ext>
            </a:extLst>
          </p:cNvPr>
          <p:cNvSpPr txBox="1"/>
          <p:nvPr/>
        </p:nvSpPr>
        <p:spPr>
          <a:xfrm>
            <a:off x="13161059" y="3418096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id="{9459AD53-0119-A3F0-7165-5F1F96CA769D}"/>
              </a:ext>
            </a:extLst>
          </p:cNvPr>
          <p:cNvSpPr/>
          <p:nvPr/>
        </p:nvSpPr>
        <p:spPr>
          <a:xfrm rot="10800000">
            <a:off x="14671332" y="3174921"/>
            <a:ext cx="1371174" cy="25761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4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056596" y="7478353"/>
            <a:ext cx="7692571" cy="1198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FFFFFF"/>
                </a:solidFill>
                <a:latin typeface="DM Serif Display" pitchFamily="2" charset="0"/>
                <a:ea typeface="Open Sauce Bold"/>
                <a:cs typeface="Open Sauce Bold"/>
                <a:sym typeface="Open Sauce Bold"/>
              </a:rPr>
              <a:t>PSEUDOCÓDIGO</a:t>
            </a:r>
            <a:endParaRPr lang="en-US" sz="7425" spc="222">
              <a:solidFill>
                <a:srgbClr val="3EDAD8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9F28CAD7-EB61-CD2B-DC96-D57302FE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" y="0"/>
            <a:ext cx="10269535" cy="10287000"/>
          </a:xfrm>
          <a:prstGeom prst="rect">
            <a:avLst/>
          </a:prstGeom>
        </p:spPr>
      </p:pic>
      <p:sp>
        <p:nvSpPr>
          <p:cNvPr id="12" name="AutoShape 35">
            <a:extLst>
              <a:ext uri="{FF2B5EF4-FFF2-40B4-BE49-F238E27FC236}">
                <a16:creationId xmlns:a16="http://schemas.microsoft.com/office/drawing/2014/main" id="{1D153779-F1D4-6400-C2D4-294D98D59F39}"/>
              </a:ext>
            </a:extLst>
          </p:cNvPr>
          <p:cNvSpPr/>
          <p:nvPr/>
        </p:nvSpPr>
        <p:spPr>
          <a:xfrm>
            <a:off x="10819132" y="8759503"/>
            <a:ext cx="15860071" cy="45719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pt-BR"/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D0EA126B-B07E-ECFB-D8A4-8AED59811597}"/>
              </a:ext>
            </a:extLst>
          </p:cNvPr>
          <p:cNvSpPr txBox="1"/>
          <p:nvPr/>
        </p:nvSpPr>
        <p:spPr>
          <a:xfrm>
            <a:off x="16553753" y="0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D6D57A-792F-4B2E-8F6D-CC0A47C9A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67" y="755876"/>
            <a:ext cx="7677150" cy="638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52C170D-CB9F-B1BF-4F13-824B89791EE2}"/>
              </a:ext>
            </a:extLst>
          </p:cNvPr>
          <p:cNvCxnSpPr>
            <a:cxnSpLocks/>
          </p:cNvCxnSpPr>
          <p:nvPr/>
        </p:nvCxnSpPr>
        <p:spPr>
          <a:xfrm>
            <a:off x="15928664" y="3512951"/>
            <a:ext cx="0" cy="663395"/>
          </a:xfrm>
          <a:prstGeom prst="line">
            <a:avLst/>
          </a:prstGeom>
          <a:ln w="28575">
            <a:solidFill>
              <a:srgbClr val="3ED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3">
            <a:extLst>
              <a:ext uri="{FF2B5EF4-FFF2-40B4-BE49-F238E27FC236}">
                <a16:creationId xmlns:a16="http://schemas.microsoft.com/office/drawing/2014/main" id="{0338F96F-7E44-CFA3-979E-8CFFD958FBD8}"/>
              </a:ext>
            </a:extLst>
          </p:cNvPr>
          <p:cNvSpPr/>
          <p:nvPr/>
        </p:nvSpPr>
        <p:spPr>
          <a:xfrm>
            <a:off x="15280139" y="3512951"/>
            <a:ext cx="1306929" cy="663395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3EDAD8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E03924-555A-237D-92EE-508181E4F41F}"/>
              </a:ext>
            </a:extLst>
          </p:cNvPr>
          <p:cNvSpPr txBox="1"/>
          <p:nvPr/>
        </p:nvSpPr>
        <p:spPr>
          <a:xfrm>
            <a:off x="16034177" y="338222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AutoShape 38">
            <a:extLst>
              <a:ext uri="{FF2B5EF4-FFF2-40B4-BE49-F238E27FC236}">
                <a16:creationId xmlns:a16="http://schemas.microsoft.com/office/drawing/2014/main" id="{9459AD53-0119-A3F0-7165-5F1F96CA769D}"/>
              </a:ext>
            </a:extLst>
          </p:cNvPr>
          <p:cNvSpPr/>
          <p:nvPr/>
        </p:nvSpPr>
        <p:spPr>
          <a:xfrm rot="10800000">
            <a:off x="14671332" y="3174921"/>
            <a:ext cx="1371174" cy="25761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79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10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1C4B1B-41E5-A975-51E7-09EDEBBD0724}"/>
              </a:ext>
            </a:extLst>
          </p:cNvPr>
          <p:cNvSpPr txBox="1"/>
          <p:nvPr/>
        </p:nvSpPr>
        <p:spPr>
          <a:xfrm>
            <a:off x="13161059" y="3418096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AutoShape 38">
            <a:extLst>
              <a:ext uri="{FF2B5EF4-FFF2-40B4-BE49-F238E27FC236}">
                <a16:creationId xmlns:a16="http://schemas.microsoft.com/office/drawing/2014/main" id="{96035324-383B-26C6-A7CA-B4E60E5D6586}"/>
              </a:ext>
            </a:extLst>
          </p:cNvPr>
          <p:cNvSpPr/>
          <p:nvPr/>
        </p:nvSpPr>
        <p:spPr>
          <a:xfrm rot="16200000">
            <a:off x="14365631" y="2534932"/>
            <a:ext cx="264105" cy="148462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1C4B1B-41E5-A975-51E7-09EDEBBD0724}"/>
              </a:ext>
            </a:extLst>
          </p:cNvPr>
          <p:cNvSpPr txBox="1"/>
          <p:nvPr/>
        </p:nvSpPr>
        <p:spPr>
          <a:xfrm>
            <a:off x="13161059" y="3418096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AutoShape 38">
            <a:extLst>
              <a:ext uri="{FF2B5EF4-FFF2-40B4-BE49-F238E27FC236}">
                <a16:creationId xmlns:a16="http://schemas.microsoft.com/office/drawing/2014/main" id="{96035324-383B-26C6-A7CA-B4E60E5D6586}"/>
              </a:ext>
            </a:extLst>
          </p:cNvPr>
          <p:cNvSpPr/>
          <p:nvPr/>
        </p:nvSpPr>
        <p:spPr>
          <a:xfrm rot="16200000">
            <a:off x="14365631" y="2534932"/>
            <a:ext cx="264105" cy="148462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37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7BD4BF-C6A7-1627-A299-F7CCB9B1945E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81BA0A16-B8C0-95DC-C500-63A2C20BC138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C6CD787-E268-3E22-0317-D7592EEC4FE7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AutoShape 38">
            <a:extLst>
              <a:ext uri="{FF2B5EF4-FFF2-40B4-BE49-F238E27FC236}">
                <a16:creationId xmlns:a16="http://schemas.microsoft.com/office/drawing/2014/main" id="{96035324-383B-26C6-A7CA-B4E60E5D6586}"/>
              </a:ext>
            </a:extLst>
          </p:cNvPr>
          <p:cNvSpPr/>
          <p:nvPr/>
        </p:nvSpPr>
        <p:spPr>
          <a:xfrm rot="16200000">
            <a:off x="14365631" y="2534932"/>
            <a:ext cx="264105" cy="148462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9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31D5F-A5D2-7E9C-D040-9A8F2D6EC8D2}"/>
              </a:ext>
            </a:extLst>
          </p:cNvPr>
          <p:cNvSpPr txBox="1"/>
          <p:nvPr/>
        </p:nvSpPr>
        <p:spPr>
          <a:xfrm>
            <a:off x="8961947" y="221661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D820D2-A937-D293-43DA-6D3C4652B363}"/>
              </a:ext>
            </a:extLst>
          </p:cNvPr>
          <p:cNvSpPr txBox="1"/>
          <p:nvPr/>
        </p:nvSpPr>
        <p:spPr>
          <a:xfrm>
            <a:off x="9669504" y="222564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2C54EA-2811-AFCE-27C3-848164E6EE28}"/>
              </a:ext>
            </a:extLst>
          </p:cNvPr>
          <p:cNvSpPr txBox="1"/>
          <p:nvPr/>
        </p:nvSpPr>
        <p:spPr>
          <a:xfrm>
            <a:off x="10192112" y="2239601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53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31D5F-A5D2-7E9C-D040-9A8F2D6EC8D2}"/>
              </a:ext>
            </a:extLst>
          </p:cNvPr>
          <p:cNvSpPr txBox="1"/>
          <p:nvPr/>
        </p:nvSpPr>
        <p:spPr>
          <a:xfrm>
            <a:off x="8961947" y="221661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D820D2-A937-D293-43DA-6D3C4652B363}"/>
              </a:ext>
            </a:extLst>
          </p:cNvPr>
          <p:cNvSpPr txBox="1"/>
          <p:nvPr/>
        </p:nvSpPr>
        <p:spPr>
          <a:xfrm>
            <a:off x="9669504" y="222564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2C54EA-2811-AFCE-27C3-848164E6EE28}"/>
              </a:ext>
            </a:extLst>
          </p:cNvPr>
          <p:cNvSpPr txBox="1"/>
          <p:nvPr/>
        </p:nvSpPr>
        <p:spPr>
          <a:xfrm>
            <a:off x="10192112" y="2239601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886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2DE06A-DFB9-F3BD-1726-5A826576A53E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31D5F-A5D2-7E9C-D040-9A8F2D6EC8D2}"/>
              </a:ext>
            </a:extLst>
          </p:cNvPr>
          <p:cNvSpPr txBox="1"/>
          <p:nvPr/>
        </p:nvSpPr>
        <p:spPr>
          <a:xfrm>
            <a:off x="8961947" y="221661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84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aixaDeTexto 297">
            <a:extLst>
              <a:ext uri="{FF2B5EF4-FFF2-40B4-BE49-F238E27FC236}">
                <a16:creationId xmlns:a16="http://schemas.microsoft.com/office/drawing/2014/main" id="{871948F9-3BEA-CED5-C716-64919A7FFB89}"/>
              </a:ext>
            </a:extLst>
          </p:cNvPr>
          <p:cNvSpPr txBox="1"/>
          <p:nvPr/>
        </p:nvSpPr>
        <p:spPr>
          <a:xfrm>
            <a:off x="10021622" y="76554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3169206A-EAE5-1A3C-E208-34BB47306229}"/>
              </a:ext>
            </a:extLst>
          </p:cNvPr>
          <p:cNvSpPr txBox="1"/>
          <p:nvPr/>
        </p:nvSpPr>
        <p:spPr>
          <a:xfrm>
            <a:off x="10855466" y="765539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03" name="CaixaDeTexto 302">
            <a:extLst>
              <a:ext uri="{FF2B5EF4-FFF2-40B4-BE49-F238E27FC236}">
                <a16:creationId xmlns:a16="http://schemas.microsoft.com/office/drawing/2014/main" id="{A53C1B94-781B-DAF4-E0C9-E80D57B0BA18}"/>
              </a:ext>
            </a:extLst>
          </p:cNvPr>
          <p:cNvSpPr txBox="1"/>
          <p:nvPr/>
        </p:nvSpPr>
        <p:spPr>
          <a:xfrm>
            <a:off x="11482538" y="765539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8F9B3869-3542-5773-8E25-B52B1AB88E41}"/>
              </a:ext>
            </a:extLst>
          </p:cNvPr>
          <p:cNvSpPr txBox="1"/>
          <p:nvPr/>
        </p:nvSpPr>
        <p:spPr>
          <a:xfrm>
            <a:off x="13306557" y="76036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8A517823-3D58-6E03-5B32-2631CEE96939}"/>
              </a:ext>
            </a:extLst>
          </p:cNvPr>
          <p:cNvSpPr txBox="1"/>
          <p:nvPr/>
        </p:nvSpPr>
        <p:spPr>
          <a:xfrm>
            <a:off x="14127427" y="76036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12" name="CaixaDeTexto 311">
            <a:extLst>
              <a:ext uri="{FF2B5EF4-FFF2-40B4-BE49-F238E27FC236}">
                <a16:creationId xmlns:a16="http://schemas.microsoft.com/office/drawing/2014/main" id="{AFB165FA-0527-C537-4719-66A52DA95A74}"/>
              </a:ext>
            </a:extLst>
          </p:cNvPr>
          <p:cNvSpPr txBox="1"/>
          <p:nvPr/>
        </p:nvSpPr>
        <p:spPr>
          <a:xfrm>
            <a:off x="12288286" y="76847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F31D5F-A5D2-7E9C-D040-9A8F2D6EC8D2}"/>
              </a:ext>
            </a:extLst>
          </p:cNvPr>
          <p:cNvSpPr txBox="1"/>
          <p:nvPr/>
        </p:nvSpPr>
        <p:spPr>
          <a:xfrm>
            <a:off x="8961947" y="2216610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AutoShape 38">
            <a:extLst>
              <a:ext uri="{FF2B5EF4-FFF2-40B4-BE49-F238E27FC236}">
                <a16:creationId xmlns:a16="http://schemas.microsoft.com/office/drawing/2014/main" id="{9BC40641-9ABF-8F66-5EEB-A7A1D05F7413}"/>
              </a:ext>
            </a:extLst>
          </p:cNvPr>
          <p:cNvSpPr/>
          <p:nvPr/>
        </p:nvSpPr>
        <p:spPr>
          <a:xfrm rot="10800000">
            <a:off x="10499806" y="1850821"/>
            <a:ext cx="3342943" cy="25574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98" grpId="0"/>
      <p:bldP spid="299" grpId="0"/>
      <p:bldP spid="303" grpId="0"/>
      <p:bldP spid="307" grpId="0"/>
      <p:bldP spid="311" grpId="0"/>
      <p:bldP spid="312" grpId="0"/>
      <p:bldP spid="22" grpId="0" animBg="1"/>
      <p:bldP spid="4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AutoShape 38">
            <a:extLst>
              <a:ext uri="{FF2B5EF4-FFF2-40B4-BE49-F238E27FC236}">
                <a16:creationId xmlns:a16="http://schemas.microsoft.com/office/drawing/2014/main" id="{9BC40641-9ABF-8F66-5EEB-A7A1D05F7413}"/>
              </a:ext>
            </a:extLst>
          </p:cNvPr>
          <p:cNvSpPr/>
          <p:nvPr/>
        </p:nvSpPr>
        <p:spPr>
          <a:xfrm rot="10800000">
            <a:off x="10499806" y="1850821"/>
            <a:ext cx="3342943" cy="25574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4BE36C-4635-F8CF-D98B-1F850A76FD8D}"/>
              </a:ext>
            </a:extLst>
          </p:cNvPr>
          <p:cNvSpPr txBox="1"/>
          <p:nvPr/>
        </p:nvSpPr>
        <p:spPr>
          <a:xfrm>
            <a:off x="13557581" y="2180491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11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  <p:bldP spid="2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745077-581C-E0E9-D689-0C8CB9DA6D77}"/>
              </a:ext>
            </a:extLst>
          </p:cNvPr>
          <p:cNvSpPr txBox="1"/>
          <p:nvPr/>
        </p:nvSpPr>
        <p:spPr>
          <a:xfrm>
            <a:off x="13557581" y="218262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AutoShape 38">
            <a:extLst>
              <a:ext uri="{FF2B5EF4-FFF2-40B4-BE49-F238E27FC236}">
                <a16:creationId xmlns:a16="http://schemas.microsoft.com/office/drawing/2014/main" id="{9BC40641-9ABF-8F66-5EEB-A7A1D05F7413}"/>
              </a:ext>
            </a:extLst>
          </p:cNvPr>
          <p:cNvSpPr/>
          <p:nvPr/>
        </p:nvSpPr>
        <p:spPr>
          <a:xfrm rot="10800000">
            <a:off x="10499806" y="1850821"/>
            <a:ext cx="3342943" cy="255747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81443-0472-C1F0-6CAD-DA162155F374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32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46A40-2147-E702-221E-F48F78706C93}"/>
              </a:ext>
            </a:extLst>
          </p:cNvPr>
          <p:cNvSpPr txBox="1"/>
          <p:nvPr/>
        </p:nvSpPr>
        <p:spPr>
          <a:xfrm>
            <a:off x="8965415" y="22121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17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46A40-2147-E702-221E-F48F78706C93}"/>
              </a:ext>
            </a:extLst>
          </p:cNvPr>
          <p:cNvSpPr txBox="1"/>
          <p:nvPr/>
        </p:nvSpPr>
        <p:spPr>
          <a:xfrm>
            <a:off x="8965415" y="22121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243D25-8946-224A-4E0A-168A3D525B8C}"/>
              </a:ext>
            </a:extLst>
          </p:cNvPr>
          <p:cNvSpPr txBox="1"/>
          <p:nvPr/>
        </p:nvSpPr>
        <p:spPr>
          <a:xfrm>
            <a:off x="14459018" y="218805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72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46A40-2147-E702-221E-F48F78706C93}"/>
              </a:ext>
            </a:extLst>
          </p:cNvPr>
          <p:cNvSpPr txBox="1"/>
          <p:nvPr/>
        </p:nvSpPr>
        <p:spPr>
          <a:xfrm>
            <a:off x="8965415" y="22121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243D25-8946-224A-4E0A-168A3D525B8C}"/>
              </a:ext>
            </a:extLst>
          </p:cNvPr>
          <p:cNvSpPr txBox="1"/>
          <p:nvPr/>
        </p:nvSpPr>
        <p:spPr>
          <a:xfrm>
            <a:off x="14459018" y="218805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7">
            <a:extLst>
              <a:ext uri="{FF2B5EF4-FFF2-40B4-BE49-F238E27FC236}">
                <a16:creationId xmlns:a16="http://schemas.microsoft.com/office/drawing/2014/main" id="{4316B3AA-C894-173B-3BB9-9C583CD07731}"/>
              </a:ext>
            </a:extLst>
          </p:cNvPr>
          <p:cNvSpPr/>
          <p:nvPr/>
        </p:nvSpPr>
        <p:spPr>
          <a:xfrm rot="10800000" flipH="1">
            <a:off x="9168656" y="1854541"/>
            <a:ext cx="1820387" cy="21388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3B95DE-A853-43D1-3831-72CB56A7AFE9}"/>
              </a:ext>
            </a:extLst>
          </p:cNvPr>
          <p:cNvSpPr txBox="1"/>
          <p:nvPr/>
        </p:nvSpPr>
        <p:spPr>
          <a:xfrm>
            <a:off x="8965416" y="221219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946A40-2147-E702-221E-F48F78706C93}"/>
              </a:ext>
            </a:extLst>
          </p:cNvPr>
          <p:cNvSpPr txBox="1"/>
          <p:nvPr/>
        </p:nvSpPr>
        <p:spPr>
          <a:xfrm>
            <a:off x="8965415" y="2212193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7">
            <a:extLst>
              <a:ext uri="{FF2B5EF4-FFF2-40B4-BE49-F238E27FC236}">
                <a16:creationId xmlns:a16="http://schemas.microsoft.com/office/drawing/2014/main" id="{4316B3AA-C894-173B-3BB9-9C583CD07731}"/>
              </a:ext>
            </a:extLst>
          </p:cNvPr>
          <p:cNvSpPr/>
          <p:nvPr/>
        </p:nvSpPr>
        <p:spPr>
          <a:xfrm rot="10800000" flipH="1">
            <a:off x="9168656" y="1854541"/>
            <a:ext cx="1820387" cy="21388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4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8" grpId="0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592B2C-26C4-C03D-EEAA-FFCC86B7D10C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592B2C-26C4-C03D-EEAA-FFCC86B7D10C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6C139B-D3BB-F72D-B963-AE854D933EDE}"/>
              </a:ext>
            </a:extLst>
          </p:cNvPr>
          <p:cNvSpPr txBox="1"/>
          <p:nvPr/>
        </p:nvSpPr>
        <p:spPr>
          <a:xfrm>
            <a:off x="14456788" y="218805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09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592B2C-26C4-C03D-EEAA-FFCC86B7D10C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6C139B-D3BB-F72D-B963-AE854D933EDE}"/>
              </a:ext>
            </a:extLst>
          </p:cNvPr>
          <p:cNvSpPr txBox="1"/>
          <p:nvPr/>
        </p:nvSpPr>
        <p:spPr>
          <a:xfrm>
            <a:off x="14456788" y="218805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7">
            <a:extLst>
              <a:ext uri="{FF2B5EF4-FFF2-40B4-BE49-F238E27FC236}">
                <a16:creationId xmlns:a16="http://schemas.microsoft.com/office/drawing/2014/main" id="{78488345-BC8E-7824-9EE8-A51C526239F3}"/>
              </a:ext>
            </a:extLst>
          </p:cNvPr>
          <p:cNvSpPr/>
          <p:nvPr/>
        </p:nvSpPr>
        <p:spPr>
          <a:xfrm rot="10800000" flipH="1">
            <a:off x="9959231" y="1883811"/>
            <a:ext cx="1820387" cy="21388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1B24D-8923-BB6F-D70B-36D12FE36E29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592B2C-26C4-C03D-EEAA-FFCC86B7D10C}"/>
              </a:ext>
            </a:extLst>
          </p:cNvPr>
          <p:cNvSpPr txBox="1"/>
          <p:nvPr/>
        </p:nvSpPr>
        <p:spPr>
          <a:xfrm>
            <a:off x="9672973" y="2221232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AutoShape 37">
            <a:extLst>
              <a:ext uri="{FF2B5EF4-FFF2-40B4-BE49-F238E27FC236}">
                <a16:creationId xmlns:a16="http://schemas.microsoft.com/office/drawing/2014/main" id="{78488345-BC8E-7824-9EE8-A51C526239F3}"/>
              </a:ext>
            </a:extLst>
          </p:cNvPr>
          <p:cNvSpPr/>
          <p:nvPr/>
        </p:nvSpPr>
        <p:spPr>
          <a:xfrm rot="10800000" flipH="1">
            <a:off x="9959231" y="1883811"/>
            <a:ext cx="1820387" cy="21388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9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 animBg="1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090A00-865E-45D2-B183-C5DBFAA2AB87}"/>
              </a:ext>
            </a:extLst>
          </p:cNvPr>
          <p:cNvSpPr txBox="1"/>
          <p:nvPr/>
        </p:nvSpPr>
        <p:spPr>
          <a:xfrm>
            <a:off x="10195580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64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090A00-865E-45D2-B183-C5DBFAA2AB87}"/>
              </a:ext>
            </a:extLst>
          </p:cNvPr>
          <p:cNvSpPr txBox="1"/>
          <p:nvPr/>
        </p:nvSpPr>
        <p:spPr>
          <a:xfrm>
            <a:off x="10195580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87CED9-7ACF-2EA7-A7CC-C5FB85473CE7}"/>
              </a:ext>
            </a:extLst>
          </p:cNvPr>
          <p:cNvSpPr txBox="1"/>
          <p:nvPr/>
        </p:nvSpPr>
        <p:spPr>
          <a:xfrm>
            <a:off x="14459018" y="218049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63359947-613B-F4C5-03B5-7B426B7151B7}"/>
              </a:ext>
            </a:extLst>
          </p:cNvPr>
          <p:cNvSpPr/>
          <p:nvPr/>
        </p:nvSpPr>
        <p:spPr>
          <a:xfrm rot="10800000">
            <a:off x="12661254" y="1843843"/>
            <a:ext cx="1840136" cy="266015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</p:spTree>
    <p:extLst>
      <p:ext uri="{BB962C8B-B14F-4D97-AF65-F5344CB8AC3E}">
        <p14:creationId xmlns:p14="http://schemas.microsoft.com/office/powerpoint/2010/main" val="3350739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FD484B-92DE-1A25-4774-EE4758C00816}"/>
              </a:ext>
            </a:extLst>
          </p:cNvPr>
          <p:cNvSpPr txBox="1"/>
          <p:nvPr/>
        </p:nvSpPr>
        <p:spPr>
          <a:xfrm>
            <a:off x="14459018" y="218805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87CED9-7ACF-2EA7-A7CC-C5FB85473CE7}"/>
              </a:ext>
            </a:extLst>
          </p:cNvPr>
          <p:cNvSpPr txBox="1"/>
          <p:nvPr/>
        </p:nvSpPr>
        <p:spPr>
          <a:xfrm>
            <a:off x="14459018" y="2180491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63359947-613B-F4C5-03B5-7B426B7151B7}"/>
              </a:ext>
            </a:extLst>
          </p:cNvPr>
          <p:cNvSpPr/>
          <p:nvPr/>
        </p:nvSpPr>
        <p:spPr>
          <a:xfrm rot="10800000">
            <a:off x="12661254" y="1843843"/>
            <a:ext cx="1840136" cy="266015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9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 animBg="1"/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56FCA5-C148-E76A-E6E9-0D70304E0D86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03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56FCA5-C148-E76A-E6E9-0D70304E0D86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56FCA5-C148-E76A-E6E9-0D70304E0D86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9BF75-C449-2AB9-3D37-7AE7436115A9}"/>
              </a:ext>
            </a:extLst>
          </p:cNvPr>
          <p:cNvSpPr txBox="1"/>
          <p:nvPr/>
        </p:nvSpPr>
        <p:spPr>
          <a:xfrm>
            <a:off x="15018106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363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56FCA5-C148-E76A-E6E9-0D70304E0D86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9BF75-C449-2AB9-3D37-7AE7436115A9}"/>
              </a:ext>
            </a:extLst>
          </p:cNvPr>
          <p:cNvSpPr txBox="1"/>
          <p:nvPr/>
        </p:nvSpPr>
        <p:spPr>
          <a:xfrm>
            <a:off x="15018106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AutoShape 37">
            <a:extLst>
              <a:ext uri="{FF2B5EF4-FFF2-40B4-BE49-F238E27FC236}">
                <a16:creationId xmlns:a16="http://schemas.microsoft.com/office/drawing/2014/main" id="{9AA15FB5-6A09-4BFF-8451-848A02548488}"/>
              </a:ext>
            </a:extLst>
          </p:cNvPr>
          <p:cNvSpPr/>
          <p:nvPr/>
        </p:nvSpPr>
        <p:spPr>
          <a:xfrm rot="10800000" flipH="1">
            <a:off x="10491906" y="1848446"/>
            <a:ext cx="2950045" cy="230916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9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4103"/>
            <a:ext cx="2137400" cy="877654"/>
            <a:chOff x="8341821" y="2187693"/>
            <a:chExt cx="2137400" cy="877654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974000-B5E9-E8DC-0D37-A7ED874C3091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chemeClr val="bg1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chemeClr val="bg1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91D055-198F-FCCD-C168-41A8DCC60159}"/>
              </a:ext>
            </a:extLst>
          </p:cNvPr>
          <p:cNvSpPr txBox="1"/>
          <p:nvPr/>
        </p:nvSpPr>
        <p:spPr>
          <a:xfrm>
            <a:off x="15018108" y="218805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49F39C-9403-1118-886A-251EDD1C62A6}"/>
              </a:ext>
            </a:extLst>
          </p:cNvPr>
          <p:cNvSpPr txBox="1"/>
          <p:nvPr/>
        </p:nvSpPr>
        <p:spPr>
          <a:xfrm>
            <a:off x="15018107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56FCA5-C148-E76A-E6E9-0D70304E0D86}"/>
              </a:ext>
            </a:extLst>
          </p:cNvPr>
          <p:cNvSpPr txBox="1"/>
          <p:nvPr/>
        </p:nvSpPr>
        <p:spPr>
          <a:xfrm>
            <a:off x="10195581" y="2235185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9BF75-C449-2AB9-3D37-7AE7436115A9}"/>
              </a:ext>
            </a:extLst>
          </p:cNvPr>
          <p:cNvSpPr txBox="1"/>
          <p:nvPr/>
        </p:nvSpPr>
        <p:spPr>
          <a:xfrm>
            <a:off x="15018106" y="218805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1" name="AutoShape 37">
            <a:extLst>
              <a:ext uri="{FF2B5EF4-FFF2-40B4-BE49-F238E27FC236}">
                <a16:creationId xmlns:a16="http://schemas.microsoft.com/office/drawing/2014/main" id="{9AA15FB5-6A09-4BFF-8451-848A02548488}"/>
              </a:ext>
            </a:extLst>
          </p:cNvPr>
          <p:cNvSpPr/>
          <p:nvPr/>
        </p:nvSpPr>
        <p:spPr>
          <a:xfrm rot="10800000" flipH="1">
            <a:off x="10491906" y="1848446"/>
            <a:ext cx="2950045" cy="230916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35D82A-B06F-5F6C-4C97-8E173A64BA13}"/>
              </a:ext>
            </a:extLst>
          </p:cNvPr>
          <p:cNvSpPr txBox="1"/>
          <p:nvPr/>
        </p:nvSpPr>
        <p:spPr>
          <a:xfrm>
            <a:off x="13079024" y="80235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48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1" grpId="0" animBg="1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35D82A-B06F-5F6C-4C97-8E173A64BA13}"/>
              </a:ext>
            </a:extLst>
          </p:cNvPr>
          <p:cNvSpPr txBox="1"/>
          <p:nvPr/>
        </p:nvSpPr>
        <p:spPr>
          <a:xfrm>
            <a:off x="13079024" y="80235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FFA977-76C6-AADA-022B-2DACCE2FDD7D}"/>
              </a:ext>
            </a:extLst>
          </p:cNvPr>
          <p:cNvSpPr txBox="1"/>
          <p:nvPr/>
        </p:nvSpPr>
        <p:spPr>
          <a:xfrm>
            <a:off x="13079024" y="798601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C338F3-284C-7C18-06D7-FB7D69D61D1A}"/>
              </a:ext>
            </a:extLst>
          </p:cNvPr>
          <p:cNvSpPr txBox="1"/>
          <p:nvPr/>
        </p:nvSpPr>
        <p:spPr>
          <a:xfrm>
            <a:off x="15018106" y="2188053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9" name="AutoShape 38">
            <a:extLst>
              <a:ext uri="{FF2B5EF4-FFF2-40B4-BE49-F238E27FC236}">
                <a16:creationId xmlns:a16="http://schemas.microsoft.com/office/drawing/2014/main" id="{5FA38664-C575-C8F6-E3B3-E3A1B2C7356F}"/>
              </a:ext>
            </a:extLst>
          </p:cNvPr>
          <p:cNvSpPr/>
          <p:nvPr/>
        </p:nvSpPr>
        <p:spPr>
          <a:xfrm rot="10800000">
            <a:off x="14401800" y="1843087"/>
            <a:ext cx="900112" cy="23336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643152-72DD-0FC4-BE0A-84F7E8FAFDFB}"/>
              </a:ext>
            </a:extLst>
          </p:cNvPr>
          <p:cNvSpPr txBox="1"/>
          <p:nvPr/>
        </p:nvSpPr>
        <p:spPr>
          <a:xfrm>
            <a:off x="13981877" y="784647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9BF75-C449-2AB9-3D37-7AE7436115A9}"/>
              </a:ext>
            </a:extLst>
          </p:cNvPr>
          <p:cNvSpPr txBox="1"/>
          <p:nvPr/>
        </p:nvSpPr>
        <p:spPr>
          <a:xfrm>
            <a:off x="15018106" y="219608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11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7" grpId="0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4">
            <a:extLst>
              <a:ext uri="{FF2B5EF4-FFF2-40B4-BE49-F238E27FC236}">
                <a16:creationId xmlns:a16="http://schemas.microsoft.com/office/drawing/2014/main" id="{2EF563DA-DC41-AAA8-3EF8-279A56663098}"/>
              </a:ext>
            </a:extLst>
          </p:cNvPr>
          <p:cNvSpPr/>
          <p:nvPr/>
        </p:nvSpPr>
        <p:spPr>
          <a:xfrm>
            <a:off x="9844979" y="661528"/>
            <a:ext cx="4908333" cy="1055940"/>
          </a:xfrm>
          <a:custGeom>
            <a:avLst/>
            <a:gdLst/>
            <a:ahLst/>
            <a:cxnLst/>
            <a:rect l="l" t="t" r="r" b="b"/>
            <a:pathLst>
              <a:path w="504679" h="171116">
                <a:moveTo>
                  <a:pt x="0" y="0"/>
                </a:moveTo>
                <a:lnTo>
                  <a:pt x="504679" y="0"/>
                </a:lnTo>
                <a:lnTo>
                  <a:pt x="504679" y="171116"/>
                </a:lnTo>
                <a:lnTo>
                  <a:pt x="0" y="1711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13538A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13538A"/>
              </a:solidFill>
            </a:endParaRP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9EEE187-6C86-3825-986F-247681059A31}"/>
              </a:ext>
            </a:extLst>
          </p:cNvPr>
          <p:cNvCxnSpPr/>
          <p:nvPr/>
        </p:nvCxnSpPr>
        <p:spPr>
          <a:xfrm flipH="1">
            <a:off x="10635764" y="661528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3BD118B2-582B-EE32-B6C1-C2A84750B1AA}"/>
              </a:ext>
            </a:extLst>
          </p:cNvPr>
          <p:cNvCxnSpPr/>
          <p:nvPr/>
        </p:nvCxnSpPr>
        <p:spPr>
          <a:xfrm flipH="1">
            <a:off x="11463234" y="663286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C90DCD0A-CE60-3F19-ADF7-4928BA0E25B3}"/>
              </a:ext>
            </a:extLst>
          </p:cNvPr>
          <p:cNvCxnSpPr/>
          <p:nvPr/>
        </p:nvCxnSpPr>
        <p:spPr>
          <a:xfrm flipH="1">
            <a:off x="12290704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FCDC8065-1DBF-0CD7-98BD-56DEE46BA5AE}"/>
              </a:ext>
            </a:extLst>
          </p:cNvPr>
          <p:cNvCxnSpPr/>
          <p:nvPr/>
        </p:nvCxnSpPr>
        <p:spPr>
          <a:xfrm flipH="1">
            <a:off x="1311157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9ECBC7A6-7E7F-09A1-3EE5-8E936C9741EB}"/>
              </a:ext>
            </a:extLst>
          </p:cNvPr>
          <p:cNvCxnSpPr>
            <a:cxnSpLocks/>
          </p:cNvCxnSpPr>
          <p:nvPr/>
        </p:nvCxnSpPr>
        <p:spPr>
          <a:xfrm flipH="1">
            <a:off x="13932443" y="665044"/>
            <a:ext cx="6600" cy="1069894"/>
          </a:xfrm>
          <a:prstGeom prst="line">
            <a:avLst/>
          </a:prstGeom>
          <a:ln w="28575">
            <a:solidFill>
              <a:srgbClr val="135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50D70B34-B888-ED30-9DA4-14B8EB896B8D}"/>
              </a:ext>
            </a:extLst>
          </p:cNvPr>
          <p:cNvSpPr/>
          <p:nvPr/>
        </p:nvSpPr>
        <p:spPr>
          <a:xfrm>
            <a:off x="13609068" y="2188056"/>
            <a:ext cx="2137400" cy="840072"/>
          </a:xfrm>
          <a:custGeom>
            <a:avLst/>
            <a:gdLst/>
            <a:ahLst/>
            <a:cxnLst/>
            <a:rect l="l" t="t" r="r" b="b"/>
            <a:pathLst>
              <a:path w="244328" h="136134">
                <a:moveTo>
                  <a:pt x="0" y="0"/>
                </a:moveTo>
                <a:lnTo>
                  <a:pt x="244328" y="0"/>
                </a:lnTo>
                <a:lnTo>
                  <a:pt x="244328" y="136134"/>
                </a:lnTo>
                <a:lnTo>
                  <a:pt x="0" y="1361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2C92D5"/>
            </a:solidFill>
            <a:prstDash val="solid"/>
            <a:miter/>
          </a:ln>
        </p:spPr>
        <p:txBody>
          <a:bodyPr/>
          <a:lstStyle/>
          <a:p>
            <a:endParaRPr lang="pt-BR">
              <a:solidFill>
                <a:srgbClr val="2C92D5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C882862-6111-68DE-1E69-A1C8D2418078}"/>
              </a:ext>
            </a:extLst>
          </p:cNvPr>
          <p:cNvCxnSpPr>
            <a:cxnSpLocks/>
          </p:cNvCxnSpPr>
          <p:nvPr/>
        </p:nvCxnSpPr>
        <p:spPr>
          <a:xfrm>
            <a:off x="14336278" y="2194444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A457891-1A44-5748-3E19-A629FB8DB886}"/>
              </a:ext>
            </a:extLst>
          </p:cNvPr>
          <p:cNvCxnSpPr>
            <a:cxnSpLocks/>
          </p:cNvCxnSpPr>
          <p:nvPr/>
        </p:nvCxnSpPr>
        <p:spPr>
          <a:xfrm>
            <a:off x="15020336" y="2180491"/>
            <a:ext cx="0" cy="863701"/>
          </a:xfrm>
          <a:prstGeom prst="line">
            <a:avLst/>
          </a:prstGeom>
          <a:ln w="28575">
            <a:solidFill>
              <a:srgbClr val="2C92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3F4376-F126-8D78-2F17-A25AC15AC05B}"/>
              </a:ext>
            </a:extLst>
          </p:cNvPr>
          <p:cNvSpPr txBox="1"/>
          <p:nvPr/>
        </p:nvSpPr>
        <p:spPr>
          <a:xfrm>
            <a:off x="9795545" y="784648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DEE661-BD01-CC40-36B8-010479B7C3C0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1A345E-F63E-D7AA-316F-6A79CB5D6BD1}"/>
              </a:ext>
            </a:extLst>
          </p:cNvPr>
          <p:cNvSpPr txBox="1"/>
          <p:nvPr/>
        </p:nvSpPr>
        <p:spPr>
          <a:xfrm>
            <a:off x="10830250" y="775036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816124-5EE6-33C9-561B-F61E25FE7215}"/>
              </a:ext>
            </a:extLst>
          </p:cNvPr>
          <p:cNvSpPr txBox="1"/>
          <p:nvPr/>
        </p:nvSpPr>
        <p:spPr>
          <a:xfrm>
            <a:off x="11671699" y="775035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63182F-5F39-D3FC-347B-2F640C3C492A}"/>
              </a:ext>
            </a:extLst>
          </p:cNvPr>
          <p:cNvSpPr txBox="1"/>
          <p:nvPr/>
        </p:nvSpPr>
        <p:spPr>
          <a:xfrm>
            <a:off x="11671699" y="775034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3A88E8-6C43-F98D-0FFF-F136F700921F}"/>
              </a:ext>
            </a:extLst>
          </p:cNvPr>
          <p:cNvSpPr txBox="1"/>
          <p:nvPr/>
        </p:nvSpPr>
        <p:spPr>
          <a:xfrm>
            <a:off x="12442504" y="802358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E95A6B-1B9D-30AE-33C8-087A9FAFCBD3}"/>
              </a:ext>
            </a:extLst>
          </p:cNvPr>
          <p:cNvSpPr txBox="1"/>
          <p:nvPr/>
        </p:nvSpPr>
        <p:spPr>
          <a:xfrm>
            <a:off x="12442504" y="8023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9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35D82A-B06F-5F6C-4C97-8E173A64BA13}"/>
              </a:ext>
            </a:extLst>
          </p:cNvPr>
          <p:cNvSpPr txBox="1"/>
          <p:nvPr/>
        </p:nvSpPr>
        <p:spPr>
          <a:xfrm>
            <a:off x="13079024" y="802357"/>
            <a:ext cx="853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12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C338F3-284C-7C18-06D7-FB7D69D61D1A}"/>
              </a:ext>
            </a:extLst>
          </p:cNvPr>
          <p:cNvSpPr txBox="1"/>
          <p:nvPr/>
        </p:nvSpPr>
        <p:spPr>
          <a:xfrm>
            <a:off x="15018106" y="2188053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19" name="AutoShape 38">
            <a:extLst>
              <a:ext uri="{FF2B5EF4-FFF2-40B4-BE49-F238E27FC236}">
                <a16:creationId xmlns:a16="http://schemas.microsoft.com/office/drawing/2014/main" id="{5FA38664-C575-C8F6-E3B3-E3A1B2C7356F}"/>
              </a:ext>
            </a:extLst>
          </p:cNvPr>
          <p:cNvSpPr/>
          <p:nvPr/>
        </p:nvSpPr>
        <p:spPr>
          <a:xfrm rot="10800000">
            <a:off x="14401800" y="1843087"/>
            <a:ext cx="900112" cy="233361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643152-72DD-0FC4-BE0A-84F7E8FAFDFB}"/>
              </a:ext>
            </a:extLst>
          </p:cNvPr>
          <p:cNvSpPr txBox="1"/>
          <p:nvPr/>
        </p:nvSpPr>
        <p:spPr>
          <a:xfrm>
            <a:off x="13981877" y="784647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C9BF75-C449-2AB9-3D37-7AE7436115A9}"/>
              </a:ext>
            </a:extLst>
          </p:cNvPr>
          <p:cNvSpPr txBox="1"/>
          <p:nvPr/>
        </p:nvSpPr>
        <p:spPr>
          <a:xfrm>
            <a:off x="15018106" y="2196085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FFFFF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1CDF52-ABA4-57A9-1FE4-119AD49A2026}"/>
              </a:ext>
            </a:extLst>
          </p:cNvPr>
          <p:cNvSpPr txBox="1"/>
          <p:nvPr/>
        </p:nvSpPr>
        <p:spPr>
          <a:xfrm>
            <a:off x="13975277" y="791624"/>
            <a:ext cx="691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rPr>
              <a:t>15</a:t>
            </a:r>
            <a:endParaRPr lang="pt-BR" sz="3200">
              <a:solidFill>
                <a:srgbClr val="37C9EF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2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 animBg="1"/>
      <p:bldP spid="8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2C1E2E0-3228-DC1C-DA20-06F02E8A0D42}"/>
              </a:ext>
            </a:extLst>
          </p:cNvPr>
          <p:cNvGrpSpPr/>
          <p:nvPr/>
        </p:nvGrpSpPr>
        <p:grpSpPr>
          <a:xfrm>
            <a:off x="9871460" y="820419"/>
            <a:ext cx="4957767" cy="1073410"/>
            <a:chOff x="9795545" y="661528"/>
            <a:chExt cx="4957767" cy="107341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673DC36-B7B2-BABF-368B-AE97BF09AB74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8BF986C-FCC5-522C-26E6-0F6EE4EBB862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1B98FC-4EDC-CD1C-7722-9AC1C5A813E6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22ACD3C-98F3-AA97-028C-CF7CE6FF8A04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C47E58C-CA8F-A46F-F9B1-CCCF550CCDF2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5D4D6449-1314-E8A2-ED76-245CAA803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DEC2730-7462-2203-E405-7FDF7FD19EC3}"/>
                </a:ext>
              </a:extLst>
            </p:cNvPr>
            <p:cNvSpPr txBox="1"/>
            <p:nvPr/>
          </p:nvSpPr>
          <p:spPr>
            <a:xfrm>
              <a:off x="9795545" y="78464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EBC93FD-AE0D-BD4B-C894-D68DC76613F2}"/>
                </a:ext>
              </a:extLst>
            </p:cNvPr>
            <p:cNvSpPr txBox="1"/>
            <p:nvPr/>
          </p:nvSpPr>
          <p:spPr>
            <a:xfrm>
              <a:off x="10830250" y="775036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C9E8F39-72FB-9ABC-E626-2473408A6F3A}"/>
                </a:ext>
              </a:extLst>
            </p:cNvPr>
            <p:cNvSpPr txBox="1"/>
            <p:nvPr/>
          </p:nvSpPr>
          <p:spPr>
            <a:xfrm>
              <a:off x="10830250" y="775036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CEB4215-3CA5-6CE2-1534-2C51BA22247A}"/>
                </a:ext>
              </a:extLst>
            </p:cNvPr>
            <p:cNvSpPr txBox="1"/>
            <p:nvPr/>
          </p:nvSpPr>
          <p:spPr>
            <a:xfrm>
              <a:off x="11671699" y="77503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922985D-D1EF-BF28-03FA-E757AE4CE1CA}"/>
                </a:ext>
              </a:extLst>
            </p:cNvPr>
            <p:cNvSpPr txBox="1"/>
            <p:nvPr/>
          </p:nvSpPr>
          <p:spPr>
            <a:xfrm>
              <a:off x="11671699" y="775034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01058F0-F259-4E8E-DB9C-BB9F73AAACC9}"/>
                </a:ext>
              </a:extLst>
            </p:cNvPr>
            <p:cNvSpPr txBox="1"/>
            <p:nvPr/>
          </p:nvSpPr>
          <p:spPr>
            <a:xfrm>
              <a:off x="12442504" y="80235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2BD5037-3389-B109-AAEA-A3A8D266377D}"/>
                </a:ext>
              </a:extLst>
            </p:cNvPr>
            <p:cNvSpPr txBox="1"/>
            <p:nvPr/>
          </p:nvSpPr>
          <p:spPr>
            <a:xfrm>
              <a:off x="12442504" y="80235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53980A9-1D0A-6198-1EFE-4F37303646BC}"/>
                </a:ext>
              </a:extLst>
            </p:cNvPr>
            <p:cNvSpPr txBox="1"/>
            <p:nvPr/>
          </p:nvSpPr>
          <p:spPr>
            <a:xfrm>
              <a:off x="13079024" y="80235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6BB0995-91C3-C7A3-41CC-1E18F59C1C52}"/>
                </a:ext>
              </a:extLst>
            </p:cNvPr>
            <p:cNvSpPr txBox="1"/>
            <p:nvPr/>
          </p:nvSpPr>
          <p:spPr>
            <a:xfrm>
              <a:off x="13981877" y="784647"/>
              <a:ext cx="6912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71 L -0.03611 0.375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0F4D7A5-25CD-E77B-07F1-F6190F679281}"/>
              </a:ext>
            </a:extLst>
          </p:cNvPr>
          <p:cNvGrpSpPr/>
          <p:nvPr/>
        </p:nvGrpSpPr>
        <p:grpSpPr>
          <a:xfrm>
            <a:off x="9229725" y="4652963"/>
            <a:ext cx="4957767" cy="1073410"/>
            <a:chOff x="9795545" y="661528"/>
            <a:chExt cx="4957767" cy="1073410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27AC1C3-204D-B3CC-EDD5-2E17F2BA5A62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933F7CA3-74D8-BC98-0578-64CDA2B91B98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8BBB3C8B-6D75-D8BA-8EEA-FB186327719F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3F9CA11-2F5B-3E33-B119-B422794DC18E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EEACD910-ABFA-90B4-DC3F-4656DD3D82C7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C962003-ED7F-5EFD-9883-DA11BD5F4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DBE6BFB-43D4-B180-1ED2-0A575A3C042A}"/>
                </a:ext>
              </a:extLst>
            </p:cNvPr>
            <p:cNvSpPr txBox="1"/>
            <p:nvPr/>
          </p:nvSpPr>
          <p:spPr>
            <a:xfrm>
              <a:off x="9795545" y="78464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F148907-1C9B-53C1-43A5-6A2E586BE944}"/>
                </a:ext>
              </a:extLst>
            </p:cNvPr>
            <p:cNvSpPr txBox="1"/>
            <p:nvPr/>
          </p:nvSpPr>
          <p:spPr>
            <a:xfrm>
              <a:off x="10830250" y="775036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DED0756F-99C0-9520-DD16-1C5A5AC3E302}"/>
                </a:ext>
              </a:extLst>
            </p:cNvPr>
            <p:cNvSpPr txBox="1"/>
            <p:nvPr/>
          </p:nvSpPr>
          <p:spPr>
            <a:xfrm>
              <a:off x="10830250" y="775036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BBC1AA3-3E0A-51B7-59AD-626C34BBC20A}"/>
                </a:ext>
              </a:extLst>
            </p:cNvPr>
            <p:cNvSpPr txBox="1"/>
            <p:nvPr/>
          </p:nvSpPr>
          <p:spPr>
            <a:xfrm>
              <a:off x="11671699" y="77503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A8F57603-A172-046E-B6C7-C19BA5E577F6}"/>
                </a:ext>
              </a:extLst>
            </p:cNvPr>
            <p:cNvSpPr txBox="1"/>
            <p:nvPr/>
          </p:nvSpPr>
          <p:spPr>
            <a:xfrm>
              <a:off x="11671699" y="775034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94DC383D-ECB7-267D-9A1D-43314C226A2B}"/>
                </a:ext>
              </a:extLst>
            </p:cNvPr>
            <p:cNvSpPr txBox="1"/>
            <p:nvPr/>
          </p:nvSpPr>
          <p:spPr>
            <a:xfrm>
              <a:off x="12442504" y="80235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37C9EF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37C9E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596A7A25-3502-2EB7-5131-254A5052DAD3}"/>
                </a:ext>
              </a:extLst>
            </p:cNvPr>
            <p:cNvSpPr txBox="1"/>
            <p:nvPr/>
          </p:nvSpPr>
          <p:spPr>
            <a:xfrm>
              <a:off x="12442504" y="80235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E8991B0-CEA9-5744-A2D5-367BE938C08B}"/>
                </a:ext>
              </a:extLst>
            </p:cNvPr>
            <p:cNvSpPr txBox="1"/>
            <p:nvPr/>
          </p:nvSpPr>
          <p:spPr>
            <a:xfrm>
              <a:off x="13079024" y="80235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9522BF5D-5E78-3A1F-2DB9-BF38B17D197E}"/>
                </a:ext>
              </a:extLst>
            </p:cNvPr>
            <p:cNvSpPr txBox="1"/>
            <p:nvPr/>
          </p:nvSpPr>
          <p:spPr>
            <a:xfrm>
              <a:off x="13981877" y="784647"/>
              <a:ext cx="6912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FFFFFF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FFFFFF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2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7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417117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7" name="AutoShape 35">
            <a:extLst>
              <a:ext uri="{FF2B5EF4-FFF2-40B4-BE49-F238E27FC236}">
                <a16:creationId xmlns:a16="http://schemas.microsoft.com/office/drawing/2014/main" id="{73AFAD46-924A-E493-004F-EEC69E0EE31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348417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004267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0" name="AutoShape 38">
            <a:extLst>
              <a:ext uri="{FF2B5EF4-FFF2-40B4-BE49-F238E27FC236}">
                <a16:creationId xmlns:a16="http://schemas.microsoft.com/office/drawing/2014/main" id="{21CA3E20-24CB-5EDD-C0C1-27CBC89E33D8}"/>
              </a:ext>
            </a:extLst>
          </p:cNvPr>
          <p:cNvSpPr/>
          <p:nvPr/>
        </p:nvSpPr>
        <p:spPr>
          <a:xfrm flipH="1">
            <a:off x="13615667" y="3159272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81" name="AutoShape 39">
            <a:extLst>
              <a:ext uri="{FF2B5EF4-FFF2-40B4-BE49-F238E27FC236}">
                <a16:creationId xmlns:a16="http://schemas.microsoft.com/office/drawing/2014/main" id="{69FEC234-6C1D-70D8-127F-684C680B75FA}"/>
              </a:ext>
            </a:extLst>
          </p:cNvPr>
          <p:cNvSpPr/>
          <p:nvPr/>
        </p:nvSpPr>
        <p:spPr>
          <a:xfrm>
            <a:off x="15271516" y="315895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35" name="Freeform 20">
            <a:extLst>
              <a:ext uri="{FF2B5EF4-FFF2-40B4-BE49-F238E27FC236}">
                <a16:creationId xmlns:a16="http://schemas.microsoft.com/office/drawing/2014/main" id="{351E80E3-1287-742E-D6D7-D011BF6ECA3C}"/>
              </a:ext>
            </a:extLst>
          </p:cNvPr>
          <p:cNvSpPr/>
          <p:nvPr/>
        </p:nvSpPr>
        <p:spPr>
          <a:xfrm>
            <a:off x="7969782" y="4742141"/>
            <a:ext cx="735154" cy="595544"/>
          </a:xfrm>
          <a:custGeom>
            <a:avLst/>
            <a:gdLst/>
            <a:ahLst/>
            <a:cxnLst/>
            <a:rect l="l" t="t" r="r" b="b"/>
            <a:pathLst>
              <a:path w="106613" h="107503">
                <a:moveTo>
                  <a:pt x="0" y="0"/>
                </a:moveTo>
                <a:lnTo>
                  <a:pt x="106613" y="0"/>
                </a:lnTo>
                <a:lnTo>
                  <a:pt x="106613" y="107503"/>
                </a:lnTo>
                <a:lnTo>
                  <a:pt x="0" y="1075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EFF0F2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146" name="AutoShape 36">
            <a:extLst>
              <a:ext uri="{FF2B5EF4-FFF2-40B4-BE49-F238E27FC236}">
                <a16:creationId xmlns:a16="http://schemas.microsoft.com/office/drawing/2014/main" id="{3FDF5BAE-4B11-9B84-0DFF-1B047FA6E1FC}"/>
              </a:ext>
            </a:extLst>
          </p:cNvPr>
          <p:cNvSpPr/>
          <p:nvPr/>
        </p:nvSpPr>
        <p:spPr>
          <a:xfrm flipH="1">
            <a:off x="8347922" y="4361583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60" name="AutoShape 38">
            <a:extLst>
              <a:ext uri="{FF2B5EF4-FFF2-40B4-BE49-F238E27FC236}">
                <a16:creationId xmlns:a16="http://schemas.microsoft.com/office/drawing/2014/main" id="{00AF5B4B-8BA8-DF95-65A6-93D24B760659}"/>
              </a:ext>
            </a:extLst>
          </p:cNvPr>
          <p:cNvSpPr/>
          <p:nvPr/>
        </p:nvSpPr>
        <p:spPr>
          <a:xfrm rot="16200000" flipH="1">
            <a:off x="11119110" y="4368034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62" name="AutoShape 38">
            <a:extLst>
              <a:ext uri="{FF2B5EF4-FFF2-40B4-BE49-F238E27FC236}">
                <a16:creationId xmlns:a16="http://schemas.microsoft.com/office/drawing/2014/main" id="{1810FA92-B726-EE9B-5A59-D4A8C8741632}"/>
              </a:ext>
            </a:extLst>
          </p:cNvPr>
          <p:cNvSpPr/>
          <p:nvPr/>
        </p:nvSpPr>
        <p:spPr>
          <a:xfrm flipH="1">
            <a:off x="10011604" y="4362685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81" name="AutoShape 34">
            <a:extLst>
              <a:ext uri="{FF2B5EF4-FFF2-40B4-BE49-F238E27FC236}">
                <a16:creationId xmlns:a16="http://schemas.microsoft.com/office/drawing/2014/main" id="{BF0DE7BE-721A-7C00-FA71-7B0D1231B4AF}"/>
              </a:ext>
            </a:extLst>
          </p:cNvPr>
          <p:cNvSpPr/>
          <p:nvPr/>
        </p:nvSpPr>
        <p:spPr>
          <a:xfrm rot="10800000">
            <a:off x="9419764" y="807272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83" name="AutoShape 36">
            <a:extLst>
              <a:ext uri="{FF2B5EF4-FFF2-40B4-BE49-F238E27FC236}">
                <a16:creationId xmlns:a16="http://schemas.microsoft.com/office/drawing/2014/main" id="{92E7B1FC-22A5-912B-426D-53FC19DFC4F8}"/>
              </a:ext>
            </a:extLst>
          </p:cNvPr>
          <p:cNvSpPr/>
          <p:nvPr/>
        </p:nvSpPr>
        <p:spPr>
          <a:xfrm rot="10800000">
            <a:off x="8351064" y="6712878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84" name="AutoShape 37">
            <a:extLst>
              <a:ext uri="{FF2B5EF4-FFF2-40B4-BE49-F238E27FC236}">
                <a16:creationId xmlns:a16="http://schemas.microsoft.com/office/drawing/2014/main" id="{90DFEF14-0ED7-9884-8729-CC67D754EAA9}"/>
              </a:ext>
            </a:extLst>
          </p:cNvPr>
          <p:cNvSpPr/>
          <p:nvPr/>
        </p:nvSpPr>
        <p:spPr>
          <a:xfrm rot="10800000" flipH="1">
            <a:off x="10006914" y="6719147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02" name="AutoShape 36">
            <a:extLst>
              <a:ext uri="{FF2B5EF4-FFF2-40B4-BE49-F238E27FC236}">
                <a16:creationId xmlns:a16="http://schemas.microsoft.com/office/drawing/2014/main" id="{1178C367-4EB6-86D2-C55C-F3FBF2BF508A}"/>
              </a:ext>
            </a:extLst>
          </p:cNvPr>
          <p:cNvSpPr/>
          <p:nvPr/>
        </p:nvSpPr>
        <p:spPr>
          <a:xfrm rot="10800000">
            <a:off x="8342644" y="5497219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09" name="AutoShape 38">
            <a:extLst>
              <a:ext uri="{FF2B5EF4-FFF2-40B4-BE49-F238E27FC236}">
                <a16:creationId xmlns:a16="http://schemas.microsoft.com/office/drawing/2014/main" id="{C8D99C93-BDD8-A763-BDC8-B4F1509BCA24}"/>
              </a:ext>
            </a:extLst>
          </p:cNvPr>
          <p:cNvSpPr/>
          <p:nvPr/>
        </p:nvSpPr>
        <p:spPr>
          <a:xfrm rot="16200000">
            <a:off x="11119111" y="5506995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10" name="AutoShape 38">
            <a:extLst>
              <a:ext uri="{FF2B5EF4-FFF2-40B4-BE49-F238E27FC236}">
                <a16:creationId xmlns:a16="http://schemas.microsoft.com/office/drawing/2014/main" id="{FFB014F1-B30D-B36E-57A8-3FDF333D1C67}"/>
              </a:ext>
            </a:extLst>
          </p:cNvPr>
          <p:cNvSpPr/>
          <p:nvPr/>
        </p:nvSpPr>
        <p:spPr>
          <a:xfrm rot="10800000">
            <a:off x="10004267" y="5504903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74" name="AutoShape 36">
            <a:extLst>
              <a:ext uri="{FF2B5EF4-FFF2-40B4-BE49-F238E27FC236}">
                <a16:creationId xmlns:a16="http://schemas.microsoft.com/office/drawing/2014/main" id="{E85C2C43-D625-4F01-2CA3-54B4187786B7}"/>
              </a:ext>
            </a:extLst>
          </p:cNvPr>
          <p:cNvSpPr/>
          <p:nvPr/>
        </p:nvSpPr>
        <p:spPr>
          <a:xfrm flipH="1">
            <a:off x="13581196" y="4354976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81" name="AutoShape 38">
            <a:extLst>
              <a:ext uri="{FF2B5EF4-FFF2-40B4-BE49-F238E27FC236}">
                <a16:creationId xmlns:a16="http://schemas.microsoft.com/office/drawing/2014/main" id="{83B5AA67-D64D-22D3-B122-7348F7741075}"/>
              </a:ext>
            </a:extLst>
          </p:cNvPr>
          <p:cNvSpPr/>
          <p:nvPr/>
        </p:nvSpPr>
        <p:spPr>
          <a:xfrm rot="16200000" flipH="1">
            <a:off x="16352384" y="4361427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82" name="AutoShape 38">
            <a:extLst>
              <a:ext uri="{FF2B5EF4-FFF2-40B4-BE49-F238E27FC236}">
                <a16:creationId xmlns:a16="http://schemas.microsoft.com/office/drawing/2014/main" id="{694239F6-259E-3AF8-9E95-764137A852D0}"/>
              </a:ext>
            </a:extLst>
          </p:cNvPr>
          <p:cNvSpPr/>
          <p:nvPr/>
        </p:nvSpPr>
        <p:spPr>
          <a:xfrm flipH="1">
            <a:off x="15244877" y="4356078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86" name="AutoShape 34">
            <a:extLst>
              <a:ext uri="{FF2B5EF4-FFF2-40B4-BE49-F238E27FC236}">
                <a16:creationId xmlns:a16="http://schemas.microsoft.com/office/drawing/2014/main" id="{B775C235-101A-F852-BD99-46C15CBDA756}"/>
              </a:ext>
            </a:extLst>
          </p:cNvPr>
          <p:cNvSpPr/>
          <p:nvPr/>
        </p:nvSpPr>
        <p:spPr>
          <a:xfrm rot="10800000" flipH="1">
            <a:off x="14653038" y="8066121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87" name="AutoShape 36">
            <a:extLst>
              <a:ext uri="{FF2B5EF4-FFF2-40B4-BE49-F238E27FC236}">
                <a16:creationId xmlns:a16="http://schemas.microsoft.com/office/drawing/2014/main" id="{E69464C7-A2CB-5FD8-F191-6353C1DF3BAE}"/>
              </a:ext>
            </a:extLst>
          </p:cNvPr>
          <p:cNvSpPr/>
          <p:nvPr/>
        </p:nvSpPr>
        <p:spPr>
          <a:xfrm rot="10800000">
            <a:off x="13584338" y="6706271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88" name="AutoShape 37">
            <a:extLst>
              <a:ext uri="{FF2B5EF4-FFF2-40B4-BE49-F238E27FC236}">
                <a16:creationId xmlns:a16="http://schemas.microsoft.com/office/drawing/2014/main" id="{54CBDB0D-9EA3-BB92-D160-9FC04CD59B08}"/>
              </a:ext>
            </a:extLst>
          </p:cNvPr>
          <p:cNvSpPr/>
          <p:nvPr/>
        </p:nvSpPr>
        <p:spPr>
          <a:xfrm rot="10800000" flipH="1">
            <a:off x="15240188" y="6712539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92" name="AutoShape 36">
            <a:extLst>
              <a:ext uri="{FF2B5EF4-FFF2-40B4-BE49-F238E27FC236}">
                <a16:creationId xmlns:a16="http://schemas.microsoft.com/office/drawing/2014/main" id="{D95BDA4D-D96D-5A18-7E7E-C097D63B80BA}"/>
              </a:ext>
            </a:extLst>
          </p:cNvPr>
          <p:cNvSpPr/>
          <p:nvPr/>
        </p:nvSpPr>
        <p:spPr>
          <a:xfrm rot="10800000">
            <a:off x="13575918" y="5490612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93" name="AutoShape 38">
            <a:extLst>
              <a:ext uri="{FF2B5EF4-FFF2-40B4-BE49-F238E27FC236}">
                <a16:creationId xmlns:a16="http://schemas.microsoft.com/office/drawing/2014/main" id="{B3F2BBF1-F89D-E562-C497-C415DD05F4E8}"/>
              </a:ext>
            </a:extLst>
          </p:cNvPr>
          <p:cNvSpPr/>
          <p:nvPr/>
        </p:nvSpPr>
        <p:spPr>
          <a:xfrm rot="16200000">
            <a:off x="16352385" y="5500387"/>
            <a:ext cx="233104" cy="22892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294" name="AutoShape 38">
            <a:extLst>
              <a:ext uri="{FF2B5EF4-FFF2-40B4-BE49-F238E27FC236}">
                <a16:creationId xmlns:a16="http://schemas.microsoft.com/office/drawing/2014/main" id="{F1530E3E-F526-3F61-AD99-48BBC21BE7CB}"/>
              </a:ext>
            </a:extLst>
          </p:cNvPr>
          <p:cNvSpPr/>
          <p:nvPr/>
        </p:nvSpPr>
        <p:spPr>
          <a:xfrm rot="10800000">
            <a:off x="15237540" y="5498295"/>
            <a:ext cx="244966" cy="217834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341821" y="218529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7869053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20" name="CaixaDeTexto 319">
            <a:extLst>
              <a:ext uri="{FF2B5EF4-FFF2-40B4-BE49-F238E27FC236}">
                <a16:creationId xmlns:a16="http://schemas.microsoft.com/office/drawing/2014/main" id="{F6B446B5-C4FE-859A-E2FF-1181676DCF4F}"/>
              </a:ext>
            </a:extLst>
          </p:cNvPr>
          <p:cNvSpPr txBox="1"/>
          <p:nvPr/>
        </p:nvSpPr>
        <p:spPr>
          <a:xfrm>
            <a:off x="8116630" y="4570557"/>
            <a:ext cx="437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rPr>
              <a:t>6</a:t>
            </a:r>
            <a:endParaRPr lang="pt-BR" sz="3200">
              <a:solidFill>
                <a:srgbClr val="EFF0F2"/>
              </a:solidFill>
              <a:latin typeface="Sondos" panose="020B0604020202020204" charset="-78"/>
              <a:cs typeface="Sondos" panose="020B0604020202020204" charset="-78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012891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740DBD8-E8AC-5CE0-5AB3-1EB4170EEBF5}"/>
              </a:ext>
            </a:extLst>
          </p:cNvPr>
          <p:cNvGrpSpPr/>
          <p:nvPr/>
        </p:nvGrpSpPr>
        <p:grpSpPr>
          <a:xfrm>
            <a:off x="9647044" y="4602287"/>
            <a:ext cx="735154" cy="769441"/>
            <a:chOff x="9647044" y="4602287"/>
            <a:chExt cx="735154" cy="769441"/>
          </a:xfrm>
        </p:grpSpPr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888DACEE-5DFB-7F9F-5D65-9C01ECDA452D}"/>
                </a:ext>
              </a:extLst>
            </p:cNvPr>
            <p:cNvSpPr/>
            <p:nvPr/>
          </p:nvSpPr>
          <p:spPr>
            <a:xfrm>
              <a:off x="9647044" y="4745712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4" name="CaixaDeTexto 323">
              <a:extLst>
                <a:ext uri="{FF2B5EF4-FFF2-40B4-BE49-F238E27FC236}">
                  <a16:creationId xmlns:a16="http://schemas.microsoft.com/office/drawing/2014/main" id="{22B35E3B-F7F7-2F6C-CF90-633DF2127DEF}"/>
                </a:ext>
              </a:extLst>
            </p:cNvPr>
            <p:cNvSpPr txBox="1"/>
            <p:nvPr/>
          </p:nvSpPr>
          <p:spPr>
            <a:xfrm>
              <a:off x="9779047" y="460228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1081968-6916-AB77-92A3-F63F59479531}"/>
              </a:ext>
            </a:extLst>
          </p:cNvPr>
          <p:cNvGrpSpPr/>
          <p:nvPr/>
        </p:nvGrpSpPr>
        <p:grpSpPr>
          <a:xfrm>
            <a:off x="10937836" y="4589763"/>
            <a:ext cx="853419" cy="769441"/>
            <a:chOff x="10937836" y="4589763"/>
            <a:chExt cx="853419" cy="769441"/>
          </a:xfrm>
        </p:grpSpPr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C1628F6E-CAB7-AD83-0E03-B0C295F5B858}"/>
                </a:ext>
              </a:extLst>
            </p:cNvPr>
            <p:cNvSpPr/>
            <p:nvPr/>
          </p:nvSpPr>
          <p:spPr>
            <a:xfrm>
              <a:off x="10963790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CaixaDeTexto 324">
              <a:extLst>
                <a:ext uri="{FF2B5EF4-FFF2-40B4-BE49-F238E27FC236}">
                  <a16:creationId xmlns:a16="http://schemas.microsoft.com/office/drawing/2014/main" id="{F8E87F05-5119-9096-B0E8-2F8F6BAC9C2E}"/>
                </a:ext>
              </a:extLst>
            </p:cNvPr>
            <p:cNvSpPr txBox="1"/>
            <p:nvPr/>
          </p:nvSpPr>
          <p:spPr>
            <a:xfrm>
              <a:off x="10937836" y="458976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CD41EC3-7090-B65F-71C9-EC66BDC18EF0}"/>
              </a:ext>
            </a:extLst>
          </p:cNvPr>
          <p:cNvGrpSpPr/>
          <p:nvPr/>
        </p:nvGrpSpPr>
        <p:grpSpPr>
          <a:xfrm>
            <a:off x="7871700" y="5807890"/>
            <a:ext cx="932655" cy="782888"/>
            <a:chOff x="7871700" y="5807890"/>
            <a:chExt cx="932655" cy="782888"/>
          </a:xfrm>
        </p:grpSpPr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AD26E4FD-182E-72B0-681B-6589D5016CE4}"/>
                </a:ext>
              </a:extLst>
            </p:cNvPr>
            <p:cNvSpPr/>
            <p:nvPr/>
          </p:nvSpPr>
          <p:spPr>
            <a:xfrm rot="10800000" flipH="1">
              <a:off x="7871700" y="5927383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CaixaDeTexto 328">
              <a:extLst>
                <a:ext uri="{FF2B5EF4-FFF2-40B4-BE49-F238E27FC236}">
                  <a16:creationId xmlns:a16="http://schemas.microsoft.com/office/drawing/2014/main" id="{06D07B34-F9E0-5C2B-663D-D4BA11E9FE15}"/>
                </a:ext>
              </a:extLst>
            </p:cNvPr>
            <p:cNvSpPr txBox="1"/>
            <p:nvPr/>
          </p:nvSpPr>
          <p:spPr>
            <a:xfrm>
              <a:off x="8142749" y="58078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9BB4876-0D99-54CD-C1A0-E7E76A19017C}"/>
              </a:ext>
            </a:extLst>
          </p:cNvPr>
          <p:cNvGrpSpPr/>
          <p:nvPr/>
        </p:nvGrpSpPr>
        <p:grpSpPr>
          <a:xfrm>
            <a:off x="10015538" y="5819865"/>
            <a:ext cx="1410138" cy="770913"/>
            <a:chOff x="10015538" y="5819865"/>
            <a:chExt cx="1410138" cy="770913"/>
          </a:xfrm>
        </p:grpSpPr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F154C926-4B94-3AF4-BED7-24F6BEEF0346}"/>
                </a:ext>
              </a:extLst>
            </p:cNvPr>
            <p:cNvSpPr/>
            <p:nvPr/>
          </p:nvSpPr>
          <p:spPr>
            <a:xfrm rot="10800000" flipH="1">
              <a:off x="10015538" y="5927383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BAA0FC9E-3CA3-B349-AA3B-B4A90C44B7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664064" y="5927383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ixaDeTexto 329">
              <a:extLst>
                <a:ext uri="{FF2B5EF4-FFF2-40B4-BE49-F238E27FC236}">
                  <a16:creationId xmlns:a16="http://schemas.microsoft.com/office/drawing/2014/main" id="{343092E1-64FB-C66C-DC67-B8894C014021}"/>
                </a:ext>
              </a:extLst>
            </p:cNvPr>
            <p:cNvSpPr txBox="1"/>
            <p:nvPr/>
          </p:nvSpPr>
          <p:spPr>
            <a:xfrm>
              <a:off x="10086211" y="581986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1" name="CaixaDeTexto 330">
              <a:extLst>
                <a:ext uri="{FF2B5EF4-FFF2-40B4-BE49-F238E27FC236}">
                  <a16:creationId xmlns:a16="http://schemas.microsoft.com/office/drawing/2014/main" id="{46302D22-DF22-3EDC-3461-1D750FAEDF62}"/>
                </a:ext>
              </a:extLst>
            </p:cNvPr>
            <p:cNvSpPr txBox="1"/>
            <p:nvPr/>
          </p:nvSpPr>
          <p:spPr>
            <a:xfrm>
              <a:off x="10572257" y="5819865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3CA369B-B904-7270-567B-9C69F055FD74}"/>
              </a:ext>
            </a:extLst>
          </p:cNvPr>
          <p:cNvGrpSpPr/>
          <p:nvPr/>
        </p:nvGrpSpPr>
        <p:grpSpPr>
          <a:xfrm>
            <a:off x="8344468" y="7047050"/>
            <a:ext cx="2193364" cy="877654"/>
            <a:chOff x="8344468" y="7047050"/>
            <a:chExt cx="2193364" cy="877654"/>
          </a:xfrm>
        </p:grpSpPr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557B6D7F-BF14-4594-C6BD-B2858AFF1B56}"/>
                </a:ext>
              </a:extLst>
            </p:cNvPr>
            <p:cNvSpPr/>
            <p:nvPr/>
          </p:nvSpPr>
          <p:spPr>
            <a:xfrm rot="10800000" flipH="1">
              <a:off x="8344468" y="7070678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92" name="Conector reto 191">
              <a:extLst>
                <a:ext uri="{FF2B5EF4-FFF2-40B4-BE49-F238E27FC236}">
                  <a16:creationId xmlns:a16="http://schemas.microsoft.com/office/drawing/2014/main" id="{6C938E87-417B-02F8-EA49-F6B8CE18D62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71678" y="7047050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to 192">
              <a:extLst>
                <a:ext uri="{FF2B5EF4-FFF2-40B4-BE49-F238E27FC236}">
                  <a16:creationId xmlns:a16="http://schemas.microsoft.com/office/drawing/2014/main" id="{89BDDCB2-A9A0-14F9-DFDD-949ACD84B8B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55736" y="706100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CaixaDeTexto 331">
              <a:extLst>
                <a:ext uri="{FF2B5EF4-FFF2-40B4-BE49-F238E27FC236}">
                  <a16:creationId xmlns:a16="http://schemas.microsoft.com/office/drawing/2014/main" id="{048C7659-1BCC-9CC6-78C3-02E356C476B2}"/>
                </a:ext>
              </a:extLst>
            </p:cNvPr>
            <p:cNvSpPr txBox="1"/>
            <p:nvPr/>
          </p:nvSpPr>
          <p:spPr>
            <a:xfrm>
              <a:off x="8486676" y="704870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3" name="CaixaDeTexto 332">
              <a:extLst>
                <a:ext uri="{FF2B5EF4-FFF2-40B4-BE49-F238E27FC236}">
                  <a16:creationId xmlns:a16="http://schemas.microsoft.com/office/drawing/2014/main" id="{BFCD5953-A4E2-6118-81AB-DDF83E492D85}"/>
                </a:ext>
              </a:extLst>
            </p:cNvPr>
            <p:cNvSpPr txBox="1"/>
            <p:nvPr/>
          </p:nvSpPr>
          <p:spPr>
            <a:xfrm>
              <a:off x="9198367" y="705723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4" name="CaixaDeTexto 333">
              <a:extLst>
                <a:ext uri="{FF2B5EF4-FFF2-40B4-BE49-F238E27FC236}">
                  <a16:creationId xmlns:a16="http://schemas.microsoft.com/office/drawing/2014/main" id="{4C2FF570-A728-3D5D-254F-F17ABE05ECA4}"/>
                </a:ext>
              </a:extLst>
            </p:cNvPr>
            <p:cNvSpPr txBox="1"/>
            <p:nvPr/>
          </p:nvSpPr>
          <p:spPr>
            <a:xfrm>
              <a:off x="9684413" y="7057230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34C07CA-525E-32C5-7A61-17DE48512B1D}"/>
              </a:ext>
            </a:extLst>
          </p:cNvPr>
          <p:cNvGrpSpPr/>
          <p:nvPr/>
        </p:nvGrpSpPr>
        <p:grpSpPr>
          <a:xfrm>
            <a:off x="13557581" y="2184370"/>
            <a:ext cx="2188887" cy="887365"/>
            <a:chOff x="13557581" y="2184370"/>
            <a:chExt cx="2188887" cy="887365"/>
          </a:xfrm>
        </p:grpSpPr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23E2D105-C22E-000A-3EBD-8B1CFA4965EA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4645F779-9A37-D10B-C85E-1683EFEF271D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D6473FBC-8689-6011-A277-58132822649A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CaixaDeTexto 336">
              <a:extLst>
                <a:ext uri="{FF2B5EF4-FFF2-40B4-BE49-F238E27FC236}">
                  <a16:creationId xmlns:a16="http://schemas.microsoft.com/office/drawing/2014/main" id="{9FCD658F-CDAD-DFEC-5F2A-23A232EE7D67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8" name="CaixaDeTexto 337">
              <a:extLst>
                <a:ext uri="{FF2B5EF4-FFF2-40B4-BE49-F238E27FC236}">
                  <a16:creationId xmlns:a16="http://schemas.microsoft.com/office/drawing/2014/main" id="{A06CED19-6F45-AB4E-39DE-F63357110782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39" name="CaixaDeTexto 338">
              <a:extLst>
                <a:ext uri="{FF2B5EF4-FFF2-40B4-BE49-F238E27FC236}">
                  <a16:creationId xmlns:a16="http://schemas.microsoft.com/office/drawing/2014/main" id="{0876B005-EB44-4545-A867-03DFB883C4E4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0656F69-96B4-65D8-E050-CF7EB1D91338}"/>
              </a:ext>
            </a:extLst>
          </p:cNvPr>
          <p:cNvGrpSpPr/>
          <p:nvPr/>
        </p:nvGrpSpPr>
        <p:grpSpPr>
          <a:xfrm>
            <a:off x="13142738" y="3420618"/>
            <a:ext cx="932655" cy="769441"/>
            <a:chOff x="13142738" y="3420618"/>
            <a:chExt cx="932655" cy="769441"/>
          </a:xfrm>
        </p:grpSpPr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D62005A4-C0E8-8225-987B-2ACEC483A40F}"/>
                </a:ext>
              </a:extLst>
            </p:cNvPr>
            <p:cNvSpPr/>
            <p:nvPr/>
          </p:nvSpPr>
          <p:spPr>
            <a:xfrm>
              <a:off x="13142738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0" name="CaixaDeTexto 339">
              <a:extLst>
                <a:ext uri="{FF2B5EF4-FFF2-40B4-BE49-F238E27FC236}">
                  <a16:creationId xmlns:a16="http://schemas.microsoft.com/office/drawing/2014/main" id="{99649282-1F01-88BF-2DD5-9B9D1C5262CE}"/>
                </a:ext>
              </a:extLst>
            </p:cNvPr>
            <p:cNvSpPr txBox="1"/>
            <p:nvPr/>
          </p:nvSpPr>
          <p:spPr>
            <a:xfrm>
              <a:off x="13161059" y="34206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0038E42-6CB6-4421-F3E7-726BA5F8B8BC}"/>
              </a:ext>
            </a:extLst>
          </p:cNvPr>
          <p:cNvGrpSpPr/>
          <p:nvPr/>
        </p:nvGrpSpPr>
        <p:grpSpPr>
          <a:xfrm>
            <a:off x="13138529" y="4604540"/>
            <a:ext cx="853419" cy="769441"/>
            <a:chOff x="13138529" y="4604540"/>
            <a:chExt cx="853419" cy="769441"/>
          </a:xfrm>
        </p:grpSpPr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3A37F7C6-1903-8DB8-8258-2D7061368974}"/>
                </a:ext>
              </a:extLst>
            </p:cNvPr>
            <p:cNvSpPr/>
            <p:nvPr/>
          </p:nvSpPr>
          <p:spPr>
            <a:xfrm>
              <a:off x="13203055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1" name="CaixaDeTexto 340">
              <a:extLst>
                <a:ext uri="{FF2B5EF4-FFF2-40B4-BE49-F238E27FC236}">
                  <a16:creationId xmlns:a16="http://schemas.microsoft.com/office/drawing/2014/main" id="{4051E00A-8411-6108-E6EA-80E9048E4934}"/>
                </a:ext>
              </a:extLst>
            </p:cNvPr>
            <p:cNvSpPr txBox="1"/>
            <p:nvPr/>
          </p:nvSpPr>
          <p:spPr>
            <a:xfrm>
              <a:off x="13138529" y="4604540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856E4E-40A0-69CE-DCF6-8E2556937713}"/>
              </a:ext>
            </a:extLst>
          </p:cNvPr>
          <p:cNvGrpSpPr/>
          <p:nvPr/>
        </p:nvGrpSpPr>
        <p:grpSpPr>
          <a:xfrm>
            <a:off x="14878318" y="4597551"/>
            <a:ext cx="735154" cy="769441"/>
            <a:chOff x="14878318" y="4597551"/>
            <a:chExt cx="735154" cy="769441"/>
          </a:xfrm>
        </p:grpSpPr>
        <p:sp>
          <p:nvSpPr>
            <p:cNvPr id="276" name="Freeform 20">
              <a:extLst>
                <a:ext uri="{FF2B5EF4-FFF2-40B4-BE49-F238E27FC236}">
                  <a16:creationId xmlns:a16="http://schemas.microsoft.com/office/drawing/2014/main" id="{C5D6A34C-4C06-B52A-46B4-84CE33887B0A}"/>
                </a:ext>
              </a:extLst>
            </p:cNvPr>
            <p:cNvSpPr/>
            <p:nvPr/>
          </p:nvSpPr>
          <p:spPr>
            <a:xfrm>
              <a:off x="14878318" y="4740497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4" name="CaixaDeTexto 343">
              <a:extLst>
                <a:ext uri="{FF2B5EF4-FFF2-40B4-BE49-F238E27FC236}">
                  <a16:creationId xmlns:a16="http://schemas.microsoft.com/office/drawing/2014/main" id="{A8862903-A246-F98D-0B06-A62202B6CA74}"/>
                </a:ext>
              </a:extLst>
            </p:cNvPr>
            <p:cNvSpPr txBox="1"/>
            <p:nvPr/>
          </p:nvSpPr>
          <p:spPr>
            <a:xfrm>
              <a:off x="15044266" y="4597551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37562FF-1194-607C-CC89-EC149748D1AA}"/>
              </a:ext>
            </a:extLst>
          </p:cNvPr>
          <p:cNvGrpSpPr/>
          <p:nvPr/>
        </p:nvGrpSpPr>
        <p:grpSpPr>
          <a:xfrm>
            <a:off x="16197063" y="4580519"/>
            <a:ext cx="735154" cy="769441"/>
            <a:chOff x="16197063" y="4580519"/>
            <a:chExt cx="735154" cy="769441"/>
          </a:xfrm>
        </p:grpSpPr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87AA84A4-B6F7-CB6B-FC59-3D4ABA8EF8B7}"/>
                </a:ext>
              </a:extLst>
            </p:cNvPr>
            <p:cNvSpPr/>
            <p:nvPr/>
          </p:nvSpPr>
          <p:spPr>
            <a:xfrm>
              <a:off x="16197063" y="4735533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5" name="CaixaDeTexto 344">
              <a:extLst>
                <a:ext uri="{FF2B5EF4-FFF2-40B4-BE49-F238E27FC236}">
                  <a16:creationId xmlns:a16="http://schemas.microsoft.com/office/drawing/2014/main" id="{784498F3-CF42-DF60-E74D-B3D00C151021}"/>
                </a:ext>
              </a:extLst>
            </p:cNvPr>
            <p:cNvSpPr txBox="1"/>
            <p:nvPr/>
          </p:nvSpPr>
          <p:spPr>
            <a:xfrm>
              <a:off x="16354476" y="45805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E549525-9DD6-0D8A-1627-78F4031B831F}"/>
              </a:ext>
            </a:extLst>
          </p:cNvPr>
          <p:cNvGrpSpPr/>
          <p:nvPr/>
        </p:nvGrpSpPr>
        <p:grpSpPr>
          <a:xfrm>
            <a:off x="13104974" y="5844795"/>
            <a:ext cx="932655" cy="769441"/>
            <a:chOff x="13104974" y="5844795"/>
            <a:chExt cx="932655" cy="769441"/>
          </a:xfrm>
        </p:grpSpPr>
        <p:sp>
          <p:nvSpPr>
            <p:cNvPr id="284" name="Freeform 20">
              <a:extLst>
                <a:ext uri="{FF2B5EF4-FFF2-40B4-BE49-F238E27FC236}">
                  <a16:creationId xmlns:a16="http://schemas.microsoft.com/office/drawing/2014/main" id="{2015404E-7890-EB50-5725-8A9FBC8BA340}"/>
                </a:ext>
              </a:extLst>
            </p:cNvPr>
            <p:cNvSpPr/>
            <p:nvPr/>
          </p:nvSpPr>
          <p:spPr>
            <a:xfrm rot="10800000" flipH="1">
              <a:off x="13104974" y="5920775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9" name="CaixaDeTexto 348">
              <a:extLst>
                <a:ext uri="{FF2B5EF4-FFF2-40B4-BE49-F238E27FC236}">
                  <a16:creationId xmlns:a16="http://schemas.microsoft.com/office/drawing/2014/main" id="{3CC95EF4-8370-717A-B266-FA9DBDA94666}"/>
                </a:ext>
              </a:extLst>
            </p:cNvPr>
            <p:cNvSpPr txBox="1"/>
            <p:nvPr/>
          </p:nvSpPr>
          <p:spPr>
            <a:xfrm>
              <a:off x="13115347" y="5844795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BE97F5F-5BAF-4167-F12F-408F1185D2BB}"/>
              </a:ext>
            </a:extLst>
          </p:cNvPr>
          <p:cNvGrpSpPr/>
          <p:nvPr/>
        </p:nvGrpSpPr>
        <p:grpSpPr>
          <a:xfrm>
            <a:off x="15248812" y="5811309"/>
            <a:ext cx="1306929" cy="772861"/>
            <a:chOff x="15248812" y="5811309"/>
            <a:chExt cx="1306929" cy="772861"/>
          </a:xfrm>
        </p:grpSpPr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08346665-66AF-9E59-3C8B-55155042304B}"/>
                </a:ext>
              </a:extLst>
            </p:cNvPr>
            <p:cNvSpPr/>
            <p:nvPr/>
          </p:nvSpPr>
          <p:spPr>
            <a:xfrm rot="10800000" flipH="1">
              <a:off x="15248812" y="5920775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291" name="Conector reto 290">
              <a:extLst>
                <a:ext uri="{FF2B5EF4-FFF2-40B4-BE49-F238E27FC236}">
                  <a16:creationId xmlns:a16="http://schemas.microsoft.com/office/drawing/2014/main" id="{3DA2898B-4E68-46EF-EEE7-2C23D4ECB36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897338" y="5920775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CaixaDeTexto 349">
              <a:extLst>
                <a:ext uri="{FF2B5EF4-FFF2-40B4-BE49-F238E27FC236}">
                  <a16:creationId xmlns:a16="http://schemas.microsoft.com/office/drawing/2014/main" id="{FFBD7B03-20EF-73FB-3B6C-15DB5FF9F281}"/>
                </a:ext>
              </a:extLst>
            </p:cNvPr>
            <p:cNvSpPr txBox="1"/>
            <p:nvPr/>
          </p:nvSpPr>
          <p:spPr>
            <a:xfrm>
              <a:off x="15353887" y="581130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51" name="CaixaDeTexto 350">
              <a:extLst>
                <a:ext uri="{FF2B5EF4-FFF2-40B4-BE49-F238E27FC236}">
                  <a16:creationId xmlns:a16="http://schemas.microsoft.com/office/drawing/2014/main" id="{AC7CC6F1-340D-0008-83B6-782D249C06FB}"/>
                </a:ext>
              </a:extLst>
            </p:cNvPr>
            <p:cNvSpPr txBox="1"/>
            <p:nvPr/>
          </p:nvSpPr>
          <p:spPr>
            <a:xfrm>
              <a:off x="16002412" y="581409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998419E-A40A-CFC8-93D6-032071C821F5}"/>
              </a:ext>
            </a:extLst>
          </p:cNvPr>
          <p:cNvGrpSpPr/>
          <p:nvPr/>
        </p:nvGrpSpPr>
        <p:grpSpPr>
          <a:xfrm>
            <a:off x="13577742" y="7040443"/>
            <a:ext cx="2173149" cy="877654"/>
            <a:chOff x="13577742" y="7040443"/>
            <a:chExt cx="2173149" cy="877654"/>
          </a:xfrm>
        </p:grpSpPr>
        <p:sp>
          <p:nvSpPr>
            <p:cNvPr id="283" name="Freeform 17">
              <a:extLst>
                <a:ext uri="{FF2B5EF4-FFF2-40B4-BE49-F238E27FC236}">
                  <a16:creationId xmlns:a16="http://schemas.microsoft.com/office/drawing/2014/main" id="{ACEB3DF0-07CE-713E-E69F-CC6FB00E007A}"/>
                </a:ext>
              </a:extLst>
            </p:cNvPr>
            <p:cNvSpPr/>
            <p:nvPr/>
          </p:nvSpPr>
          <p:spPr>
            <a:xfrm rot="10800000" flipH="1">
              <a:off x="13577742" y="7064071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89" name="Conector reto 288">
              <a:extLst>
                <a:ext uri="{FF2B5EF4-FFF2-40B4-BE49-F238E27FC236}">
                  <a16:creationId xmlns:a16="http://schemas.microsoft.com/office/drawing/2014/main" id="{329343E3-6EA8-184E-3887-C1E9ECBF1EC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304952" y="704044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to 289">
              <a:extLst>
                <a:ext uri="{FF2B5EF4-FFF2-40B4-BE49-F238E27FC236}">
                  <a16:creationId xmlns:a16="http://schemas.microsoft.com/office/drawing/2014/main" id="{7496D452-137A-7DFA-EBEB-2CE557128D6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4989010" y="705439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CaixaDeTexto 357">
              <a:extLst>
                <a:ext uri="{FF2B5EF4-FFF2-40B4-BE49-F238E27FC236}">
                  <a16:creationId xmlns:a16="http://schemas.microsoft.com/office/drawing/2014/main" id="{F866BFF5-E530-E638-E76C-00F5F92DCAAF}"/>
                </a:ext>
              </a:extLst>
            </p:cNvPr>
            <p:cNvSpPr txBox="1"/>
            <p:nvPr/>
          </p:nvSpPr>
          <p:spPr>
            <a:xfrm>
              <a:off x="14897472" y="704696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59" name="CaixaDeTexto 358">
              <a:extLst>
                <a:ext uri="{FF2B5EF4-FFF2-40B4-BE49-F238E27FC236}">
                  <a16:creationId xmlns:a16="http://schemas.microsoft.com/office/drawing/2014/main" id="{F4C46413-AE68-39E5-548B-5D39EDBAE624}"/>
                </a:ext>
              </a:extLst>
            </p:cNvPr>
            <p:cNvSpPr txBox="1"/>
            <p:nvPr/>
          </p:nvSpPr>
          <p:spPr>
            <a:xfrm>
              <a:off x="13731919" y="70599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0" name="CaixaDeTexto 359">
              <a:extLst>
                <a:ext uri="{FF2B5EF4-FFF2-40B4-BE49-F238E27FC236}">
                  <a16:creationId xmlns:a16="http://schemas.microsoft.com/office/drawing/2014/main" id="{5D2CF4C3-DAF3-DD94-3A22-BB6FC6C774C1}"/>
                </a:ext>
              </a:extLst>
            </p:cNvPr>
            <p:cNvSpPr txBox="1"/>
            <p:nvPr/>
          </p:nvSpPr>
          <p:spPr>
            <a:xfrm>
              <a:off x="14437074" y="704696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ECED21-C7F6-1446-8AB3-E7408E9B571E}"/>
              </a:ext>
            </a:extLst>
          </p:cNvPr>
          <p:cNvGrpSpPr/>
          <p:nvPr/>
        </p:nvGrpSpPr>
        <p:grpSpPr>
          <a:xfrm>
            <a:off x="9847626" y="8377459"/>
            <a:ext cx="4959440" cy="1073410"/>
            <a:chOff x="9847626" y="8377459"/>
            <a:chExt cx="4959440" cy="1073410"/>
          </a:xfrm>
        </p:grpSpPr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01610E85-CEAE-B44C-06E5-B4AE14159FBD}"/>
                </a:ext>
              </a:extLst>
            </p:cNvPr>
            <p:cNvSpPr/>
            <p:nvPr/>
          </p:nvSpPr>
          <p:spPr>
            <a:xfrm rot="10800000" flipH="1">
              <a:off x="9847626" y="8394929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A6D5854B-7771-9D3D-A6B4-BBE8C25498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638412" y="8380975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220AB3D6-73CB-F89D-9151-20E9BEE6FFA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465881" y="8379217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to 188">
              <a:extLst>
                <a:ext uri="{FF2B5EF4-FFF2-40B4-BE49-F238E27FC236}">
                  <a16:creationId xmlns:a16="http://schemas.microsoft.com/office/drawing/2014/main" id="{B56AB81E-C7C8-B377-95CB-9EEB80AAB0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293351" y="8377459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0CB8F90A-2A93-46C7-4431-A9E23D65B2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114221" y="8377459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BFD10563-B7D8-039A-0129-2AF1214A96D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935090" y="8377459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CaixaDeTexto 360">
              <a:extLst>
                <a:ext uri="{FF2B5EF4-FFF2-40B4-BE49-F238E27FC236}">
                  <a16:creationId xmlns:a16="http://schemas.microsoft.com/office/drawing/2014/main" id="{EE287D45-2601-2C29-3E63-CFE41996044B}"/>
                </a:ext>
              </a:extLst>
            </p:cNvPr>
            <p:cNvSpPr txBox="1"/>
            <p:nvPr/>
          </p:nvSpPr>
          <p:spPr>
            <a:xfrm>
              <a:off x="9978202" y="852768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2" name="CaixaDeTexto 361">
              <a:extLst>
                <a:ext uri="{FF2B5EF4-FFF2-40B4-BE49-F238E27FC236}">
                  <a16:creationId xmlns:a16="http://schemas.microsoft.com/office/drawing/2014/main" id="{B15BDFD4-944C-A917-F398-E997E4F516F8}"/>
                </a:ext>
              </a:extLst>
            </p:cNvPr>
            <p:cNvSpPr txBox="1"/>
            <p:nvPr/>
          </p:nvSpPr>
          <p:spPr>
            <a:xfrm>
              <a:off x="10841785" y="850791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3" name="CaixaDeTexto 362">
              <a:extLst>
                <a:ext uri="{FF2B5EF4-FFF2-40B4-BE49-F238E27FC236}">
                  <a16:creationId xmlns:a16="http://schemas.microsoft.com/office/drawing/2014/main" id="{0BC46441-1652-AE81-8C53-50E9DC37B24E}"/>
                </a:ext>
              </a:extLst>
            </p:cNvPr>
            <p:cNvSpPr txBox="1"/>
            <p:nvPr/>
          </p:nvSpPr>
          <p:spPr>
            <a:xfrm>
              <a:off x="11669255" y="8536214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4" name="CaixaDeTexto 363">
              <a:extLst>
                <a:ext uri="{FF2B5EF4-FFF2-40B4-BE49-F238E27FC236}">
                  <a16:creationId xmlns:a16="http://schemas.microsoft.com/office/drawing/2014/main" id="{FB6F27CB-E476-42C5-51C1-AE88A06B555E}"/>
                </a:ext>
              </a:extLst>
            </p:cNvPr>
            <p:cNvSpPr txBox="1"/>
            <p:nvPr/>
          </p:nvSpPr>
          <p:spPr>
            <a:xfrm>
              <a:off x="12481735" y="8536214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5" name="CaixaDeTexto 364">
              <a:extLst>
                <a:ext uri="{FF2B5EF4-FFF2-40B4-BE49-F238E27FC236}">
                  <a16:creationId xmlns:a16="http://schemas.microsoft.com/office/drawing/2014/main" id="{EB05D907-ED68-E4A4-C9BA-444E879FD3D7}"/>
                </a:ext>
              </a:extLst>
            </p:cNvPr>
            <p:cNvSpPr txBox="1"/>
            <p:nvPr/>
          </p:nvSpPr>
          <p:spPr>
            <a:xfrm>
              <a:off x="13094870" y="8527685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66" name="CaixaDeTexto 365">
              <a:extLst>
                <a:ext uri="{FF2B5EF4-FFF2-40B4-BE49-F238E27FC236}">
                  <a16:creationId xmlns:a16="http://schemas.microsoft.com/office/drawing/2014/main" id="{9B206945-2F0C-392E-5324-0C820D083B19}"/>
                </a:ext>
              </a:extLst>
            </p:cNvPr>
            <p:cNvSpPr txBox="1"/>
            <p:nvPr/>
          </p:nvSpPr>
          <p:spPr>
            <a:xfrm>
              <a:off x="13953647" y="8527684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817FEC2-4A1A-23EC-7A44-3D708FE8EC17}"/>
              </a:ext>
            </a:extLst>
          </p:cNvPr>
          <p:cNvGrpSpPr/>
          <p:nvPr/>
        </p:nvGrpSpPr>
        <p:grpSpPr>
          <a:xfrm>
            <a:off x="15280139" y="3387132"/>
            <a:ext cx="1306929" cy="789214"/>
            <a:chOff x="15280139" y="3387132"/>
            <a:chExt cx="1306929" cy="789214"/>
          </a:xfrm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CA4729CB-6DEC-BC59-A706-06022F4FF663}"/>
                </a:ext>
              </a:extLst>
            </p:cNvPr>
            <p:cNvCxnSpPr>
              <a:cxnSpLocks/>
            </p:cNvCxnSpPr>
            <p:nvPr/>
          </p:nvCxnSpPr>
          <p:spPr>
            <a:xfrm>
              <a:off x="15928664" y="3512951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354C51C9-3989-47E8-9D51-09FE999B30BB}"/>
                </a:ext>
              </a:extLst>
            </p:cNvPr>
            <p:cNvSpPr/>
            <p:nvPr/>
          </p:nvSpPr>
          <p:spPr>
            <a:xfrm>
              <a:off x="15280139" y="3512951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2" name="CaixaDeTexto 341">
              <a:extLst>
                <a:ext uri="{FF2B5EF4-FFF2-40B4-BE49-F238E27FC236}">
                  <a16:creationId xmlns:a16="http://schemas.microsoft.com/office/drawing/2014/main" id="{0F6218E0-E3F4-F2F9-979B-3B036A455F53}"/>
                </a:ext>
              </a:extLst>
            </p:cNvPr>
            <p:cNvSpPr txBox="1"/>
            <p:nvPr/>
          </p:nvSpPr>
          <p:spPr>
            <a:xfrm>
              <a:off x="15399599" y="338713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43" name="CaixaDeTexto 342">
              <a:extLst>
                <a:ext uri="{FF2B5EF4-FFF2-40B4-BE49-F238E27FC236}">
                  <a16:creationId xmlns:a16="http://schemas.microsoft.com/office/drawing/2014/main" id="{E17DD74F-43C8-F396-A614-2B811B9CD1D5}"/>
                </a:ext>
              </a:extLst>
            </p:cNvPr>
            <p:cNvSpPr txBox="1"/>
            <p:nvPr/>
          </p:nvSpPr>
          <p:spPr>
            <a:xfrm>
              <a:off x="16048124" y="338992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196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5340" y="625109"/>
            <a:ext cx="15215860" cy="207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72"/>
              </a:lnSpc>
            </a:pPr>
            <a:r>
              <a:rPr lang="en-US" sz="5825" spc="174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ANÁLISE DE COMPLEXIDADE</a:t>
            </a:r>
          </a:p>
          <a:p>
            <a:pPr algn="ctr">
              <a:lnSpc>
                <a:spcPts val="9652"/>
              </a:lnSpc>
            </a:pPr>
            <a:endParaRPr lang="en-US" sz="5825" spc="174">
              <a:solidFill>
                <a:srgbClr val="3EDAD8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/>
              <p:cNvSpPr txBox="1"/>
              <p:nvPr/>
            </p:nvSpPr>
            <p:spPr>
              <a:xfrm>
                <a:off x="927491" y="4252651"/>
                <a:ext cx="7471792" cy="320536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690881" lvl="1" indent="-345440" algn="l">
                  <a:lnSpc>
                    <a:spcPts val="4160"/>
                  </a:lnSpc>
                  <a:buFont typeface="Arial"/>
                  <a:buChar char="•"/>
                </a:pP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O(n log n)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onde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n é o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número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total de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rial" panose="020B0604020202020204" pitchFamily="34" charset="0"/>
                    <a:sym typeface="Aileron"/>
                  </a:rPr>
                  <a:t>elementos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.</a:t>
                </a:r>
              </a:p>
              <a:p>
                <a:pPr marL="690881" lvl="1" indent="-345440" algn="l">
                  <a:lnSpc>
                    <a:spcPts val="4160"/>
                  </a:lnSpc>
                  <a:buFont typeface="Arial"/>
                  <a:buChar char="•"/>
                </a:pP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Usa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recursão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e a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técnica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de "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dividir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 e </a:t>
                </a:r>
                <a:r>
                  <a:rPr lang="en-US" sz="2000" spc="160" err="1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conquistar</a:t>
                </a:r>
                <a:r>
                  <a:rPr lang="en-US" sz="2000" spc="160">
                    <a:solidFill>
                      <a:srgbClr val="FFFFFF"/>
                    </a:solidFill>
                    <a:latin typeface="+mj-lt"/>
                    <a:ea typeface="Aileron"/>
                    <a:cs typeface="Aileron"/>
                    <a:sym typeface="Aileron"/>
                  </a:rPr>
                  <a:t>“</a:t>
                </a:r>
              </a:p>
              <a:p>
                <a:pPr marL="690881" lvl="1" indent="-345440">
                  <a:lnSpc>
                    <a:spcPts val="4160"/>
                  </a:lnSpc>
                  <a:buFont typeface="Arial"/>
                  <a:buChar char="•"/>
                </a:pPr>
                <a:r>
                  <a:rPr lang="pt-BR" sz="2000">
                    <a:solidFill>
                      <a:schemeClr val="bg1"/>
                    </a:solidFill>
                    <a:latin typeface="+mj-lt"/>
                  </a:rPr>
                  <a:t>A complexidade de tempo do Merge </a:t>
                </a:r>
                <a:r>
                  <a:rPr lang="pt-BR" sz="2000" err="1">
                    <a:solidFill>
                      <a:schemeClr val="bg1"/>
                    </a:solidFill>
                    <a:latin typeface="+mj-lt"/>
                  </a:rPr>
                  <a:t>Sort</a:t>
                </a:r>
                <a:r>
                  <a:rPr lang="pt-BR" sz="2000">
                    <a:solidFill>
                      <a:schemeClr val="bg1"/>
                    </a:solidFill>
                    <a:latin typeface="+mj-lt"/>
                  </a:rPr>
                  <a:t> é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  <m:r>
                      <a:rPr lang="pt-B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>
                  <a:solidFill>
                    <a:schemeClr val="bg1"/>
                  </a:solidFill>
                  <a:latin typeface="+mj-lt"/>
                </a:endParaRPr>
              </a:p>
              <a:p>
                <a:pPr marL="690881" lvl="1" indent="-345440">
                  <a:lnSpc>
                    <a:spcPts val="4160"/>
                  </a:lnSpc>
                  <a:buFont typeface="Arial"/>
                  <a:buChar char="•"/>
                </a:pPr>
                <a:r>
                  <a:rPr lang="pt-BR" sz="2000">
                    <a:solidFill>
                      <a:schemeClr val="bg1"/>
                    </a:solidFill>
                    <a:latin typeface="+mj-lt"/>
                  </a:rPr>
                  <a:t>Melhor, pior e médio caso</a:t>
                </a:r>
              </a:p>
              <a:p>
                <a:pPr marL="690881" lvl="1" indent="-345440" algn="l">
                  <a:lnSpc>
                    <a:spcPts val="4160"/>
                  </a:lnSpc>
                  <a:buFont typeface="Arial"/>
                  <a:buChar char="•"/>
                </a:pPr>
                <a:endParaRPr lang="en-US" sz="2000" spc="160">
                  <a:solidFill>
                    <a:srgbClr val="FFFFFF"/>
                  </a:solidFill>
                  <a:latin typeface="+mj-lt"/>
                  <a:ea typeface="Aileron"/>
                  <a:cs typeface="Aileron"/>
                  <a:sym typeface="Aileron"/>
                </a:endParaRPr>
              </a:p>
              <a:p>
                <a:pPr algn="l">
                  <a:lnSpc>
                    <a:spcPts val="4160"/>
                  </a:lnSpc>
                </a:pPr>
                <a:endParaRPr lang="en-US" sz="3200" spc="160">
                  <a:solidFill>
                    <a:srgbClr val="FFFFFF"/>
                  </a:solidFill>
                  <a:latin typeface="+mj-lt"/>
                  <a:ea typeface="Aileron"/>
                  <a:cs typeface="Aileron"/>
                  <a:sym typeface="Aileron"/>
                </a:endParaRPr>
              </a:p>
            </p:txBody>
          </p:sp>
        </mc:Choice>
        <mc:Fallback xmlns="">
          <p:sp>
            <p:nvSpPr>
              <p:cNvPr id="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1" y="4252651"/>
                <a:ext cx="7471792" cy="3205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/>
          <p:cNvSpPr txBox="1"/>
          <p:nvPr/>
        </p:nvSpPr>
        <p:spPr>
          <a:xfrm>
            <a:off x="703864" y="2955990"/>
            <a:ext cx="7627501" cy="852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FFFFFF"/>
                </a:solidFill>
                <a:latin typeface="DM Serif Display" panose="020B0604020202020204" charset="0"/>
                <a:ea typeface="Open Sans Bold"/>
                <a:cs typeface="Open Sans Bold"/>
                <a:sym typeface="Open Sans Bold"/>
              </a:rPr>
              <a:t>Complexidade de Tempo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4D9DE003-AE39-4B3D-8716-0B387E326927}"/>
              </a:ext>
            </a:extLst>
          </p:cNvPr>
          <p:cNvCxnSpPr/>
          <p:nvPr/>
        </p:nvCxnSpPr>
        <p:spPr>
          <a:xfrm>
            <a:off x="9258300" y="2876874"/>
            <a:ext cx="0" cy="656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">
            <a:extLst>
              <a:ext uri="{FF2B5EF4-FFF2-40B4-BE49-F238E27FC236}">
                <a16:creationId xmlns:a16="http://schemas.microsoft.com/office/drawing/2014/main" id="{464C79C5-9FBB-41CC-ABB6-A085C8C71F41}"/>
              </a:ext>
            </a:extLst>
          </p:cNvPr>
          <p:cNvSpPr txBox="1"/>
          <p:nvPr/>
        </p:nvSpPr>
        <p:spPr>
          <a:xfrm>
            <a:off x="9928252" y="2951945"/>
            <a:ext cx="7442338" cy="847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FFFFFF"/>
                </a:solidFill>
                <a:latin typeface="DM Serif Display" panose="020B0604020202020204" charset="0"/>
                <a:ea typeface="Open Sans Bold"/>
                <a:cs typeface="Open Sans Bold"/>
                <a:sym typeface="Open Sans Bold"/>
              </a:rPr>
              <a:t>Complexidade de Espaço</a:t>
            </a: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A90B6AF1-EF62-4634-AEED-BFC022990FBE}"/>
              </a:ext>
            </a:extLst>
          </p:cNvPr>
          <p:cNvSpPr txBox="1"/>
          <p:nvPr/>
        </p:nvSpPr>
        <p:spPr>
          <a:xfrm>
            <a:off x="9781074" y="4394663"/>
            <a:ext cx="6871127" cy="1850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00" spc="124" err="1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Espaço</a:t>
            </a:r>
            <a:r>
              <a:rPr lang="en-US" sz="2400" spc="124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 </a:t>
            </a:r>
            <a:r>
              <a:rPr lang="en-US" sz="2400" spc="124" err="1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Adicional</a:t>
            </a:r>
            <a:endParaRPr lang="en-US" sz="2400" spc="124">
              <a:solidFill>
                <a:srgbClr val="FFFFFF"/>
              </a:solidFill>
              <a:latin typeface="+mj-lt"/>
              <a:ea typeface="Aileron"/>
              <a:cs typeface="Aileron"/>
              <a:sym typeface="Aileron"/>
            </a:endParaRPr>
          </a:p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00" spc="124" err="1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Fase</a:t>
            </a:r>
            <a:r>
              <a:rPr lang="en-US" sz="2400" spc="124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 de </a:t>
            </a:r>
            <a:r>
              <a:rPr lang="en-US" sz="2400" spc="124" err="1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divisão</a:t>
            </a:r>
            <a:endParaRPr lang="en-US" sz="2400" spc="124">
              <a:solidFill>
                <a:srgbClr val="FFFFFF"/>
              </a:solidFill>
              <a:latin typeface="+mj-lt"/>
              <a:ea typeface="Aileron"/>
              <a:cs typeface="Aileron"/>
              <a:sym typeface="Aileron"/>
            </a:endParaRPr>
          </a:p>
          <a:p>
            <a:pPr marL="539748" lvl="1" indent="-269874">
              <a:lnSpc>
                <a:spcPts val="3749"/>
              </a:lnSpc>
              <a:buFont typeface="Arial"/>
              <a:buChar char="•"/>
            </a:pPr>
            <a:r>
              <a:rPr lang="en-US" sz="2400" spc="124">
                <a:solidFill>
                  <a:srgbClr val="FFFFFF"/>
                </a:solidFill>
                <a:latin typeface="+mj-lt"/>
                <a:ea typeface="Aileron"/>
                <a:cs typeface="Aileron"/>
                <a:sym typeface="Aileron"/>
              </a:rPr>
              <a:t>O(n)</a:t>
            </a:r>
          </a:p>
          <a:p>
            <a:pPr marL="269874" lvl="1" algn="ctr">
              <a:lnSpc>
                <a:spcPts val="3749"/>
              </a:lnSpc>
            </a:pPr>
            <a:endParaRPr lang="en-US" sz="2400" spc="124">
              <a:solidFill>
                <a:srgbClr val="FFFFFF"/>
              </a:solidFill>
              <a:latin typeface="+mj-lt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hlinkClick r:id="rId2"/>
          </p:cNvPr>
          <p:cNvSpPr txBox="1"/>
          <p:nvPr/>
        </p:nvSpPr>
        <p:spPr>
          <a:xfrm rot="5400000">
            <a:off x="11169107" y="5092336"/>
            <a:ext cx="13004971" cy="902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72"/>
              </a:lnSpc>
            </a:pPr>
            <a:r>
              <a:rPr lang="en-US" sz="4800" spc="174">
                <a:solidFill>
                  <a:srgbClr val="121212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ANÁLISE DE COMPLEXIDADE</a:t>
            </a:r>
            <a:endParaRPr lang="en-US" sz="4800" spc="174">
              <a:solidFill>
                <a:srgbClr val="12121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DEBEC-652F-AA96-33E9-753C2A1B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8"/>
          <a:stretch/>
        </p:blipFill>
        <p:spPr>
          <a:xfrm>
            <a:off x="908550" y="817387"/>
            <a:ext cx="14870837" cy="9020802"/>
          </a:xfrm>
          <a:prstGeom prst="rect">
            <a:avLst/>
          </a:prstGeom>
        </p:spPr>
      </p:pic>
      <p:sp>
        <p:nvSpPr>
          <p:cNvPr id="5" name="AutoShape 35">
            <a:extLst>
              <a:ext uri="{FF2B5EF4-FFF2-40B4-BE49-F238E27FC236}">
                <a16:creationId xmlns:a16="http://schemas.microsoft.com/office/drawing/2014/main" id="{EE49F100-C84B-409C-F3D3-1CEDCF6D23BE}"/>
              </a:ext>
            </a:extLst>
          </p:cNvPr>
          <p:cNvSpPr/>
          <p:nvPr/>
        </p:nvSpPr>
        <p:spPr>
          <a:xfrm rot="5400000">
            <a:off x="9046097" y="9277013"/>
            <a:ext cx="15860071" cy="45719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4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974131" y="1313317"/>
            <a:ext cx="6702111" cy="1924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72"/>
              </a:lnSpc>
            </a:pPr>
            <a:r>
              <a:rPr lang="en-US" sz="5825" spc="174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DADOS DE ENTRADA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F8437-F6D7-44AA-BDB3-7AEB2A8AC133}"/>
              </a:ext>
            </a:extLst>
          </p:cNvPr>
          <p:cNvSpPr txBox="1"/>
          <p:nvPr/>
        </p:nvSpPr>
        <p:spPr>
          <a:xfrm>
            <a:off x="10219872" y="3852203"/>
            <a:ext cx="62106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Aleatórios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737373"/>
                </a:solidFill>
                <a:latin typeface="DM Serif Display" panose="020B0604020202020204" charset="0"/>
              </a:rPr>
              <a:t> Random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DM Serif Display" panose="020B0604020202020204" charset="0"/>
              </a:rPr>
              <a:t> </a:t>
            </a:r>
            <a:r>
              <a:rPr kumimoji="0" lang="pt-BR" altLang="pt-BR" sz="2400" b="0" i="0" u="none" strike="noStrike" cap="none" normalizeH="0" baseline="0" err="1">
                <a:ln>
                  <a:noFill/>
                </a:ln>
                <a:solidFill>
                  <a:srgbClr val="737373"/>
                </a:solidFill>
                <a:effectLst/>
                <a:latin typeface="DM Serif Display" panose="020B0604020202020204" charset="0"/>
              </a:rPr>
              <a:t>Numpy</a:t>
            </a:r>
            <a:endParaRPr kumimoji="0" lang="pt-BR" altLang="pt-BR" sz="24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DM Serif Display" panose="020B060402020202020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pt-BR" altLang="pt-BR" sz="2400">
                <a:solidFill>
                  <a:srgbClr val="737373"/>
                </a:solidFill>
                <a:latin typeface="DM Serif Display" panose="020B0604020202020204" charset="0"/>
              </a:rPr>
              <a:t> Secrets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Crescentes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Decrescentes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Quase crescentes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Quase decrescentes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M Serif Display" panose="020B060402020202020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250AEBF-7269-448D-BAB6-C7DFB7FF4327}"/>
              </a:ext>
            </a:extLst>
          </p:cNvPr>
          <p:cNvSpPr txBox="1"/>
          <p:nvPr/>
        </p:nvSpPr>
        <p:spPr>
          <a:xfrm>
            <a:off x="1466523" y="1142159"/>
            <a:ext cx="5852484" cy="1924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72"/>
              </a:lnSpc>
            </a:pPr>
            <a:r>
              <a:rPr lang="en-US" sz="5825" spc="174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AMBIENTE DE EXECUÇÃO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488AB6E-038A-4D44-AAC0-7F9F9B12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90D2CD-2AFF-4391-AE9C-3D31792DE730}"/>
              </a:ext>
            </a:extLst>
          </p:cNvPr>
          <p:cNvSpPr txBox="1"/>
          <p:nvPr/>
        </p:nvSpPr>
        <p:spPr>
          <a:xfrm>
            <a:off x="1093508" y="3386792"/>
            <a:ext cx="70751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Processador: </a:t>
            </a:r>
            <a:r>
              <a:rPr lang="pt-BR" altLang="pt-BR" sz="2400">
                <a:solidFill>
                  <a:schemeClr val="bg1"/>
                </a:solidFill>
                <a:latin typeface="DM Serif Display" panose="020B0604020202020204" charset="0"/>
              </a:rPr>
              <a:t>Intel Core i7-1360P </a:t>
            </a:r>
            <a:r>
              <a:rPr lang="en-US" sz="2400">
                <a:solidFill>
                  <a:schemeClr val="bg1"/>
                </a:solidFill>
                <a:latin typeface="DM Serif Display" panose="020B0604020202020204" charset="0"/>
              </a:rPr>
              <a:t>(18MB Cache, up to 5.00 GHz</a:t>
            </a:r>
            <a:r>
              <a:rPr lang="en-US" sz="2400">
                <a:latin typeface="DM Serif Display" panose="020B060402020202020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Memória: </a:t>
            </a:r>
            <a:r>
              <a:rPr lang="en-US" sz="2400">
                <a:solidFill>
                  <a:schemeClr val="bg1"/>
                </a:solidFill>
                <a:latin typeface="DM Serif Display" panose="020B0604020202020204" charset="0"/>
              </a:rPr>
              <a:t>16GB 4800MHz LPDDR5 Memory Onboard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sz="2400">
              <a:solidFill>
                <a:schemeClr val="bg1"/>
              </a:solidFill>
              <a:latin typeface="DM Serif Display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M Serif Display" panose="020B0604020202020204" charset="0"/>
              </a:rPr>
              <a:t> Sistema Operacional: </a:t>
            </a:r>
            <a:r>
              <a:rPr lang="de-DE" sz="2400">
                <a:solidFill>
                  <a:schemeClr val="bg1"/>
                </a:solidFill>
                <a:latin typeface="DM Serif Display" panose="020B0604020202020204" charset="0"/>
              </a:rPr>
              <a:t>Ubuntu 24.04 LTS - 64 bits</a:t>
            </a:r>
            <a:endParaRPr lang="pt-BR" sz="2400">
              <a:solidFill>
                <a:schemeClr val="bg1"/>
              </a:solidFill>
              <a:latin typeface="DM Serif Display" panose="020B0604020202020204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09AF990-526A-4478-9E39-2AE02FF45FDB}"/>
              </a:ext>
            </a:extLst>
          </p:cNvPr>
          <p:cNvCxnSpPr/>
          <p:nvPr/>
        </p:nvCxnSpPr>
        <p:spPr>
          <a:xfrm>
            <a:off x="9144000" y="1934194"/>
            <a:ext cx="0" cy="656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1F3708-171E-9840-3B18-95235798F1B4}"/>
              </a:ext>
            </a:extLst>
          </p:cNvPr>
          <p:cNvSpPr txBox="1"/>
          <p:nvPr/>
        </p:nvSpPr>
        <p:spPr>
          <a:xfrm>
            <a:off x="3193657" y="9506359"/>
            <a:ext cx="11900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400">
                <a:solidFill>
                  <a:srgbClr val="737373"/>
                </a:solidFill>
                <a:latin typeface="DM Serif Display" panose="020B0604020202020204" charset="0"/>
              </a:rPr>
              <a:t>Todos os arquivos de entradas possuem 1.000.000, e números variando de 0 a 1.000.000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12245" y="671769"/>
            <a:ext cx="4153006" cy="1818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312"/>
              </a:lnSpc>
              <a:spcBef>
                <a:spcPct val="0"/>
              </a:spcBef>
            </a:pPr>
            <a:r>
              <a:rPr lang="en-US" sz="44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MODELOS DE  APLICAÇÃO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59303" y="4897516"/>
            <a:ext cx="3212470" cy="12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15"/>
              </a:lnSpc>
            </a:pPr>
            <a:r>
              <a:rPr lang="en-US" sz="3511" err="1">
                <a:solidFill>
                  <a:srgbClr val="FFFFFF"/>
                </a:solidFill>
                <a:latin typeface="DM Serif Display" panose="020B0604020202020204" charset="0"/>
                <a:ea typeface="Sondos Bold"/>
                <a:cs typeface="Sondos Bold"/>
                <a:sym typeface="Sondos Bold"/>
              </a:rPr>
              <a:t>Vantagens</a:t>
            </a:r>
            <a:r>
              <a:rPr lang="en-US" sz="3511">
                <a:solidFill>
                  <a:srgbClr val="FFFFFF"/>
                </a:solidFill>
                <a:latin typeface="DM Serif Display" panose="020B0604020202020204" charset="0"/>
                <a:ea typeface="Sondos Bold"/>
                <a:cs typeface="Sondos Bold"/>
                <a:sym typeface="Sondos Bold"/>
              </a:rPr>
              <a:t> do Merge Sort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8FBBFA-E530-48BC-84DA-641F3912FF57}"/>
              </a:ext>
            </a:extLst>
          </p:cNvPr>
          <p:cNvSpPr txBox="1"/>
          <p:nvPr/>
        </p:nvSpPr>
        <p:spPr>
          <a:xfrm>
            <a:off x="13190600" y="7964474"/>
            <a:ext cx="3107603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DM Serif Display"/>
              </a:rPr>
              <a:t>Facilidade de Implementação </a:t>
            </a:r>
            <a:endParaRPr lang="pt-BR" sz="2800">
              <a:solidFill>
                <a:schemeClr val="bg1"/>
              </a:solidFill>
              <a:latin typeface="DM Serif Display" panose="020B060402020202020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98DCB1F-3F49-4C46-87B4-1BA5049A2E8C}"/>
              </a:ext>
            </a:extLst>
          </p:cNvPr>
          <p:cNvSpPr/>
          <p:nvPr/>
        </p:nvSpPr>
        <p:spPr>
          <a:xfrm>
            <a:off x="2475240" y="7322955"/>
            <a:ext cx="4320208" cy="2107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F4D496E-40C3-4D48-A5DD-84918945308B}"/>
              </a:ext>
            </a:extLst>
          </p:cNvPr>
          <p:cNvSpPr/>
          <p:nvPr/>
        </p:nvSpPr>
        <p:spPr>
          <a:xfrm>
            <a:off x="12584298" y="7387727"/>
            <a:ext cx="4320208" cy="2107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3FB7505-47C5-40C0-82F0-D7A626684F20}"/>
              </a:ext>
            </a:extLst>
          </p:cNvPr>
          <p:cNvSpPr/>
          <p:nvPr/>
        </p:nvSpPr>
        <p:spPr>
          <a:xfrm>
            <a:off x="13532114" y="3728605"/>
            <a:ext cx="4320208" cy="2107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BCA918-8AF1-40E5-96CF-ED25D1000A2A}"/>
              </a:ext>
            </a:extLst>
          </p:cNvPr>
          <p:cNvSpPr/>
          <p:nvPr/>
        </p:nvSpPr>
        <p:spPr>
          <a:xfrm>
            <a:off x="1462642" y="3131195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55097B-8F54-413C-932E-C5C41A8DAC3A}"/>
              </a:ext>
            </a:extLst>
          </p:cNvPr>
          <p:cNvSpPr txBox="1"/>
          <p:nvPr/>
        </p:nvSpPr>
        <p:spPr>
          <a:xfrm>
            <a:off x="1805149" y="3828045"/>
            <a:ext cx="3635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Eficiência Assintôtica</a:t>
            </a:r>
          </a:p>
          <a:p>
            <a:endParaRPr lang="pt-BR" sz="2800">
              <a:solidFill>
                <a:schemeClr val="bg1"/>
              </a:solidFill>
              <a:latin typeface="DM Serif Display" panose="020B060402020202020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1D5635-3724-4C3C-972F-5578C068069D}"/>
              </a:ext>
            </a:extLst>
          </p:cNvPr>
          <p:cNvSpPr txBox="1"/>
          <p:nvPr/>
        </p:nvSpPr>
        <p:spPr>
          <a:xfrm>
            <a:off x="14744402" y="3990638"/>
            <a:ext cx="39305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800">
              <a:solidFill>
                <a:schemeClr val="bg1"/>
              </a:solidFill>
              <a:latin typeface="DM Serif Display" panose="020B0604020202020204" charset="0"/>
            </a:endParaRPr>
          </a:p>
          <a:p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Estabilidade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287BE3-6F91-47DF-AFEE-AD16D8B2B246}"/>
              </a:ext>
            </a:extLst>
          </p:cNvPr>
          <p:cNvSpPr txBox="1"/>
          <p:nvPr/>
        </p:nvSpPr>
        <p:spPr>
          <a:xfrm>
            <a:off x="3010858" y="7532788"/>
            <a:ext cx="32489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DM Serif Display" panose="020B0604020202020204" charset="0"/>
              </a:rPr>
              <a:t>Adaptação a Diferentes Estruturas de Dados</a:t>
            </a: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739BA9D-2D8C-4AD1-A9CA-FC5BFAE67C40}"/>
              </a:ext>
            </a:extLst>
          </p:cNvPr>
          <p:cNvCxnSpPr/>
          <p:nvPr/>
        </p:nvCxnSpPr>
        <p:spPr>
          <a:xfrm>
            <a:off x="6151037" y="4150827"/>
            <a:ext cx="1341120" cy="104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C77EB8D7-1ADC-4FD1-94E1-0B887C752A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756" y="7656461"/>
            <a:ext cx="1341118" cy="644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15C75DF-79D7-49A5-9E00-FE0A2D6F743E}"/>
              </a:ext>
            </a:extLst>
          </p:cNvPr>
          <p:cNvCxnSpPr/>
          <p:nvPr/>
        </p:nvCxnSpPr>
        <p:spPr>
          <a:xfrm flipH="1">
            <a:off x="7012729" y="8649242"/>
            <a:ext cx="594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D84D361-17C0-5A93-B734-F53759389140}"/>
              </a:ext>
            </a:extLst>
          </p:cNvPr>
          <p:cNvGrpSpPr/>
          <p:nvPr/>
        </p:nvGrpSpPr>
        <p:grpSpPr>
          <a:xfrm>
            <a:off x="11049549" y="7387183"/>
            <a:ext cx="1238809" cy="1341118"/>
            <a:chOff x="11049549" y="7387183"/>
            <a:chExt cx="1238809" cy="1341118"/>
          </a:xfrm>
        </p:grpSpPr>
        <p:cxnSp>
          <p:nvCxnSpPr>
            <p:cNvPr id="28" name="Conector: Angulado 27">
              <a:extLst>
                <a:ext uri="{FF2B5EF4-FFF2-40B4-BE49-F238E27FC236}">
                  <a16:creationId xmlns:a16="http://schemas.microsoft.com/office/drawing/2014/main" id="{00BED5DA-6B41-45DB-9E76-F1A09E3ABF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701213" y="7735519"/>
              <a:ext cx="1341118" cy="644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897E0D4-61BD-4F33-9446-7474CFF1EDE6}"/>
                </a:ext>
              </a:extLst>
            </p:cNvPr>
            <p:cNvCxnSpPr>
              <a:cxnSpLocks/>
            </p:cNvCxnSpPr>
            <p:nvPr/>
          </p:nvCxnSpPr>
          <p:spPr>
            <a:xfrm>
              <a:off x="11693995" y="8728301"/>
              <a:ext cx="5943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D3388D1-7A4A-4560-BD4A-83B6841B8E85}"/>
              </a:ext>
            </a:extLst>
          </p:cNvPr>
          <p:cNvCxnSpPr>
            <a:cxnSpLocks/>
          </p:cNvCxnSpPr>
          <p:nvPr/>
        </p:nvCxnSpPr>
        <p:spPr>
          <a:xfrm flipH="1">
            <a:off x="12038919" y="4467691"/>
            <a:ext cx="1341120" cy="104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165164" y="4801967"/>
            <a:ext cx="5957671" cy="603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15"/>
              </a:lnSpc>
            </a:pPr>
            <a:r>
              <a:rPr lang="en-US" sz="3511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Desvantagens do Merge Sort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A5276E5-8A28-4F99-BE55-074CFDCEAFA9}"/>
              </a:ext>
            </a:extLst>
          </p:cNvPr>
          <p:cNvSpPr txBox="1"/>
          <p:nvPr/>
        </p:nvSpPr>
        <p:spPr>
          <a:xfrm>
            <a:off x="321176" y="808247"/>
            <a:ext cx="4153006" cy="1818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312"/>
              </a:lnSpc>
              <a:spcBef>
                <a:spcPct val="0"/>
              </a:spcBef>
            </a:pPr>
            <a:r>
              <a:rPr lang="en-US" sz="48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MODELOS</a:t>
            </a:r>
            <a:r>
              <a:rPr lang="en-US" sz="44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 </a:t>
            </a:r>
            <a:r>
              <a:rPr lang="en-US" sz="48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DE</a:t>
            </a:r>
            <a:r>
              <a:rPr lang="en-US" sz="44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  </a:t>
            </a:r>
            <a:r>
              <a:rPr lang="en-US" sz="48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APLICAÇÃO</a:t>
            </a:r>
            <a:endParaRPr lang="en-US" sz="4400" spc="168">
              <a:solidFill>
                <a:srgbClr val="3EDAD8"/>
              </a:solidFill>
              <a:latin typeface="DM Serif Display" panose="020B0604020202020204" charset="0"/>
              <a:sym typeface="Open Sauce 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0465FEF-1C69-442E-B77A-87B14E477C72}"/>
              </a:ext>
            </a:extLst>
          </p:cNvPr>
          <p:cNvSpPr/>
          <p:nvPr/>
        </p:nvSpPr>
        <p:spPr>
          <a:xfrm>
            <a:off x="813819" y="4050072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641AEE-19DE-44D3-B6B2-BA47773E46F3}"/>
              </a:ext>
            </a:extLst>
          </p:cNvPr>
          <p:cNvSpPr/>
          <p:nvPr/>
        </p:nvSpPr>
        <p:spPr>
          <a:xfrm>
            <a:off x="13225909" y="3637175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EB961B-7D85-4DF2-8BE1-B1AD5F09A6A2}"/>
              </a:ext>
            </a:extLst>
          </p:cNvPr>
          <p:cNvSpPr txBox="1"/>
          <p:nvPr/>
        </p:nvSpPr>
        <p:spPr>
          <a:xfrm>
            <a:off x="1379442" y="4811231"/>
            <a:ext cx="3258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DM Serif Display" panose="020B0604020202020204" charset="0"/>
              </a:rPr>
              <a:t>Uso de Memória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7DEDE91-0321-46FB-B24B-ECDEE3782722}"/>
              </a:ext>
            </a:extLst>
          </p:cNvPr>
          <p:cNvSpPr txBox="1"/>
          <p:nvPr/>
        </p:nvSpPr>
        <p:spPr>
          <a:xfrm>
            <a:off x="13320479" y="4152113"/>
            <a:ext cx="3957851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  <a:latin typeface="DM Serif Display"/>
              </a:rPr>
              <a:t>Desempenho em certos casos</a:t>
            </a:r>
            <a:endParaRPr lang="pt-BR" sz="3200">
              <a:solidFill>
                <a:schemeClr val="bg1"/>
              </a:solidFill>
              <a:latin typeface="DM Serif Display" panose="020B0604020202020204" charset="0"/>
            </a:endParaRP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2AB4246A-754C-46A1-8A8C-7896841AE1B6}"/>
              </a:ext>
            </a:extLst>
          </p:cNvPr>
          <p:cNvCxnSpPr/>
          <p:nvPr/>
        </p:nvCxnSpPr>
        <p:spPr>
          <a:xfrm>
            <a:off x="5232627" y="4598403"/>
            <a:ext cx="762000" cy="622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0B9A9142-D1FF-46DB-A554-3318921C6B3F}"/>
              </a:ext>
            </a:extLst>
          </p:cNvPr>
          <p:cNvCxnSpPr>
            <a:cxnSpLocks/>
          </p:cNvCxnSpPr>
          <p:nvPr/>
        </p:nvCxnSpPr>
        <p:spPr>
          <a:xfrm flipH="1">
            <a:off x="12293372" y="4552386"/>
            <a:ext cx="762000" cy="622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781538" y="5963860"/>
            <a:ext cx="4376999" cy="12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15"/>
              </a:lnSpc>
            </a:pPr>
            <a:r>
              <a:rPr lang="en-US" sz="3511">
                <a:solidFill>
                  <a:srgbClr val="FFFFFF"/>
                </a:solidFill>
                <a:latin typeface="DM Serif Display" panose="020B0604020202020204" charset="0"/>
                <a:ea typeface="Sondos Bold"/>
                <a:cs typeface="Sondos Bold"/>
                <a:sym typeface="Sondos Bold"/>
              </a:rPr>
              <a:t>Modelos de aplicação do Merge Sort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2B7B0B-E6BD-481B-BA39-8920EF481E16}"/>
              </a:ext>
            </a:extLst>
          </p:cNvPr>
          <p:cNvSpPr txBox="1"/>
          <p:nvPr/>
        </p:nvSpPr>
        <p:spPr>
          <a:xfrm>
            <a:off x="13690990" y="6287316"/>
            <a:ext cx="3896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  <a:latin typeface="DM Serif Display" panose="020B0604020202020204" charset="0"/>
              </a:rPr>
              <a:t>Dados Distribuídos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97307A2-3738-47F3-AC63-901F735504FA}"/>
              </a:ext>
            </a:extLst>
          </p:cNvPr>
          <p:cNvSpPr/>
          <p:nvPr/>
        </p:nvSpPr>
        <p:spPr>
          <a:xfrm>
            <a:off x="13336756" y="5526157"/>
            <a:ext cx="4320208" cy="2107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B6BE439-0D3C-4C41-AC13-BED2EBD46BA9}"/>
              </a:ext>
            </a:extLst>
          </p:cNvPr>
          <p:cNvSpPr/>
          <p:nvPr/>
        </p:nvSpPr>
        <p:spPr>
          <a:xfrm>
            <a:off x="631036" y="4472608"/>
            <a:ext cx="4320208" cy="210709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5F2C36-6496-4521-92B7-BF2F740796B8}"/>
              </a:ext>
            </a:extLst>
          </p:cNvPr>
          <p:cNvSpPr txBox="1"/>
          <p:nvPr/>
        </p:nvSpPr>
        <p:spPr>
          <a:xfrm>
            <a:off x="981338" y="4741325"/>
            <a:ext cx="33726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>
                <a:solidFill>
                  <a:schemeClr val="bg1"/>
                </a:solidFill>
                <a:latin typeface="DM Serif Display" panose="020B0604020202020204" charset="0"/>
              </a:rPr>
              <a:t> </a:t>
            </a:r>
            <a:r>
              <a:rPr lang="pt-BR" sz="3200">
                <a:solidFill>
                  <a:schemeClr val="bg1"/>
                </a:solidFill>
                <a:latin typeface="DM Serif Display" panose="020B0604020202020204" charset="0"/>
              </a:rPr>
              <a:t>Grandes Volumes de Dados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F076C3D8-FBAB-43B4-A437-79D1AC8C4895}"/>
              </a:ext>
            </a:extLst>
          </p:cNvPr>
          <p:cNvSpPr txBox="1"/>
          <p:nvPr/>
        </p:nvSpPr>
        <p:spPr>
          <a:xfrm>
            <a:off x="444006" y="728383"/>
            <a:ext cx="4153006" cy="1818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312"/>
              </a:lnSpc>
              <a:spcBef>
                <a:spcPct val="0"/>
              </a:spcBef>
            </a:pPr>
            <a:r>
              <a:rPr lang="en-US" sz="4400" spc="168">
                <a:solidFill>
                  <a:srgbClr val="3EDAD8"/>
                </a:solidFill>
                <a:latin typeface="DM Serif Display" panose="020B0604020202020204" charset="0"/>
                <a:sym typeface="Open Sauce Bold"/>
              </a:rPr>
              <a:t>MODELOS DE  APLICAÇÃO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B74C5DF0-9702-4D4E-8332-5F306AFABF89}"/>
              </a:ext>
            </a:extLst>
          </p:cNvPr>
          <p:cNvCxnSpPr>
            <a:cxnSpLocks/>
          </p:cNvCxnSpPr>
          <p:nvPr/>
        </p:nvCxnSpPr>
        <p:spPr>
          <a:xfrm rot="10800000">
            <a:off x="11283031" y="6679717"/>
            <a:ext cx="1983891" cy="721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DBE6E14-2E74-458E-9710-6552E3520190}"/>
              </a:ext>
            </a:extLst>
          </p:cNvPr>
          <p:cNvCxnSpPr>
            <a:cxnSpLocks/>
          </p:cNvCxnSpPr>
          <p:nvPr/>
        </p:nvCxnSpPr>
        <p:spPr>
          <a:xfrm>
            <a:off x="5038719" y="5708274"/>
            <a:ext cx="1307419" cy="741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30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05178" y="3100710"/>
            <a:ext cx="3853785" cy="92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Ordenação de Grandes Arquivos de Dados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79385" y="7827628"/>
            <a:ext cx="3853785" cy="92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Aplicações em Bioinformática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5125" y="7409085"/>
            <a:ext cx="3993889" cy="472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6"/>
              </a:lnSpc>
              <a:spcBef>
                <a:spcPct val="0"/>
              </a:spcBef>
            </a:pPr>
            <a:r>
              <a:rPr lang="en-US" sz="2590" spc="129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Integração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16536" y="7307059"/>
            <a:ext cx="3853785" cy="44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Aplicações Web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49486" y="3353123"/>
            <a:ext cx="3853785" cy="924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124">
                <a:solidFill>
                  <a:srgbClr val="FFFFFF"/>
                </a:solidFill>
                <a:latin typeface="DM Serif Display" panose="020B0604020202020204" charset="0"/>
                <a:ea typeface="Sondos"/>
                <a:cs typeface="Sondos"/>
                <a:sym typeface="Sondos"/>
              </a:rPr>
              <a:t>Rede de Telecomunicações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33476" y="3458961"/>
            <a:ext cx="4945605" cy="1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12"/>
              </a:lnSpc>
              <a:spcBef>
                <a:spcPct val="0"/>
              </a:spcBef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EXEMPLOS PRÁTICOS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4BF1132E-DC39-489D-8619-783FF80ADEC9}"/>
              </a:ext>
            </a:extLst>
          </p:cNvPr>
          <p:cNvSpPr txBox="1"/>
          <p:nvPr/>
        </p:nvSpPr>
        <p:spPr>
          <a:xfrm>
            <a:off x="0" y="573339"/>
            <a:ext cx="4945605" cy="1849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312"/>
              </a:lnSpc>
              <a:spcBef>
                <a:spcPct val="0"/>
              </a:spcBef>
            </a:pPr>
            <a:r>
              <a:rPr lang="en-US" sz="4400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M</a:t>
            </a:r>
            <a:r>
              <a:rPr lang="en-US" sz="4400" u="none" strike="noStrike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ODELOS DE  APLICAÇÃO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354CC20-7507-4389-8F62-F82F92286F65}"/>
              </a:ext>
            </a:extLst>
          </p:cNvPr>
          <p:cNvSpPr/>
          <p:nvPr/>
        </p:nvSpPr>
        <p:spPr>
          <a:xfrm>
            <a:off x="1184729" y="2582499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2226958-298B-460C-8C9A-95847822B403}"/>
              </a:ext>
            </a:extLst>
          </p:cNvPr>
          <p:cNvSpPr/>
          <p:nvPr/>
        </p:nvSpPr>
        <p:spPr>
          <a:xfrm>
            <a:off x="1371966" y="6650953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A065103-0793-49AD-AD20-275852A84776}"/>
              </a:ext>
            </a:extLst>
          </p:cNvPr>
          <p:cNvSpPr/>
          <p:nvPr/>
        </p:nvSpPr>
        <p:spPr>
          <a:xfrm>
            <a:off x="12907620" y="2761721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E56D0DF-7F09-4E07-8428-6FCE053EAD47}"/>
              </a:ext>
            </a:extLst>
          </p:cNvPr>
          <p:cNvSpPr/>
          <p:nvPr/>
        </p:nvSpPr>
        <p:spPr>
          <a:xfrm>
            <a:off x="12983325" y="6478414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79D88C7-B70E-46A6-AEA2-317CAD738099}"/>
              </a:ext>
            </a:extLst>
          </p:cNvPr>
          <p:cNvSpPr/>
          <p:nvPr/>
        </p:nvSpPr>
        <p:spPr>
          <a:xfrm>
            <a:off x="7177645" y="7277098"/>
            <a:ext cx="4320208" cy="2107095"/>
          </a:xfrm>
          <a:prstGeom prst="roundRect">
            <a:avLst>
              <a:gd name="adj" fmla="val 12133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9A855629-6DC4-49F3-B187-80005D0B2C06}"/>
              </a:ext>
            </a:extLst>
          </p:cNvPr>
          <p:cNvCxnSpPr>
            <a:cxnSpLocks/>
          </p:cNvCxnSpPr>
          <p:nvPr/>
        </p:nvCxnSpPr>
        <p:spPr>
          <a:xfrm flipH="1">
            <a:off x="12145620" y="3966084"/>
            <a:ext cx="762000" cy="622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C6B236BB-AE30-4034-86A8-01F8B086B553}"/>
              </a:ext>
            </a:extLst>
          </p:cNvPr>
          <p:cNvCxnSpPr/>
          <p:nvPr/>
        </p:nvCxnSpPr>
        <p:spPr>
          <a:xfrm>
            <a:off x="5477831" y="3948575"/>
            <a:ext cx="762000" cy="622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6693E8BF-CCD9-46A8-BC92-4D2AD5014542}"/>
              </a:ext>
            </a:extLst>
          </p:cNvPr>
          <p:cNvCxnSpPr/>
          <p:nvPr/>
        </p:nvCxnSpPr>
        <p:spPr>
          <a:xfrm flipV="1">
            <a:off x="5357813" y="5723735"/>
            <a:ext cx="1375663" cy="93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E0D5D8BD-24E2-4222-A3A9-78DE156AB5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52356" y="6253821"/>
            <a:ext cx="1375663" cy="93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F5CE52B-A1C7-4237-848E-FE532D2277ED}"/>
              </a:ext>
            </a:extLst>
          </p:cNvPr>
          <p:cNvCxnSpPr/>
          <p:nvPr/>
        </p:nvCxnSpPr>
        <p:spPr>
          <a:xfrm flipV="1">
            <a:off x="9268554" y="6026670"/>
            <a:ext cx="0" cy="124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86607" y="6059805"/>
            <a:ext cx="56040" cy="4227195"/>
          </a:xfrm>
          <a:prstGeom prst="rect">
            <a:avLst/>
          </a:prstGeom>
          <a:solidFill>
            <a:srgbClr val="37C9EF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9664934" y="3972877"/>
            <a:ext cx="56040" cy="631412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2821588" y="3964305"/>
            <a:ext cx="56040" cy="631412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pt-BR"/>
          </a:p>
        </p:txBody>
      </p:sp>
      <p:sp>
        <p:nvSpPr>
          <p:cNvPr id="5" name="AutoShape 5"/>
          <p:cNvSpPr/>
          <p:nvPr/>
        </p:nvSpPr>
        <p:spPr>
          <a:xfrm>
            <a:off x="6243261" y="6059805"/>
            <a:ext cx="56040" cy="4227195"/>
          </a:xfrm>
          <a:prstGeom prst="rect">
            <a:avLst/>
          </a:prstGeom>
          <a:solidFill>
            <a:srgbClr val="37C9EF"/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2133328" y="3256597"/>
            <a:ext cx="1432560" cy="1432560"/>
          </a:xfrm>
          <a:custGeom>
            <a:avLst/>
            <a:gdLst/>
            <a:ahLst/>
            <a:cxnLst/>
            <a:rect l="l" t="t" r="r" b="b"/>
            <a:pathLst>
              <a:path w="1432560" h="1432560">
                <a:moveTo>
                  <a:pt x="0" y="0"/>
                </a:moveTo>
                <a:lnTo>
                  <a:pt x="1432560" y="0"/>
                </a:lnTo>
                <a:lnTo>
                  <a:pt x="1432560" y="1432560"/>
                </a:lnTo>
                <a:lnTo>
                  <a:pt x="0" y="143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5555001" y="5343525"/>
            <a:ext cx="1432560" cy="1432560"/>
          </a:xfrm>
          <a:custGeom>
            <a:avLst/>
            <a:gdLst/>
            <a:ahLst/>
            <a:cxnLst/>
            <a:rect l="l" t="t" r="r" b="b"/>
            <a:pathLst>
              <a:path w="1432560" h="1432560">
                <a:moveTo>
                  <a:pt x="0" y="0"/>
                </a:moveTo>
                <a:lnTo>
                  <a:pt x="1432560" y="0"/>
                </a:lnTo>
                <a:lnTo>
                  <a:pt x="1432560" y="1432560"/>
                </a:lnTo>
                <a:lnTo>
                  <a:pt x="0" y="1432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8976674" y="3256597"/>
            <a:ext cx="1432560" cy="1432560"/>
          </a:xfrm>
          <a:custGeom>
            <a:avLst/>
            <a:gdLst/>
            <a:ahLst/>
            <a:cxnLst/>
            <a:rect l="l" t="t" r="r" b="b"/>
            <a:pathLst>
              <a:path w="1432560" h="1432560">
                <a:moveTo>
                  <a:pt x="0" y="0"/>
                </a:moveTo>
                <a:lnTo>
                  <a:pt x="1432560" y="0"/>
                </a:lnTo>
                <a:lnTo>
                  <a:pt x="1432560" y="1432560"/>
                </a:lnTo>
                <a:lnTo>
                  <a:pt x="0" y="1432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2398346" y="5334952"/>
            <a:ext cx="1432560" cy="1432560"/>
          </a:xfrm>
          <a:custGeom>
            <a:avLst/>
            <a:gdLst/>
            <a:ahLst/>
            <a:cxnLst/>
            <a:rect l="l" t="t" r="r" b="b"/>
            <a:pathLst>
              <a:path w="1432560" h="1432560">
                <a:moveTo>
                  <a:pt x="0" y="0"/>
                </a:moveTo>
                <a:lnTo>
                  <a:pt x="1432560" y="0"/>
                </a:lnTo>
                <a:lnTo>
                  <a:pt x="1432560" y="1432560"/>
                </a:lnTo>
                <a:lnTo>
                  <a:pt x="0" y="1432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-3975742" y="655655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GENERALIZAÇÃO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156577" y="8661559"/>
            <a:ext cx="2676631" cy="1076387"/>
            <a:chOff x="0" y="-28575"/>
            <a:chExt cx="3568842" cy="143518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55345"/>
              <a:ext cx="3568842" cy="551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49"/>
                </a:lnSpc>
              </a:pPr>
              <a:r>
                <a:rPr lang="en-US" sz="2400" spc="114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Custom Sequence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568842" cy="696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90"/>
                </a:lnSpc>
              </a:pPr>
              <a:r>
                <a:rPr lang="en-US" sz="3300" spc="165">
                  <a:solidFill>
                    <a:srgbClr val="2C92D5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596463" y="8623776"/>
            <a:ext cx="2678438" cy="1121948"/>
            <a:chOff x="0" y="-47625"/>
            <a:chExt cx="3571251" cy="1495932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66352"/>
              <a:ext cx="3571251" cy="58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400" spc="119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Field Based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409" y="-47625"/>
              <a:ext cx="356884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9"/>
                </a:lnSpc>
              </a:pPr>
              <a:r>
                <a:rPr lang="en-US" sz="3399" spc="169">
                  <a:solidFill>
                    <a:srgbClr val="2C92D5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038155" y="8623776"/>
            <a:ext cx="2676631" cy="1561590"/>
            <a:chOff x="0" y="-47625"/>
            <a:chExt cx="3568842" cy="208212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96832"/>
              <a:ext cx="3568842" cy="1137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sz="2400" spc="112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K-Way Merge Sort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356884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9"/>
                </a:lnSpc>
              </a:pPr>
              <a:r>
                <a:rPr lang="en-US" sz="3399" spc="169">
                  <a:solidFill>
                    <a:srgbClr val="2C92D5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78041" y="8623776"/>
            <a:ext cx="3244889" cy="1121949"/>
            <a:chOff x="0" y="-47625"/>
            <a:chExt cx="4326518" cy="1495932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66352"/>
              <a:ext cx="4326518" cy="581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399" spc="119">
                  <a:solidFill>
                    <a:srgbClr val="FFFFFF"/>
                  </a:solidFill>
                  <a:latin typeface="DM Serif Display" panose="020B0604020202020204" charset="0"/>
                  <a:ea typeface="Aileron"/>
                  <a:cs typeface="Aileron"/>
                  <a:sym typeface="Aileron"/>
                </a:rPr>
                <a:t>Parallel Merge Sort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4326518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9"/>
                </a:lnSpc>
              </a:pPr>
              <a:r>
                <a:rPr lang="en-US" sz="3399" spc="169">
                  <a:solidFill>
                    <a:srgbClr val="2C92D5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786758" y="4371357"/>
            <a:ext cx="14091292" cy="1002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8000" spc="168">
                <a:solidFill>
                  <a:srgbClr val="FFFFFF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RESULTADOS E DISCUSSÕES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944DA7F1-EAE3-8D7C-8E5F-D84BFB4AAB42}"/>
              </a:ext>
            </a:extLst>
          </p:cNvPr>
          <p:cNvSpPr/>
          <p:nvPr/>
        </p:nvSpPr>
        <p:spPr>
          <a:xfrm>
            <a:off x="1179447" y="5562600"/>
            <a:ext cx="5638800" cy="0"/>
          </a:xfrm>
          <a:prstGeom prst="line">
            <a:avLst/>
          </a:prstGeom>
          <a:ln w="381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9B9B1B18-5941-589C-D8C4-610BC607A56B}"/>
              </a:ext>
            </a:extLst>
          </p:cNvPr>
          <p:cNvGrpSpPr/>
          <p:nvPr/>
        </p:nvGrpSpPr>
        <p:grpSpPr>
          <a:xfrm>
            <a:off x="786758" y="561646"/>
            <a:ext cx="1914809" cy="1277813"/>
            <a:chOff x="0" y="0"/>
            <a:chExt cx="2553078" cy="1703751"/>
          </a:xfrm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0F4D7F12-F0A1-2B96-8345-1A1A6351A4BD}"/>
                </a:ext>
              </a:extLst>
            </p:cNvPr>
            <p:cNvGrpSpPr/>
            <p:nvPr/>
          </p:nvGrpSpPr>
          <p:grpSpPr>
            <a:xfrm>
              <a:off x="523585" y="0"/>
              <a:ext cx="1505907" cy="510591"/>
              <a:chOff x="0" y="0"/>
              <a:chExt cx="504679" cy="171116"/>
            </a:xfrm>
          </p:grpSpPr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7D18EA1B-9287-1D4B-EA54-CB93F33D4429}"/>
                  </a:ext>
                </a:extLst>
              </p:cNvPr>
              <p:cNvSpPr/>
              <p:nvPr/>
            </p:nvSpPr>
            <p:spPr>
              <a:xfrm>
                <a:off x="0" y="0"/>
                <a:ext cx="504679" cy="171116"/>
              </a:xfrm>
              <a:custGeom>
                <a:avLst/>
                <a:gdLst/>
                <a:ahLst/>
                <a:cxnLst/>
                <a:rect l="l" t="t" r="r" b="b"/>
                <a:pathLst>
                  <a:path w="504679" h="171116">
                    <a:moveTo>
                      <a:pt x="0" y="0"/>
                    </a:moveTo>
                    <a:lnTo>
                      <a:pt x="504679" y="0"/>
                    </a:lnTo>
                    <a:lnTo>
                      <a:pt x="504679" y="171116"/>
                    </a:lnTo>
                    <a:lnTo>
                      <a:pt x="0" y="17111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8B6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TextBox 16">
                <a:extLst>
                  <a:ext uri="{FF2B5EF4-FFF2-40B4-BE49-F238E27FC236}">
                    <a16:creationId xmlns:a16="http://schemas.microsoft.com/office/drawing/2014/main" id="{A19E9BD3-25B7-68C3-4204-3C31C0BFF0EE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504679" cy="2473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6" name="Group 17">
              <a:extLst>
                <a:ext uri="{FF2B5EF4-FFF2-40B4-BE49-F238E27FC236}">
                  <a16:creationId xmlns:a16="http://schemas.microsoft.com/office/drawing/2014/main" id="{FB51B9EA-BC9D-1508-7F43-99EB861B7433}"/>
                </a:ext>
              </a:extLst>
            </p:cNvPr>
            <p:cNvGrpSpPr/>
            <p:nvPr/>
          </p:nvGrpSpPr>
          <p:grpSpPr>
            <a:xfrm>
              <a:off x="159061" y="744711"/>
              <a:ext cx="729050" cy="406210"/>
              <a:chOff x="0" y="0"/>
              <a:chExt cx="244328" cy="136134"/>
            </a:xfrm>
          </p:grpSpPr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285A76D8-A522-FA06-EC43-894868FC44A7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TextBox 19">
                <a:extLst>
                  <a:ext uri="{FF2B5EF4-FFF2-40B4-BE49-F238E27FC236}">
                    <a16:creationId xmlns:a16="http://schemas.microsoft.com/office/drawing/2014/main" id="{438AB43D-3658-FFD2-58C2-8B6D8E31CC4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1BF70A56-645B-E272-475A-9302A8320C18}"/>
                </a:ext>
              </a:extLst>
            </p:cNvPr>
            <p:cNvGrpSpPr/>
            <p:nvPr/>
          </p:nvGrpSpPr>
          <p:grpSpPr>
            <a:xfrm>
              <a:off x="0" y="1382973"/>
              <a:ext cx="318121" cy="320779"/>
              <a:chOff x="0" y="0"/>
              <a:chExt cx="106613" cy="107503"/>
            </a:xfrm>
          </p:grpSpPr>
          <p:sp>
            <p:nvSpPr>
              <p:cNvPr id="46" name="Freeform 21">
                <a:extLst>
                  <a:ext uri="{FF2B5EF4-FFF2-40B4-BE49-F238E27FC236}">
                    <a16:creationId xmlns:a16="http://schemas.microsoft.com/office/drawing/2014/main" id="{1DC0CE7F-87B1-330A-F3F5-54CA055CDAD5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TextBox 22">
                <a:extLst>
                  <a:ext uri="{FF2B5EF4-FFF2-40B4-BE49-F238E27FC236}">
                    <a16:creationId xmlns:a16="http://schemas.microsoft.com/office/drawing/2014/main" id="{34C947CF-C170-6D46-683F-72615373D3C5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DC9E0252-6BDC-7B2A-B13B-01C2B7B230C9}"/>
                </a:ext>
              </a:extLst>
            </p:cNvPr>
            <p:cNvGrpSpPr/>
            <p:nvPr/>
          </p:nvGrpSpPr>
          <p:grpSpPr>
            <a:xfrm>
              <a:off x="729050" y="1382973"/>
              <a:ext cx="318121" cy="320779"/>
              <a:chOff x="0" y="0"/>
              <a:chExt cx="106613" cy="107503"/>
            </a:xfrm>
          </p:grpSpPr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2D4FBF5-8F44-8BA8-8CCD-43F50504451F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TextBox 25">
                <a:extLst>
                  <a:ext uri="{FF2B5EF4-FFF2-40B4-BE49-F238E27FC236}">
                    <a16:creationId xmlns:a16="http://schemas.microsoft.com/office/drawing/2014/main" id="{B05CC58F-3E26-0F47-B06C-36B1203F3270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29" name="Group 26">
              <a:extLst>
                <a:ext uri="{FF2B5EF4-FFF2-40B4-BE49-F238E27FC236}">
                  <a16:creationId xmlns:a16="http://schemas.microsoft.com/office/drawing/2014/main" id="{1F7113A0-46BE-DF44-FA3F-7C0B63C8F6AB}"/>
                </a:ext>
              </a:extLst>
            </p:cNvPr>
            <p:cNvGrpSpPr/>
            <p:nvPr/>
          </p:nvGrpSpPr>
          <p:grpSpPr>
            <a:xfrm>
              <a:off x="1664968" y="744711"/>
              <a:ext cx="729050" cy="406210"/>
              <a:chOff x="0" y="0"/>
              <a:chExt cx="244328" cy="136134"/>
            </a:xfrm>
          </p:grpSpPr>
          <p:sp>
            <p:nvSpPr>
              <p:cNvPr id="42" name="Freeform 27">
                <a:extLst>
                  <a:ext uri="{FF2B5EF4-FFF2-40B4-BE49-F238E27FC236}">
                    <a16:creationId xmlns:a16="http://schemas.microsoft.com/office/drawing/2014/main" id="{CF79D290-0DF2-ACD0-A340-419E5116B66A}"/>
                  </a:ext>
                </a:extLst>
              </p:cNvPr>
              <p:cNvSpPr/>
              <p:nvPr/>
            </p:nvSpPr>
            <p:spPr>
              <a:xfrm>
                <a:off x="0" y="0"/>
                <a:ext cx="244328" cy="136134"/>
              </a:xfrm>
              <a:custGeom>
                <a:avLst/>
                <a:gdLst/>
                <a:ahLst/>
                <a:cxnLst/>
                <a:rect l="l" t="t" r="r" b="b"/>
                <a:pathLst>
                  <a:path w="244328" h="136134">
                    <a:moveTo>
                      <a:pt x="0" y="0"/>
                    </a:moveTo>
                    <a:lnTo>
                      <a:pt x="244328" y="0"/>
                    </a:lnTo>
                    <a:lnTo>
                      <a:pt x="244328" y="136134"/>
                    </a:lnTo>
                    <a:lnTo>
                      <a:pt x="0" y="13613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3EDAD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F2A76961-97AD-30BB-BA85-A59EA91A8F33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244328" cy="2123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71DD88-399D-29D1-701C-4510FABEBA7F}"/>
                </a:ext>
              </a:extLst>
            </p:cNvPr>
            <p:cNvGrpSpPr/>
            <p:nvPr/>
          </p:nvGrpSpPr>
          <p:grpSpPr>
            <a:xfrm>
              <a:off x="1505907" y="1382973"/>
              <a:ext cx="318121" cy="320779"/>
              <a:chOff x="0" y="0"/>
              <a:chExt cx="106613" cy="107503"/>
            </a:xfrm>
          </p:grpSpPr>
          <p:sp>
            <p:nvSpPr>
              <p:cNvPr id="40" name="Freeform 30">
                <a:extLst>
                  <a:ext uri="{FF2B5EF4-FFF2-40B4-BE49-F238E27FC236}">
                    <a16:creationId xmlns:a16="http://schemas.microsoft.com/office/drawing/2014/main" id="{E02BEF2F-8013-FA8B-C345-DC0AE1775995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D3F05A01-D36A-1C32-D06C-784C2A63515A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grpSp>
          <p:nvGrpSpPr>
            <p:cNvPr id="31" name="Group 32">
              <a:extLst>
                <a:ext uri="{FF2B5EF4-FFF2-40B4-BE49-F238E27FC236}">
                  <a16:creationId xmlns:a16="http://schemas.microsoft.com/office/drawing/2014/main" id="{2B1C617F-5E89-DC3C-1503-3027C213CFAA}"/>
                </a:ext>
              </a:extLst>
            </p:cNvPr>
            <p:cNvGrpSpPr/>
            <p:nvPr/>
          </p:nvGrpSpPr>
          <p:grpSpPr>
            <a:xfrm>
              <a:off x="2234957" y="1382973"/>
              <a:ext cx="318121" cy="320779"/>
              <a:chOff x="0" y="0"/>
              <a:chExt cx="106613" cy="107503"/>
            </a:xfrm>
          </p:grpSpPr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00C5FF12-CB07-9B0B-524A-1B63FF3A3752}"/>
                  </a:ext>
                </a:extLst>
              </p:cNvPr>
              <p:cNvSpPr/>
              <p:nvPr/>
            </p:nvSpPr>
            <p:spPr>
              <a:xfrm>
                <a:off x="0" y="0"/>
                <a:ext cx="106613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106613" h="107503">
                    <a:moveTo>
                      <a:pt x="0" y="0"/>
                    </a:moveTo>
                    <a:lnTo>
                      <a:pt x="106613" y="0"/>
                    </a:lnTo>
                    <a:lnTo>
                      <a:pt x="106613" y="107503"/>
                    </a:lnTo>
                    <a:lnTo>
                      <a:pt x="0" y="1075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EFF0F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TextBox 34">
                <a:extLst>
                  <a:ext uri="{FF2B5EF4-FFF2-40B4-BE49-F238E27FC236}">
                    <a16:creationId xmlns:a16="http://schemas.microsoft.com/office/drawing/2014/main" id="{9FE5029F-9BDF-5A71-CD90-61113E8AD87F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06613" cy="183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49"/>
                  </a:lnSpc>
                </a:pPr>
                <a:endParaRPr/>
              </a:p>
            </p:txBody>
          </p:sp>
        </p:grpSp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7ADCFFF9-D5B7-465F-755D-5976651361B3}"/>
                </a:ext>
              </a:extLst>
            </p:cNvPr>
            <p:cNvSpPr/>
            <p:nvPr/>
          </p:nvSpPr>
          <p:spPr>
            <a:xfrm flipH="1">
              <a:off x="525836" y="547824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7579E3F6-129E-77C0-7940-0108175F853C}"/>
                </a:ext>
              </a:extLst>
            </p:cNvPr>
            <p:cNvSpPr/>
            <p:nvPr/>
          </p:nvSpPr>
          <p:spPr>
            <a:xfrm>
              <a:off x="1867491" y="550856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82B950B2-8A77-56B6-7400-CC4335651C5C}"/>
                </a:ext>
              </a:extLst>
            </p:cNvPr>
            <p:cNvSpPr/>
            <p:nvPr/>
          </p:nvSpPr>
          <p:spPr>
            <a:xfrm flipH="1">
              <a:off x="161311" y="1205368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799FD0EE-8176-0537-5C22-968E977EFACE}"/>
                </a:ext>
              </a:extLst>
            </p:cNvPr>
            <p:cNvSpPr/>
            <p:nvPr/>
          </p:nvSpPr>
          <p:spPr>
            <a:xfrm>
              <a:off x="726108" y="1205214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AutoShape 39">
              <a:extLst>
                <a:ext uri="{FF2B5EF4-FFF2-40B4-BE49-F238E27FC236}">
                  <a16:creationId xmlns:a16="http://schemas.microsoft.com/office/drawing/2014/main" id="{F12B2A9D-E0D2-5ADC-A6AC-D8E4D342E068}"/>
                </a:ext>
              </a:extLst>
            </p:cNvPr>
            <p:cNvSpPr/>
            <p:nvPr/>
          </p:nvSpPr>
          <p:spPr>
            <a:xfrm flipH="1">
              <a:off x="1667219" y="1207763"/>
              <a:ext cx="157557" cy="118564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AutoShape 40">
              <a:extLst>
                <a:ext uri="{FF2B5EF4-FFF2-40B4-BE49-F238E27FC236}">
                  <a16:creationId xmlns:a16="http://schemas.microsoft.com/office/drawing/2014/main" id="{DF7D3062-B803-6F33-7E2C-AE88BF91CD91}"/>
                </a:ext>
              </a:extLst>
            </p:cNvPr>
            <p:cNvSpPr/>
            <p:nvPr/>
          </p:nvSpPr>
          <p:spPr>
            <a:xfrm>
              <a:off x="2232016" y="1207608"/>
              <a:ext cx="159807" cy="115687"/>
            </a:xfrm>
            <a:prstGeom prst="line">
              <a:avLst/>
            </a:prstGeom>
            <a:ln w="12700" cap="flat">
              <a:solidFill>
                <a:srgbClr val="737373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2" name="TextBox 44">
            <a:extLst>
              <a:ext uri="{FF2B5EF4-FFF2-40B4-BE49-F238E27FC236}">
                <a16:creationId xmlns:a16="http://schemas.microsoft.com/office/drawing/2014/main" id="{13568A9D-04F1-FFD6-5F95-1CBDE97B4585}"/>
              </a:ext>
            </a:extLst>
          </p:cNvPr>
          <p:cNvSpPr txBox="1"/>
          <p:nvPr/>
        </p:nvSpPr>
        <p:spPr>
          <a:xfrm>
            <a:off x="16586072" y="9200251"/>
            <a:ext cx="1701928" cy="1086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7573">
                <a:solidFill>
                  <a:srgbClr val="38B6FF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3EDAD8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  <a:r>
              <a:rPr lang="en-US" sz="7573">
                <a:solidFill>
                  <a:srgbClr val="EFF0F2"/>
                </a:solidFill>
                <a:latin typeface="Sondos Bold"/>
                <a:ea typeface="Sondos Bold"/>
                <a:cs typeface="Sondos Bold"/>
                <a:sym typeface="Sondos Bold"/>
              </a:rPr>
              <a:t>*</a:t>
            </a:r>
          </a:p>
        </p:txBody>
      </p:sp>
      <p:sp>
        <p:nvSpPr>
          <p:cNvPr id="53" name="TextBox 42">
            <a:extLst>
              <a:ext uri="{FF2B5EF4-FFF2-40B4-BE49-F238E27FC236}">
                <a16:creationId xmlns:a16="http://schemas.microsoft.com/office/drawing/2014/main" id="{D37E371F-DAE0-4FF4-FCB7-39434C3FAFD6}"/>
              </a:ext>
            </a:extLst>
          </p:cNvPr>
          <p:cNvSpPr txBox="1"/>
          <p:nvPr/>
        </p:nvSpPr>
        <p:spPr>
          <a:xfrm>
            <a:off x="1179447" y="5939564"/>
            <a:ext cx="10610850" cy="347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1"/>
              </a:lnSpc>
            </a:pPr>
            <a:r>
              <a:rPr lang="en-US" sz="4000" err="1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Diferenças</a:t>
            </a:r>
            <a:r>
              <a:rPr lang="en-US" sz="4000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 entre as </a:t>
            </a:r>
            <a:r>
              <a:rPr lang="en-US" sz="4000" err="1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linguagens</a:t>
            </a:r>
            <a:r>
              <a:rPr lang="en-US" sz="4000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 de </a:t>
            </a:r>
            <a:r>
              <a:rPr lang="en-US" sz="4000" err="1">
                <a:solidFill>
                  <a:srgbClr val="A6A6A6"/>
                </a:solidFill>
                <a:latin typeface="Sondos Light"/>
                <a:ea typeface="Sondos Light"/>
                <a:cs typeface="Sondos Light"/>
                <a:sym typeface="Sondos Light"/>
              </a:rPr>
              <a:t>programção</a:t>
            </a:r>
            <a:endParaRPr lang="en-US" sz="4000">
              <a:solidFill>
                <a:srgbClr val="A6A6A6"/>
              </a:solidFill>
              <a:latin typeface="Sondos Light"/>
              <a:ea typeface="Sondos Light"/>
              <a:cs typeface="Sondos Light"/>
              <a:sym typeface="Sondos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32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34">
            <a:extLst>
              <a:ext uri="{FF2B5EF4-FFF2-40B4-BE49-F238E27FC236}">
                <a16:creationId xmlns:a16="http://schemas.microsoft.com/office/drawing/2014/main" id="{88B14320-1DC9-CF45-A4FA-502EBAED7311}"/>
              </a:ext>
            </a:extLst>
          </p:cNvPr>
          <p:cNvSpPr/>
          <p:nvPr/>
        </p:nvSpPr>
        <p:spPr>
          <a:xfrm flipH="1">
            <a:off x="9898319" y="1794469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8" name="AutoShape 36">
            <a:extLst>
              <a:ext uri="{FF2B5EF4-FFF2-40B4-BE49-F238E27FC236}">
                <a16:creationId xmlns:a16="http://schemas.microsoft.com/office/drawing/2014/main" id="{15456B8C-046B-22C1-A2ED-EBFFE0A6B477}"/>
              </a:ext>
            </a:extLst>
          </p:cNvPr>
          <p:cNvSpPr/>
          <p:nvPr/>
        </p:nvSpPr>
        <p:spPr>
          <a:xfrm flipH="1">
            <a:off x="8829619" y="3154320"/>
            <a:ext cx="461920" cy="24519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79" name="AutoShape 37">
            <a:extLst>
              <a:ext uri="{FF2B5EF4-FFF2-40B4-BE49-F238E27FC236}">
                <a16:creationId xmlns:a16="http://schemas.microsoft.com/office/drawing/2014/main" id="{D02C58E6-EB24-1739-2497-39F610F7933F}"/>
              </a:ext>
            </a:extLst>
          </p:cNvPr>
          <p:cNvSpPr/>
          <p:nvPr/>
        </p:nvSpPr>
        <p:spPr>
          <a:xfrm>
            <a:off x="10485469" y="3154001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sp>
        <p:nvSpPr>
          <p:cNvPr id="146" name="AutoShape 36">
            <a:extLst>
              <a:ext uri="{FF2B5EF4-FFF2-40B4-BE49-F238E27FC236}">
                <a16:creationId xmlns:a16="http://schemas.microsoft.com/office/drawing/2014/main" id="{3FDF5BAE-4B11-9B84-0DFF-1B047FA6E1FC}"/>
              </a:ext>
            </a:extLst>
          </p:cNvPr>
          <p:cNvSpPr/>
          <p:nvPr/>
        </p:nvSpPr>
        <p:spPr>
          <a:xfrm flipH="1">
            <a:off x="8829124" y="4361583"/>
            <a:ext cx="495" cy="235610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3AAD0BF-43E7-D9AF-460C-E7A5CF447447}"/>
              </a:ext>
            </a:extLst>
          </p:cNvPr>
          <p:cNvGrpSpPr/>
          <p:nvPr/>
        </p:nvGrpSpPr>
        <p:grpSpPr>
          <a:xfrm>
            <a:off x="9844979" y="661528"/>
            <a:ext cx="4908333" cy="1073410"/>
            <a:chOff x="9844979" y="661528"/>
            <a:chExt cx="4908333" cy="1073410"/>
          </a:xfrm>
        </p:grpSpPr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EF563DA-DC41-AAA8-3EF8-279A56663098}"/>
                </a:ext>
              </a:extLst>
            </p:cNvPr>
            <p:cNvSpPr/>
            <p:nvPr/>
          </p:nvSpPr>
          <p:spPr>
            <a:xfrm>
              <a:off x="9844979" y="661528"/>
              <a:ext cx="4908333" cy="1055940"/>
            </a:xfrm>
            <a:custGeom>
              <a:avLst/>
              <a:gdLst/>
              <a:ahLst/>
              <a:cxnLst/>
              <a:rect l="l" t="t" r="r" b="b"/>
              <a:pathLst>
                <a:path w="504679" h="171116">
                  <a:moveTo>
                    <a:pt x="0" y="0"/>
                  </a:moveTo>
                  <a:lnTo>
                    <a:pt x="504679" y="0"/>
                  </a:lnTo>
                  <a:lnTo>
                    <a:pt x="504679" y="171116"/>
                  </a:lnTo>
                  <a:lnTo>
                    <a:pt x="0" y="171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3538A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13538A"/>
                </a:solidFill>
              </a:endParaRP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F9EEE187-6C86-3825-986F-247681059A31}"/>
                </a:ext>
              </a:extLst>
            </p:cNvPr>
            <p:cNvCxnSpPr/>
            <p:nvPr/>
          </p:nvCxnSpPr>
          <p:spPr>
            <a:xfrm flipH="1">
              <a:off x="10635764" y="661528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3BD118B2-582B-EE32-B6C1-C2A84750B1AA}"/>
                </a:ext>
              </a:extLst>
            </p:cNvPr>
            <p:cNvCxnSpPr/>
            <p:nvPr/>
          </p:nvCxnSpPr>
          <p:spPr>
            <a:xfrm flipH="1">
              <a:off x="11463234" y="663286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90DCD0A-CE60-3F19-ADF7-4928BA0E25B3}"/>
                </a:ext>
              </a:extLst>
            </p:cNvPr>
            <p:cNvCxnSpPr/>
            <p:nvPr/>
          </p:nvCxnSpPr>
          <p:spPr>
            <a:xfrm flipH="1">
              <a:off x="12290704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FCDC8065-1DBF-0CD7-98BD-56DEE46BA5AE}"/>
                </a:ext>
              </a:extLst>
            </p:cNvPr>
            <p:cNvCxnSpPr/>
            <p:nvPr/>
          </p:nvCxnSpPr>
          <p:spPr>
            <a:xfrm flipH="1">
              <a:off x="1311157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ECBC7A6-7E7F-09A1-3EE5-8E936C9741EB}"/>
                </a:ext>
              </a:extLst>
            </p:cNvPr>
            <p:cNvCxnSpPr/>
            <p:nvPr/>
          </p:nvCxnSpPr>
          <p:spPr>
            <a:xfrm flipH="1">
              <a:off x="13932443" y="665044"/>
              <a:ext cx="6600" cy="1069894"/>
            </a:xfrm>
            <a:prstGeom prst="line">
              <a:avLst/>
            </a:prstGeom>
            <a:ln w="28575">
              <a:solidFill>
                <a:srgbClr val="1353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CaixaDeTexto 297">
              <a:extLst>
                <a:ext uri="{FF2B5EF4-FFF2-40B4-BE49-F238E27FC236}">
                  <a16:creationId xmlns:a16="http://schemas.microsoft.com/office/drawing/2014/main" id="{871948F9-3BEA-CED5-C716-64919A7FFB89}"/>
                </a:ext>
              </a:extLst>
            </p:cNvPr>
            <p:cNvSpPr txBox="1"/>
            <p:nvPr/>
          </p:nvSpPr>
          <p:spPr>
            <a:xfrm>
              <a:off x="10021622" y="76554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299" name="CaixaDeTexto 298">
              <a:extLst>
                <a:ext uri="{FF2B5EF4-FFF2-40B4-BE49-F238E27FC236}">
                  <a16:creationId xmlns:a16="http://schemas.microsoft.com/office/drawing/2014/main" id="{3169206A-EAE5-1A3C-E208-34BB47306229}"/>
                </a:ext>
              </a:extLst>
            </p:cNvPr>
            <p:cNvSpPr txBox="1"/>
            <p:nvPr/>
          </p:nvSpPr>
          <p:spPr>
            <a:xfrm>
              <a:off x="10855466" y="76553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3" name="CaixaDeTexto 302">
              <a:extLst>
                <a:ext uri="{FF2B5EF4-FFF2-40B4-BE49-F238E27FC236}">
                  <a16:creationId xmlns:a16="http://schemas.microsoft.com/office/drawing/2014/main" id="{A53C1B94-781B-DAF4-E0C9-E80D57B0BA18}"/>
                </a:ext>
              </a:extLst>
            </p:cNvPr>
            <p:cNvSpPr txBox="1"/>
            <p:nvPr/>
          </p:nvSpPr>
          <p:spPr>
            <a:xfrm>
              <a:off x="11482538" y="76553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7" name="CaixaDeTexto 306">
              <a:extLst>
                <a:ext uri="{FF2B5EF4-FFF2-40B4-BE49-F238E27FC236}">
                  <a16:creationId xmlns:a16="http://schemas.microsoft.com/office/drawing/2014/main" id="{8F9B3869-3542-5773-8E25-B52B1AB88E41}"/>
                </a:ext>
              </a:extLst>
            </p:cNvPr>
            <p:cNvSpPr txBox="1"/>
            <p:nvPr/>
          </p:nvSpPr>
          <p:spPr>
            <a:xfrm>
              <a:off x="1330655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1" name="CaixaDeTexto 310">
              <a:extLst>
                <a:ext uri="{FF2B5EF4-FFF2-40B4-BE49-F238E27FC236}">
                  <a16:creationId xmlns:a16="http://schemas.microsoft.com/office/drawing/2014/main" id="{8A517823-3D58-6E03-5B32-2631CEE96939}"/>
                </a:ext>
              </a:extLst>
            </p:cNvPr>
            <p:cNvSpPr txBox="1"/>
            <p:nvPr/>
          </p:nvSpPr>
          <p:spPr>
            <a:xfrm>
              <a:off x="14127427" y="760362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2" name="CaixaDeTexto 311">
              <a:extLst>
                <a:ext uri="{FF2B5EF4-FFF2-40B4-BE49-F238E27FC236}">
                  <a16:creationId xmlns:a16="http://schemas.microsoft.com/office/drawing/2014/main" id="{AFB165FA-0527-C537-4719-66A52DA95A74}"/>
                </a:ext>
              </a:extLst>
            </p:cNvPr>
            <p:cNvSpPr txBox="1"/>
            <p:nvPr/>
          </p:nvSpPr>
          <p:spPr>
            <a:xfrm>
              <a:off x="12288286" y="768477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64C04E6-1BD5-7CDF-AB53-83CB4157EF21}"/>
              </a:ext>
            </a:extLst>
          </p:cNvPr>
          <p:cNvGrpSpPr/>
          <p:nvPr/>
        </p:nvGrpSpPr>
        <p:grpSpPr>
          <a:xfrm>
            <a:off x="8823023" y="2171700"/>
            <a:ext cx="2196011" cy="880057"/>
            <a:chOff x="8341821" y="2185290"/>
            <a:chExt cx="2196011" cy="880057"/>
          </a:xfrm>
        </p:grpSpPr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82026FC3-81AC-CF01-0028-953B9F68E429}"/>
                </a:ext>
              </a:extLst>
            </p:cNvPr>
            <p:cNvSpPr/>
            <p:nvPr/>
          </p:nvSpPr>
          <p:spPr>
            <a:xfrm>
              <a:off x="8341821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386B639-8794-51DF-C646-7D1820E23A2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1" y="2201646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8D40A203-7418-93BC-7073-24098FC839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89" y="2187693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CaixaDeTexto 315">
              <a:extLst>
                <a:ext uri="{FF2B5EF4-FFF2-40B4-BE49-F238E27FC236}">
                  <a16:creationId xmlns:a16="http://schemas.microsoft.com/office/drawing/2014/main" id="{1B39E29B-02D9-DB67-F62C-48A676C08EBC}"/>
                </a:ext>
              </a:extLst>
            </p:cNvPr>
            <p:cNvSpPr txBox="1"/>
            <p:nvPr/>
          </p:nvSpPr>
          <p:spPr>
            <a:xfrm>
              <a:off x="8486676" y="218529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7" name="CaixaDeTexto 316">
              <a:extLst>
                <a:ext uri="{FF2B5EF4-FFF2-40B4-BE49-F238E27FC236}">
                  <a16:creationId xmlns:a16="http://schemas.microsoft.com/office/drawing/2014/main" id="{4A2CF608-ED03-FFBF-9EFE-065DE7E94D80}"/>
                </a:ext>
              </a:extLst>
            </p:cNvPr>
            <p:cNvSpPr txBox="1"/>
            <p:nvPr/>
          </p:nvSpPr>
          <p:spPr>
            <a:xfrm>
              <a:off x="9198367" y="2193819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8" name="CaixaDeTexto 317">
              <a:extLst>
                <a:ext uri="{FF2B5EF4-FFF2-40B4-BE49-F238E27FC236}">
                  <a16:creationId xmlns:a16="http://schemas.microsoft.com/office/drawing/2014/main" id="{9B385FAA-6CB4-FA6A-980E-B1BB55A2F764}"/>
                </a:ext>
              </a:extLst>
            </p:cNvPr>
            <p:cNvSpPr txBox="1"/>
            <p:nvPr/>
          </p:nvSpPr>
          <p:spPr>
            <a:xfrm>
              <a:off x="9684413" y="2193819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C2D790-3361-FED8-52D4-FBB6B511A1B1}"/>
              </a:ext>
            </a:extLst>
          </p:cNvPr>
          <p:cNvGrpSpPr/>
          <p:nvPr/>
        </p:nvGrpSpPr>
        <p:grpSpPr>
          <a:xfrm>
            <a:off x="8350255" y="3420618"/>
            <a:ext cx="932655" cy="769441"/>
            <a:chOff x="7869053" y="3420618"/>
            <a:chExt cx="932655" cy="769441"/>
          </a:xfrm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B1F3D77D-D81A-FF7C-552E-848CBC4448A7}"/>
                </a:ext>
              </a:extLst>
            </p:cNvPr>
            <p:cNvSpPr/>
            <p:nvPr/>
          </p:nvSpPr>
          <p:spPr>
            <a:xfrm>
              <a:off x="7869053" y="3521620"/>
              <a:ext cx="932655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9" name="CaixaDeTexto 318">
              <a:extLst>
                <a:ext uri="{FF2B5EF4-FFF2-40B4-BE49-F238E27FC236}">
                  <a16:creationId xmlns:a16="http://schemas.microsoft.com/office/drawing/2014/main" id="{CFAF6B02-E7E9-F3EE-FDA7-F0FDFFB8EB10}"/>
                </a:ext>
              </a:extLst>
            </p:cNvPr>
            <p:cNvSpPr txBox="1"/>
            <p:nvPr/>
          </p:nvSpPr>
          <p:spPr>
            <a:xfrm>
              <a:off x="8123071" y="3420618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585B8BA-FA4D-876B-A91B-3037FECC551B}"/>
              </a:ext>
            </a:extLst>
          </p:cNvPr>
          <p:cNvGrpSpPr/>
          <p:nvPr/>
        </p:nvGrpSpPr>
        <p:grpSpPr>
          <a:xfrm>
            <a:off x="8450984" y="4570557"/>
            <a:ext cx="735154" cy="769441"/>
            <a:chOff x="7969782" y="4570557"/>
            <a:chExt cx="735154" cy="769441"/>
          </a:xfrm>
        </p:grpSpPr>
        <p:sp>
          <p:nvSpPr>
            <p:cNvPr id="135" name="Freeform 20">
              <a:extLst>
                <a:ext uri="{FF2B5EF4-FFF2-40B4-BE49-F238E27FC236}">
                  <a16:creationId xmlns:a16="http://schemas.microsoft.com/office/drawing/2014/main" id="{351E80E3-1287-742E-D6D7-D011BF6ECA3C}"/>
                </a:ext>
              </a:extLst>
            </p:cNvPr>
            <p:cNvSpPr/>
            <p:nvPr/>
          </p:nvSpPr>
          <p:spPr>
            <a:xfrm>
              <a:off x="7969782" y="4742141"/>
              <a:ext cx="735154" cy="595544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EFF0F2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0" name="CaixaDeTexto 319">
              <a:extLst>
                <a:ext uri="{FF2B5EF4-FFF2-40B4-BE49-F238E27FC236}">
                  <a16:creationId xmlns:a16="http://schemas.microsoft.com/office/drawing/2014/main" id="{F6B446B5-C4FE-859A-E2FF-1181676DCF4F}"/>
                </a:ext>
              </a:extLst>
            </p:cNvPr>
            <p:cNvSpPr txBox="1"/>
            <p:nvPr/>
          </p:nvSpPr>
          <p:spPr>
            <a:xfrm>
              <a:off x="8116630" y="4570557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chemeClr val="accent5"/>
                  </a:solidFill>
                  <a:latin typeface="Sondos" panose="020B0604020202020204" charset="-78"/>
                  <a:cs typeface="Sondos" panose="020B0604020202020204" charset="-78"/>
                </a:rPr>
                <a:t>6</a:t>
              </a:r>
              <a:endParaRPr lang="pt-BR" sz="3200">
                <a:solidFill>
                  <a:schemeClr val="accent5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957BF7-B6EA-C4A5-E36A-BD4D0453770D}"/>
              </a:ext>
            </a:extLst>
          </p:cNvPr>
          <p:cNvGrpSpPr/>
          <p:nvPr/>
        </p:nvGrpSpPr>
        <p:grpSpPr>
          <a:xfrm>
            <a:off x="10494093" y="3432593"/>
            <a:ext cx="1393107" cy="769441"/>
            <a:chOff x="10012891" y="3432593"/>
            <a:chExt cx="1393107" cy="769441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B86712A3-A037-4B68-95D7-3F4343D93C0C}"/>
                </a:ext>
              </a:extLst>
            </p:cNvPr>
            <p:cNvSpPr/>
            <p:nvPr/>
          </p:nvSpPr>
          <p:spPr>
            <a:xfrm>
              <a:off x="10012891" y="3521620"/>
              <a:ext cx="1306929" cy="663395"/>
            </a:xfrm>
            <a:custGeom>
              <a:avLst/>
              <a:gdLst/>
              <a:ahLst/>
              <a:cxnLst/>
              <a:rect l="l" t="t" r="r" b="b"/>
              <a:pathLst>
                <a:path w="106613" h="107503">
                  <a:moveTo>
                    <a:pt x="0" y="0"/>
                  </a:moveTo>
                  <a:lnTo>
                    <a:pt x="106613" y="0"/>
                  </a:lnTo>
                  <a:lnTo>
                    <a:pt x="106613" y="107503"/>
                  </a:lnTo>
                  <a:lnTo>
                    <a:pt x="0" y="107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EDAD8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99172BFD-FBEF-959C-6448-A39F32D065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417" y="3521620"/>
              <a:ext cx="0" cy="663395"/>
            </a:xfrm>
            <a:prstGeom prst="line">
              <a:avLst/>
            </a:prstGeom>
            <a:ln w="28575">
              <a:solidFill>
                <a:srgbClr val="3EDA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aixaDeTexto 321">
              <a:extLst>
                <a:ext uri="{FF2B5EF4-FFF2-40B4-BE49-F238E27FC236}">
                  <a16:creationId xmlns:a16="http://schemas.microsoft.com/office/drawing/2014/main" id="{0E444117-E5FE-B7AA-C1C6-DE7DD816FD89}"/>
                </a:ext>
              </a:extLst>
            </p:cNvPr>
            <p:cNvSpPr txBox="1"/>
            <p:nvPr/>
          </p:nvSpPr>
          <p:spPr>
            <a:xfrm>
              <a:off x="10066533" y="3432593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23" name="CaixaDeTexto 322">
              <a:extLst>
                <a:ext uri="{FF2B5EF4-FFF2-40B4-BE49-F238E27FC236}">
                  <a16:creationId xmlns:a16="http://schemas.microsoft.com/office/drawing/2014/main" id="{E243CB75-FC30-EAC6-5A7B-15629B602A09}"/>
                </a:ext>
              </a:extLst>
            </p:cNvPr>
            <p:cNvSpPr txBox="1"/>
            <p:nvPr/>
          </p:nvSpPr>
          <p:spPr>
            <a:xfrm>
              <a:off x="10552579" y="3432593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12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  <p:sp>
        <p:nvSpPr>
          <p:cNvPr id="367" name="TextBox 11">
            <a:extLst>
              <a:ext uri="{FF2B5EF4-FFF2-40B4-BE49-F238E27FC236}">
                <a16:creationId xmlns:a16="http://schemas.microsoft.com/office/drawing/2014/main" id="{C76898BF-8A21-0450-4CBC-00D5B7EA03B9}"/>
              </a:ext>
            </a:extLst>
          </p:cNvPr>
          <p:cNvSpPr txBox="1"/>
          <p:nvPr/>
        </p:nvSpPr>
        <p:spPr>
          <a:xfrm>
            <a:off x="1032869" y="2307143"/>
            <a:ext cx="4471199" cy="4943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52"/>
              </a:lnSpc>
            </a:pPr>
            <a:r>
              <a:rPr lang="en-US" sz="7425" spc="222">
                <a:solidFill>
                  <a:srgbClr val="EFF0F2"/>
                </a:solidFill>
                <a:latin typeface="DM Serif Display" pitchFamily="2" charset="0"/>
                <a:ea typeface="Open Sauce Heavy"/>
                <a:cs typeface="Open Sauce Heavy"/>
                <a:sym typeface="Open Sauce Heavy"/>
              </a:rPr>
              <a:t>FUNÇÃO MERGE() </a:t>
            </a: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  <a:p>
            <a:pPr algn="just">
              <a:lnSpc>
                <a:spcPts val="9652"/>
              </a:lnSpc>
            </a:pPr>
            <a:endParaRPr lang="en-US" sz="7425" spc="222">
              <a:solidFill>
                <a:srgbClr val="EFF0F2"/>
              </a:solidFill>
              <a:latin typeface="DM Serif Display" pitchFamily="2" charset="0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22" name="AutoShape 35">
            <a:extLst>
              <a:ext uri="{FF2B5EF4-FFF2-40B4-BE49-F238E27FC236}">
                <a16:creationId xmlns:a16="http://schemas.microsoft.com/office/drawing/2014/main" id="{4435F1AE-7A7D-F6D8-7B29-B34FD5F6AE0B}"/>
              </a:ext>
            </a:extLst>
          </p:cNvPr>
          <p:cNvSpPr/>
          <p:nvPr/>
        </p:nvSpPr>
        <p:spPr>
          <a:xfrm>
            <a:off x="14202816" y="1800740"/>
            <a:ext cx="468516" cy="239249"/>
          </a:xfrm>
          <a:prstGeom prst="line">
            <a:avLst/>
          </a:prstGeom>
          <a:ln w="12700" cap="flat">
            <a:solidFill>
              <a:srgbClr val="737373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A4B43E3-14C4-DE0F-0E49-593DAF205194}"/>
              </a:ext>
            </a:extLst>
          </p:cNvPr>
          <p:cNvGrpSpPr/>
          <p:nvPr/>
        </p:nvGrpSpPr>
        <p:grpSpPr>
          <a:xfrm>
            <a:off x="13557581" y="2170780"/>
            <a:ext cx="2188887" cy="887365"/>
            <a:chOff x="13557581" y="2184370"/>
            <a:chExt cx="2188887" cy="887365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0D70B34-B888-ED30-9DA4-14B8EB896B8D}"/>
                </a:ext>
              </a:extLst>
            </p:cNvPr>
            <p:cNvSpPr/>
            <p:nvPr/>
          </p:nvSpPr>
          <p:spPr>
            <a:xfrm>
              <a:off x="13609068" y="2201646"/>
              <a:ext cx="2137400" cy="840072"/>
            </a:xfrm>
            <a:custGeom>
              <a:avLst/>
              <a:gdLst/>
              <a:ahLst/>
              <a:cxnLst/>
              <a:rect l="l" t="t" r="r" b="b"/>
              <a:pathLst>
                <a:path w="244328" h="136134">
                  <a:moveTo>
                    <a:pt x="0" y="0"/>
                  </a:moveTo>
                  <a:lnTo>
                    <a:pt x="244328" y="0"/>
                  </a:lnTo>
                  <a:lnTo>
                    <a:pt x="244328" y="136134"/>
                  </a:lnTo>
                  <a:lnTo>
                    <a:pt x="0" y="136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2C92D5"/>
              </a:solidFill>
              <a:prstDash val="solid"/>
              <a:miter/>
            </a:ln>
          </p:spPr>
          <p:txBody>
            <a:bodyPr/>
            <a:lstStyle/>
            <a:p>
              <a:endParaRPr lang="pt-BR">
                <a:solidFill>
                  <a:srgbClr val="2C92D5"/>
                </a:solidFill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C882862-6111-68DE-1E69-A1C8D2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6278" y="2208034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A457891-1A44-5748-3E19-A629FB8DB886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336" y="2194081"/>
              <a:ext cx="0" cy="863701"/>
            </a:xfrm>
            <a:prstGeom prst="line">
              <a:avLst/>
            </a:prstGeom>
            <a:ln w="28575">
              <a:solidFill>
                <a:srgbClr val="2C92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8628CC1-D892-A4AE-4D69-7508EACF93B2}"/>
                </a:ext>
              </a:extLst>
            </p:cNvPr>
            <p:cNvSpPr txBox="1"/>
            <p:nvPr/>
          </p:nvSpPr>
          <p:spPr>
            <a:xfrm>
              <a:off x="14459018" y="2201645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9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3CE164D-CA58-D522-505E-799BECA202D7}"/>
                </a:ext>
              </a:extLst>
            </p:cNvPr>
            <p:cNvSpPr txBox="1"/>
            <p:nvPr/>
          </p:nvSpPr>
          <p:spPr>
            <a:xfrm>
              <a:off x="15177972" y="2184370"/>
              <a:ext cx="437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2FFD2E4-7C7F-512B-F669-5471C3458875}"/>
                </a:ext>
              </a:extLst>
            </p:cNvPr>
            <p:cNvSpPr txBox="1"/>
            <p:nvPr/>
          </p:nvSpPr>
          <p:spPr>
            <a:xfrm>
              <a:off x="13557581" y="2196218"/>
              <a:ext cx="85341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>
                  <a:solidFill>
                    <a:srgbClr val="EFF0F2"/>
                  </a:solidFill>
                  <a:latin typeface="Sondos" panose="020B0604020202020204" charset="-78"/>
                  <a:cs typeface="Sondos" panose="020B0604020202020204" charset="-78"/>
                </a:rPr>
                <a:t>15</a:t>
              </a:r>
              <a:endParaRPr lang="pt-BR" sz="3200">
                <a:solidFill>
                  <a:srgbClr val="EFF0F2"/>
                </a:solidFill>
                <a:latin typeface="Sondos" panose="020B0604020202020204" charset="-78"/>
                <a:cs typeface="Sondos" panose="020B060402020202020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1795" y="54530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pt-BR" sz="5625" spc="168">
                <a:solidFill>
                  <a:srgbClr val="3EDAD8"/>
                </a:solidFill>
                <a:latin typeface="DM Serif Display" panose="020B0604020202020204" charset="0"/>
              </a:rPr>
              <a:t>Linguagens Compiladas vs. Interpretadas</a:t>
            </a:r>
            <a:endParaRPr lang="en-US" sz="5625" spc="168">
              <a:solidFill>
                <a:srgbClr val="3EDAD8"/>
              </a:solidFill>
              <a:latin typeface="DM Serif Display" panose="020B0604020202020204" charset="0"/>
              <a:sym typeface="Open Sauce Bold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FB99AE-B9AA-4A5A-A1DA-A12BA87552F9}"/>
              </a:ext>
            </a:extLst>
          </p:cNvPr>
          <p:cNvSpPr txBox="1"/>
          <p:nvPr/>
        </p:nvSpPr>
        <p:spPr>
          <a:xfrm>
            <a:off x="241173" y="1944765"/>
            <a:ext cx="18116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spc="168">
                <a:solidFill>
                  <a:srgbClr val="FFFFFF"/>
                </a:solidFill>
                <a:latin typeface="DM Serif Display" panose="020B0604020202020204" charset="0"/>
              </a:rPr>
              <a:t>Linguagens Compiladas </a:t>
            </a:r>
            <a:endParaRPr lang="pt-BR" sz="3000">
              <a:solidFill>
                <a:srgbClr val="FFFFFF"/>
              </a:solidFill>
            </a:endParaRP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DB43B5F-7DA0-42A7-9476-EEEAD09DF646}"/>
              </a:ext>
            </a:extLst>
          </p:cNvPr>
          <p:cNvSpPr/>
          <p:nvPr/>
        </p:nvSpPr>
        <p:spPr>
          <a:xfrm>
            <a:off x="1485067" y="2993027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9353AD-DEF6-83E4-C8CB-35246F745FD9}"/>
              </a:ext>
            </a:extLst>
          </p:cNvPr>
          <p:cNvSpPr txBox="1"/>
          <p:nvPr/>
        </p:nvSpPr>
        <p:spPr>
          <a:xfrm>
            <a:off x="2593564" y="2972753"/>
            <a:ext cx="889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Simplicidade e eficiência - Gestão precisa da memória através de ponteiros</a:t>
            </a:r>
            <a:endParaRPr lang="pt-BR" sz="2000">
              <a:solidFill>
                <a:srgbClr val="FFFFFF"/>
              </a:solidFill>
              <a:latin typeface="Arial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9DED81-948D-EF15-31C7-332D7BB3D7C1}"/>
              </a:ext>
            </a:extLst>
          </p:cNvPr>
          <p:cNvSpPr txBox="1"/>
          <p:nvPr/>
        </p:nvSpPr>
        <p:spPr>
          <a:xfrm>
            <a:off x="2593564" y="4469018"/>
            <a:ext cx="149079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cs typeface="Calibri"/>
              </a:rPr>
              <a:t>Baixo nível, orientada objetos e recursos de alto nível - Como utilização do vector, em que o usuário não possui manipulação total</a:t>
            </a:r>
            <a:endParaRPr lang="pt-BR" sz="200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CA5896-A210-AAC4-51BD-1BDDE6280666}"/>
              </a:ext>
            </a:extLst>
          </p:cNvPr>
          <p:cNvSpPr txBox="1"/>
          <p:nvPr/>
        </p:nvSpPr>
        <p:spPr>
          <a:xfrm>
            <a:off x="2514488" y="6220587"/>
            <a:ext cx="14083392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Desenvolvida pela Microsoft, poderosa e com recursos de alto nível -  Pode perder desempenho rodando em outros S.O.</a:t>
            </a:r>
            <a:endParaRPr lang="pt-BR" sz="2000">
              <a:latin typeface="Arial"/>
            </a:endParaRPr>
          </a:p>
          <a:p>
            <a:pPr algn="l"/>
            <a:endParaRPr lang="pt-BR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193673-3E56-A673-D54C-E6F74A9D6DA3}"/>
              </a:ext>
            </a:extLst>
          </p:cNvPr>
          <p:cNvSpPr txBox="1"/>
          <p:nvPr/>
        </p:nvSpPr>
        <p:spPr>
          <a:xfrm>
            <a:off x="2913631" y="7818120"/>
            <a:ext cx="1513319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Baixo nível, permite manuseamento de memória (qntd. utilizada) - Busca trazer o melhor da linguagem interpretada e compilada. Levando performance e produtividade.</a:t>
            </a:r>
            <a:endParaRPr lang="pt-BR" sz="2000">
              <a:latin typeface="Arial"/>
            </a:endParaRPr>
          </a:p>
          <a:p>
            <a:pPr algn="l"/>
            <a:endParaRPr lang="pt-BR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F7DD801-C27F-4242-A52B-71DFC4E7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4" y="2586421"/>
            <a:ext cx="1071563" cy="1071563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FE5E654-D9EF-41C3-B53E-4777A46B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0" y="4158289"/>
            <a:ext cx="1071563" cy="1071563"/>
          </a:xfrm>
          <a:prstGeom prst="rect">
            <a:avLst/>
          </a:prstGeom>
        </p:spPr>
      </p:pic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870680C1-7E00-4638-96E0-0F13D4BC2019}"/>
              </a:ext>
            </a:extLst>
          </p:cNvPr>
          <p:cNvSpPr/>
          <p:nvPr/>
        </p:nvSpPr>
        <p:spPr>
          <a:xfrm>
            <a:off x="1515500" y="4400852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0441350-593B-49F9-8EFC-F5FD9E69A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" y="5774242"/>
            <a:ext cx="1071563" cy="1155900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DE9022C-EE0E-4DA9-BB20-AEA83E90C858}"/>
              </a:ext>
            </a:extLst>
          </p:cNvPr>
          <p:cNvSpPr/>
          <p:nvPr/>
        </p:nvSpPr>
        <p:spPr>
          <a:xfrm>
            <a:off x="1515500" y="6172410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551E1375-4209-4389-A204-804A3348B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8" y="7815635"/>
            <a:ext cx="1253633" cy="781314"/>
          </a:xfrm>
          <a:prstGeom prst="rect">
            <a:avLst/>
          </a:prstGeom>
        </p:spPr>
      </p:pic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F25F51C7-3C22-4F2C-BD94-C029AAC06B7B}"/>
              </a:ext>
            </a:extLst>
          </p:cNvPr>
          <p:cNvSpPr/>
          <p:nvPr/>
        </p:nvSpPr>
        <p:spPr>
          <a:xfrm>
            <a:off x="1823111" y="8028995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1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1795" y="54530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pt-BR" sz="5625" spc="168">
                <a:solidFill>
                  <a:srgbClr val="3EDAD8"/>
                </a:solidFill>
                <a:latin typeface="DM Serif Display" panose="020B0604020202020204" charset="0"/>
              </a:rPr>
              <a:t>Linguagens Compiladas vs. Interpretadas</a:t>
            </a:r>
            <a:endParaRPr lang="en-US" sz="5625" spc="168">
              <a:solidFill>
                <a:srgbClr val="3EDAD8"/>
              </a:solidFill>
              <a:latin typeface="DM Serif Display" panose="020B0604020202020204" charset="0"/>
              <a:sym typeface="Open Sauce Bold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E765AA-75C3-4FC6-B772-7DDA62F89957}"/>
              </a:ext>
            </a:extLst>
          </p:cNvPr>
          <p:cNvSpPr txBox="1"/>
          <p:nvPr/>
        </p:nvSpPr>
        <p:spPr>
          <a:xfrm>
            <a:off x="-238430" y="1920866"/>
            <a:ext cx="18116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spc="168">
                <a:solidFill>
                  <a:srgbClr val="FFFFFF"/>
                </a:solidFill>
                <a:latin typeface="DM Serif Display" panose="020B0604020202020204" charset="0"/>
              </a:rPr>
              <a:t>Linguagens Interpretadas </a:t>
            </a:r>
            <a:endParaRPr lang="pt-BR" sz="2800">
              <a:solidFill>
                <a:srgbClr val="FFFF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5E1BEB-CAB8-4810-BF1E-A17266F8C9C0}"/>
              </a:ext>
            </a:extLst>
          </p:cNvPr>
          <p:cNvSpPr txBox="1"/>
          <p:nvPr/>
        </p:nvSpPr>
        <p:spPr>
          <a:xfrm>
            <a:off x="2828547" y="2795962"/>
            <a:ext cx="12904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cs typeface="Calibri"/>
              </a:rPr>
              <a:t>Alto nível, JVM que converte os bytecodes em tempo de execução. Acesso a memória restrito pelo usuário.</a:t>
            </a:r>
            <a:endParaRPr lang="pt-BR" sz="2000">
              <a:latin typeface="Arial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022476-300B-4A5A-0B04-C0B4F35E23ED}"/>
              </a:ext>
            </a:extLst>
          </p:cNvPr>
          <p:cNvSpPr txBox="1"/>
          <p:nvPr/>
        </p:nvSpPr>
        <p:spPr>
          <a:xfrm>
            <a:off x="2726812" y="4448228"/>
            <a:ext cx="1556118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Roda em qualquer navegador, alta taxa de leitura de dados com a tecnologia assíncrona do Node.js - Utilizando uma thread somente para o processamento de dados da execução, enquanto outras realizam a execução de outras tarefas -  Alta complexidade.</a:t>
            </a:r>
            <a:endParaRPr lang="pt-BR" sz="2000">
              <a:latin typeface="Arial"/>
            </a:endParaRPr>
          </a:p>
          <a:p>
            <a:pPr algn="l"/>
            <a:endParaRPr lang="pt-BR">
              <a:solidFill>
                <a:srgbClr val="FFFFFF"/>
              </a:solidFill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A0F70A0-A074-9DB3-998E-660F48B4ED64}"/>
              </a:ext>
            </a:extLst>
          </p:cNvPr>
          <p:cNvSpPr txBox="1"/>
          <p:nvPr/>
        </p:nvSpPr>
        <p:spPr>
          <a:xfrm>
            <a:off x="2995023" y="6557668"/>
            <a:ext cx="80962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cs typeface="Calibri"/>
              </a:rPr>
              <a:t>Alto nível. Interpretado em just-in-time(JIT).</a:t>
            </a:r>
            <a:r>
              <a:rPr lang="pt-BR" sz="1100">
                <a:solidFill>
                  <a:srgbClr val="FFFFFF"/>
                </a:solidFill>
                <a:cs typeface="Calibri"/>
              </a:rPr>
              <a:t> </a:t>
            </a:r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394335B-C83C-029B-67E3-9E887E39B914}"/>
              </a:ext>
            </a:extLst>
          </p:cNvPr>
          <p:cNvSpPr txBox="1"/>
          <p:nvPr/>
        </p:nvSpPr>
        <p:spPr>
          <a:xfrm>
            <a:off x="2828547" y="8209934"/>
            <a:ext cx="145155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rgbClr val="FFFFFF"/>
                </a:solidFill>
                <a:latin typeface="Arial"/>
                <a:cs typeface="Calibri"/>
              </a:rPr>
              <a:t>Alto nível -  Apesar da facilidade de implementação como grande ecossistema de bibliotecas, sua execução perde desempenho devido a interpretação em tempo de execução e acesso a memória e manipulação de vetores sem controle do usuário.</a:t>
            </a:r>
            <a:endParaRPr lang="pt-BR" sz="2000">
              <a:latin typeface="Arial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C3C56C2-54D5-412B-931D-23ED4DC7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387"/>
            <a:ext cx="1667167" cy="876607"/>
          </a:xfrm>
          <a:prstGeom prst="rect">
            <a:avLst/>
          </a:prstGeom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2C8CE394-9219-4E45-B1B1-BD1CD6818D03}"/>
              </a:ext>
            </a:extLst>
          </p:cNvPr>
          <p:cNvSpPr/>
          <p:nvPr/>
        </p:nvSpPr>
        <p:spPr>
          <a:xfrm>
            <a:off x="1521795" y="2840995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60BF9F1-D617-4081-8DD5-DC48A86397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" y="4322567"/>
            <a:ext cx="913443" cy="913443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F11EBDA-68CD-4F2A-BB5A-6239D2E276E1}"/>
              </a:ext>
            </a:extLst>
          </p:cNvPr>
          <p:cNvSpPr/>
          <p:nvPr/>
        </p:nvSpPr>
        <p:spPr>
          <a:xfrm>
            <a:off x="1521795" y="4659601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1D80C7C-E515-4483-9485-CE09C09E9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" y="6043528"/>
            <a:ext cx="1521142" cy="152114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32A44326-74D4-4DE6-8693-FD05E00161F0}"/>
              </a:ext>
            </a:extLst>
          </p:cNvPr>
          <p:cNvSpPr/>
          <p:nvPr/>
        </p:nvSpPr>
        <p:spPr>
          <a:xfrm>
            <a:off x="1667167" y="6577942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AC776CB-FDB2-436E-BB1F-3060D7763E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" y="8223189"/>
            <a:ext cx="856974" cy="856974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AB8077C3-A39E-4661-B277-139CEC7AE013}"/>
              </a:ext>
            </a:extLst>
          </p:cNvPr>
          <p:cNvSpPr/>
          <p:nvPr/>
        </p:nvSpPr>
        <p:spPr>
          <a:xfrm>
            <a:off x="1710274" y="8471894"/>
            <a:ext cx="875300" cy="359563"/>
          </a:xfrm>
          <a:prstGeom prst="rightArrow">
            <a:avLst/>
          </a:prstGeom>
          <a:solidFill>
            <a:srgbClr val="FFFFFF"/>
          </a:solidFill>
          <a:ln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9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1795" y="545307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pt-BR" sz="5625" spc="168">
                <a:solidFill>
                  <a:srgbClr val="3EDAD8"/>
                </a:solidFill>
                <a:latin typeface="DM Serif Display" panose="020B0604020202020204" charset="0"/>
              </a:rPr>
              <a:t>Linguagens Compiladas vs. Interpretadas</a:t>
            </a:r>
            <a:endParaRPr lang="en-US" sz="5625" spc="168">
              <a:solidFill>
                <a:srgbClr val="3EDAD8"/>
              </a:solidFill>
              <a:latin typeface="DM Serif Display" panose="020B0604020202020204" charset="0"/>
              <a:sym typeface="Open Sauce Bo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9E6541-01D5-487C-9809-E8236550EC42}"/>
              </a:ext>
            </a:extLst>
          </p:cNvPr>
          <p:cNvSpPr txBox="1"/>
          <p:nvPr/>
        </p:nvSpPr>
        <p:spPr>
          <a:xfrm>
            <a:off x="707020" y="2965707"/>
            <a:ext cx="2560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Rust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FB99AE-B9AA-4A5A-A1DA-A12BA87552F9}"/>
              </a:ext>
            </a:extLst>
          </p:cNvPr>
          <p:cNvSpPr txBox="1"/>
          <p:nvPr/>
        </p:nvSpPr>
        <p:spPr>
          <a:xfrm>
            <a:off x="509629" y="1958260"/>
            <a:ext cx="2757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spc="168">
                <a:solidFill>
                  <a:srgbClr val="3EDAD8"/>
                </a:solidFill>
                <a:latin typeface="DM Serif Display" panose="020B0604020202020204" charset="0"/>
              </a:rPr>
              <a:t>Linguagens Compiladas </a:t>
            </a:r>
            <a:endParaRPr lang="pt-BR" sz="28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3E765AA-75C3-4FC6-B772-7DDA62F89957}"/>
              </a:ext>
            </a:extLst>
          </p:cNvPr>
          <p:cNvSpPr txBox="1"/>
          <p:nvPr/>
        </p:nvSpPr>
        <p:spPr>
          <a:xfrm>
            <a:off x="509629" y="5259191"/>
            <a:ext cx="2757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spc="168">
                <a:solidFill>
                  <a:srgbClr val="3EDAD8"/>
                </a:solidFill>
                <a:latin typeface="DM Serif Display" panose="020B0604020202020204" charset="0"/>
              </a:rPr>
              <a:t>Linguagens Interpretadas </a:t>
            </a:r>
            <a:endParaRPr lang="pt-BR" sz="280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8B971AE-5F93-42EA-B360-90A4034D8912}"/>
              </a:ext>
            </a:extLst>
          </p:cNvPr>
          <p:cNvSpPr txBox="1"/>
          <p:nvPr/>
        </p:nvSpPr>
        <p:spPr>
          <a:xfrm>
            <a:off x="707020" y="6343582"/>
            <a:ext cx="3311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>
                <a:solidFill>
                  <a:schemeClr val="bg1"/>
                </a:solidFill>
              </a:rPr>
              <a:t>Python</a:t>
            </a:r>
            <a:endParaRPr lang="pt-BR" sz="4800">
              <a:solidFill>
                <a:schemeClr val="bg1"/>
              </a:solidFill>
            </a:endParaRP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F175A67C-1AAB-AA9F-7B6F-4AD09B43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04" y="19582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8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4437045" y="750094"/>
            <a:ext cx="14596124" cy="9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5625" spc="168">
                <a:solidFill>
                  <a:srgbClr val="3EDAD8"/>
                </a:solidFill>
                <a:latin typeface="DM Serif Display" panose="020B0604020202020204" charset="0"/>
                <a:ea typeface="Open Sauce Bold"/>
                <a:cs typeface="Open Sauce Bold"/>
                <a:sym typeface="Open Sauce Bold"/>
              </a:rPr>
              <a:t>RESULTADOS  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1EDACD3A-895B-989F-144A-42E35D1D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E59293F4-2208-9998-FEF0-4EF8A14E6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1"/>
            <a:ext cx="11786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A961C48C-237E-1A7F-9B51-22D0E960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9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5A553081-B92C-0ADC-C925-85704C321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66CEFBE1-BE06-7BD2-61CE-C981ACB44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E38FDE-B558-46EB-9F0B-DD3DA726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0F0999DA-8FA4-D00B-9E60-B14E14BEC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2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77D27E16-8E29-1C49-2C40-3144A2E5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3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2582</Words>
  <Application>Microsoft Office PowerPoint</Application>
  <PresentationFormat>Personalizar</PresentationFormat>
  <Paragraphs>1409</Paragraphs>
  <Slides>106</Slides>
  <Notes>76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106</vt:i4>
      </vt:variant>
    </vt:vector>
  </HeadingPairs>
  <TitlesOfParts>
    <vt:vector size="119" baseType="lpstr">
      <vt:lpstr>Aptos</vt:lpstr>
      <vt:lpstr>Aileron</vt:lpstr>
      <vt:lpstr>Arial</vt:lpstr>
      <vt:lpstr>DM Serif Display</vt:lpstr>
      <vt:lpstr>Wingdings</vt:lpstr>
      <vt:lpstr>Sondos Bold</vt:lpstr>
      <vt:lpstr>Calibri</vt:lpstr>
      <vt:lpstr>Sondos</vt:lpstr>
      <vt:lpstr>Open Sauce Light</vt:lpstr>
      <vt:lpstr>Cambria Math</vt:lpstr>
      <vt:lpstr>Open Sauce Bold</vt:lpstr>
      <vt:lpstr>Sondos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- Apresentação</dc:title>
  <dc:creator>mairaallacerda</dc:creator>
  <cp:lastModifiedBy>Maria Eduarda Teixeira Souza</cp:lastModifiedBy>
  <cp:revision>2</cp:revision>
  <dcterms:created xsi:type="dcterms:W3CDTF">2006-08-16T00:00:00Z</dcterms:created>
  <dcterms:modified xsi:type="dcterms:W3CDTF">2024-08-01T10:34:58Z</dcterms:modified>
  <dc:identifier>DAGLA7-p1Z0</dc:identifier>
</cp:coreProperties>
</file>