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58" r:id="rId6"/>
    <p:sldId id="257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5EF8B-9458-C41D-C0A4-23F115FC3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932C4B-4FC3-F570-1A14-38C7D05C5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071AD-010E-DAF2-E11F-D160BEB5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121ED-8C53-3ED9-0847-5FFC80A2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DD78-1206-7653-2EF9-0FC8989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3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B385B-3BF5-E310-B441-EA72D54E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A07A7-3BD7-7094-56FB-A95FE2479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2D25D0-E777-DFB5-0251-36BE2A4E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E6C24-007B-C2FC-88AD-99A415BE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AD47-8056-8277-FB32-DD215179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BBCFC3-C456-6EAD-6A6E-AB07AB0C8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DCDDE7-AD83-15F0-A815-14DCB2D74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39F9B-7B0C-B339-4B67-945850A1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EB9830-87C4-B964-20AD-7A66640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B7DA7-FFF8-77D8-F90A-CF9F698A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64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94E92-E613-8079-2A7A-5E9BC3A8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D045B-C56E-61A5-1D20-740B3D80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DBE1C-70FB-872B-18B1-5AED0DB7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B63F6-5CE6-1F79-3833-12EF5D4D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667DD-6033-E292-5AD8-096B082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8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7FCA5-3878-BFC6-3E88-8D19B3EF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E6A3CB-B83A-A580-2AB3-42DBDF80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D6598-AC37-6E58-1427-28F931A3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536FB0-9F8B-68F7-AD72-E616A99B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B12A3-D803-EBD4-B4C4-48FB1C06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3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B4404-12C0-3916-56B4-BF7FA525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115D1-0453-A89E-18CB-59D083BCD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CE4EF4-58D5-9101-0220-BA4F01CD0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C15CAE-615E-0B3A-BEE3-5B7795B8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219199-77FE-6D6E-8ACC-4C55BBB9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74A0E9-AC30-4B9A-56B6-26F780A4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196DE-3565-91F8-FF43-C5754F6F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3B929B-81F9-200E-1C80-279EF80A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81191-20B7-9B15-3E2B-77B96ABA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A9C36F-5E99-40B3-AA07-BD304CF5C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A61116-4C93-9F43-15AD-C26F3091B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FDF3FF-7922-68FC-FFB6-AD757BD2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D0354D-D7A2-BB4B-D118-51AE1790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6F738A-109E-634C-FEE3-2B1E15C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2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4BB84-F333-968E-B322-232D8C8F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473576-B464-12EA-69AA-580A6A1A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AE788E-20F4-E718-77E7-CF2F3D8F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E558B4-791A-BD6A-CFC6-EF0A91A9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96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B38920-37DC-05D2-07C7-4779654D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8D6E1F-48BB-1C81-98E8-24E6A7F5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549AB8-AF91-F7D9-6798-2DD176FD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4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A8436-6C12-7673-4BF1-3EB68FD2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73CAE-F257-8DE8-782A-88508B5F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2BB589-94B5-4B3A-A5CF-810955AF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7D306E-EAAD-084A-C165-F11CA892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0D83A-8BF5-88FE-21D9-21BDF7C3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AC4E2-470E-FB3F-0873-F133296E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51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7E977-21C3-8BA4-3FE4-D629B978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4D3DA4-70C3-26B8-2FB4-C61A973C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5FBEED-1325-85AA-7C41-60834D864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FD446-E108-7952-370E-4E0E4F36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475CD-91AA-0B53-BB47-0814E211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121A6-908A-20AE-57F7-A15FB2C3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2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B4B7B-AF6E-B17D-53E2-D1C7EDF1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A779A5-93F5-C34C-58D2-309AC9249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1FD7B-54F6-29A2-2A11-72C8924D4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399F-14D5-4D5C-B470-9FBCD1D47F0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6736E-8D04-C2AD-052B-D239BFC58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6B478-2A44-2324-9361-924631D69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8E9D-70F7-47C1-AFB2-A314F3DD3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0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F34F86-57EC-DE16-78B1-04570A5D3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610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A3385-143B-76DE-78A8-83289400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5" y="97715"/>
            <a:ext cx="3336324" cy="86561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0" i="0" dirty="0" err="1">
                <a:solidFill>
                  <a:srgbClr val="FFFFFF"/>
                </a:solidFill>
                <a:effectLst/>
                <a:latin typeface="system-ui"/>
              </a:rPr>
              <a:t>Devloger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C901CB-1F6D-AA90-FF6A-02C570082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Тиль Давид, Захарченко Георгий</a:t>
            </a:r>
          </a:p>
        </p:txBody>
      </p:sp>
    </p:spTree>
    <p:extLst>
      <p:ext uri="{BB962C8B-B14F-4D97-AF65-F5344CB8AC3E}">
        <p14:creationId xmlns:p14="http://schemas.microsoft.com/office/powerpoint/2010/main" val="4315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7E544-8269-C640-C883-DE7CC42C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черновик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98A830-F804-ACCB-8066-955B00D3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2" y="3723880"/>
            <a:ext cx="3334215" cy="5144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BCE87-2757-F3AF-6CDC-4842667FF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48" y="3429000"/>
            <a:ext cx="2038635" cy="714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E55441-EC29-7742-815C-D3FD8C5F4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" y="1628960"/>
            <a:ext cx="1201270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7AC012-B63D-2369-DA13-0CE5F39B0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85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8A71-CD69-D14C-AC27-5706C105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Основная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09F3BD-846C-18BC-0B26-206B410E7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06539"/>
            <a:ext cx="12192000" cy="15051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B3655D-2BFC-5602-09A7-C09BF3FD7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8052"/>
            <a:ext cx="12192000" cy="7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DA8659-7C15-D736-5549-104622382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589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16B6D-2EC6-D556-4710-90C77BB5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Динамическая панель навигации на всех страницах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4DB93-E9CC-F759-2F79-557DB0CB5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Когда пользователь авторизован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D938A0-3382-5DD0-6CBF-CEA9E15D2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0" dirty="0"/>
              <a:t>Пользователь не авторизован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CB5AE8E-CBFD-4FAA-AC36-FAAA6D6BEA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08" y="2749515"/>
            <a:ext cx="4429743" cy="523948"/>
          </a:xfr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F9A79B48-8469-8842-F5AA-08A27A4D78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49" y="2749515"/>
            <a:ext cx="333421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3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9CA3B-4E7E-9023-3998-9E436640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782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D7A62-BE99-56CD-AB27-2DBA8360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 страницы регистрации и авторизации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DC0FA215-BFA4-712D-4C42-3E8A5B83EF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88" y="2106373"/>
            <a:ext cx="3991532" cy="3429479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AF31B4B7-C63B-5103-8DCB-E2AB2E31E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46" y="2093119"/>
            <a:ext cx="3675067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17F70ED-27F8-5205-D801-092E2D57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038"/>
            <a:ext cx="12192000" cy="19303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D9DE-2B03-2B8A-08EA-98E1906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 страницы создания темы и поста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0950-6EBA-EFAD-296D-1E08D9EAC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102"/>
            <a:ext cx="5372850" cy="36009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9474B3-4C7A-9677-B24F-0A7353A28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50" y="1690687"/>
            <a:ext cx="5733110" cy="34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E5CD78-B5DC-6BFA-8A3B-88BA7E710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711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8189B-44C2-393C-3FB4-A6BDD48C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Создание постов с использованием </a:t>
            </a:r>
            <a:r>
              <a:rPr lang="en-US" sz="4000" dirty="0">
                <a:solidFill>
                  <a:schemeClr val="bg1"/>
                </a:solidFill>
              </a:rPr>
              <a:t>Markdown</a:t>
            </a:r>
            <a:r>
              <a:rPr lang="ru-RU" sz="4000" dirty="0">
                <a:solidFill>
                  <a:schemeClr val="bg1"/>
                </a:solidFill>
              </a:rPr>
              <a:t> и картинок и использование режима Превью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17815-95F9-EC60-C401-D01A685F9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Режим редактирования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0AE0358-D5BC-19A6-04C3-CA3FA43EC5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46787"/>
            <a:ext cx="5157787" cy="3201163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2E28278-1A70-4139-FC97-E6F9447EC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0" dirty="0"/>
              <a:t>Режим Превью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E545513-849C-BCDB-C180-7F16553B95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83852"/>
            <a:ext cx="5183188" cy="2527034"/>
          </a:xfrm>
        </p:spPr>
      </p:pic>
    </p:spTree>
    <p:extLst>
      <p:ext uri="{BB962C8B-B14F-4D97-AF65-F5344CB8AC3E}">
        <p14:creationId xmlns:p14="http://schemas.microsoft.com/office/powerpoint/2010/main" val="354002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E83634-7E11-4F2A-2E5E-7CCBCE21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B3D57C-5745-2CF4-33C7-05CE4A40E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2" y="3071762"/>
            <a:ext cx="203863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3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system-ui</vt:lpstr>
      <vt:lpstr>Тема Office</vt:lpstr>
      <vt:lpstr> Devloger</vt:lpstr>
      <vt:lpstr>черновик</vt:lpstr>
      <vt:lpstr>Основная страница</vt:lpstr>
      <vt:lpstr>Динамическая панель навигации на всех страницах</vt:lpstr>
      <vt:lpstr>Под страницы регистрации и авторизации</vt:lpstr>
      <vt:lpstr>Под страницы создания темы и поста</vt:lpstr>
      <vt:lpstr>Создание постов с использованием Markdown и картинок и использование режима Превью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Devloger</dc:title>
  <dc:creator>Георгий Захарченко</dc:creator>
  <cp:lastModifiedBy>Георгий Захарченко</cp:lastModifiedBy>
  <cp:revision>2</cp:revision>
  <dcterms:created xsi:type="dcterms:W3CDTF">2023-04-28T09:49:49Z</dcterms:created>
  <dcterms:modified xsi:type="dcterms:W3CDTF">2023-04-28T10:14:42Z</dcterms:modified>
</cp:coreProperties>
</file>