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508"/>
    <a:srgbClr val="FF717F"/>
    <a:srgbClr val="B9CC3E"/>
    <a:srgbClr val="41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5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C942D-CAED-46B9-BA11-D7CD447975CB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DC1C9-2C70-48C9-9C23-9499E98F8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2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C1C9-2C70-48C9-9C23-9499E98F81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3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2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0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9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8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0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B4C5-604F-4343-8FBC-519FC543CA03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0BBD-EB76-44B5-BF5E-22D210346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6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7.jpg"/><Relationship Id="rId4" Type="http://schemas.openxmlformats.org/officeDocument/2006/relationships/image" Target="../media/image3.png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1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9752" y="2852936"/>
            <a:ext cx="4176464" cy="100811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0704" y="1877923"/>
            <a:ext cx="3903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Today’s topic</a:t>
            </a:r>
            <a:endParaRPr lang="ko-KR" altLang="en-US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6047" y="2955930"/>
            <a:ext cx="12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바람</a:t>
            </a:r>
            <a:endParaRPr lang="ko-KR" altLang="en-US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0145" y="2958043"/>
            <a:ext cx="1972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빛깔</a:t>
            </a:r>
            <a:endParaRPr lang="ko-KR" altLang="en-US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6047" y="2958043"/>
            <a:ext cx="12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</a:t>
            </a:r>
          </a:p>
        </p:txBody>
      </p:sp>
    </p:spTree>
    <p:extLst>
      <p:ext uri="{BB962C8B-B14F-4D97-AF65-F5344CB8AC3E}">
        <p14:creationId xmlns:p14="http://schemas.microsoft.com/office/powerpoint/2010/main" val="306003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1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95536" y="8696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800" y="620688"/>
            <a:ext cx="411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사회의 발암 덩어리를</a:t>
            </a:r>
            <a:endParaRPr lang="en-US" altLang="ko-KR" sz="36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인식하고 극복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5536" y="26698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005" y="2420888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암을 유발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-34888" y="0"/>
            <a:ext cx="9178888" cy="6858000"/>
          </a:xfrm>
          <a:prstGeom prst="rtTriangle">
            <a:avLst/>
          </a:prstGeom>
          <a:solidFill>
            <a:srgbClr val="4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4" t="29540" r="26224" b="40080"/>
          <a:stretch/>
        </p:blipFill>
        <p:spPr bwMode="auto">
          <a:xfrm>
            <a:off x="5292080" y="3356992"/>
            <a:ext cx="2838130" cy="299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999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0" y="0"/>
            <a:ext cx="9144000" cy="6858000"/>
          </a:xfrm>
          <a:prstGeom prst="triangle">
            <a:avLst/>
          </a:prstGeom>
          <a:solidFill>
            <a:srgbClr val="4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황다정\Desktop\미림\noun_14440_c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03" t="-2099" r="16163" b="16573"/>
          <a:stretch/>
        </p:blipFill>
        <p:spPr bwMode="auto">
          <a:xfrm>
            <a:off x="2513516" y="33063"/>
            <a:ext cx="4116965" cy="440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황다정\Desktop\미림\noun_349390_c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83" t="21032" r="17883" b="32787"/>
          <a:stretch/>
        </p:blipFill>
        <p:spPr bwMode="auto">
          <a:xfrm>
            <a:off x="323528" y="4509120"/>
            <a:ext cx="2585733" cy="18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5" t="9026" r="4521" b="22538"/>
          <a:stretch/>
        </p:blipFill>
        <p:spPr>
          <a:xfrm>
            <a:off x="6660232" y="4782454"/>
            <a:ext cx="1872208" cy="1382850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t="665" r="7199" b="-281"/>
          <a:stretch/>
        </p:blipFill>
        <p:spPr bwMode="auto">
          <a:xfrm>
            <a:off x="3675653" y="854313"/>
            <a:ext cx="1918100" cy="292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5" r="40202"/>
          <a:stretch/>
        </p:blipFill>
        <p:spPr>
          <a:xfrm>
            <a:off x="3652326" y="874584"/>
            <a:ext cx="1941427" cy="2905125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1" r="15069"/>
          <a:stretch/>
        </p:blipFill>
        <p:spPr>
          <a:xfrm>
            <a:off x="3652326" y="854314"/>
            <a:ext cx="1941427" cy="2961646"/>
          </a:xfrm>
        </p:spPr>
      </p:pic>
    </p:spTree>
    <p:extLst>
      <p:ext uri="{BB962C8B-B14F-4D97-AF65-F5344CB8AC3E}">
        <p14:creationId xmlns:p14="http://schemas.microsoft.com/office/powerpoint/2010/main" val="605890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24544" y="-25356"/>
            <a:ext cx="633670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-27384"/>
            <a:ext cx="3873029" cy="6885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6461" y="707212"/>
            <a:ext cx="2494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상황에서 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dist"/>
            <a:r>
              <a:rPr lang="ko-KR" altLang="en-US" sz="3200" dirty="0">
                <a:solidFill>
                  <a:srgbClr val="F6850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퀴즈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맞추는 팝업이 나온다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9762" y="2474307"/>
            <a:ext cx="367408" cy="378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9643" y="3210482"/>
            <a:ext cx="367408" cy="378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9643" y="3986475"/>
            <a:ext cx="367408" cy="378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1027" y="5301208"/>
            <a:ext cx="249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6850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</a:t>
            </a:r>
            <a:r>
              <a:rPr lang="en-US" altLang="ko-KR" sz="3200" dirty="0" smtClean="0">
                <a:solidFill>
                  <a:srgbClr val="F6850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..?</a:t>
            </a:r>
            <a:endParaRPr lang="ko-KR" altLang="en-US" sz="3200" dirty="0">
              <a:solidFill>
                <a:srgbClr val="F6850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2808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24544" y="-9940"/>
            <a:ext cx="633670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-18662"/>
            <a:ext cx="3868123" cy="6876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0192" y="1268760"/>
            <a:ext cx="2494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 smtClean="0">
                <a:solidFill>
                  <a:srgbClr val="F6850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제도를</a:t>
            </a:r>
            <a:endParaRPr lang="en-US" altLang="ko-KR" sz="32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dist"/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통하여 사용자를 끌어드린다 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8609" y="4149080"/>
            <a:ext cx="2097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 smtClean="0">
                <a:solidFill>
                  <a:srgbClr val="F6850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익 </a:t>
            </a:r>
            <a:r>
              <a:rPr lang="en-US" altLang="ko-KR" sz="3200" dirty="0" smtClean="0">
                <a:solidFill>
                  <a:srgbClr val="F6850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  <a:p>
            <a:pPr algn="dist"/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문제의 대한 </a:t>
            </a:r>
            <a:r>
              <a:rPr lang="ko-KR" altLang="en-US" sz="3200" dirty="0" smtClean="0">
                <a:solidFill>
                  <a:srgbClr val="F6850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</a:t>
            </a:r>
            <a:endParaRPr lang="ko-KR" altLang="en-US" sz="3200" dirty="0">
              <a:solidFill>
                <a:srgbClr val="F6850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52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0800000">
            <a:off x="-1" y="0"/>
            <a:ext cx="9144000" cy="6885789"/>
          </a:xfrm>
          <a:prstGeom prst="rtTriangle">
            <a:avLst/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5696" y="2742019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dirty="0" smtClean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발                   암</a:t>
            </a:r>
            <a:endParaRPr lang="ko-KR" altLang="en-US" sz="48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91880" y="2348880"/>
            <a:ext cx="1836204" cy="1836204"/>
          </a:xfrm>
          <a:prstGeom prst="roundRect">
            <a:avLst>
              <a:gd name="adj" fmla="val 39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황다정\Desktop\새 폴더 (2)\아이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757" y="2456898"/>
            <a:ext cx="1836205" cy="18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182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39</Words>
  <Application>Microsoft Office PowerPoint</Application>
  <PresentationFormat>화면 슬라이드 쇼(4:3)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황다정</dc:creator>
  <cp:lastModifiedBy>황다정</cp:lastModifiedBy>
  <cp:revision>13</cp:revision>
  <dcterms:created xsi:type="dcterms:W3CDTF">2016-03-26T07:28:04Z</dcterms:created>
  <dcterms:modified xsi:type="dcterms:W3CDTF">2016-03-26T22:08:14Z</dcterms:modified>
</cp:coreProperties>
</file>