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채" initials="송" lastIdx="1" clrIdx="0">
    <p:extLst>
      <p:ext uri="{19B8F6BF-5375-455C-9EA6-DF929625EA0E}">
        <p15:presenceInfo xmlns:p15="http://schemas.microsoft.com/office/powerpoint/2012/main" userId="S::sys21ss@cau.ac.kr::c1c34e50-fb66-43c8-8af3-abb1f8c008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8800FF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EBEF-5E49-4F96-9393-B777D86E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92F56-F5BA-4A75-AD33-70842F5B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6C5DD-AC03-4198-A019-0509B94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06C8-DBA9-4B46-A1F3-649E005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B5EBA-7B6E-4D4D-99F2-812EC33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44FA-965B-4B8B-9084-91CA2A72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6C1A6-9977-4BFC-99E6-AD50C708C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EF02E-D87A-4CBD-B000-2AA9641C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77653-8E21-4063-8A52-840D13EA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B7FA5-DC4F-4C8B-8F1B-07477700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54919-5D0C-458F-95FD-45268C4F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30610-EFF0-49C9-AE4F-91EA8C13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E3FB-3CAF-4295-B81E-CF2EA161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DE52-EADB-4DEF-9CA4-14CE0B68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79C6C-0D11-4E1F-902D-20EF065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7CB2-BB40-4A02-B766-A2063B56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F3194-93A4-46CA-B158-61ACAAEB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5DD00-A906-4C61-A34F-0BDBA33B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533E3-AE4E-4E2D-BAD4-6761D566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3AE87-31A8-4EB2-85D2-4146FBC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A8A6C-E482-4853-9B52-8C2545C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E423D-2FB9-4699-BFA3-621F614D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9CBF-79ED-467B-BDBF-4DD3BF1E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07D0C-7BA0-402F-91E5-C81BF22B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CCFF-6D9B-4066-87E3-8B8FF97F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0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26B9-5B9A-4056-A482-4108D11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B89DE-14EF-4AEB-AB1C-3B203EE7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1A988-CBD2-45DC-9763-20CC22C3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9DEE-78E3-40EC-8BD8-80B9672F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63948-E0FF-4B32-9DB3-2D7BA77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33EA3-BD50-4229-95B4-321A7C50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2410-BE50-4D60-979F-50E9A2E7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349AD-7CE9-4BE3-82F9-EEAB8979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4321A-D927-4050-A8CB-41A6FF63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08E32-D066-4EA9-887A-6B690E67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0A0B8-F998-41C7-9CDF-5F2AEBCFA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90F58-48D9-4123-A13B-E709C2A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D9E4AC-59BC-4A9C-9B91-A2B993E1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FC3A7-C871-4E98-AF5D-3D9DD85B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5C9E-298E-45A8-92A8-6201340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73812-17E9-4B08-9D9E-49AADB0B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04819-41D4-4F03-A7F6-7D547BC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D321E-FC22-4DE5-842F-EB186E5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399DA-53CD-4E73-B4BB-0A1C64B1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D6918A-2D6B-4D7C-9C1E-7318E29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1C0A1-D5C3-478C-B838-3AC18A4B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1151-F85B-4675-90FF-4A333C04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34493-3952-452D-9956-7ED65EC9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9CDC4-F89A-4D6F-834B-38153A91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95B0-3E17-4282-9AFE-71BE546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9E7BB-3D00-4B48-A6BF-8BD5C337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262F7-B24A-4893-8CE0-FCAC96BC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31C57-30D9-48CC-A8CB-DA3D2BE2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07361-21A1-4928-93B5-A4D1C9B20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008A0-1A90-4D25-BAE2-D7716F4E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611B-9B4A-4CEE-8F27-680DD2D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9263B-C820-4F47-A7C7-273FB177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93E4C-3AF0-4055-912C-6A3FC9D0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BA6556-2B7A-40BF-B543-950B492F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5777B-28CF-47F8-8DD1-6B94B82E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FD519-0CCE-4D3D-A1AF-AC23C8B85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9F16-7092-4172-9542-EB5D2286A0E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EE72-A162-440A-A5A5-4501A4BFB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C2E61-742E-45ED-9D0A-1B76C85C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7126D-908A-4D38-970B-653F5954B77E}"/>
              </a:ext>
            </a:extLst>
          </p:cNvPr>
          <p:cNvSpPr txBox="1"/>
          <p:nvPr/>
        </p:nvSpPr>
        <p:spPr>
          <a:xfrm>
            <a:off x="5826192" y="2771047"/>
            <a:ext cx="1427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ln w="25400">
                  <a:solidFill>
                    <a:srgbClr val="000000"/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1363F-C6D4-49C2-B56D-A633A0CF325A}"/>
              </a:ext>
            </a:extLst>
          </p:cNvPr>
          <p:cNvSpPr txBox="1"/>
          <p:nvPr/>
        </p:nvSpPr>
        <p:spPr>
          <a:xfrm>
            <a:off x="4905573" y="3128718"/>
            <a:ext cx="234820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25400">
                  <a:solidFill>
                    <a:srgbClr val="000000"/>
                  </a:solidFill>
                </a:ln>
                <a:solidFill>
                  <a:srgbClr val="005DF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Planet</a:t>
            </a:r>
            <a:endParaRPr lang="ko-KR" altLang="en-US" sz="4800" dirty="0">
              <a:ln w="25400">
                <a:solidFill>
                  <a:srgbClr val="000000"/>
                </a:solidFill>
              </a:ln>
              <a:solidFill>
                <a:srgbClr val="005D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209A-35FB-4277-9978-94EB44F6C14A}"/>
              </a:ext>
            </a:extLst>
          </p:cNvPr>
          <p:cNvSpPr txBox="1"/>
          <p:nvPr/>
        </p:nvSpPr>
        <p:spPr>
          <a:xfrm>
            <a:off x="205274" y="6307494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20205966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송영채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F90E5-9D86-4F39-8A12-EDB38E5CD752}"/>
              </a:ext>
            </a:extLst>
          </p:cNvPr>
          <p:cNvSpPr txBox="1"/>
          <p:nvPr/>
        </p:nvSpPr>
        <p:spPr>
          <a:xfrm>
            <a:off x="9336832" y="6307494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err="1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표준웹테크놀로지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분반</a:t>
            </a:r>
          </a:p>
        </p:txBody>
      </p:sp>
    </p:spTree>
    <p:extLst>
      <p:ext uri="{BB962C8B-B14F-4D97-AF65-F5344CB8AC3E}">
        <p14:creationId xmlns:p14="http://schemas.microsoft.com/office/powerpoint/2010/main" val="5390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6531A3E-6D80-4032-A1FE-5D22EB74CA34}"/>
              </a:ext>
            </a:extLst>
          </p:cNvPr>
          <p:cNvSpPr txBox="1"/>
          <p:nvPr/>
        </p:nvSpPr>
        <p:spPr>
          <a:xfrm>
            <a:off x="1563026" y="437422"/>
            <a:ext cx="1427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ln w="25400">
                  <a:solidFill>
                    <a:srgbClr val="000000"/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E3345A-515C-4C67-9F06-E883A4E79AED}"/>
              </a:ext>
            </a:extLst>
          </p:cNvPr>
          <p:cNvSpPr txBox="1"/>
          <p:nvPr/>
        </p:nvSpPr>
        <p:spPr>
          <a:xfrm>
            <a:off x="642407" y="795093"/>
            <a:ext cx="234820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25400">
                  <a:solidFill>
                    <a:srgbClr val="000000"/>
                  </a:solidFill>
                </a:ln>
                <a:solidFill>
                  <a:srgbClr val="005DF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Planet</a:t>
            </a:r>
            <a:endParaRPr lang="ko-KR" altLang="en-US" sz="4800" dirty="0">
              <a:ln w="25400">
                <a:solidFill>
                  <a:srgbClr val="000000"/>
                </a:solidFill>
              </a:ln>
              <a:solidFill>
                <a:srgbClr val="005D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BB5FA-0E9D-43AB-9E98-E697407B60B7}"/>
              </a:ext>
            </a:extLst>
          </p:cNvPr>
          <p:cNvSpPr txBox="1"/>
          <p:nvPr/>
        </p:nvSpPr>
        <p:spPr>
          <a:xfrm>
            <a:off x="3314701" y="2193311"/>
            <a:ext cx="7734300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내가 좋아하는 시간대인 낮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이루어져 있으며 이름과 걸맞게 영차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설계자인 송영채가 좋아하는 것들로 가득 차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시간대에 따른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영상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음악을 담고 있으며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낮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FFAA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FFAA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#FFAA00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88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88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#8800FF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005D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005D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#005DFF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이루어져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5D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소개 페이지에서 설계자 송영채에 대한 소개를 볼 수 있으며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행성을 여행하며 자신이 맘에 드는 영상과 음악에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눌러 표시할 수 있으며 자신이 누른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각각 모아서 볼 수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FDEFCA-9FD6-4EF5-9382-90C43A16B91F}"/>
              </a:ext>
            </a:extLst>
          </p:cNvPr>
          <p:cNvSpPr txBox="1"/>
          <p:nvPr/>
        </p:nvSpPr>
        <p:spPr>
          <a:xfrm>
            <a:off x="2147704" y="219331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p.m.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291BF-50B2-4DC9-B6A6-BB2A934E3508}"/>
              </a:ext>
            </a:extLst>
          </p:cNvPr>
          <p:cNvSpPr txBox="1"/>
          <p:nvPr/>
        </p:nvSpPr>
        <p:spPr>
          <a:xfrm>
            <a:off x="2043049" y="3875003"/>
            <a:ext cx="9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 p.m.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B4631-C114-46A8-B996-D2E7F24E45E8}"/>
              </a:ext>
            </a:extLst>
          </p:cNvPr>
          <p:cNvSpPr txBox="1"/>
          <p:nvPr/>
        </p:nvSpPr>
        <p:spPr>
          <a:xfrm>
            <a:off x="2095377" y="4996222"/>
            <a:ext cx="8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a.m.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45846-F3E8-4C1B-93AE-8D221AB3F9D5}"/>
              </a:ext>
            </a:extLst>
          </p:cNvPr>
          <p:cNvSpPr txBox="1"/>
          <p:nvPr/>
        </p:nvSpPr>
        <p:spPr>
          <a:xfrm>
            <a:off x="9439276" y="10259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94440-8C32-4AFB-8AE9-4B256C727319}"/>
              </a:ext>
            </a:extLst>
          </p:cNvPr>
          <p:cNvSpPr txBox="1"/>
          <p:nvPr/>
        </p:nvSpPr>
        <p:spPr>
          <a:xfrm>
            <a:off x="10001251" y="10259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📺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D47487-16C1-4792-B661-C7F9E672FB5D}"/>
              </a:ext>
            </a:extLst>
          </p:cNvPr>
          <p:cNvSpPr txBox="1"/>
          <p:nvPr/>
        </p:nvSpPr>
        <p:spPr>
          <a:xfrm>
            <a:off x="10563226" y="1023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🎧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ACCD5-67FC-427F-907B-E619D432B70D}"/>
              </a:ext>
            </a:extLst>
          </p:cNvPr>
          <p:cNvSpPr txBox="1"/>
          <p:nvPr/>
        </p:nvSpPr>
        <p:spPr>
          <a:xfrm>
            <a:off x="10125077" y="5832075"/>
            <a:ext cx="2143124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변경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레이아웃 변경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추가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1C1C9B-1B0C-479B-B25A-60CD9F8B9230}"/>
              </a:ext>
            </a:extLst>
          </p:cNvPr>
          <p:cNvSpPr txBox="1"/>
          <p:nvPr/>
        </p:nvSpPr>
        <p:spPr>
          <a:xfrm>
            <a:off x="9686926" y="58957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3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15A6AF-F646-4D70-AFF6-D636B3D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3" y="0"/>
            <a:ext cx="117973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1557F-8C2A-48B7-9DFC-9F7D2A346F37}"/>
              </a:ext>
            </a:extLst>
          </p:cNvPr>
          <p:cNvSpPr txBox="1"/>
          <p:nvPr/>
        </p:nvSpPr>
        <p:spPr>
          <a:xfrm>
            <a:off x="1147664" y="3993501"/>
            <a:ext cx="140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90047-199D-43E7-A428-84C4AD1DE5F9}"/>
              </a:ext>
            </a:extLst>
          </p:cNvPr>
          <p:cNvSpPr txBox="1"/>
          <p:nvPr/>
        </p:nvSpPr>
        <p:spPr>
          <a:xfrm>
            <a:off x="172614" y="4463143"/>
            <a:ext cx="175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영상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영상 재생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87C86-47D3-4E4D-B963-2792F89F7E5C}"/>
              </a:ext>
            </a:extLst>
          </p:cNvPr>
          <p:cNvSpPr txBox="1"/>
          <p:nvPr/>
        </p:nvSpPr>
        <p:spPr>
          <a:xfrm>
            <a:off x="172614" y="5179005"/>
            <a:ext cx="175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음악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음악 재생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안되면 링크 연결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84A02-9FB2-4629-9CE5-714E5D7D3DD3}"/>
              </a:ext>
            </a:extLst>
          </p:cNvPr>
          <p:cNvSpPr txBox="1"/>
          <p:nvPr/>
        </p:nvSpPr>
        <p:spPr>
          <a:xfrm>
            <a:off x="5997346" y="3578003"/>
            <a:ext cx="175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내 소개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Contact Me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(SNS 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연결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67D9D-7122-4746-B1E4-E6187EDA8CB7}"/>
              </a:ext>
            </a:extLst>
          </p:cNvPr>
          <p:cNvSpPr txBox="1"/>
          <p:nvPr/>
        </p:nvSpPr>
        <p:spPr>
          <a:xfrm>
            <a:off x="7507545" y="3578003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 누른 영상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DF4E9-8B2D-4862-A88D-23AEF7CC94AE}"/>
              </a:ext>
            </a:extLst>
          </p:cNvPr>
          <p:cNvSpPr txBox="1"/>
          <p:nvPr/>
        </p:nvSpPr>
        <p:spPr>
          <a:xfrm>
            <a:off x="8926908" y="3578003"/>
            <a:ext cx="2010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trike="sngStrike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 누른 음악</a:t>
            </a:r>
            <a:endParaRPr lang="en-US" altLang="ko-KR" sz="1600" strike="sngStrike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strike="sngStrike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1600" dirty="0">
              <a:solidFill>
                <a:srgbClr val="FF0000"/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strike="sngStrike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영차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planet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티켓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1A6E-9F9F-4E57-B51D-77051D520457}"/>
              </a:ext>
            </a:extLst>
          </p:cNvPr>
          <p:cNvSpPr txBox="1"/>
          <p:nvPr/>
        </p:nvSpPr>
        <p:spPr>
          <a:xfrm>
            <a:off x="9675400" y="2659559"/>
            <a:ext cx="5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X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9C3BE-7E0B-49FE-9302-711B187FCE74}"/>
              </a:ext>
            </a:extLst>
          </p:cNvPr>
          <p:cNvSpPr txBox="1"/>
          <p:nvPr/>
        </p:nvSpPr>
        <p:spPr>
          <a:xfrm>
            <a:off x="10294089" y="2859613"/>
            <a:ext cx="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🎫 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3786A-7498-4048-8EA7-44C18D15E231}"/>
              </a:ext>
            </a:extLst>
          </p:cNvPr>
          <p:cNvSpPr txBox="1"/>
          <p:nvPr/>
        </p:nvSpPr>
        <p:spPr>
          <a:xfrm>
            <a:off x="11011679" y="3167390"/>
            <a:ext cx="75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6/17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116E3-5DA4-480D-8537-5F2B73118A3B}"/>
              </a:ext>
            </a:extLst>
          </p:cNvPr>
          <p:cNvSpPr txBox="1"/>
          <p:nvPr/>
        </p:nvSpPr>
        <p:spPr>
          <a:xfrm>
            <a:off x="8094476" y="2659559"/>
            <a:ext cx="5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O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CCFFC-0F9D-493B-B457-02F1832FA1B3}"/>
              </a:ext>
            </a:extLst>
          </p:cNvPr>
          <p:cNvSpPr txBox="1"/>
          <p:nvPr/>
        </p:nvSpPr>
        <p:spPr>
          <a:xfrm>
            <a:off x="8057854" y="1505396"/>
            <a:ext cx="33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구현 실패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다음에 시도해볼 것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B24ABA-3FA2-4508-8336-34381B306B1F}"/>
              </a:ext>
            </a:extLst>
          </p:cNvPr>
          <p:cNvCxnSpPr>
            <a:cxnSpLocks/>
          </p:cNvCxnSpPr>
          <p:nvPr/>
        </p:nvCxnSpPr>
        <p:spPr>
          <a:xfrm flipH="1">
            <a:off x="8526188" y="1939849"/>
            <a:ext cx="156418" cy="881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AFC625-EDBF-4B95-9862-05956364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8"/>
            <a:ext cx="5898698" cy="3429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420BDB-7DB7-487B-85CE-287F56DA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898698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C01DD6-7EB9-4326-948C-A297CA45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898696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D4534B-9E78-48D1-A251-B49338B6B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5898697" cy="34290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43F49E0-E340-4DCE-9A02-55D68E7C0BA7}"/>
              </a:ext>
            </a:extLst>
          </p:cNvPr>
          <p:cNvSpPr/>
          <p:nvPr/>
        </p:nvSpPr>
        <p:spPr>
          <a:xfrm>
            <a:off x="4655976" y="2656491"/>
            <a:ext cx="2761861" cy="1554348"/>
          </a:xfrm>
          <a:prstGeom prst="rightArrow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BD89B1-E6D6-4BB9-B9CB-9552FF389575}"/>
              </a:ext>
            </a:extLst>
          </p:cNvPr>
          <p:cNvSpPr/>
          <p:nvPr/>
        </p:nvSpPr>
        <p:spPr>
          <a:xfrm>
            <a:off x="4255633" y="2871787"/>
            <a:ext cx="3286125" cy="1114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Home</a:t>
            </a:r>
            <a:endParaRPr lang="ko-KR" altLang="en-US" sz="4400" dirty="0">
              <a:ln w="22225">
                <a:solidFill>
                  <a:schemeClr val="tx1"/>
                </a:solidFill>
              </a:ln>
              <a:solidFill>
                <a:schemeClr val="accent6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40142-E4EF-4374-92C8-209C13E72421}"/>
              </a:ext>
            </a:extLst>
          </p:cNvPr>
          <p:cNvSpPr txBox="1"/>
          <p:nvPr/>
        </p:nvSpPr>
        <p:spPr>
          <a:xfrm>
            <a:off x="7357646" y="3213409"/>
            <a:ext cx="514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6/10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4455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E0DABD5-F680-4B2A-83EE-02D9A65C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898696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62A590-F012-4961-A2FA-5426FF1F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7" y="0"/>
            <a:ext cx="4248761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DC97AF-8E73-4BA7-95E7-DBC0406D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898696" cy="342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C8EC0-5093-4A17-89BA-B21FD0D0A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663" y="0"/>
            <a:ext cx="4248761" cy="3429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E48CF1-9211-4DB0-BC24-972374DCDE89}"/>
              </a:ext>
            </a:extLst>
          </p:cNvPr>
          <p:cNvSpPr/>
          <p:nvPr/>
        </p:nvSpPr>
        <p:spPr>
          <a:xfrm>
            <a:off x="4655976" y="2651826"/>
            <a:ext cx="2761861" cy="1554348"/>
          </a:xfrm>
          <a:prstGeom prst="rightArrow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EC095E-4250-4C2C-A4E1-46EDDABC2684}"/>
              </a:ext>
            </a:extLst>
          </p:cNvPr>
          <p:cNvSpPr/>
          <p:nvPr/>
        </p:nvSpPr>
        <p:spPr>
          <a:xfrm>
            <a:off x="4255633" y="2867122"/>
            <a:ext cx="3286125" cy="1114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Intro,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🖐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5D185-F912-45CB-A643-9AEA838FA4E9}"/>
              </a:ext>
            </a:extLst>
          </p:cNvPr>
          <p:cNvSpPr txBox="1"/>
          <p:nvPr/>
        </p:nvSpPr>
        <p:spPr>
          <a:xfrm>
            <a:off x="7387905" y="3208890"/>
            <a:ext cx="514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6/14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99378-30C0-4136-9ADA-5251C2D347BF}"/>
              </a:ext>
            </a:extLst>
          </p:cNvPr>
          <p:cNvSpPr txBox="1"/>
          <p:nvPr/>
        </p:nvSpPr>
        <p:spPr>
          <a:xfrm>
            <a:off x="10687866" y="2792840"/>
            <a:ext cx="13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Top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맨 위로 이동</a:t>
            </a:r>
          </a:p>
        </p:txBody>
      </p:sp>
    </p:spTree>
    <p:extLst>
      <p:ext uri="{BB962C8B-B14F-4D97-AF65-F5344CB8AC3E}">
        <p14:creationId xmlns:p14="http://schemas.microsoft.com/office/powerpoint/2010/main" val="228762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9588B-0D39-4E3A-9849-B9074289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12" y="0"/>
            <a:ext cx="427253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E23A4-19BF-4432-89EE-FD830D60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5512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3375D7-B091-425E-96EB-2B2B2FF740D2}"/>
              </a:ext>
            </a:extLst>
          </p:cNvPr>
          <p:cNvSpPr/>
          <p:nvPr/>
        </p:nvSpPr>
        <p:spPr>
          <a:xfrm>
            <a:off x="8647111" y="2871787"/>
            <a:ext cx="3286125" cy="1114425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43663-9179-4641-901A-D4CD3DE3198B}"/>
              </a:ext>
            </a:extLst>
          </p:cNvPr>
          <p:cNvSpPr txBox="1"/>
          <p:nvPr/>
        </p:nvSpPr>
        <p:spPr>
          <a:xfrm>
            <a:off x="7846600" y="3337739"/>
            <a:ext cx="5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X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45FDE-03A8-438B-9701-1502D067E0A5}"/>
              </a:ext>
            </a:extLst>
          </p:cNvPr>
          <p:cNvSpPr txBox="1"/>
          <p:nvPr/>
        </p:nvSpPr>
        <p:spPr>
          <a:xfrm>
            <a:off x="7436180" y="4086239"/>
            <a:ext cx="1928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Aside 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구역 삭제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73DA8-FAF1-408B-849A-E6B05219DBC7}"/>
              </a:ext>
            </a:extLst>
          </p:cNvPr>
          <p:cNvSpPr txBox="1"/>
          <p:nvPr/>
        </p:nvSpPr>
        <p:spPr>
          <a:xfrm>
            <a:off x="7982671" y="4399879"/>
            <a:ext cx="75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6/14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C54CDE-41F7-4E1E-840A-065372BA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94"/>
            <a:ext cx="2473516" cy="3986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BD57C-BBF5-416E-BC1A-7129D4FA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80" y="1435894"/>
            <a:ext cx="2483410" cy="39862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CAB6DE-7DC2-4BF5-A09B-B22132CB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516" y="1435894"/>
            <a:ext cx="2473516" cy="3986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3FC51-EBCB-4227-A1D5-DF4E081B4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590" y="1435894"/>
            <a:ext cx="2483410" cy="398621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3BC604D-4CB1-4F63-AA42-B3235B7109A9}"/>
              </a:ext>
            </a:extLst>
          </p:cNvPr>
          <p:cNvSpPr/>
          <p:nvPr/>
        </p:nvSpPr>
        <p:spPr>
          <a:xfrm>
            <a:off x="4843387" y="2710476"/>
            <a:ext cx="2761861" cy="1554348"/>
          </a:xfrm>
          <a:prstGeom prst="rightArrow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66CB7B-AAF3-4CCF-BF6F-325310E032E6}"/>
              </a:ext>
            </a:extLst>
          </p:cNvPr>
          <p:cNvSpPr/>
          <p:nvPr/>
        </p:nvSpPr>
        <p:spPr>
          <a:xfrm>
            <a:off x="4443044" y="2925772"/>
            <a:ext cx="3286125" cy="1114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Music</a:t>
            </a:r>
            <a:endParaRPr lang="ko-KR" altLang="en-US" sz="2800" dirty="0">
              <a:ln w="22225">
                <a:solidFill>
                  <a:schemeClr val="tx1"/>
                </a:solidFill>
              </a:ln>
              <a:solidFill>
                <a:schemeClr val="accent6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7D7B9-F5F5-4B35-8806-5A216BF76A7C}"/>
              </a:ext>
            </a:extLst>
          </p:cNvPr>
          <p:cNvSpPr txBox="1"/>
          <p:nvPr/>
        </p:nvSpPr>
        <p:spPr>
          <a:xfrm>
            <a:off x="6804181" y="3267540"/>
            <a:ext cx="514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6/16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F1D6B-C3C0-499C-B8E7-E527C2563EF8}"/>
              </a:ext>
            </a:extLst>
          </p:cNvPr>
          <p:cNvSpPr txBox="1"/>
          <p:nvPr/>
        </p:nvSpPr>
        <p:spPr>
          <a:xfrm>
            <a:off x="4843387" y="4983743"/>
            <a:ext cx="13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Top </a:t>
            </a:r>
            <a:r>
              <a:rPr lang="ko-KR" altLang="en-US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맨 위로 이동</a:t>
            </a:r>
          </a:p>
        </p:txBody>
      </p:sp>
    </p:spTree>
    <p:extLst>
      <p:ext uri="{BB962C8B-B14F-4D97-AF65-F5344CB8AC3E}">
        <p14:creationId xmlns:p14="http://schemas.microsoft.com/office/powerpoint/2010/main" val="111310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220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Bold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송영채</dc:creator>
  <cp:lastModifiedBy>송영채</cp:lastModifiedBy>
  <cp:revision>14</cp:revision>
  <dcterms:created xsi:type="dcterms:W3CDTF">2021-05-29T13:20:36Z</dcterms:created>
  <dcterms:modified xsi:type="dcterms:W3CDTF">2021-06-18T08:29:09Z</dcterms:modified>
</cp:coreProperties>
</file>