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F"/>
    <a:srgbClr val="8800FF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EBEF-5E49-4F96-9393-B777D86E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92F56-F5BA-4A75-AD33-70842F5B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6C5DD-AC03-4198-A019-0509B94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06C8-DBA9-4B46-A1F3-649E0050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B5EBA-7B6E-4D4D-99F2-812EC33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44FA-965B-4B8B-9084-91CA2A72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6C1A6-9977-4BFC-99E6-AD50C708C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EF02E-D87A-4CBD-B000-2AA9641C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77653-8E21-4063-8A52-840D13EA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B7FA5-DC4F-4C8B-8F1B-07477700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54919-5D0C-458F-95FD-45268C4F6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30610-EFF0-49C9-AE4F-91EA8C13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CE3FB-3CAF-4295-B81E-CF2EA161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DE52-EADB-4DEF-9CA4-14CE0B68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79C6C-0D11-4E1F-902D-20EF065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7CB2-BB40-4A02-B766-A2063B56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F3194-93A4-46CA-B158-61ACAAEB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5DD00-A906-4C61-A34F-0BDBA33B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533E3-AE4E-4E2D-BAD4-6761D566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3AE87-31A8-4EB2-85D2-4146FBC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A8A6C-E482-4853-9B52-8C2545CE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E423D-2FB9-4699-BFA3-621F614D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9CBF-79ED-467B-BDBF-4DD3BF1E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07D0C-7BA0-402F-91E5-C81BF22B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4CCFF-6D9B-4066-87E3-8B8FF97F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0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26B9-5B9A-4056-A482-4108D110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B89DE-14EF-4AEB-AB1C-3B203EE7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1A988-CBD2-45DC-9763-20CC22C3D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9DEE-78E3-40EC-8BD8-80B9672F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63948-E0FF-4B32-9DB3-2D7BA77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33EA3-BD50-4229-95B4-321A7C50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2410-BE50-4D60-979F-50E9A2E7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349AD-7CE9-4BE3-82F9-EEAB8979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4321A-D927-4050-A8CB-41A6FF63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08E32-D066-4EA9-887A-6B690E673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0A0B8-F998-41C7-9CDF-5F2AEBCFA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90F58-48D9-4123-A13B-E709C2A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D9E4AC-59BC-4A9C-9B91-A2B993E1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9FC3A7-C871-4E98-AF5D-3D9DD85B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5C9E-298E-45A8-92A8-6201340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73812-17E9-4B08-9D9E-49AADB0B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04819-41D4-4F03-A7F6-7D547BC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D321E-FC22-4DE5-842F-EB186E56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4399DA-53CD-4E73-B4BB-0A1C64B1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D6918A-2D6B-4D7C-9C1E-7318E29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1C0A1-D5C3-478C-B838-3AC18A4B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1151-F85B-4675-90FF-4A333C04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34493-3952-452D-9956-7ED65EC9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9CDC4-F89A-4D6F-834B-38153A91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95B0-3E17-4282-9AFE-71BE546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9E7BB-3D00-4B48-A6BF-8BD5C337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262F7-B24A-4893-8CE0-FCAC96BC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31C57-30D9-48CC-A8CB-DA3D2BE2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07361-21A1-4928-93B5-A4D1C9B20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008A0-1A90-4D25-BAE2-D7716F4E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611B-9B4A-4CEE-8F27-680DD2D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9263B-C820-4F47-A7C7-273FB177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93E4C-3AF0-4055-912C-6A3FC9D0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BA6556-2B7A-40BF-B543-950B492F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5777B-28CF-47F8-8DD1-6B94B82E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FD519-0CCE-4D3D-A1AF-AC23C8B85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9F16-7092-4172-9542-EB5D2286A0E6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FEE72-A162-440A-A5A5-4501A4BFB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C2E61-742E-45ED-9D0A-1B76C85CC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596F-B5EB-4157-A128-2CA7177E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7126D-908A-4D38-970B-653F5954B77E}"/>
              </a:ext>
            </a:extLst>
          </p:cNvPr>
          <p:cNvSpPr txBox="1"/>
          <p:nvPr/>
        </p:nvSpPr>
        <p:spPr>
          <a:xfrm>
            <a:off x="5826192" y="2771047"/>
            <a:ext cx="1427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ln w="25400">
                  <a:solidFill>
                    <a:srgbClr val="000000"/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1363F-C6D4-49C2-B56D-A633A0CF325A}"/>
              </a:ext>
            </a:extLst>
          </p:cNvPr>
          <p:cNvSpPr txBox="1"/>
          <p:nvPr/>
        </p:nvSpPr>
        <p:spPr>
          <a:xfrm>
            <a:off x="4905573" y="3128718"/>
            <a:ext cx="234820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25400">
                  <a:solidFill>
                    <a:srgbClr val="000000"/>
                  </a:solidFill>
                </a:ln>
                <a:solidFill>
                  <a:srgbClr val="005DF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Planet</a:t>
            </a:r>
            <a:endParaRPr lang="ko-KR" altLang="en-US" sz="4800" dirty="0">
              <a:ln w="25400">
                <a:solidFill>
                  <a:srgbClr val="000000"/>
                </a:solidFill>
              </a:ln>
              <a:solidFill>
                <a:srgbClr val="005D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209A-35FB-4277-9978-94EB44F6C14A}"/>
              </a:ext>
            </a:extLst>
          </p:cNvPr>
          <p:cNvSpPr txBox="1"/>
          <p:nvPr/>
        </p:nvSpPr>
        <p:spPr>
          <a:xfrm>
            <a:off x="205274" y="6307494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20205966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송영채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F90E5-9D86-4F39-8A12-EDB38E5CD752}"/>
              </a:ext>
            </a:extLst>
          </p:cNvPr>
          <p:cNvSpPr txBox="1"/>
          <p:nvPr/>
        </p:nvSpPr>
        <p:spPr>
          <a:xfrm>
            <a:off x="9336832" y="6307494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err="1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표준웹테크놀로지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분반</a:t>
            </a:r>
          </a:p>
        </p:txBody>
      </p:sp>
    </p:spTree>
    <p:extLst>
      <p:ext uri="{BB962C8B-B14F-4D97-AF65-F5344CB8AC3E}">
        <p14:creationId xmlns:p14="http://schemas.microsoft.com/office/powerpoint/2010/main" val="5390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6531A3E-6D80-4032-A1FE-5D22EB74CA34}"/>
              </a:ext>
            </a:extLst>
          </p:cNvPr>
          <p:cNvSpPr txBox="1"/>
          <p:nvPr/>
        </p:nvSpPr>
        <p:spPr>
          <a:xfrm>
            <a:off x="1563026" y="437422"/>
            <a:ext cx="1427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ln w="25400">
                  <a:solidFill>
                    <a:srgbClr val="000000"/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E3345A-515C-4C67-9F06-E883A4E79AED}"/>
              </a:ext>
            </a:extLst>
          </p:cNvPr>
          <p:cNvSpPr txBox="1"/>
          <p:nvPr/>
        </p:nvSpPr>
        <p:spPr>
          <a:xfrm>
            <a:off x="642407" y="795093"/>
            <a:ext cx="234820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25400">
                  <a:solidFill>
                    <a:srgbClr val="000000"/>
                  </a:solidFill>
                </a:ln>
                <a:solidFill>
                  <a:srgbClr val="005DF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Planet</a:t>
            </a:r>
            <a:endParaRPr lang="ko-KR" altLang="en-US" sz="4800" dirty="0">
              <a:ln w="25400">
                <a:solidFill>
                  <a:srgbClr val="000000"/>
                </a:solidFill>
              </a:ln>
              <a:solidFill>
                <a:srgbClr val="005D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DBB5FA-0E9D-43AB-9E98-E697407B60B7}"/>
              </a:ext>
            </a:extLst>
          </p:cNvPr>
          <p:cNvSpPr txBox="1"/>
          <p:nvPr/>
        </p:nvSpPr>
        <p:spPr>
          <a:xfrm>
            <a:off x="3314701" y="2193311"/>
            <a:ext cx="7734300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영차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내가 좋아하는 시간대인 낮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시로 이루어져 있으며 이름과 걸맞게 영차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설계자인 송영채가 좋아하는 것들로 가득 차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시간대에 따른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영상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음악을 담고 있으며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낮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시는 </a:t>
            </a:r>
            <a:r>
              <a:rPr lang="ko-KR" altLang="en-US" sz="1600" dirty="0">
                <a:solidFill>
                  <a:srgbClr val="FFAA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</a:t>
            </a:r>
            <a:r>
              <a:rPr lang="en-US" altLang="ko-KR" sz="1600" dirty="0">
                <a:solidFill>
                  <a:srgbClr val="FFAA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#FFAA00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시는 </a:t>
            </a:r>
            <a:r>
              <a:rPr lang="ko-KR" altLang="en-US" sz="1600" dirty="0">
                <a:solidFill>
                  <a:srgbClr val="88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</a:t>
            </a:r>
            <a:r>
              <a:rPr lang="en-US" altLang="ko-KR" sz="1600" dirty="0">
                <a:solidFill>
                  <a:srgbClr val="88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#8800FF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시는 </a:t>
            </a:r>
            <a:r>
              <a:rPr lang="ko-KR" altLang="en-US" sz="1600" dirty="0">
                <a:solidFill>
                  <a:srgbClr val="005D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</a:t>
            </a:r>
            <a:r>
              <a:rPr lang="en-US" altLang="ko-KR" sz="1600" dirty="0">
                <a:solidFill>
                  <a:srgbClr val="005D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#005DFF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이루어져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5D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소개 페이지에서 설계자 송영채에 대한 소개를 볼 수 있으며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행성을 여행하며 자신이 맘에 드는 영상과 음악에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눌러 표시할 수 있으며 자신이 누른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각각 모아서 볼 수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FDEFCA-9FD6-4EF5-9382-90C43A16B91F}"/>
              </a:ext>
            </a:extLst>
          </p:cNvPr>
          <p:cNvSpPr txBox="1"/>
          <p:nvPr/>
        </p:nvSpPr>
        <p:spPr>
          <a:xfrm>
            <a:off x="2147704" y="219331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p.m.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291BF-50B2-4DC9-B6A6-BB2A934E3508}"/>
              </a:ext>
            </a:extLst>
          </p:cNvPr>
          <p:cNvSpPr txBox="1"/>
          <p:nvPr/>
        </p:nvSpPr>
        <p:spPr>
          <a:xfrm>
            <a:off x="2043049" y="3875003"/>
            <a:ext cx="99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 p.m.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B4631-C114-46A8-B996-D2E7F24E45E8}"/>
              </a:ext>
            </a:extLst>
          </p:cNvPr>
          <p:cNvSpPr txBox="1"/>
          <p:nvPr/>
        </p:nvSpPr>
        <p:spPr>
          <a:xfrm>
            <a:off x="2095377" y="4996222"/>
            <a:ext cx="8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a.m.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B45846-F3E8-4C1B-93AE-8D221AB3F9D5}"/>
              </a:ext>
            </a:extLst>
          </p:cNvPr>
          <p:cNvSpPr txBox="1"/>
          <p:nvPr/>
        </p:nvSpPr>
        <p:spPr>
          <a:xfrm>
            <a:off x="9439276" y="10259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94440-8C32-4AFB-8AE9-4B256C727319}"/>
              </a:ext>
            </a:extLst>
          </p:cNvPr>
          <p:cNvSpPr txBox="1"/>
          <p:nvPr/>
        </p:nvSpPr>
        <p:spPr>
          <a:xfrm>
            <a:off x="10001251" y="102592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📺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D47487-16C1-4792-B661-C7F9E672FB5D}"/>
              </a:ext>
            </a:extLst>
          </p:cNvPr>
          <p:cNvSpPr txBox="1"/>
          <p:nvPr/>
        </p:nvSpPr>
        <p:spPr>
          <a:xfrm>
            <a:off x="10563226" y="1023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🎧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ACCD5-67FC-427F-907B-E619D432B70D}"/>
              </a:ext>
            </a:extLst>
          </p:cNvPr>
          <p:cNvSpPr txBox="1"/>
          <p:nvPr/>
        </p:nvSpPr>
        <p:spPr>
          <a:xfrm>
            <a:off x="10125077" y="5832075"/>
            <a:ext cx="2143124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변경 가능성 有</a:t>
            </a:r>
            <a:endParaRPr lang="en-US" altLang="ko-KR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레이아웃 변경 가능성 有</a:t>
            </a:r>
            <a:endParaRPr lang="en-US" altLang="ko-KR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추가 가능성 有</a:t>
            </a:r>
            <a:endParaRPr lang="en-US" altLang="ko-KR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1C1C9B-1B0C-479B-B25A-60CD9F8B9230}"/>
              </a:ext>
            </a:extLst>
          </p:cNvPr>
          <p:cNvSpPr txBox="1"/>
          <p:nvPr/>
        </p:nvSpPr>
        <p:spPr>
          <a:xfrm>
            <a:off x="9686926" y="589577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3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15A6AF-F646-4D70-AFF6-D636B3D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3" y="0"/>
            <a:ext cx="117973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1557F-8C2A-48B7-9DFC-9F7D2A346F37}"/>
              </a:ext>
            </a:extLst>
          </p:cNvPr>
          <p:cNvSpPr txBox="1"/>
          <p:nvPr/>
        </p:nvSpPr>
        <p:spPr>
          <a:xfrm>
            <a:off x="1147664" y="3993501"/>
            <a:ext cx="140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90047-199D-43E7-A428-84C4AD1DE5F9}"/>
              </a:ext>
            </a:extLst>
          </p:cNvPr>
          <p:cNvSpPr txBox="1"/>
          <p:nvPr/>
        </p:nvSpPr>
        <p:spPr>
          <a:xfrm>
            <a:off x="172614" y="4463143"/>
            <a:ext cx="175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영상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 영상 재생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87C86-47D3-4E4D-B963-2792F89F7E5C}"/>
              </a:ext>
            </a:extLst>
          </p:cNvPr>
          <p:cNvSpPr txBox="1"/>
          <p:nvPr/>
        </p:nvSpPr>
        <p:spPr>
          <a:xfrm>
            <a:off x="172614" y="5179005"/>
            <a:ext cx="175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좋아하는 음악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 음악 재생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안되면 링크 연결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84A02-9FB2-4629-9CE5-714E5D7D3DD3}"/>
              </a:ext>
            </a:extLst>
          </p:cNvPr>
          <p:cNvSpPr txBox="1"/>
          <p:nvPr/>
        </p:nvSpPr>
        <p:spPr>
          <a:xfrm>
            <a:off x="5997346" y="3578003"/>
            <a:ext cx="175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내 소개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Contact Me</a:t>
            </a:r>
          </a:p>
          <a:p>
            <a:pPr algn="ctr"/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(SNS </a:t>
            </a:r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연결</a:t>
            </a:r>
            <a:r>
              <a:rPr lang="en-US" altLang="ko-KR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67D9D-7122-4746-B1E4-E6187EDA8CB7}"/>
              </a:ext>
            </a:extLst>
          </p:cNvPr>
          <p:cNvSpPr txBox="1"/>
          <p:nvPr/>
        </p:nvSpPr>
        <p:spPr>
          <a:xfrm>
            <a:off x="7507545" y="3578003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 누른 영상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DF4E9-8B2D-4862-A88D-23AEF7CC94AE}"/>
              </a:ext>
            </a:extLst>
          </p:cNvPr>
          <p:cNvSpPr txBox="1"/>
          <p:nvPr/>
        </p:nvSpPr>
        <p:spPr>
          <a:xfrm>
            <a:off x="9096858" y="3578003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 </a:t>
            </a:r>
            <a:r>
              <a:rPr lang="ko-KR" altLang="en-US" sz="160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누른 음악</a:t>
            </a:r>
            <a:endParaRPr lang="en-US" altLang="ko-KR" sz="16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12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420BDB-7DB7-487B-85CE-287F56DA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98698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C01DD6-7EB9-4326-948C-A297CA45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898696" cy="342900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BD89B1-E6D6-4BB9-B9CB-9552FF389575}"/>
              </a:ext>
            </a:extLst>
          </p:cNvPr>
          <p:cNvSpPr/>
          <p:nvPr/>
        </p:nvSpPr>
        <p:spPr>
          <a:xfrm>
            <a:off x="7529511" y="2871787"/>
            <a:ext cx="3286125" cy="1114425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Home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62A590-F012-4961-A2FA-5426FF1F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7" y="0"/>
            <a:ext cx="4248761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DC97AF-8E73-4BA7-95E7-DBC0406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898696" cy="3429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33893F-1926-4697-992D-363FE3535056}"/>
              </a:ext>
            </a:extLst>
          </p:cNvPr>
          <p:cNvSpPr/>
          <p:nvPr/>
        </p:nvSpPr>
        <p:spPr>
          <a:xfrm>
            <a:off x="7529511" y="2871787"/>
            <a:ext cx="3286125" cy="1114425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Intro, </a:t>
            </a: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🖐</a:t>
            </a:r>
          </a:p>
        </p:txBody>
      </p:sp>
    </p:spTree>
    <p:extLst>
      <p:ext uri="{BB962C8B-B14F-4D97-AF65-F5344CB8AC3E}">
        <p14:creationId xmlns:p14="http://schemas.microsoft.com/office/powerpoint/2010/main" val="228762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9588B-0D39-4E3A-9849-B9074289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12" y="0"/>
            <a:ext cx="427253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E23A4-19BF-4432-89EE-FD830D60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5512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3375D7-B091-425E-96EB-2B2B2FF740D2}"/>
              </a:ext>
            </a:extLst>
          </p:cNvPr>
          <p:cNvSpPr/>
          <p:nvPr/>
        </p:nvSpPr>
        <p:spPr>
          <a:xfrm>
            <a:off x="8647111" y="2871787"/>
            <a:ext cx="3286125" cy="1114425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📺</a:t>
            </a:r>
          </a:p>
        </p:txBody>
      </p:sp>
    </p:spTree>
    <p:extLst>
      <p:ext uri="{BB962C8B-B14F-4D97-AF65-F5344CB8AC3E}">
        <p14:creationId xmlns:p14="http://schemas.microsoft.com/office/powerpoint/2010/main" val="40815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C54CDE-41F7-4E1E-840A-065372BA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5551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BD57C-BBF5-416E-BC1A-7129D4FA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12" y="0"/>
            <a:ext cx="4272534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4D2E77-5D48-49FF-91A2-22BFA9F19E0D}"/>
              </a:ext>
            </a:extLst>
          </p:cNvPr>
          <p:cNvSpPr/>
          <p:nvPr/>
        </p:nvSpPr>
        <p:spPr>
          <a:xfrm>
            <a:off x="8647111" y="2871787"/>
            <a:ext cx="3286125" cy="1114425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음악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🎧</a:t>
            </a:r>
          </a:p>
        </p:txBody>
      </p:sp>
    </p:spTree>
    <p:extLst>
      <p:ext uri="{BB962C8B-B14F-4D97-AF65-F5344CB8AC3E}">
        <p14:creationId xmlns:p14="http://schemas.microsoft.com/office/powerpoint/2010/main" val="111310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184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나눔스퀘어 Bold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송영채</dc:creator>
  <cp:lastModifiedBy>송영채</cp:lastModifiedBy>
  <cp:revision>10</cp:revision>
  <dcterms:created xsi:type="dcterms:W3CDTF">2021-05-29T13:20:36Z</dcterms:created>
  <dcterms:modified xsi:type="dcterms:W3CDTF">2021-05-29T14:53:50Z</dcterms:modified>
</cp:coreProperties>
</file>