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853" r:id="rId2"/>
    <p:sldId id="1438" r:id="rId3"/>
    <p:sldId id="1621" r:id="rId4"/>
    <p:sldId id="4665" r:id="rId5"/>
    <p:sldId id="4666" r:id="rId6"/>
    <p:sldId id="4667" r:id="rId7"/>
    <p:sldId id="4654" r:id="rId8"/>
    <p:sldId id="4655" r:id="rId9"/>
    <p:sldId id="4657" r:id="rId10"/>
    <p:sldId id="4658" r:id="rId11"/>
    <p:sldId id="4660" r:id="rId12"/>
    <p:sldId id="4662" r:id="rId13"/>
    <p:sldId id="4668" r:id="rId14"/>
    <p:sldId id="4663" r:id="rId15"/>
    <p:sldId id="466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00000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2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5D3D-2962-4C44-B4FF-9180FC14BF63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C5E-3F94-5446-92EA-53E9415837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35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7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504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052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298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64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090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82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410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68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49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04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191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12A5-CE94-D046-A05A-64C628CA86B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05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309A-D0C6-C9E4-6C6D-33BE848A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DCC51-7224-00FA-ABD2-8F7171D0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5C1D9-E9F7-CEE6-3CA3-EC96F20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00004-43BC-D8B4-763B-3CFE99F2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ECEC-DD70-E062-1770-E4185B0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7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01EB-8549-8B6F-D282-70F3618A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B0B6-EB49-8F5C-1C4B-EA5203806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DCBDA-46DD-3E5A-CA02-1DD748D1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91134-D41F-4310-0979-5A3C5516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9D3-A06F-58DE-4A8A-502BDA82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547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05279-2A0D-2E51-E1C1-0E808A8B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7AC-AB09-3808-2FE4-4C4B8D6F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383E1-868D-30CC-8CB1-055BA95F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67D46-48F3-875A-44E5-4E2ED04E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08489-F469-6362-2AE6-020ACD9F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1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399B-FBF8-7F9C-99D5-B3546BEC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B2C50-B001-7085-1319-4DC966A0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0D7E1-3920-5461-76A2-5FDBF87F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EA199-AC99-FECE-3A9B-F6617DFF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B5320-BC2A-F474-9C47-F989F06E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59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AA08B-7C7A-6F17-67E1-9940071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DDAF9-4AE1-DB1E-0450-09F0DD27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D71C9-AC33-B6FA-AE92-335A9ABC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42859-DCA8-DD59-67DA-4E9B6649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30F3-547D-B987-01DA-91CFB247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70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F0F48-B2A0-9C65-6EB3-F894C972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6D1C3-69EB-946B-5B02-00B3BC3ED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5DAE2-1217-E3C6-2DF6-AD4DDED5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CFC39-03FB-973D-FD0D-5BF5CC6E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57191-4347-CA0A-C66B-A53B1D0E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F5557-6B83-E1F8-1CAF-B5A64357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54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331C0-6DBF-D96A-EFEB-C281CB28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B3B8A-6417-83F5-746C-C5171D0E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70CA0-FF0C-D08D-1A57-DA52FEAC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7BFB1-D47D-5CBB-1F53-789763E8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E286D-50BF-4847-5C0B-26EED70ED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95863-8594-C466-9BB2-EBBD795E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E26CB-1D7D-60F0-3779-6B6020D9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AF133-C5F0-D18E-4BA5-9665F5E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3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EF1F-32B4-FFF9-D3BD-2293292B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C1E30-B5AA-0DF3-A1D7-EF340E25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007FD7-2855-FBD6-0A60-135A25CD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5ABCF-3D8F-DBEE-15FE-7C698353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7D0A0D-BB1C-3BC3-AEC6-5C98B6DD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E5A44-CE3F-FC05-471E-586EB830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4208A-7C4D-DD63-57D4-88202FB1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23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80C48-CA37-6641-98E0-0EC6EEE2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5BC0D-B8EA-8D51-5922-06331D9A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439D8-26FA-19C5-6768-0A106905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BB85-13D5-2998-6A88-FE4BE5D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9E55E-8C98-1BE7-8D94-EDBA1F4A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C9CA-F183-8BBE-891F-D435947C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66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5AB-B464-0B38-345F-9A251E1D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25C909-825D-DA60-236E-7AD2A89EC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0CC5C-F6FC-C884-43A3-C2BDB2CC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74588-FDC1-DE69-1576-525FC7D9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475BA-B432-90C5-10CA-18E80EC5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B93DA-585F-8145-567A-B3F8D9B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60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41E7B-EA81-BA87-D4F8-2356CB32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47AEC-1DA2-74EB-4381-E32583DB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CDB77-AA2C-A016-7DC1-1A267A56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5875-2D61-B74E-8222-2A6506259E19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C8B-8882-18BE-3D16-E49796C2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4770-A8A3-2DE0-67E8-BA65A2FF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A97D-6791-214C-BCB6-A7BA93944C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61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7DED6-8BC0-CBE9-D9D4-99AFDA01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Shape 200">
            <a:extLst>
              <a:ext uri="{FF2B5EF4-FFF2-40B4-BE49-F238E27FC236}">
                <a16:creationId xmlns:a16="http://schemas.microsoft.com/office/drawing/2014/main" id="{AF2A6833-5753-8F94-A8CF-67B2AAC71258}"/>
              </a:ext>
            </a:extLst>
          </p:cNvPr>
          <p:cNvSpPr txBox="1">
            <a:spLocks/>
          </p:cNvSpPr>
          <p:nvPr/>
        </p:nvSpPr>
        <p:spPr>
          <a:xfrm>
            <a:off x="811572" y="980728"/>
            <a:ext cx="10504128" cy="2448272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동네피디아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_Admin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" name="그림 13">
            <a:extLst>
              <a:ext uri="{FF2B5EF4-FFF2-40B4-BE49-F238E27FC236}">
                <a16:creationId xmlns:a16="http://schemas.microsoft.com/office/drawing/2014/main" id="{3C92128F-CDBA-EAD9-1417-8C63D1C942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693" y="6302923"/>
            <a:ext cx="715620" cy="12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60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10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64164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관리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69791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관리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지역별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울산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세종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제주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50394" y="2439173"/>
            <a:ext cx="8038381" cy="2269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4FF84C-6B67-BFEC-AA6A-FCADD0FF42F2}"/>
              </a:ext>
            </a:extLst>
          </p:cNvPr>
          <p:cNvCxnSpPr>
            <a:cxnSpLocks/>
          </p:cNvCxnSpPr>
          <p:nvPr/>
        </p:nvCxnSpPr>
        <p:spPr>
          <a:xfrm>
            <a:off x="454803" y="2889490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38095B-8046-318C-DEA7-8C746450C914}"/>
              </a:ext>
            </a:extLst>
          </p:cNvPr>
          <p:cNvSpPr txBox="1"/>
          <p:nvPr/>
        </p:nvSpPr>
        <p:spPr>
          <a:xfrm>
            <a:off x="538057" y="257774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총 </a:t>
            </a:r>
            <a:r>
              <a:rPr lang="en-US" altLang="ko-KR" sz="600" dirty="0">
                <a:ea typeface="맑은 고딕"/>
              </a:rPr>
              <a:t>2</a:t>
            </a:r>
            <a:r>
              <a:rPr lang="ko-KR" altLang="en-US" sz="600" dirty="0">
                <a:ea typeface="맑은 고딕"/>
              </a:rPr>
              <a:t>개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BF7D471-1F63-FDF8-D0FB-CDDEE705D443}"/>
              </a:ext>
            </a:extLst>
          </p:cNvPr>
          <p:cNvCxnSpPr>
            <a:cxnSpLocks/>
          </p:cNvCxnSpPr>
          <p:nvPr/>
        </p:nvCxnSpPr>
        <p:spPr>
          <a:xfrm>
            <a:off x="451208" y="3123121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BA7265-9F6C-2AA1-5863-43110B7DEE64}"/>
              </a:ext>
            </a:extLst>
          </p:cNvPr>
          <p:cNvSpPr txBox="1"/>
          <p:nvPr/>
        </p:nvSpPr>
        <p:spPr>
          <a:xfrm>
            <a:off x="538056" y="291560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265738-B587-8A6B-A25A-1C8B8986C9A6}"/>
              </a:ext>
            </a:extLst>
          </p:cNvPr>
          <p:cNvSpPr txBox="1"/>
          <p:nvPr/>
        </p:nvSpPr>
        <p:spPr>
          <a:xfrm>
            <a:off x="1448046" y="2922795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872BE-E246-3E6F-97B2-820982A68CD4}"/>
              </a:ext>
            </a:extLst>
          </p:cNvPr>
          <p:cNvSpPr txBox="1"/>
          <p:nvPr/>
        </p:nvSpPr>
        <p:spPr>
          <a:xfrm>
            <a:off x="5093254" y="291849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 </a:t>
            </a:r>
            <a:r>
              <a:rPr lang="en-US" altLang="ko-KR" sz="600" dirty="0">
                <a:ea typeface="맑은 고딕"/>
              </a:rPr>
              <a:t>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128E-71CC-E749-D525-5C134D5401B7}"/>
              </a:ext>
            </a:extLst>
          </p:cNvPr>
          <p:cNvSpPr txBox="1"/>
          <p:nvPr/>
        </p:nvSpPr>
        <p:spPr>
          <a:xfrm>
            <a:off x="7127401" y="2922804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조회수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541AA-3A2F-2F1A-9135-3C1B99523E3B}"/>
              </a:ext>
            </a:extLst>
          </p:cNvPr>
          <p:cNvSpPr txBox="1"/>
          <p:nvPr/>
        </p:nvSpPr>
        <p:spPr>
          <a:xfrm>
            <a:off x="6135409" y="2919199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B0746-EA5C-8E58-B4D4-7C4ABA03767C}"/>
              </a:ext>
            </a:extLst>
          </p:cNvPr>
          <p:cNvSpPr txBox="1"/>
          <p:nvPr/>
        </p:nvSpPr>
        <p:spPr>
          <a:xfrm>
            <a:off x="7845623" y="2922793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공감수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C0E51-050C-1B29-27A6-BD1812DF3084}"/>
              </a:ext>
            </a:extLst>
          </p:cNvPr>
          <p:cNvSpPr txBox="1"/>
          <p:nvPr/>
        </p:nvSpPr>
        <p:spPr>
          <a:xfrm>
            <a:off x="538055" y="328582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1286-8091-C39D-9910-027D7CB9D73F}"/>
              </a:ext>
            </a:extLst>
          </p:cNvPr>
          <p:cNvSpPr txBox="1"/>
          <p:nvPr/>
        </p:nvSpPr>
        <p:spPr>
          <a:xfrm>
            <a:off x="1048045" y="3293555"/>
            <a:ext cx="11295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역삼동 맛집 추천해주세요</a:t>
            </a:r>
            <a:r>
              <a:rPr lang="en-US" altLang="ko-KR" sz="600" dirty="0">
                <a:ea typeface="맑은 고딕"/>
              </a:rPr>
              <a:t>~!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0AE13-0CC8-9C66-B9FB-1E81A40F8F24}"/>
              </a:ext>
            </a:extLst>
          </p:cNvPr>
          <p:cNvSpPr txBox="1"/>
          <p:nvPr/>
        </p:nvSpPr>
        <p:spPr>
          <a:xfrm>
            <a:off x="4814709" y="3268897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6F57E4F-7B06-FDE6-FBC8-07B44B023589}"/>
              </a:ext>
            </a:extLst>
          </p:cNvPr>
          <p:cNvSpPr/>
          <p:nvPr/>
        </p:nvSpPr>
        <p:spPr>
          <a:xfrm>
            <a:off x="4997233" y="1628183"/>
            <a:ext cx="856891" cy="880719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E5A722-C8C0-1B7D-4398-DC287BFE7FFB}"/>
              </a:ext>
            </a:extLst>
          </p:cNvPr>
          <p:cNvSpPr/>
          <p:nvPr/>
        </p:nvSpPr>
        <p:spPr>
          <a:xfrm>
            <a:off x="5011610" y="2572162"/>
            <a:ext cx="1773447" cy="21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F3D8F87A-784A-835A-B6EE-7DAF9325C759}"/>
              </a:ext>
            </a:extLst>
          </p:cNvPr>
          <p:cNvSpPr/>
          <p:nvPr/>
        </p:nvSpPr>
        <p:spPr>
          <a:xfrm rot="18900000">
            <a:off x="5522006" y="26368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2B7F40-8309-3D78-0FAA-849EA870507C}"/>
              </a:ext>
            </a:extLst>
          </p:cNvPr>
          <p:cNvCxnSpPr>
            <a:cxnSpLocks/>
          </p:cNvCxnSpPr>
          <p:nvPr/>
        </p:nvCxnSpPr>
        <p:spPr>
          <a:xfrm flipH="1" flipV="1">
            <a:off x="5660932" y="2566168"/>
            <a:ext cx="2155" cy="2214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257EC-FAA4-6D42-35B6-EE820873372C}"/>
              </a:ext>
            </a:extLst>
          </p:cNvPr>
          <p:cNvSpPr txBox="1"/>
          <p:nvPr/>
        </p:nvSpPr>
        <p:spPr>
          <a:xfrm>
            <a:off x="4998633" y="226176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</a:t>
            </a:r>
            <a:r>
              <a:rPr lang="en-US" altLang="ko-KR" sz="600" dirty="0">
                <a:ea typeface="맑은 고딕"/>
              </a:rPr>
              <a:t> 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34FED3-EC20-0D13-939D-E3F8A479D3AB}"/>
              </a:ext>
            </a:extLst>
          </p:cNvPr>
          <p:cNvSpPr txBox="1"/>
          <p:nvPr/>
        </p:nvSpPr>
        <p:spPr>
          <a:xfrm>
            <a:off x="5013010" y="2584928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B205A83-7963-4613-1F84-8526A3B57D62}"/>
              </a:ext>
            </a:extLst>
          </p:cNvPr>
          <p:cNvSpPr/>
          <p:nvPr/>
        </p:nvSpPr>
        <p:spPr>
          <a:xfrm>
            <a:off x="6855506" y="2564974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15F8F-3277-860F-2044-52691C175C10}"/>
              </a:ext>
            </a:extLst>
          </p:cNvPr>
          <p:cNvSpPr txBox="1"/>
          <p:nvPr/>
        </p:nvSpPr>
        <p:spPr>
          <a:xfrm>
            <a:off x="6856906" y="258852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필터 초기화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594B332-4120-E50B-6E94-95264EE32D7C}"/>
              </a:ext>
            </a:extLst>
          </p:cNvPr>
          <p:cNvSpPr/>
          <p:nvPr/>
        </p:nvSpPr>
        <p:spPr>
          <a:xfrm>
            <a:off x="7664231" y="2561379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9C495F-0406-0981-D802-E3874D5DBB81}"/>
              </a:ext>
            </a:extLst>
          </p:cNvPr>
          <p:cNvSpPr txBox="1"/>
          <p:nvPr/>
        </p:nvSpPr>
        <p:spPr>
          <a:xfrm>
            <a:off x="7665632" y="258852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조회하기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610BB8-D29A-4454-D730-C0950107E657}"/>
              </a:ext>
            </a:extLst>
          </p:cNvPr>
          <p:cNvSpPr txBox="1"/>
          <p:nvPr/>
        </p:nvSpPr>
        <p:spPr>
          <a:xfrm>
            <a:off x="5912209" y="3285823"/>
            <a:ext cx="88020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ko-Kore-KR" sz="600" dirty="0">
                <a:ea typeface="+mn-lt"/>
                <a:cs typeface="+mn-lt"/>
              </a:rPr>
              <a:t>2022-07-27 11:46</a:t>
            </a:r>
            <a:endParaRPr lang="ko-KR" altLang="ko-Kore-KR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250337-944F-8476-81C9-26614B203354}"/>
              </a:ext>
            </a:extLst>
          </p:cNvPr>
          <p:cNvSpPr txBox="1"/>
          <p:nvPr/>
        </p:nvSpPr>
        <p:spPr>
          <a:xfrm>
            <a:off x="7084191" y="328582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11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D7EE48-73D0-4AD7-4E7E-036851845D5A}"/>
              </a:ext>
            </a:extLst>
          </p:cNvPr>
          <p:cNvSpPr txBox="1"/>
          <p:nvPr/>
        </p:nvSpPr>
        <p:spPr>
          <a:xfrm>
            <a:off x="7816813" y="3285821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C8E15-1941-9D32-E87A-285ECC05BF06}"/>
              </a:ext>
            </a:extLst>
          </p:cNvPr>
          <p:cNvSpPr txBox="1"/>
          <p:nvPr/>
        </p:nvSpPr>
        <p:spPr>
          <a:xfrm>
            <a:off x="534461" y="378543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58027-4B6D-0612-8272-BB62FB60DE24}"/>
              </a:ext>
            </a:extLst>
          </p:cNvPr>
          <p:cNvSpPr txBox="1"/>
          <p:nvPr/>
        </p:nvSpPr>
        <p:spPr>
          <a:xfrm>
            <a:off x="1048044" y="3803300"/>
            <a:ext cx="25447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혹시 강남</a:t>
            </a:r>
            <a:r>
              <a:rPr lang="en-US" altLang="ko-KR" sz="600" dirty="0">
                <a:ea typeface="맑은 고딕"/>
              </a:rPr>
              <a:t>/</a:t>
            </a:r>
            <a:r>
              <a:rPr lang="ko-KR" altLang="en-US" sz="600" dirty="0">
                <a:ea typeface="맑은 고딕"/>
              </a:rPr>
              <a:t>역삼 근처 </a:t>
            </a:r>
            <a:r>
              <a:rPr lang="ko-KR" altLang="en-US" sz="600" dirty="0" err="1">
                <a:ea typeface="맑은 고딕"/>
              </a:rPr>
              <a:t>도너츠</a:t>
            </a:r>
            <a:r>
              <a:rPr lang="ko-KR" altLang="en-US" sz="600" dirty="0">
                <a:ea typeface="맑은 고딕"/>
              </a:rPr>
              <a:t> 또는 디저트류 추천할 곳 있을까요</a:t>
            </a:r>
            <a:r>
              <a:rPr lang="en-US" altLang="ko-KR" sz="600" dirty="0">
                <a:ea typeface="맑은 고딕"/>
              </a:rPr>
              <a:t>?</a:t>
            </a:r>
            <a:r>
              <a:rPr lang="ko-KR" altLang="en-US" sz="600" dirty="0">
                <a:ea typeface="맑은 고딕"/>
              </a:rPr>
              <a:t> </a:t>
            </a:r>
            <a:r>
              <a:rPr lang="en-US" altLang="ko-KR" sz="600" dirty="0">
                <a:ea typeface="맑은 고딕"/>
              </a:rPr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1E050-8800-BED3-6437-658DE9804948}"/>
              </a:ext>
            </a:extLst>
          </p:cNvPr>
          <p:cNvSpPr txBox="1"/>
          <p:nvPr/>
        </p:nvSpPr>
        <p:spPr>
          <a:xfrm>
            <a:off x="4829371" y="3785434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123@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A2175-4B0F-ADF2-0440-DE47B187097D}"/>
              </a:ext>
            </a:extLst>
          </p:cNvPr>
          <p:cNvSpPr txBox="1"/>
          <p:nvPr/>
        </p:nvSpPr>
        <p:spPr>
          <a:xfrm>
            <a:off x="5959015" y="3785436"/>
            <a:ext cx="81003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+mn-lt"/>
                <a:cs typeface="+mn-lt"/>
              </a:rPr>
              <a:t>2022-08-01</a:t>
            </a:r>
            <a:r>
              <a:rPr lang="ko-KR" altLang="en-US" sz="600" dirty="0">
                <a:ea typeface="+mn-lt"/>
                <a:cs typeface="+mn-lt"/>
              </a:rPr>
              <a:t> 10</a:t>
            </a:r>
            <a:r>
              <a:rPr lang="en-US" altLang="ko-KR" sz="600" dirty="0">
                <a:ea typeface="+mn-lt"/>
                <a:cs typeface="+mn-lt"/>
              </a:rPr>
              <a:t>:01</a:t>
            </a:r>
            <a:endParaRPr lang="ko-KR" altLang="ko-Kore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0322B-2901-B36D-B309-36C7AEA86D7D}"/>
              </a:ext>
            </a:extLst>
          </p:cNvPr>
          <p:cNvSpPr txBox="1"/>
          <p:nvPr/>
        </p:nvSpPr>
        <p:spPr>
          <a:xfrm>
            <a:off x="7080597" y="3785435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25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73A04-3788-BB2C-9E5F-BD94B39B25F8}"/>
              </a:ext>
            </a:extLst>
          </p:cNvPr>
          <p:cNvSpPr txBox="1"/>
          <p:nvPr/>
        </p:nvSpPr>
        <p:spPr>
          <a:xfrm>
            <a:off x="7813219" y="3785434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2ADCB-E1D9-18D4-A481-47427EAF511F}"/>
              </a:ext>
            </a:extLst>
          </p:cNvPr>
          <p:cNvSpPr/>
          <p:nvPr/>
        </p:nvSpPr>
        <p:spPr>
          <a:xfrm>
            <a:off x="3967454" y="4331592"/>
            <a:ext cx="177561" cy="1883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9D304-985E-530D-2CE5-120E353DC49C}"/>
              </a:ext>
            </a:extLst>
          </p:cNvPr>
          <p:cNvSpPr txBox="1"/>
          <p:nvPr/>
        </p:nvSpPr>
        <p:spPr>
          <a:xfrm>
            <a:off x="3947858" y="4326754"/>
            <a:ext cx="195370" cy="188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b="1">
                <a:solidFill>
                  <a:schemeClr val="bg1"/>
                </a:solidFill>
                <a:ea typeface="맑은 고딕"/>
              </a:rPr>
              <a:t>1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1ED94B-C496-07C5-6A80-67EA31C5A1C0}"/>
              </a:ext>
            </a:extLst>
          </p:cNvPr>
          <p:cNvSpPr/>
          <p:nvPr/>
        </p:nvSpPr>
        <p:spPr>
          <a:xfrm>
            <a:off x="4186709" y="4331592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92DE09-FF78-71F7-E4B5-E91375622C6D}"/>
              </a:ext>
            </a:extLst>
          </p:cNvPr>
          <p:cNvSpPr/>
          <p:nvPr/>
        </p:nvSpPr>
        <p:spPr>
          <a:xfrm>
            <a:off x="4405963" y="4331591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3C11A83-80F5-6E3A-D87E-4054FDCF21A9}"/>
              </a:ext>
            </a:extLst>
          </p:cNvPr>
          <p:cNvSpPr/>
          <p:nvPr/>
        </p:nvSpPr>
        <p:spPr>
          <a:xfrm>
            <a:off x="4625218" y="4331591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778A0E-A867-75B2-DB53-79C3420612D0}"/>
              </a:ext>
            </a:extLst>
          </p:cNvPr>
          <p:cNvSpPr/>
          <p:nvPr/>
        </p:nvSpPr>
        <p:spPr>
          <a:xfrm>
            <a:off x="4848067" y="4335186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0E2A5-3672-1A09-63F6-39CE504E7C5E}"/>
              </a:ext>
            </a:extLst>
          </p:cNvPr>
          <p:cNvSpPr txBox="1"/>
          <p:nvPr/>
        </p:nvSpPr>
        <p:spPr>
          <a:xfrm>
            <a:off x="4179943" y="4327304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ECBDC-A0DF-A175-F72B-D356443356E3}"/>
              </a:ext>
            </a:extLst>
          </p:cNvPr>
          <p:cNvSpPr txBox="1"/>
          <p:nvPr/>
        </p:nvSpPr>
        <p:spPr>
          <a:xfrm>
            <a:off x="4399198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25E1D8-3998-9CC0-8911-9736F4638CE7}"/>
              </a:ext>
            </a:extLst>
          </p:cNvPr>
          <p:cNvSpPr txBox="1"/>
          <p:nvPr/>
        </p:nvSpPr>
        <p:spPr>
          <a:xfrm>
            <a:off x="4622046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721153-87CB-4F88-511B-49DD1D13383A}"/>
              </a:ext>
            </a:extLst>
          </p:cNvPr>
          <p:cNvSpPr txBox="1"/>
          <p:nvPr/>
        </p:nvSpPr>
        <p:spPr>
          <a:xfrm>
            <a:off x="4844895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3FB579-9A36-97AC-8511-74460AFD503B}"/>
              </a:ext>
            </a:extLst>
          </p:cNvPr>
          <p:cNvSpPr txBox="1"/>
          <p:nvPr/>
        </p:nvSpPr>
        <p:spPr>
          <a:xfrm>
            <a:off x="5088514" y="4331788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AA815-B274-CBAE-1ED4-3803BABC874B}"/>
              </a:ext>
            </a:extLst>
          </p:cNvPr>
          <p:cNvSpPr txBox="1"/>
          <p:nvPr/>
        </p:nvSpPr>
        <p:spPr>
          <a:xfrm>
            <a:off x="3672321" y="4328182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&lt;</a:t>
            </a: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CFF247-1A12-A1C0-FBBF-74C7C2A33B9A}"/>
              </a:ext>
            </a:extLst>
          </p:cNvPr>
          <p:cNvSpPr txBox="1"/>
          <p:nvPr/>
        </p:nvSpPr>
        <p:spPr>
          <a:xfrm>
            <a:off x="4997470" y="2076409"/>
            <a:ext cx="85665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AE3220-92AE-2A8C-210E-0FFD7D1118AB}"/>
              </a:ext>
            </a:extLst>
          </p:cNvPr>
          <p:cNvSpPr txBox="1"/>
          <p:nvPr/>
        </p:nvSpPr>
        <p:spPr>
          <a:xfrm>
            <a:off x="4996309" y="1897385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내용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6C1900-513E-6759-BD35-3CC25340F2AD}"/>
              </a:ext>
            </a:extLst>
          </p:cNvPr>
          <p:cNvSpPr txBox="1"/>
          <p:nvPr/>
        </p:nvSpPr>
        <p:spPr>
          <a:xfrm>
            <a:off x="4996309" y="172305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C536EE-904F-7454-6178-3A7A7A79B9DE}"/>
              </a:ext>
            </a:extLst>
          </p:cNvPr>
          <p:cNvSpPr txBox="1"/>
          <p:nvPr/>
        </p:nvSpPr>
        <p:spPr>
          <a:xfrm>
            <a:off x="3964054" y="291969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562124-DBE2-CFD5-1037-CBC2A055DF6B}"/>
              </a:ext>
            </a:extLst>
          </p:cNvPr>
          <p:cNvSpPr txBox="1"/>
          <p:nvPr/>
        </p:nvSpPr>
        <p:spPr>
          <a:xfrm>
            <a:off x="3966309" y="3270097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94005E-9774-3211-50E7-07EA25F0ED52}"/>
              </a:ext>
            </a:extLst>
          </p:cNvPr>
          <p:cNvSpPr txBox="1"/>
          <p:nvPr/>
        </p:nvSpPr>
        <p:spPr>
          <a:xfrm>
            <a:off x="3664171" y="3786634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역삼동최고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8475A-9CD6-741A-4B2A-EA3B9B02B486}"/>
              </a:ext>
            </a:extLst>
          </p:cNvPr>
          <p:cNvSpPr txBox="1"/>
          <p:nvPr/>
        </p:nvSpPr>
        <p:spPr>
          <a:xfrm>
            <a:off x="456678" y="2140601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게시글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2F3FC79-569B-B814-F13B-E42D23B5A599}"/>
              </a:ext>
            </a:extLst>
          </p:cNvPr>
          <p:cNvCxnSpPr>
            <a:cxnSpLocks/>
          </p:cNvCxnSpPr>
          <p:nvPr/>
        </p:nvCxnSpPr>
        <p:spPr>
          <a:xfrm>
            <a:off x="457768" y="36371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E394FAB-518A-7271-3181-7831D94F0C6F}"/>
              </a:ext>
            </a:extLst>
          </p:cNvPr>
          <p:cNvCxnSpPr>
            <a:cxnSpLocks/>
          </p:cNvCxnSpPr>
          <p:nvPr/>
        </p:nvCxnSpPr>
        <p:spPr>
          <a:xfrm>
            <a:off x="450394" y="41423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13ED32-45B3-AF54-57F3-6329A1336B9D}"/>
              </a:ext>
            </a:extLst>
          </p:cNvPr>
          <p:cNvSpPr txBox="1"/>
          <p:nvPr/>
        </p:nvSpPr>
        <p:spPr>
          <a:xfrm>
            <a:off x="3600434" y="259211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카테고리</a:t>
            </a:r>
          </a:p>
        </p:txBody>
      </p:sp>
      <p:sp>
        <p:nvSpPr>
          <p:cNvPr id="74" name="사각형: 둥근 모서리 30">
            <a:extLst>
              <a:ext uri="{FF2B5EF4-FFF2-40B4-BE49-F238E27FC236}">
                <a16:creationId xmlns:a16="http://schemas.microsoft.com/office/drawing/2014/main" id="{CC9DB7D5-4A47-34EF-9D16-311B02D63913}"/>
              </a:ext>
            </a:extLst>
          </p:cNvPr>
          <p:cNvSpPr/>
          <p:nvPr/>
        </p:nvSpPr>
        <p:spPr>
          <a:xfrm>
            <a:off x="4073487" y="2572162"/>
            <a:ext cx="874861" cy="2242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DA5A5-B9C5-753A-80BE-EDB1689F79AF}"/>
              </a:ext>
            </a:extLst>
          </p:cNvPr>
          <p:cNvSpPr txBox="1"/>
          <p:nvPr/>
        </p:nvSpPr>
        <p:spPr>
          <a:xfrm>
            <a:off x="4067695" y="2592111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+mn-lt"/>
                <a:cs typeface="+mn-lt"/>
              </a:rPr>
              <a:t>전체</a:t>
            </a:r>
          </a:p>
        </p:txBody>
      </p:sp>
      <p:sp>
        <p:nvSpPr>
          <p:cNvPr id="76" name="L 도형 75">
            <a:extLst>
              <a:ext uri="{FF2B5EF4-FFF2-40B4-BE49-F238E27FC236}">
                <a16:creationId xmlns:a16="http://schemas.microsoft.com/office/drawing/2014/main" id="{2019548E-AC1E-551B-CB71-78B8257CFA52}"/>
              </a:ext>
            </a:extLst>
          </p:cNvPr>
          <p:cNvSpPr/>
          <p:nvPr/>
        </p:nvSpPr>
        <p:spPr>
          <a:xfrm rot="18900000">
            <a:off x="4788757" y="2647636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135FF-985A-4614-4469-37970BE93B71}"/>
              </a:ext>
            </a:extLst>
          </p:cNvPr>
          <p:cNvSpPr txBox="1"/>
          <p:nvPr/>
        </p:nvSpPr>
        <p:spPr>
          <a:xfrm>
            <a:off x="2389179" y="2592134"/>
            <a:ext cx="37597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지역</a:t>
            </a:r>
          </a:p>
        </p:txBody>
      </p:sp>
      <p:sp>
        <p:nvSpPr>
          <p:cNvPr id="89" name="사각형: 둥근 모서리 30">
            <a:extLst>
              <a:ext uri="{FF2B5EF4-FFF2-40B4-BE49-F238E27FC236}">
                <a16:creationId xmlns:a16="http://schemas.microsoft.com/office/drawing/2014/main" id="{83515411-5481-2EDA-3E8E-D6173DF18587}"/>
              </a:ext>
            </a:extLst>
          </p:cNvPr>
          <p:cNvSpPr/>
          <p:nvPr/>
        </p:nvSpPr>
        <p:spPr>
          <a:xfrm>
            <a:off x="2724624" y="2572179"/>
            <a:ext cx="874861" cy="2242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87102A-A2DB-171E-A8D1-3A761E4D72FE}"/>
              </a:ext>
            </a:extLst>
          </p:cNvPr>
          <p:cNvSpPr txBox="1"/>
          <p:nvPr/>
        </p:nvSpPr>
        <p:spPr>
          <a:xfrm>
            <a:off x="2718832" y="2592128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+mn-lt"/>
                <a:cs typeface="+mn-lt"/>
              </a:rPr>
              <a:t>전체</a:t>
            </a:r>
          </a:p>
        </p:txBody>
      </p:sp>
      <p:sp>
        <p:nvSpPr>
          <p:cNvPr id="92" name="L 도형 91">
            <a:extLst>
              <a:ext uri="{FF2B5EF4-FFF2-40B4-BE49-F238E27FC236}">
                <a16:creationId xmlns:a16="http://schemas.microsoft.com/office/drawing/2014/main" id="{75930EBC-3C49-4E20-AE5F-840D893A5CA0}"/>
              </a:ext>
            </a:extLst>
          </p:cNvPr>
          <p:cNvSpPr/>
          <p:nvPr/>
        </p:nvSpPr>
        <p:spPr>
          <a:xfrm rot="18900000">
            <a:off x="3439894" y="2647653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3" name="사각형: 둥근 모서리 35">
            <a:extLst>
              <a:ext uri="{FF2B5EF4-FFF2-40B4-BE49-F238E27FC236}">
                <a16:creationId xmlns:a16="http://schemas.microsoft.com/office/drawing/2014/main" id="{7D8A59CD-6810-332A-82DA-A1DD19F42808}"/>
              </a:ext>
            </a:extLst>
          </p:cNvPr>
          <p:cNvSpPr/>
          <p:nvPr/>
        </p:nvSpPr>
        <p:spPr>
          <a:xfrm>
            <a:off x="4069599" y="1465960"/>
            <a:ext cx="856891" cy="1044785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5424C5-8AF9-BE9A-D6DA-7778689FDA67}"/>
              </a:ext>
            </a:extLst>
          </p:cNvPr>
          <p:cNvSpPr txBox="1"/>
          <p:nvPr/>
        </p:nvSpPr>
        <p:spPr>
          <a:xfrm>
            <a:off x="4070999" y="226360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기타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D6AB761-FC27-305D-6869-EA7E935593F8}"/>
              </a:ext>
            </a:extLst>
          </p:cNvPr>
          <p:cNvSpPr txBox="1"/>
          <p:nvPr/>
        </p:nvSpPr>
        <p:spPr>
          <a:xfrm>
            <a:off x="4069836" y="2078252"/>
            <a:ext cx="85665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교육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695BAC-2292-ED93-2A4B-1CE1B9822516}"/>
              </a:ext>
            </a:extLst>
          </p:cNvPr>
          <p:cNvSpPr txBox="1"/>
          <p:nvPr/>
        </p:nvSpPr>
        <p:spPr>
          <a:xfrm>
            <a:off x="4068675" y="1899228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여행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2BB826-96F0-A99F-918F-38161BD10882}"/>
              </a:ext>
            </a:extLst>
          </p:cNvPr>
          <p:cNvSpPr txBox="1"/>
          <p:nvPr/>
        </p:nvSpPr>
        <p:spPr>
          <a:xfrm>
            <a:off x="4068675" y="172490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맛집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B595AC-26B5-5291-21DA-1099A10B737C}"/>
              </a:ext>
            </a:extLst>
          </p:cNvPr>
          <p:cNvSpPr txBox="1"/>
          <p:nvPr/>
        </p:nvSpPr>
        <p:spPr>
          <a:xfrm>
            <a:off x="4068675" y="1552755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카페</a:t>
            </a:r>
          </a:p>
        </p:txBody>
      </p:sp>
    </p:spTree>
    <p:extLst>
      <p:ext uri="{BB962C8B-B14F-4D97-AF65-F5344CB8AC3E}">
        <p14:creationId xmlns:p14="http://schemas.microsoft.com/office/powerpoint/2010/main" val="133381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11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3340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관리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4499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관리 상세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31511" y="1571591"/>
            <a:ext cx="8038381" cy="4600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EC9EB40-FB92-09E3-2A04-0CF1D633B3E3}"/>
              </a:ext>
            </a:extLst>
          </p:cNvPr>
          <p:cNvCxnSpPr>
            <a:cxnSpLocks/>
          </p:cNvCxnSpPr>
          <p:nvPr/>
        </p:nvCxnSpPr>
        <p:spPr>
          <a:xfrm>
            <a:off x="430882" y="204354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BE2ADA0-DD8D-B16A-ED87-80F6E17D8E6E}"/>
              </a:ext>
            </a:extLst>
          </p:cNvPr>
          <p:cNvSpPr/>
          <p:nvPr/>
        </p:nvSpPr>
        <p:spPr>
          <a:xfrm>
            <a:off x="430882" y="1569199"/>
            <a:ext cx="1201623" cy="3937998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E41B1E-028D-AC69-19A7-B1BC52131D01}"/>
              </a:ext>
            </a:extLst>
          </p:cNvPr>
          <p:cNvSpPr txBox="1"/>
          <p:nvPr/>
        </p:nvSpPr>
        <p:spPr>
          <a:xfrm>
            <a:off x="587198" y="173352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제목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191F4D-513A-B6A2-2387-3EB18F74B309}"/>
              </a:ext>
            </a:extLst>
          </p:cNvPr>
          <p:cNvSpPr txBox="1"/>
          <p:nvPr/>
        </p:nvSpPr>
        <p:spPr>
          <a:xfrm>
            <a:off x="1667992" y="1735227"/>
            <a:ext cx="303809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역삼동 맛집 추천해주세요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~!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sp>
        <p:nvSpPr>
          <p:cNvPr id="177" name="사각형: 둥근 모서리 61">
            <a:extLst>
              <a:ext uri="{FF2B5EF4-FFF2-40B4-BE49-F238E27FC236}">
                <a16:creationId xmlns:a16="http://schemas.microsoft.com/office/drawing/2014/main" id="{E3348AD2-5A07-8641-7877-C01D7A228C32}"/>
              </a:ext>
            </a:extLst>
          </p:cNvPr>
          <p:cNvSpPr/>
          <p:nvPr/>
        </p:nvSpPr>
        <p:spPr>
          <a:xfrm>
            <a:off x="649408" y="5678647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B6E9A1-295C-C66F-610D-4C21F95ABC42}"/>
              </a:ext>
            </a:extLst>
          </p:cNvPr>
          <p:cNvSpPr txBox="1"/>
          <p:nvPr/>
        </p:nvSpPr>
        <p:spPr>
          <a:xfrm>
            <a:off x="498203" y="5737848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&lt;</a:t>
            </a:r>
            <a:r>
              <a:rPr lang="ko-KR" altLang="en-US" sz="600" dirty="0">
                <a:ea typeface="맑은 고딕"/>
              </a:rPr>
              <a:t>  목록으로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2231CD9-E9AE-9521-F559-D72C4DB9BE92}"/>
              </a:ext>
            </a:extLst>
          </p:cNvPr>
          <p:cNvCxnSpPr>
            <a:cxnSpLocks/>
          </p:cNvCxnSpPr>
          <p:nvPr/>
        </p:nvCxnSpPr>
        <p:spPr>
          <a:xfrm>
            <a:off x="430882" y="5004001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3011BC8-3088-33C4-6436-3F9AA18CB86D}"/>
              </a:ext>
            </a:extLst>
          </p:cNvPr>
          <p:cNvSpPr txBox="1"/>
          <p:nvPr/>
        </p:nvSpPr>
        <p:spPr>
          <a:xfrm>
            <a:off x="578496" y="2193486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3A865E-332A-790A-B6E4-4F7FB38A21B5}"/>
              </a:ext>
            </a:extLst>
          </p:cNvPr>
          <p:cNvSpPr txBox="1"/>
          <p:nvPr/>
        </p:nvSpPr>
        <p:spPr>
          <a:xfrm>
            <a:off x="585604" y="2672859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 </a:t>
            </a:r>
            <a:r>
              <a:rPr lang="en-US" altLang="ko-KR" sz="600" dirty="0">
                <a:ea typeface="맑은 고딕"/>
              </a:rPr>
              <a:t>ID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8EF195C-0868-9E85-D1CE-C50BF4772F65}"/>
              </a:ext>
            </a:extLst>
          </p:cNvPr>
          <p:cNvCxnSpPr>
            <a:cxnSpLocks/>
          </p:cNvCxnSpPr>
          <p:nvPr/>
        </p:nvCxnSpPr>
        <p:spPr>
          <a:xfrm>
            <a:off x="430882" y="251439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96678F54-FCE3-0AED-74BC-557DF4507A54}"/>
              </a:ext>
            </a:extLst>
          </p:cNvPr>
          <p:cNvCxnSpPr>
            <a:cxnSpLocks/>
          </p:cNvCxnSpPr>
          <p:nvPr/>
        </p:nvCxnSpPr>
        <p:spPr>
          <a:xfrm>
            <a:off x="430882" y="300469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9CF4291-905A-D0E6-B940-E06472FF662B}"/>
              </a:ext>
            </a:extLst>
          </p:cNvPr>
          <p:cNvSpPr/>
          <p:nvPr/>
        </p:nvSpPr>
        <p:spPr>
          <a:xfrm>
            <a:off x="4450387" y="2502051"/>
            <a:ext cx="1201623" cy="491128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2E430C-4063-005D-FCE2-32B9A59C5B14}"/>
              </a:ext>
            </a:extLst>
          </p:cNvPr>
          <p:cNvSpPr txBox="1"/>
          <p:nvPr/>
        </p:nvSpPr>
        <p:spPr>
          <a:xfrm>
            <a:off x="5720934" y="2672859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ko-Kore-KR" sz="600" dirty="0">
                <a:ea typeface="+mn-lt"/>
                <a:cs typeface="+mn-lt"/>
              </a:rPr>
              <a:t>2022-07-27 11:46</a:t>
            </a:r>
            <a:endParaRPr lang="ko-KR" altLang="ko-Kore-KR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05D1BC-E6D7-74CD-BFF2-6171BC814B0F}"/>
              </a:ext>
            </a:extLst>
          </p:cNvPr>
          <p:cNvSpPr txBox="1"/>
          <p:nvPr/>
        </p:nvSpPr>
        <p:spPr>
          <a:xfrm>
            <a:off x="1667991" y="2669016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C4DF4DE-7091-202F-B943-8C511A5F3069}"/>
              </a:ext>
            </a:extLst>
          </p:cNvPr>
          <p:cNvSpPr txBox="1"/>
          <p:nvPr/>
        </p:nvSpPr>
        <p:spPr>
          <a:xfrm>
            <a:off x="1667991" y="2192984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28E4A20-6584-21A3-F7BF-D196261CEA99}"/>
              </a:ext>
            </a:extLst>
          </p:cNvPr>
          <p:cNvSpPr txBox="1"/>
          <p:nvPr/>
        </p:nvSpPr>
        <p:spPr>
          <a:xfrm>
            <a:off x="4616650" y="2681867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작성일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8497FED-3ED6-9666-E7F0-AF95A21520B0}"/>
              </a:ext>
            </a:extLst>
          </p:cNvPr>
          <p:cNvSpPr txBox="1"/>
          <p:nvPr/>
        </p:nvSpPr>
        <p:spPr>
          <a:xfrm>
            <a:off x="585604" y="3172557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조회수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C4BE6E61-2D4C-8098-3AEF-2D18EDBFC66C}"/>
              </a:ext>
            </a:extLst>
          </p:cNvPr>
          <p:cNvCxnSpPr>
            <a:cxnSpLocks/>
          </p:cNvCxnSpPr>
          <p:nvPr/>
        </p:nvCxnSpPr>
        <p:spPr>
          <a:xfrm>
            <a:off x="430882" y="3504397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BCD7DB4-D934-001C-7BA1-91A560023A81}"/>
              </a:ext>
            </a:extLst>
          </p:cNvPr>
          <p:cNvSpPr/>
          <p:nvPr/>
        </p:nvSpPr>
        <p:spPr>
          <a:xfrm>
            <a:off x="4450387" y="3001749"/>
            <a:ext cx="1201623" cy="491128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34D1CDC-FC3A-48DB-78BA-37A8B817B9D1}"/>
              </a:ext>
            </a:extLst>
          </p:cNvPr>
          <p:cNvSpPr txBox="1"/>
          <p:nvPr/>
        </p:nvSpPr>
        <p:spPr>
          <a:xfrm>
            <a:off x="5720934" y="3172557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+mn-lt"/>
                <a:cs typeface="+mn-lt"/>
              </a:rPr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C2AEB2C-185E-AB44-A571-6637675476A1}"/>
              </a:ext>
            </a:extLst>
          </p:cNvPr>
          <p:cNvSpPr txBox="1"/>
          <p:nvPr/>
        </p:nvSpPr>
        <p:spPr>
          <a:xfrm>
            <a:off x="1667991" y="3168714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11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BE936-2456-EB42-D243-60F60040ADEE}"/>
              </a:ext>
            </a:extLst>
          </p:cNvPr>
          <p:cNvSpPr txBox="1"/>
          <p:nvPr/>
        </p:nvSpPr>
        <p:spPr>
          <a:xfrm>
            <a:off x="4616650" y="3174365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공감수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1C6D900-1C7C-EF76-F9C8-5B066EE02EE2}"/>
              </a:ext>
            </a:extLst>
          </p:cNvPr>
          <p:cNvSpPr txBox="1"/>
          <p:nvPr/>
        </p:nvSpPr>
        <p:spPr>
          <a:xfrm>
            <a:off x="585604" y="415013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내용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0ED3D64-790B-F7DD-D7CF-0E68957A1865}"/>
              </a:ext>
            </a:extLst>
          </p:cNvPr>
          <p:cNvSpPr/>
          <p:nvPr/>
        </p:nvSpPr>
        <p:spPr>
          <a:xfrm>
            <a:off x="1756800" y="3628800"/>
            <a:ext cx="2966400" cy="123643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CC7366-F821-6481-2860-4E49B129BECF}"/>
              </a:ext>
            </a:extLst>
          </p:cNvPr>
          <p:cNvSpPr txBox="1"/>
          <p:nvPr/>
        </p:nvSpPr>
        <p:spPr>
          <a:xfrm>
            <a:off x="1749600" y="3681876"/>
            <a:ext cx="29664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역삼 근처에 도넛 매장 있을까요</a:t>
            </a:r>
            <a:r>
              <a:rPr lang="en-US" altLang="ko-KR" sz="600" dirty="0">
                <a:ea typeface="맑은 고딕"/>
              </a:rPr>
              <a:t>~?</a:t>
            </a:r>
          </a:p>
        </p:txBody>
      </p:sp>
      <p:sp>
        <p:nvSpPr>
          <p:cNvPr id="217" name="사각형: 둥근 모서리 61">
            <a:extLst>
              <a:ext uri="{FF2B5EF4-FFF2-40B4-BE49-F238E27FC236}">
                <a16:creationId xmlns:a16="http://schemas.microsoft.com/office/drawing/2014/main" id="{7840DA4C-45D3-3743-72B0-4F6E1D739B1F}"/>
              </a:ext>
            </a:extLst>
          </p:cNvPr>
          <p:cNvSpPr/>
          <p:nvPr/>
        </p:nvSpPr>
        <p:spPr>
          <a:xfrm>
            <a:off x="7311003" y="5670671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473E14C-F1A6-DC78-7374-94026155BC1C}"/>
              </a:ext>
            </a:extLst>
          </p:cNvPr>
          <p:cNvSpPr txBox="1"/>
          <p:nvPr/>
        </p:nvSpPr>
        <p:spPr>
          <a:xfrm>
            <a:off x="7159798" y="5729872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공개여부변경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BA5115E-C89A-9322-2EFA-A1EF4FDB0F34}"/>
              </a:ext>
            </a:extLst>
          </p:cNvPr>
          <p:cNvCxnSpPr>
            <a:cxnSpLocks/>
          </p:cNvCxnSpPr>
          <p:nvPr/>
        </p:nvCxnSpPr>
        <p:spPr>
          <a:xfrm>
            <a:off x="430882" y="5507197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FA9AA030-FB52-166E-47F8-F566A0D8971B}"/>
              </a:ext>
            </a:extLst>
          </p:cNvPr>
          <p:cNvSpPr txBox="1"/>
          <p:nvPr/>
        </p:nvSpPr>
        <p:spPr>
          <a:xfrm>
            <a:off x="585604" y="5174096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공개 여부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F056D16-C20B-7E8A-FA98-B3FCD9ABB096}"/>
              </a:ext>
            </a:extLst>
          </p:cNvPr>
          <p:cNvSpPr txBox="1"/>
          <p:nvPr/>
        </p:nvSpPr>
        <p:spPr>
          <a:xfrm>
            <a:off x="1759798" y="518147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976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12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6557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관리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댓글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85695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및 댓글 상세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31511" y="973953"/>
            <a:ext cx="8038381" cy="25723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BE2ADA0-DD8D-B16A-ED87-80F6E17D8E6E}"/>
              </a:ext>
            </a:extLst>
          </p:cNvPr>
          <p:cNvSpPr/>
          <p:nvPr/>
        </p:nvSpPr>
        <p:spPr>
          <a:xfrm>
            <a:off x="430882" y="973954"/>
            <a:ext cx="1201623" cy="1879306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7" name="사각형: 둥근 모서리 61">
            <a:extLst>
              <a:ext uri="{FF2B5EF4-FFF2-40B4-BE49-F238E27FC236}">
                <a16:creationId xmlns:a16="http://schemas.microsoft.com/office/drawing/2014/main" id="{E3348AD2-5A07-8641-7877-C01D7A228C32}"/>
              </a:ext>
            </a:extLst>
          </p:cNvPr>
          <p:cNvSpPr/>
          <p:nvPr/>
        </p:nvSpPr>
        <p:spPr>
          <a:xfrm>
            <a:off x="649408" y="3031107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B6E9A1-295C-C66F-610D-4C21F95ABC42}"/>
              </a:ext>
            </a:extLst>
          </p:cNvPr>
          <p:cNvSpPr txBox="1"/>
          <p:nvPr/>
        </p:nvSpPr>
        <p:spPr>
          <a:xfrm>
            <a:off x="498203" y="3090308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&lt;</a:t>
            </a:r>
            <a:r>
              <a:rPr lang="ko-KR" altLang="en-US" sz="600" dirty="0">
                <a:ea typeface="맑은 고딕"/>
              </a:rPr>
              <a:t>  목록으로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2231CD9-E9AE-9521-F559-D72C4DB9BE92}"/>
              </a:ext>
            </a:extLst>
          </p:cNvPr>
          <p:cNvCxnSpPr>
            <a:cxnSpLocks/>
          </p:cNvCxnSpPr>
          <p:nvPr/>
        </p:nvCxnSpPr>
        <p:spPr>
          <a:xfrm>
            <a:off x="430882" y="2853260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1C6D900-1C7C-EF76-F9C8-5B066EE02EE2}"/>
              </a:ext>
            </a:extLst>
          </p:cNvPr>
          <p:cNvSpPr txBox="1"/>
          <p:nvPr/>
        </p:nvSpPr>
        <p:spPr>
          <a:xfrm>
            <a:off x="611813" y="124325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내용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0ED3D64-790B-F7DD-D7CF-0E68957A1865}"/>
              </a:ext>
            </a:extLst>
          </p:cNvPr>
          <p:cNvSpPr/>
          <p:nvPr/>
        </p:nvSpPr>
        <p:spPr>
          <a:xfrm>
            <a:off x="1800000" y="973952"/>
            <a:ext cx="2966400" cy="11494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ED910-AAC3-97DA-1563-3190F774B3BB}"/>
              </a:ext>
            </a:extLst>
          </p:cNvPr>
          <p:cNvSpPr/>
          <p:nvPr/>
        </p:nvSpPr>
        <p:spPr>
          <a:xfrm>
            <a:off x="430882" y="3841908"/>
            <a:ext cx="8038381" cy="2269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81594C-AD2A-7384-7F67-36E401A488A9}"/>
              </a:ext>
            </a:extLst>
          </p:cNvPr>
          <p:cNvCxnSpPr>
            <a:cxnSpLocks/>
          </p:cNvCxnSpPr>
          <p:nvPr/>
        </p:nvCxnSpPr>
        <p:spPr>
          <a:xfrm>
            <a:off x="435291" y="4292225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10C87C-1294-37BC-68BC-DE55D2ACB54B}"/>
              </a:ext>
            </a:extLst>
          </p:cNvPr>
          <p:cNvSpPr txBox="1"/>
          <p:nvPr/>
        </p:nvSpPr>
        <p:spPr>
          <a:xfrm>
            <a:off x="518544" y="3980475"/>
            <a:ext cx="7702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댓글 총 </a:t>
            </a:r>
            <a:r>
              <a:rPr lang="en-US" altLang="ko-KR" sz="600" dirty="0">
                <a:ea typeface="맑은 고딕"/>
              </a:rPr>
              <a:t>2</a:t>
            </a:r>
            <a:r>
              <a:rPr lang="ko-KR" altLang="en-US" sz="600" dirty="0">
                <a:ea typeface="맑은 고딕"/>
              </a:rPr>
              <a:t>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BC8947-2920-521A-A9F9-96657B95F3A6}"/>
              </a:ext>
            </a:extLst>
          </p:cNvPr>
          <p:cNvCxnSpPr>
            <a:cxnSpLocks/>
          </p:cNvCxnSpPr>
          <p:nvPr/>
        </p:nvCxnSpPr>
        <p:spPr>
          <a:xfrm>
            <a:off x="431696" y="4525856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D233BF-8B19-9CDE-B197-C806345AB904}"/>
              </a:ext>
            </a:extLst>
          </p:cNvPr>
          <p:cNvSpPr txBox="1"/>
          <p:nvPr/>
        </p:nvSpPr>
        <p:spPr>
          <a:xfrm>
            <a:off x="518544" y="431834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2667E-7BCF-EBA7-6EA7-E6C8FF250F06}"/>
              </a:ext>
            </a:extLst>
          </p:cNvPr>
          <p:cNvSpPr txBox="1"/>
          <p:nvPr/>
        </p:nvSpPr>
        <p:spPr>
          <a:xfrm>
            <a:off x="1428534" y="4325530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39A42-3B5A-E84F-BA8E-4F6C31BC8001}"/>
              </a:ext>
            </a:extLst>
          </p:cNvPr>
          <p:cNvSpPr txBox="1"/>
          <p:nvPr/>
        </p:nvSpPr>
        <p:spPr>
          <a:xfrm>
            <a:off x="4562542" y="4321226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 </a:t>
            </a:r>
            <a:r>
              <a:rPr lang="en-US" altLang="ko-KR" sz="600" dirty="0">
                <a:ea typeface="맑은 고딕"/>
              </a:rPr>
              <a:t>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0E676-F8B3-7819-6C60-312BB1856705}"/>
              </a:ext>
            </a:extLst>
          </p:cNvPr>
          <p:cNvSpPr txBox="1"/>
          <p:nvPr/>
        </p:nvSpPr>
        <p:spPr>
          <a:xfrm>
            <a:off x="6402289" y="4325539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공감수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9BFE0-8F66-D613-D50F-9BE4EDB67EC2}"/>
              </a:ext>
            </a:extLst>
          </p:cNvPr>
          <p:cNvSpPr txBox="1"/>
          <p:nvPr/>
        </p:nvSpPr>
        <p:spPr>
          <a:xfrm>
            <a:off x="5604697" y="4321934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FB9BF-5883-C792-3A69-745BE8CBCCCA}"/>
              </a:ext>
            </a:extLst>
          </p:cNvPr>
          <p:cNvSpPr txBox="1"/>
          <p:nvPr/>
        </p:nvSpPr>
        <p:spPr>
          <a:xfrm>
            <a:off x="7120511" y="432552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공개여부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4EA8D-9B7B-39BD-39A1-C4B11982E5EA}"/>
              </a:ext>
            </a:extLst>
          </p:cNvPr>
          <p:cNvSpPr txBox="1"/>
          <p:nvPr/>
        </p:nvSpPr>
        <p:spPr>
          <a:xfrm>
            <a:off x="518543" y="4688558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A9351-E3D9-63DF-108A-2BC7B65870B2}"/>
              </a:ext>
            </a:extLst>
          </p:cNvPr>
          <p:cNvSpPr txBox="1"/>
          <p:nvPr/>
        </p:nvSpPr>
        <p:spPr>
          <a:xfrm>
            <a:off x="1028532" y="4696290"/>
            <a:ext cx="199202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도넛 </a:t>
            </a:r>
            <a:r>
              <a:rPr lang="ko-KR" altLang="en-US" sz="600" dirty="0" err="1">
                <a:ea typeface="맑은 고딕"/>
              </a:rPr>
              <a:t>노티드</a:t>
            </a:r>
            <a:r>
              <a:rPr lang="ko-KR" altLang="en-US" sz="600" dirty="0">
                <a:ea typeface="맑은 고딕"/>
              </a:rPr>
              <a:t> 찾으세요</a:t>
            </a:r>
            <a:r>
              <a:rPr lang="en-US" altLang="ko-KR" sz="600" dirty="0">
                <a:ea typeface="맑은 고딕"/>
              </a:rPr>
              <a:t>?</a:t>
            </a:r>
            <a:r>
              <a:rPr lang="ko-KR" altLang="en-US" sz="600" dirty="0">
                <a:ea typeface="맑은 고딕"/>
              </a:rPr>
              <a:t> 청담동에 있어요</a:t>
            </a:r>
            <a:r>
              <a:rPr lang="en-US" altLang="ko-KR" sz="600" dirty="0">
                <a:ea typeface="맑은 고딕"/>
              </a:rPr>
              <a:t>!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81E16-A88E-631A-B504-ED2637078497}"/>
              </a:ext>
            </a:extLst>
          </p:cNvPr>
          <p:cNvSpPr txBox="1"/>
          <p:nvPr/>
        </p:nvSpPr>
        <p:spPr>
          <a:xfrm>
            <a:off x="4283997" y="4671632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7477D-DCBE-C544-E90C-A8595DD2936F}"/>
              </a:ext>
            </a:extLst>
          </p:cNvPr>
          <p:cNvSpPr txBox="1"/>
          <p:nvPr/>
        </p:nvSpPr>
        <p:spPr>
          <a:xfrm>
            <a:off x="5381497" y="4688558"/>
            <a:ext cx="88020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+mn-lt"/>
                <a:cs typeface="+mn-lt"/>
              </a:rPr>
              <a:t>2022-07-28</a:t>
            </a:r>
            <a:r>
              <a:rPr lang="ko-KR" altLang="en-US" sz="600" dirty="0">
                <a:ea typeface="+mn-lt"/>
                <a:cs typeface="+mn-lt"/>
              </a:rPr>
              <a:t> 10</a:t>
            </a:r>
            <a:r>
              <a:rPr lang="en-US" altLang="ko-KR" sz="600" dirty="0">
                <a:ea typeface="+mn-lt"/>
                <a:cs typeface="+mn-lt"/>
              </a:rPr>
              <a:t>:01</a:t>
            </a:r>
            <a:endParaRPr lang="ko-KR" altLang="ko-Kore-KR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424CE5-1F1C-EEF1-DC3C-2AB6E5B5A9FD}"/>
              </a:ext>
            </a:extLst>
          </p:cNvPr>
          <p:cNvSpPr txBox="1"/>
          <p:nvPr/>
        </p:nvSpPr>
        <p:spPr>
          <a:xfrm>
            <a:off x="6359079" y="468855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7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6B383-1A98-CB2D-13E2-CD25C33348E6}"/>
              </a:ext>
            </a:extLst>
          </p:cNvPr>
          <p:cNvSpPr txBox="1"/>
          <p:nvPr/>
        </p:nvSpPr>
        <p:spPr>
          <a:xfrm>
            <a:off x="7091701" y="468855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75B4A-FABC-3F7E-23B8-54BED604C027}"/>
              </a:ext>
            </a:extLst>
          </p:cNvPr>
          <p:cNvSpPr txBox="1"/>
          <p:nvPr/>
        </p:nvSpPr>
        <p:spPr>
          <a:xfrm>
            <a:off x="514949" y="5188171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F8F12A-E1BC-1962-A9E5-D414ACA54AA9}"/>
              </a:ext>
            </a:extLst>
          </p:cNvPr>
          <p:cNvSpPr txBox="1"/>
          <p:nvPr/>
        </p:nvSpPr>
        <p:spPr>
          <a:xfrm>
            <a:off x="1028532" y="5198835"/>
            <a:ext cx="25447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역삼동에 테라스 룸 서울도 한 번 방문해 보세요</a:t>
            </a:r>
            <a:r>
              <a:rPr lang="en-US" altLang="ko-KR" sz="600" dirty="0">
                <a:ea typeface="맑은 고딕"/>
              </a:rPr>
              <a:t>!</a:t>
            </a:r>
            <a:r>
              <a:rPr lang="ko-KR" altLang="en-US" sz="600" dirty="0">
                <a:ea typeface="맑은 고딕"/>
              </a:rPr>
              <a:t> 요즘 </a:t>
            </a:r>
            <a:r>
              <a:rPr lang="ko-KR" altLang="en-US" sz="600" dirty="0" err="1">
                <a:ea typeface="맑은 고딕"/>
              </a:rPr>
              <a:t>핫하던데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4E6AF-E56D-74C3-C9BF-497EA1A22643}"/>
              </a:ext>
            </a:extLst>
          </p:cNvPr>
          <p:cNvSpPr txBox="1"/>
          <p:nvPr/>
        </p:nvSpPr>
        <p:spPr>
          <a:xfrm>
            <a:off x="4298659" y="5188169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123@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B1A9A5-396B-8186-30E5-0BA52AFC380F}"/>
              </a:ext>
            </a:extLst>
          </p:cNvPr>
          <p:cNvSpPr txBox="1"/>
          <p:nvPr/>
        </p:nvSpPr>
        <p:spPr>
          <a:xfrm>
            <a:off x="5428303" y="5188171"/>
            <a:ext cx="81003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+mn-lt"/>
                <a:cs typeface="+mn-lt"/>
              </a:rPr>
              <a:t>2022-08-01</a:t>
            </a:r>
            <a:r>
              <a:rPr lang="ko-KR" altLang="en-US" sz="600" dirty="0">
                <a:ea typeface="+mn-lt"/>
                <a:cs typeface="+mn-lt"/>
              </a:rPr>
              <a:t> 10</a:t>
            </a:r>
            <a:r>
              <a:rPr lang="en-US" altLang="ko-KR" sz="600" dirty="0">
                <a:ea typeface="+mn-lt"/>
                <a:cs typeface="+mn-lt"/>
              </a:rPr>
              <a:t>:01</a:t>
            </a:r>
            <a:endParaRPr lang="ko-KR" altLang="ko-Kore-KR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BFEF9-F448-32D5-AE47-DEFC89D0773B}"/>
              </a:ext>
            </a:extLst>
          </p:cNvPr>
          <p:cNvSpPr txBox="1"/>
          <p:nvPr/>
        </p:nvSpPr>
        <p:spPr>
          <a:xfrm>
            <a:off x="6355485" y="518817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BBBDF-0EF8-FE1E-932A-A686D5CC20FE}"/>
              </a:ext>
            </a:extLst>
          </p:cNvPr>
          <p:cNvSpPr txBox="1"/>
          <p:nvPr/>
        </p:nvSpPr>
        <p:spPr>
          <a:xfrm>
            <a:off x="7088107" y="518816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3F9C6-D009-22A5-94C8-D63DA31CED50}"/>
              </a:ext>
            </a:extLst>
          </p:cNvPr>
          <p:cNvSpPr txBox="1"/>
          <p:nvPr/>
        </p:nvSpPr>
        <p:spPr>
          <a:xfrm>
            <a:off x="3433342" y="4322426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80F8D-977D-F5D6-E37B-DB78F2C2C724}"/>
              </a:ext>
            </a:extLst>
          </p:cNvPr>
          <p:cNvSpPr txBox="1"/>
          <p:nvPr/>
        </p:nvSpPr>
        <p:spPr>
          <a:xfrm>
            <a:off x="3125495" y="4672832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도넛조아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DC3FF1-14C4-2246-5626-5673BF358C62}"/>
              </a:ext>
            </a:extLst>
          </p:cNvPr>
          <p:cNvSpPr txBox="1"/>
          <p:nvPr/>
        </p:nvSpPr>
        <p:spPr>
          <a:xfrm>
            <a:off x="3125508" y="5189369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밥밥디라라</a:t>
            </a:r>
            <a:endParaRPr lang="ko-KR" altLang="en-US" sz="600" dirty="0">
              <a:ea typeface="맑은 고딕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B31DAD-71D1-7476-4212-6BF78FBCDAC6}"/>
              </a:ext>
            </a:extLst>
          </p:cNvPr>
          <p:cNvCxnSpPr>
            <a:cxnSpLocks/>
          </p:cNvCxnSpPr>
          <p:nvPr/>
        </p:nvCxnSpPr>
        <p:spPr>
          <a:xfrm>
            <a:off x="438256" y="503986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734C6AB-610A-1C36-851B-8667B66737C3}"/>
              </a:ext>
            </a:extLst>
          </p:cNvPr>
          <p:cNvCxnSpPr>
            <a:cxnSpLocks/>
          </p:cNvCxnSpPr>
          <p:nvPr/>
        </p:nvCxnSpPr>
        <p:spPr>
          <a:xfrm>
            <a:off x="438256" y="554506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16F3E917-C888-E097-99B4-F372549F70B9}"/>
              </a:ext>
            </a:extLst>
          </p:cNvPr>
          <p:cNvSpPr/>
          <p:nvPr/>
        </p:nvSpPr>
        <p:spPr>
          <a:xfrm>
            <a:off x="7961465" y="4355785"/>
            <a:ext cx="118622" cy="124151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75F0F80D-8991-EE6B-A46B-939057C61063}"/>
              </a:ext>
            </a:extLst>
          </p:cNvPr>
          <p:cNvSpPr/>
          <p:nvPr/>
        </p:nvSpPr>
        <p:spPr>
          <a:xfrm>
            <a:off x="7961250" y="4720931"/>
            <a:ext cx="118622" cy="124151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C1D69D7C-0271-B6A7-A62D-682570E86FEC}"/>
              </a:ext>
            </a:extLst>
          </p:cNvPr>
          <p:cNvSpPr/>
          <p:nvPr/>
        </p:nvSpPr>
        <p:spPr>
          <a:xfrm>
            <a:off x="7961250" y="5227437"/>
            <a:ext cx="118622" cy="124151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사각형: 둥근 모서리 61">
            <a:extLst>
              <a:ext uri="{FF2B5EF4-FFF2-40B4-BE49-F238E27FC236}">
                <a16:creationId xmlns:a16="http://schemas.microsoft.com/office/drawing/2014/main" id="{CC4646DC-DDC2-8F69-28B8-BB043DBCD1C3}"/>
              </a:ext>
            </a:extLst>
          </p:cNvPr>
          <p:cNvSpPr/>
          <p:nvPr/>
        </p:nvSpPr>
        <p:spPr>
          <a:xfrm>
            <a:off x="7367080" y="5689186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B7E22B-F28C-FF3B-5B1E-76E49BA6930E}"/>
              </a:ext>
            </a:extLst>
          </p:cNvPr>
          <p:cNvSpPr txBox="1"/>
          <p:nvPr/>
        </p:nvSpPr>
        <p:spPr>
          <a:xfrm>
            <a:off x="7215875" y="5748387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선택공개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69" name="사각형: 둥근 모서리 61">
            <a:extLst>
              <a:ext uri="{FF2B5EF4-FFF2-40B4-BE49-F238E27FC236}">
                <a16:creationId xmlns:a16="http://schemas.microsoft.com/office/drawing/2014/main" id="{E5995ADD-1754-934E-2B9B-E45E45EE3862}"/>
              </a:ext>
            </a:extLst>
          </p:cNvPr>
          <p:cNvSpPr/>
          <p:nvPr/>
        </p:nvSpPr>
        <p:spPr>
          <a:xfrm>
            <a:off x="6285512" y="5690784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0FA08E-5F3E-5F35-DAD0-179BBAE1E064}"/>
              </a:ext>
            </a:extLst>
          </p:cNvPr>
          <p:cNvSpPr txBox="1"/>
          <p:nvPr/>
        </p:nvSpPr>
        <p:spPr>
          <a:xfrm>
            <a:off x="6134307" y="5749985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선택숨김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71" name="사각형: 둥근 모서리 61">
            <a:extLst>
              <a:ext uri="{FF2B5EF4-FFF2-40B4-BE49-F238E27FC236}">
                <a16:creationId xmlns:a16="http://schemas.microsoft.com/office/drawing/2014/main" id="{753A24F1-436B-8F1B-BCFC-80BCFE50F66F}"/>
              </a:ext>
            </a:extLst>
          </p:cNvPr>
          <p:cNvSpPr/>
          <p:nvPr/>
        </p:nvSpPr>
        <p:spPr>
          <a:xfrm>
            <a:off x="7283924" y="3031937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79FDED-0974-F8F4-10B6-0FB9151B4FBA}"/>
              </a:ext>
            </a:extLst>
          </p:cNvPr>
          <p:cNvSpPr txBox="1"/>
          <p:nvPr/>
        </p:nvSpPr>
        <p:spPr>
          <a:xfrm>
            <a:off x="7132719" y="3091138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공개여부변경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B1F4B8F-EB50-2A88-A0B0-6B820E641BE4}"/>
              </a:ext>
            </a:extLst>
          </p:cNvPr>
          <p:cNvCxnSpPr>
            <a:cxnSpLocks/>
          </p:cNvCxnSpPr>
          <p:nvPr/>
        </p:nvCxnSpPr>
        <p:spPr>
          <a:xfrm>
            <a:off x="430253" y="2285241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0500B1-4A07-4B70-A1CA-CC6032E1DDE5}"/>
              </a:ext>
            </a:extLst>
          </p:cNvPr>
          <p:cNvSpPr txBox="1"/>
          <p:nvPr/>
        </p:nvSpPr>
        <p:spPr>
          <a:xfrm>
            <a:off x="611813" y="248248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공개 여부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24B875-EA53-4342-DD0F-E4EA42F25B14}"/>
              </a:ext>
            </a:extLst>
          </p:cNvPr>
          <p:cNvSpPr txBox="1"/>
          <p:nvPr/>
        </p:nvSpPr>
        <p:spPr>
          <a:xfrm>
            <a:off x="1786007" y="2489864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C6B4B0-8CA9-D3A8-A41D-F579D0ED26BC}"/>
              </a:ext>
            </a:extLst>
          </p:cNvPr>
          <p:cNvSpPr/>
          <p:nvPr/>
        </p:nvSpPr>
        <p:spPr>
          <a:xfrm flipH="1" flipV="1">
            <a:off x="8685576" y="685792"/>
            <a:ext cx="45719" cy="57128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2068C0-0716-D2F4-7FE4-F84FB0F0E796}"/>
              </a:ext>
            </a:extLst>
          </p:cNvPr>
          <p:cNvSpPr/>
          <p:nvPr/>
        </p:nvSpPr>
        <p:spPr>
          <a:xfrm flipH="1" flipV="1">
            <a:off x="8686617" y="5172451"/>
            <a:ext cx="45719" cy="869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047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13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30263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관리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게시글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altLang="ko-KR" sz="1000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nodata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81907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관리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nodata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7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50394" y="1909502"/>
            <a:ext cx="8038381" cy="4236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4FF84C-6B67-BFEC-AA6A-FCADD0FF42F2}"/>
              </a:ext>
            </a:extLst>
          </p:cNvPr>
          <p:cNvCxnSpPr>
            <a:cxnSpLocks/>
          </p:cNvCxnSpPr>
          <p:nvPr/>
        </p:nvCxnSpPr>
        <p:spPr>
          <a:xfrm>
            <a:off x="454803" y="2359820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38095B-8046-318C-DEA7-8C746450C914}"/>
              </a:ext>
            </a:extLst>
          </p:cNvPr>
          <p:cNvSpPr txBox="1"/>
          <p:nvPr/>
        </p:nvSpPr>
        <p:spPr>
          <a:xfrm>
            <a:off x="538057" y="204807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총 </a:t>
            </a:r>
            <a:r>
              <a:rPr lang="en-US" altLang="ko-KR" sz="600" dirty="0">
                <a:ea typeface="맑은 고딕"/>
              </a:rPr>
              <a:t>0</a:t>
            </a:r>
            <a:r>
              <a:rPr lang="ko-KR" altLang="en-US" sz="600" dirty="0">
                <a:ea typeface="맑은 고딕"/>
              </a:rPr>
              <a:t>개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BF7D471-1F63-FDF8-D0FB-CDDEE705D443}"/>
              </a:ext>
            </a:extLst>
          </p:cNvPr>
          <p:cNvCxnSpPr>
            <a:cxnSpLocks/>
          </p:cNvCxnSpPr>
          <p:nvPr/>
        </p:nvCxnSpPr>
        <p:spPr>
          <a:xfrm>
            <a:off x="451208" y="2593451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BA7265-9F6C-2AA1-5863-43110B7DEE64}"/>
              </a:ext>
            </a:extLst>
          </p:cNvPr>
          <p:cNvSpPr txBox="1"/>
          <p:nvPr/>
        </p:nvSpPr>
        <p:spPr>
          <a:xfrm>
            <a:off x="538056" y="238593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265738-B587-8A6B-A25A-1C8B8986C9A6}"/>
              </a:ext>
            </a:extLst>
          </p:cNvPr>
          <p:cNvSpPr txBox="1"/>
          <p:nvPr/>
        </p:nvSpPr>
        <p:spPr>
          <a:xfrm>
            <a:off x="1448046" y="2393125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872BE-E246-3E6F-97B2-820982A68CD4}"/>
              </a:ext>
            </a:extLst>
          </p:cNvPr>
          <p:cNvSpPr txBox="1"/>
          <p:nvPr/>
        </p:nvSpPr>
        <p:spPr>
          <a:xfrm>
            <a:off x="5093254" y="238882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 </a:t>
            </a:r>
            <a:r>
              <a:rPr lang="en-US" altLang="ko-KR" sz="600" dirty="0">
                <a:ea typeface="맑은 고딕"/>
              </a:rPr>
              <a:t>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128E-71CC-E749-D525-5C134D5401B7}"/>
              </a:ext>
            </a:extLst>
          </p:cNvPr>
          <p:cNvSpPr txBox="1"/>
          <p:nvPr/>
        </p:nvSpPr>
        <p:spPr>
          <a:xfrm>
            <a:off x="7127401" y="2393134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조회수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541AA-3A2F-2F1A-9135-3C1B99523E3B}"/>
              </a:ext>
            </a:extLst>
          </p:cNvPr>
          <p:cNvSpPr txBox="1"/>
          <p:nvPr/>
        </p:nvSpPr>
        <p:spPr>
          <a:xfrm>
            <a:off x="6135409" y="2389529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B0746-EA5C-8E58-B4D4-7C4ABA03767C}"/>
              </a:ext>
            </a:extLst>
          </p:cNvPr>
          <p:cNvSpPr txBox="1"/>
          <p:nvPr/>
        </p:nvSpPr>
        <p:spPr>
          <a:xfrm>
            <a:off x="7845623" y="2393123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공감수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E5A722-C8C0-1B7D-4398-DC287BFE7FFB}"/>
              </a:ext>
            </a:extLst>
          </p:cNvPr>
          <p:cNvSpPr/>
          <p:nvPr/>
        </p:nvSpPr>
        <p:spPr>
          <a:xfrm>
            <a:off x="5011610" y="2042492"/>
            <a:ext cx="1773447" cy="21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F3D8F87A-784A-835A-B6EE-7DAF9325C759}"/>
              </a:ext>
            </a:extLst>
          </p:cNvPr>
          <p:cNvSpPr/>
          <p:nvPr/>
        </p:nvSpPr>
        <p:spPr>
          <a:xfrm rot="18900000">
            <a:off x="5522006" y="210718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2B7F40-8309-3D78-0FAA-849EA870507C}"/>
              </a:ext>
            </a:extLst>
          </p:cNvPr>
          <p:cNvCxnSpPr>
            <a:cxnSpLocks/>
          </p:cNvCxnSpPr>
          <p:nvPr/>
        </p:nvCxnSpPr>
        <p:spPr>
          <a:xfrm flipH="1" flipV="1">
            <a:off x="5660932" y="2036498"/>
            <a:ext cx="2155" cy="2214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34FED3-EC20-0D13-939D-E3F8A479D3AB}"/>
              </a:ext>
            </a:extLst>
          </p:cNvPr>
          <p:cNvSpPr txBox="1"/>
          <p:nvPr/>
        </p:nvSpPr>
        <p:spPr>
          <a:xfrm>
            <a:off x="5013010" y="2055258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B205A83-7963-4613-1F84-8526A3B57D62}"/>
              </a:ext>
            </a:extLst>
          </p:cNvPr>
          <p:cNvSpPr/>
          <p:nvPr/>
        </p:nvSpPr>
        <p:spPr>
          <a:xfrm>
            <a:off x="6855506" y="2035304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15F8F-3277-860F-2044-52691C175C10}"/>
              </a:ext>
            </a:extLst>
          </p:cNvPr>
          <p:cNvSpPr txBox="1"/>
          <p:nvPr/>
        </p:nvSpPr>
        <p:spPr>
          <a:xfrm>
            <a:off x="6856906" y="205885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필터 초기화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594B332-4120-E50B-6E94-95264EE32D7C}"/>
              </a:ext>
            </a:extLst>
          </p:cNvPr>
          <p:cNvSpPr/>
          <p:nvPr/>
        </p:nvSpPr>
        <p:spPr>
          <a:xfrm>
            <a:off x="7664231" y="2031709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9C495F-0406-0981-D802-E3874D5DBB81}"/>
              </a:ext>
            </a:extLst>
          </p:cNvPr>
          <p:cNvSpPr txBox="1"/>
          <p:nvPr/>
        </p:nvSpPr>
        <p:spPr>
          <a:xfrm>
            <a:off x="7665632" y="205885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>
                <a:ea typeface="맑은 고딕"/>
              </a:rPr>
              <a:t>조회하기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D7EE48-73D0-4AD7-4E7E-036851845D5A}"/>
              </a:ext>
            </a:extLst>
          </p:cNvPr>
          <p:cNvSpPr txBox="1"/>
          <p:nvPr/>
        </p:nvSpPr>
        <p:spPr>
          <a:xfrm>
            <a:off x="3917175" y="4027910"/>
            <a:ext cx="97396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게시글이 없습니다</a:t>
            </a:r>
            <a:r>
              <a:rPr lang="en-US" altLang="ko-KR" sz="600" dirty="0">
                <a:ea typeface="맑은 고딕"/>
              </a:rPr>
              <a:t>.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C536EE-904F-7454-6178-3A7A7A79B9DE}"/>
              </a:ext>
            </a:extLst>
          </p:cNvPr>
          <p:cNvSpPr txBox="1"/>
          <p:nvPr/>
        </p:nvSpPr>
        <p:spPr>
          <a:xfrm>
            <a:off x="3964054" y="239002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8475A-9CD6-741A-4B2A-EA3B9B02B486}"/>
              </a:ext>
            </a:extLst>
          </p:cNvPr>
          <p:cNvSpPr txBox="1"/>
          <p:nvPr/>
        </p:nvSpPr>
        <p:spPr>
          <a:xfrm>
            <a:off x="456678" y="1610931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게시글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13ED32-45B3-AF54-57F3-6329A1336B9D}"/>
              </a:ext>
            </a:extLst>
          </p:cNvPr>
          <p:cNvSpPr txBox="1"/>
          <p:nvPr/>
        </p:nvSpPr>
        <p:spPr>
          <a:xfrm>
            <a:off x="3600434" y="206244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카테고리</a:t>
            </a:r>
          </a:p>
        </p:txBody>
      </p:sp>
      <p:sp>
        <p:nvSpPr>
          <p:cNvPr id="74" name="사각형: 둥근 모서리 30">
            <a:extLst>
              <a:ext uri="{FF2B5EF4-FFF2-40B4-BE49-F238E27FC236}">
                <a16:creationId xmlns:a16="http://schemas.microsoft.com/office/drawing/2014/main" id="{CC9DB7D5-4A47-34EF-9D16-311B02D63913}"/>
              </a:ext>
            </a:extLst>
          </p:cNvPr>
          <p:cNvSpPr/>
          <p:nvPr/>
        </p:nvSpPr>
        <p:spPr>
          <a:xfrm>
            <a:off x="4073487" y="2042492"/>
            <a:ext cx="874861" cy="2242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DA5A5-B9C5-753A-80BE-EDB1689F79AF}"/>
              </a:ext>
            </a:extLst>
          </p:cNvPr>
          <p:cNvSpPr txBox="1"/>
          <p:nvPr/>
        </p:nvSpPr>
        <p:spPr>
          <a:xfrm>
            <a:off x="4067695" y="2062441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+mn-lt"/>
                <a:cs typeface="+mn-lt"/>
              </a:rPr>
              <a:t>전체</a:t>
            </a:r>
          </a:p>
        </p:txBody>
      </p:sp>
      <p:sp>
        <p:nvSpPr>
          <p:cNvPr id="76" name="L 도형 75">
            <a:extLst>
              <a:ext uri="{FF2B5EF4-FFF2-40B4-BE49-F238E27FC236}">
                <a16:creationId xmlns:a16="http://schemas.microsoft.com/office/drawing/2014/main" id="{2019548E-AC1E-551B-CB71-78B8257CFA52}"/>
              </a:ext>
            </a:extLst>
          </p:cNvPr>
          <p:cNvSpPr/>
          <p:nvPr/>
        </p:nvSpPr>
        <p:spPr>
          <a:xfrm rot="18900000">
            <a:off x="4788757" y="2117966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135FF-985A-4614-4469-37970BE93B71}"/>
              </a:ext>
            </a:extLst>
          </p:cNvPr>
          <p:cNvSpPr txBox="1"/>
          <p:nvPr/>
        </p:nvSpPr>
        <p:spPr>
          <a:xfrm>
            <a:off x="2389179" y="2062464"/>
            <a:ext cx="37597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지역</a:t>
            </a:r>
          </a:p>
        </p:txBody>
      </p:sp>
      <p:sp>
        <p:nvSpPr>
          <p:cNvPr id="89" name="사각형: 둥근 모서리 30">
            <a:extLst>
              <a:ext uri="{FF2B5EF4-FFF2-40B4-BE49-F238E27FC236}">
                <a16:creationId xmlns:a16="http://schemas.microsoft.com/office/drawing/2014/main" id="{83515411-5481-2EDA-3E8E-D6173DF18587}"/>
              </a:ext>
            </a:extLst>
          </p:cNvPr>
          <p:cNvSpPr/>
          <p:nvPr/>
        </p:nvSpPr>
        <p:spPr>
          <a:xfrm>
            <a:off x="2724624" y="2042509"/>
            <a:ext cx="874861" cy="2242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87102A-A2DB-171E-A8D1-3A761E4D72FE}"/>
              </a:ext>
            </a:extLst>
          </p:cNvPr>
          <p:cNvSpPr txBox="1"/>
          <p:nvPr/>
        </p:nvSpPr>
        <p:spPr>
          <a:xfrm>
            <a:off x="2718832" y="2062458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+mn-lt"/>
                <a:cs typeface="+mn-lt"/>
              </a:rPr>
              <a:t>전체</a:t>
            </a:r>
          </a:p>
        </p:txBody>
      </p:sp>
      <p:sp>
        <p:nvSpPr>
          <p:cNvPr id="92" name="L 도형 91">
            <a:extLst>
              <a:ext uri="{FF2B5EF4-FFF2-40B4-BE49-F238E27FC236}">
                <a16:creationId xmlns:a16="http://schemas.microsoft.com/office/drawing/2014/main" id="{75930EBC-3C49-4E20-AE5F-840D893A5CA0}"/>
              </a:ext>
            </a:extLst>
          </p:cNvPr>
          <p:cNvSpPr/>
          <p:nvPr/>
        </p:nvSpPr>
        <p:spPr>
          <a:xfrm rot="18900000">
            <a:off x="3439894" y="2117983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사각형: 둥근 모서리 35">
            <a:extLst>
              <a:ext uri="{FF2B5EF4-FFF2-40B4-BE49-F238E27FC236}">
                <a16:creationId xmlns:a16="http://schemas.microsoft.com/office/drawing/2014/main" id="{598EFE3C-FFB1-C4F4-3115-3DF1369BDB29}"/>
              </a:ext>
            </a:extLst>
          </p:cNvPr>
          <p:cNvSpPr/>
          <p:nvPr/>
        </p:nvSpPr>
        <p:spPr>
          <a:xfrm>
            <a:off x="4997233" y="1094594"/>
            <a:ext cx="856891" cy="880719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FEE7F-0D9D-D787-91E2-CDFDDDF1D942}"/>
              </a:ext>
            </a:extLst>
          </p:cNvPr>
          <p:cNvSpPr txBox="1"/>
          <p:nvPr/>
        </p:nvSpPr>
        <p:spPr>
          <a:xfrm>
            <a:off x="4998633" y="172817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</a:t>
            </a:r>
            <a:r>
              <a:rPr lang="en-US" altLang="ko-KR" sz="600" dirty="0">
                <a:ea typeface="맑은 고딕"/>
              </a:rPr>
              <a:t> 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910B-8636-B6C2-416F-D5D6CB211A29}"/>
              </a:ext>
            </a:extLst>
          </p:cNvPr>
          <p:cNvSpPr txBox="1"/>
          <p:nvPr/>
        </p:nvSpPr>
        <p:spPr>
          <a:xfrm>
            <a:off x="4997470" y="1542820"/>
            <a:ext cx="85665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8EAA8-136F-E39E-93F1-EEABFCCA37FF}"/>
              </a:ext>
            </a:extLst>
          </p:cNvPr>
          <p:cNvSpPr txBox="1"/>
          <p:nvPr/>
        </p:nvSpPr>
        <p:spPr>
          <a:xfrm>
            <a:off x="4996309" y="136379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CB99F-BC31-74D0-7AF5-0B906C913CAC}"/>
              </a:ext>
            </a:extLst>
          </p:cNvPr>
          <p:cNvSpPr txBox="1"/>
          <p:nvPr/>
        </p:nvSpPr>
        <p:spPr>
          <a:xfrm>
            <a:off x="4996309" y="118947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22" name="사각형: 둥근 모서리 35">
            <a:extLst>
              <a:ext uri="{FF2B5EF4-FFF2-40B4-BE49-F238E27FC236}">
                <a16:creationId xmlns:a16="http://schemas.microsoft.com/office/drawing/2014/main" id="{2721B2D8-3FF5-8DD8-D843-F0F800B1971E}"/>
              </a:ext>
            </a:extLst>
          </p:cNvPr>
          <p:cNvSpPr/>
          <p:nvPr/>
        </p:nvSpPr>
        <p:spPr>
          <a:xfrm>
            <a:off x="4069599" y="932371"/>
            <a:ext cx="856891" cy="1044785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E1017-A485-217E-66A7-FD42FE510822}"/>
              </a:ext>
            </a:extLst>
          </p:cNvPr>
          <p:cNvSpPr txBox="1"/>
          <p:nvPr/>
        </p:nvSpPr>
        <p:spPr>
          <a:xfrm>
            <a:off x="4070999" y="173002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기타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2E8A9-CE9F-9283-29A7-506517754795}"/>
              </a:ext>
            </a:extLst>
          </p:cNvPr>
          <p:cNvSpPr txBox="1"/>
          <p:nvPr/>
        </p:nvSpPr>
        <p:spPr>
          <a:xfrm>
            <a:off x="4069836" y="1544663"/>
            <a:ext cx="85665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교육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71528-46AD-F821-6503-EE6AB867B639}"/>
              </a:ext>
            </a:extLst>
          </p:cNvPr>
          <p:cNvSpPr txBox="1"/>
          <p:nvPr/>
        </p:nvSpPr>
        <p:spPr>
          <a:xfrm>
            <a:off x="4068675" y="136563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여행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BCE7C-010D-EAFB-7394-E3D8182328BC}"/>
              </a:ext>
            </a:extLst>
          </p:cNvPr>
          <p:cNvSpPr txBox="1"/>
          <p:nvPr/>
        </p:nvSpPr>
        <p:spPr>
          <a:xfrm>
            <a:off x="4068675" y="119131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맛집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7484A-633F-D7EA-510A-E615C11F8ADA}"/>
              </a:ext>
            </a:extLst>
          </p:cNvPr>
          <p:cNvSpPr txBox="1"/>
          <p:nvPr/>
        </p:nvSpPr>
        <p:spPr>
          <a:xfrm>
            <a:off x="4068675" y="101916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카페</a:t>
            </a:r>
          </a:p>
        </p:txBody>
      </p:sp>
    </p:spTree>
    <p:extLst>
      <p:ext uri="{BB962C8B-B14F-4D97-AF65-F5344CB8AC3E}">
        <p14:creationId xmlns:p14="http://schemas.microsoft.com/office/powerpoint/2010/main" val="38231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14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8193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약관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52035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>
                          <a:latin typeface="맑은 고딕"/>
                        </a:rPr>
                        <a:t>버전정보 필요한지</a:t>
                      </a:r>
                      <a:r>
                        <a:rPr lang="en-US" altLang="ko-KR" sz="800" b="0" i="0" u="none" strike="noStrike" spc="0" baseline="0" noProof="0" dirty="0">
                          <a:latin typeface="맑은 고딕"/>
                        </a:rPr>
                        <a:t>?</a:t>
                      </a:r>
                      <a:endParaRPr lang="ko-KR" altLang="en-US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50394" y="2439173"/>
            <a:ext cx="8038381" cy="2269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4FF84C-6B67-BFEC-AA6A-FCADD0FF42F2}"/>
              </a:ext>
            </a:extLst>
          </p:cNvPr>
          <p:cNvCxnSpPr>
            <a:cxnSpLocks/>
          </p:cNvCxnSpPr>
          <p:nvPr/>
        </p:nvCxnSpPr>
        <p:spPr>
          <a:xfrm>
            <a:off x="454803" y="2889490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38095B-8046-318C-DEA7-8C746450C914}"/>
              </a:ext>
            </a:extLst>
          </p:cNvPr>
          <p:cNvSpPr txBox="1"/>
          <p:nvPr/>
        </p:nvSpPr>
        <p:spPr>
          <a:xfrm>
            <a:off x="538057" y="257774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총 0명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BF7D471-1F63-FDF8-D0FB-CDDEE705D443}"/>
              </a:ext>
            </a:extLst>
          </p:cNvPr>
          <p:cNvCxnSpPr>
            <a:cxnSpLocks/>
          </p:cNvCxnSpPr>
          <p:nvPr/>
        </p:nvCxnSpPr>
        <p:spPr>
          <a:xfrm>
            <a:off x="451208" y="3123121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BA7265-9F6C-2AA1-5863-43110B7DEE64}"/>
              </a:ext>
            </a:extLst>
          </p:cNvPr>
          <p:cNvSpPr txBox="1"/>
          <p:nvPr/>
        </p:nvSpPr>
        <p:spPr>
          <a:xfrm>
            <a:off x="538056" y="291560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265738-B587-8A6B-A25A-1C8B8986C9A6}"/>
              </a:ext>
            </a:extLst>
          </p:cNvPr>
          <p:cNvSpPr txBox="1"/>
          <p:nvPr/>
        </p:nvSpPr>
        <p:spPr>
          <a:xfrm>
            <a:off x="1534446" y="2922795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필수여부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872BE-E246-3E6F-97B2-820982A68CD4}"/>
              </a:ext>
            </a:extLst>
          </p:cNvPr>
          <p:cNvSpPr txBox="1"/>
          <p:nvPr/>
        </p:nvSpPr>
        <p:spPr>
          <a:xfrm>
            <a:off x="3977254" y="291849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약관명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541AA-3A2F-2F1A-9135-3C1B99523E3B}"/>
              </a:ext>
            </a:extLst>
          </p:cNvPr>
          <p:cNvSpPr txBox="1"/>
          <p:nvPr/>
        </p:nvSpPr>
        <p:spPr>
          <a:xfrm>
            <a:off x="6963409" y="2919199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최종 수정일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C0E51-050C-1B29-27A6-BD1812DF3084}"/>
              </a:ext>
            </a:extLst>
          </p:cNvPr>
          <p:cNvSpPr txBox="1"/>
          <p:nvPr/>
        </p:nvSpPr>
        <p:spPr>
          <a:xfrm>
            <a:off x="538055" y="328582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1286-8091-C39D-9910-027D7CB9D73F}"/>
              </a:ext>
            </a:extLst>
          </p:cNvPr>
          <p:cNvSpPr txBox="1"/>
          <p:nvPr/>
        </p:nvSpPr>
        <p:spPr>
          <a:xfrm>
            <a:off x="1656846" y="3285824"/>
            <a:ext cx="2871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0AE13-0CC8-9C66-B9FB-1E81A40F8F24}"/>
              </a:ext>
            </a:extLst>
          </p:cNvPr>
          <p:cNvSpPr txBox="1"/>
          <p:nvPr/>
        </p:nvSpPr>
        <p:spPr>
          <a:xfrm>
            <a:off x="3545111" y="3283017"/>
            <a:ext cx="17444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/>
              <a:t>개인정보 수집 및 이용에 대한 동의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610BB8-D29A-4454-D730-C0950107E657}"/>
              </a:ext>
            </a:extLst>
          </p:cNvPr>
          <p:cNvSpPr txBox="1"/>
          <p:nvPr/>
        </p:nvSpPr>
        <p:spPr>
          <a:xfrm>
            <a:off x="6898610" y="3285823"/>
            <a:ext cx="11295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ore-KR" sz="600" dirty="0"/>
              <a:t>2022-03-16 20:10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C8E15-1941-9D32-E87A-285ECC05BF06}"/>
              </a:ext>
            </a:extLst>
          </p:cNvPr>
          <p:cNvSpPr txBox="1"/>
          <p:nvPr/>
        </p:nvSpPr>
        <p:spPr>
          <a:xfrm>
            <a:off x="534461" y="378543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58027-4B6D-0612-8272-BB62FB60DE24}"/>
              </a:ext>
            </a:extLst>
          </p:cNvPr>
          <p:cNvSpPr txBox="1"/>
          <p:nvPr/>
        </p:nvSpPr>
        <p:spPr>
          <a:xfrm>
            <a:off x="1656846" y="3785437"/>
            <a:ext cx="2871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Y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1E050-8800-BED3-6437-658DE9804948}"/>
              </a:ext>
            </a:extLst>
          </p:cNvPr>
          <p:cNvSpPr txBox="1"/>
          <p:nvPr/>
        </p:nvSpPr>
        <p:spPr>
          <a:xfrm>
            <a:off x="3697367" y="3785436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위치기반서비스 이용약관</a:t>
            </a: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4FFE2D-ABB2-0148-AEE7-DCEDA1FB34CB}"/>
              </a:ext>
            </a:extLst>
          </p:cNvPr>
          <p:cNvSpPr txBox="1"/>
          <p:nvPr/>
        </p:nvSpPr>
        <p:spPr>
          <a:xfrm>
            <a:off x="456678" y="2140601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약관 관리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2BE4406-3533-6C05-9AB1-F99290FC9507}"/>
              </a:ext>
            </a:extLst>
          </p:cNvPr>
          <p:cNvCxnSpPr>
            <a:cxnSpLocks/>
          </p:cNvCxnSpPr>
          <p:nvPr/>
        </p:nvCxnSpPr>
        <p:spPr>
          <a:xfrm>
            <a:off x="457768" y="36371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C1749D-12E9-38D6-6925-5A14274D6CFE}"/>
              </a:ext>
            </a:extLst>
          </p:cNvPr>
          <p:cNvCxnSpPr>
            <a:cxnSpLocks/>
          </p:cNvCxnSpPr>
          <p:nvPr/>
        </p:nvCxnSpPr>
        <p:spPr>
          <a:xfrm>
            <a:off x="449765" y="41495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05FE57-8839-8542-C73F-945D85D083D5}"/>
              </a:ext>
            </a:extLst>
          </p:cNvPr>
          <p:cNvSpPr txBox="1"/>
          <p:nvPr/>
        </p:nvSpPr>
        <p:spPr>
          <a:xfrm>
            <a:off x="6898610" y="3783884"/>
            <a:ext cx="11295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ore-KR" sz="600" dirty="0"/>
              <a:t>2022-03-16 20:10</a:t>
            </a:r>
            <a:endParaRPr lang="ko-KR" altLang="en-US" sz="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025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15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0718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약관 관리 </a:t>
                      </a:r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06817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약고 관리 상세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31511" y="1571591"/>
            <a:ext cx="8038381" cy="4600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EC9EB40-FB92-09E3-2A04-0CF1D633B3E3}"/>
              </a:ext>
            </a:extLst>
          </p:cNvPr>
          <p:cNvCxnSpPr>
            <a:cxnSpLocks/>
          </p:cNvCxnSpPr>
          <p:nvPr/>
        </p:nvCxnSpPr>
        <p:spPr>
          <a:xfrm>
            <a:off x="430882" y="204354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BE2ADA0-DD8D-B16A-ED87-80F6E17D8E6E}"/>
              </a:ext>
            </a:extLst>
          </p:cNvPr>
          <p:cNvSpPr/>
          <p:nvPr/>
        </p:nvSpPr>
        <p:spPr>
          <a:xfrm>
            <a:off x="430882" y="1569199"/>
            <a:ext cx="1201623" cy="3937998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E41B1E-028D-AC69-19A7-B1BC52131D01}"/>
              </a:ext>
            </a:extLst>
          </p:cNvPr>
          <p:cNvSpPr txBox="1"/>
          <p:nvPr/>
        </p:nvSpPr>
        <p:spPr>
          <a:xfrm>
            <a:off x="587198" y="173352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필수여부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191F4D-513A-B6A2-2387-3EB18F74B309}"/>
              </a:ext>
            </a:extLst>
          </p:cNvPr>
          <p:cNvSpPr txBox="1"/>
          <p:nvPr/>
        </p:nvSpPr>
        <p:spPr>
          <a:xfrm>
            <a:off x="1667992" y="1735227"/>
            <a:ext cx="303809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필수</a:t>
            </a:r>
          </a:p>
        </p:txBody>
      </p:sp>
      <p:sp>
        <p:nvSpPr>
          <p:cNvPr id="177" name="사각형: 둥근 모서리 61">
            <a:extLst>
              <a:ext uri="{FF2B5EF4-FFF2-40B4-BE49-F238E27FC236}">
                <a16:creationId xmlns:a16="http://schemas.microsoft.com/office/drawing/2014/main" id="{E3348AD2-5A07-8641-7877-C01D7A228C32}"/>
              </a:ext>
            </a:extLst>
          </p:cNvPr>
          <p:cNvSpPr/>
          <p:nvPr/>
        </p:nvSpPr>
        <p:spPr>
          <a:xfrm>
            <a:off x="649408" y="5678647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B6E9A1-295C-C66F-610D-4C21F95ABC42}"/>
              </a:ext>
            </a:extLst>
          </p:cNvPr>
          <p:cNvSpPr txBox="1"/>
          <p:nvPr/>
        </p:nvSpPr>
        <p:spPr>
          <a:xfrm>
            <a:off x="498203" y="5737848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&lt;</a:t>
            </a:r>
            <a:r>
              <a:rPr lang="ko-KR" altLang="en-US" sz="600" dirty="0">
                <a:ea typeface="맑은 고딕"/>
              </a:rPr>
              <a:t>  목록으로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011BC8-3088-33C4-6436-3F9AA18CB86D}"/>
              </a:ext>
            </a:extLst>
          </p:cNvPr>
          <p:cNvSpPr txBox="1"/>
          <p:nvPr/>
        </p:nvSpPr>
        <p:spPr>
          <a:xfrm>
            <a:off x="578496" y="2193486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약관명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3A865E-332A-790A-B6E4-4F7FB38A21B5}"/>
              </a:ext>
            </a:extLst>
          </p:cNvPr>
          <p:cNvSpPr txBox="1"/>
          <p:nvPr/>
        </p:nvSpPr>
        <p:spPr>
          <a:xfrm>
            <a:off x="585604" y="2672859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최종수정일시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8EF195C-0868-9E85-D1CE-C50BF4772F65}"/>
              </a:ext>
            </a:extLst>
          </p:cNvPr>
          <p:cNvCxnSpPr>
            <a:cxnSpLocks/>
          </p:cNvCxnSpPr>
          <p:nvPr/>
        </p:nvCxnSpPr>
        <p:spPr>
          <a:xfrm>
            <a:off x="430882" y="251439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96678F54-FCE3-0AED-74BC-557DF4507A54}"/>
              </a:ext>
            </a:extLst>
          </p:cNvPr>
          <p:cNvCxnSpPr>
            <a:cxnSpLocks/>
          </p:cNvCxnSpPr>
          <p:nvPr/>
        </p:nvCxnSpPr>
        <p:spPr>
          <a:xfrm>
            <a:off x="430882" y="3004699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105D1BC-E6D7-74CD-BFF2-6171BC814B0F}"/>
              </a:ext>
            </a:extLst>
          </p:cNvPr>
          <p:cNvSpPr txBox="1"/>
          <p:nvPr/>
        </p:nvSpPr>
        <p:spPr>
          <a:xfrm>
            <a:off x="1667991" y="2669016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dongne.gmail.com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C4DF4DE-7091-202F-B943-8C511A5F3069}"/>
              </a:ext>
            </a:extLst>
          </p:cNvPr>
          <p:cNvSpPr txBox="1"/>
          <p:nvPr/>
        </p:nvSpPr>
        <p:spPr>
          <a:xfrm>
            <a:off x="1667991" y="2192984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/>
              <a:t>개인정보 수집 및 이용에 대한 동의 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8497FED-3ED6-9666-E7F0-AF95A21520B0}"/>
              </a:ext>
            </a:extLst>
          </p:cNvPr>
          <p:cNvSpPr txBox="1"/>
          <p:nvPr/>
        </p:nvSpPr>
        <p:spPr>
          <a:xfrm>
            <a:off x="585604" y="3172557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개정 적용일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C4BE6E61-2D4C-8098-3AEF-2D18EDBFC66C}"/>
              </a:ext>
            </a:extLst>
          </p:cNvPr>
          <p:cNvCxnSpPr>
            <a:cxnSpLocks/>
          </p:cNvCxnSpPr>
          <p:nvPr/>
        </p:nvCxnSpPr>
        <p:spPr>
          <a:xfrm>
            <a:off x="430882" y="3504397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1C6D900-1C7C-EF76-F9C8-5B066EE02EE2}"/>
              </a:ext>
            </a:extLst>
          </p:cNvPr>
          <p:cNvSpPr txBox="1"/>
          <p:nvPr/>
        </p:nvSpPr>
        <p:spPr>
          <a:xfrm>
            <a:off x="585604" y="415013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약관 내용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0ED3D64-790B-F7DD-D7CF-0E68957A1865}"/>
              </a:ext>
            </a:extLst>
          </p:cNvPr>
          <p:cNvSpPr/>
          <p:nvPr/>
        </p:nvSpPr>
        <p:spPr>
          <a:xfrm>
            <a:off x="1756800" y="3628800"/>
            <a:ext cx="2966400" cy="17578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CC7366-F821-6481-2860-4E49B129BECF}"/>
              </a:ext>
            </a:extLst>
          </p:cNvPr>
          <p:cNvSpPr txBox="1"/>
          <p:nvPr/>
        </p:nvSpPr>
        <p:spPr>
          <a:xfrm>
            <a:off x="1749600" y="3681876"/>
            <a:ext cx="29664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/>
              <a:t>㈜</a:t>
            </a:r>
            <a:r>
              <a:rPr lang="ko-KR" altLang="en-US" sz="600" dirty="0" err="1"/>
              <a:t>이니션</a:t>
            </a:r>
            <a:r>
              <a:rPr lang="ko-KR" altLang="en-US" sz="600" dirty="0"/>
              <a:t> 개인정보 처리방침 ㈜</a:t>
            </a:r>
            <a:r>
              <a:rPr lang="ko-KR" altLang="en-US" sz="600" dirty="0" err="1"/>
              <a:t>이니션</a:t>
            </a:r>
            <a:r>
              <a:rPr lang="ko-KR" altLang="en-US" sz="600" dirty="0"/>
              <a:t> </a:t>
            </a:r>
            <a:r>
              <a:rPr lang="en-US" altLang="ko-KR" sz="600" dirty="0"/>
              <a:t>(</a:t>
            </a:r>
            <a:r>
              <a:rPr lang="ko-KR" altLang="en-US" sz="600" dirty="0"/>
              <a:t>이하 ‘</a:t>
            </a:r>
            <a:r>
              <a:rPr lang="ko-KR" altLang="en-US" sz="600" dirty="0" err="1"/>
              <a:t>회사’라</a:t>
            </a:r>
            <a:r>
              <a:rPr lang="ko-KR" altLang="en-US" sz="600" dirty="0"/>
              <a:t> 한다</a:t>
            </a:r>
            <a:r>
              <a:rPr lang="en-US" altLang="ko-KR" sz="600" dirty="0"/>
              <a:t>)</a:t>
            </a:r>
            <a:r>
              <a:rPr lang="ko-KR" altLang="en-US" sz="600" dirty="0"/>
              <a:t>는 개인정보 보호법 제</a:t>
            </a:r>
            <a:r>
              <a:rPr lang="en-US" altLang="ko-KR" sz="600" dirty="0"/>
              <a:t>30</a:t>
            </a:r>
            <a:r>
              <a:rPr lang="ko-KR" altLang="en-US" sz="600" dirty="0"/>
              <a:t>조에 따라 정보주체의 개인정보를 보호하고 이와 관련한 고충을 신속하고 원활하게 처리할 수 있도록 하기 위하여 다음과 같이 개인정보 처리방침을 수립</a:t>
            </a:r>
            <a:r>
              <a:rPr lang="en-US" altLang="ko-KR" sz="600" dirty="0"/>
              <a:t>․</a:t>
            </a:r>
            <a:r>
              <a:rPr lang="ko-KR" altLang="en-US" sz="600" dirty="0"/>
              <a:t>공개합니다</a:t>
            </a:r>
            <a:r>
              <a:rPr lang="en-US" altLang="ko-KR" sz="600" dirty="0"/>
              <a:t>. </a:t>
            </a:r>
            <a:r>
              <a:rPr lang="ko-KR" altLang="en-US" sz="600" dirty="0"/>
              <a:t>제</a:t>
            </a:r>
            <a:r>
              <a:rPr lang="en-US" altLang="ko-KR" sz="600" dirty="0"/>
              <a:t>1</a:t>
            </a:r>
            <a:r>
              <a:rPr lang="ko-KR" altLang="en-US" sz="600" dirty="0"/>
              <a:t>조</a:t>
            </a:r>
            <a:r>
              <a:rPr lang="en-US" altLang="ko-KR" sz="600" dirty="0"/>
              <a:t>(</a:t>
            </a:r>
            <a:r>
              <a:rPr lang="ko-KR" altLang="en-US" sz="600" dirty="0"/>
              <a:t>개인정보의 수집항목 및 수집방법</a:t>
            </a:r>
            <a:r>
              <a:rPr lang="en-US" altLang="ko-KR" sz="600" dirty="0"/>
              <a:t>) </a:t>
            </a:r>
            <a:r>
              <a:rPr lang="ko-KR" altLang="en-US" sz="600" dirty="0"/>
              <a:t>㈜</a:t>
            </a:r>
            <a:r>
              <a:rPr lang="ko-KR" altLang="en-US" sz="600" dirty="0" err="1"/>
              <a:t>이니션이</a:t>
            </a:r>
            <a:r>
              <a:rPr lang="ko-KR" altLang="en-US" sz="600" dirty="0"/>
              <a:t> 수집하는 개인정보의 항목은 다음과 같습니다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217" name="사각형: 둥근 모서리 61">
            <a:extLst>
              <a:ext uri="{FF2B5EF4-FFF2-40B4-BE49-F238E27FC236}">
                <a16:creationId xmlns:a16="http://schemas.microsoft.com/office/drawing/2014/main" id="{7840DA4C-45D3-3743-72B0-4F6E1D739B1F}"/>
              </a:ext>
            </a:extLst>
          </p:cNvPr>
          <p:cNvSpPr/>
          <p:nvPr/>
        </p:nvSpPr>
        <p:spPr>
          <a:xfrm>
            <a:off x="7311003" y="5670671"/>
            <a:ext cx="964804" cy="2963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473E14C-F1A6-DC78-7374-94026155BC1C}"/>
              </a:ext>
            </a:extLst>
          </p:cNvPr>
          <p:cNvSpPr txBox="1"/>
          <p:nvPr/>
        </p:nvSpPr>
        <p:spPr>
          <a:xfrm>
            <a:off x="7159798" y="5729872"/>
            <a:ext cx="12613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저장하기</a:t>
            </a:r>
            <a:endParaRPr lang="en-US" altLang="ko-KR" sz="600" dirty="0">
              <a:ea typeface="맑은 고딕"/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BA5115E-C89A-9322-2EFA-A1EF4FDB0F34}"/>
              </a:ext>
            </a:extLst>
          </p:cNvPr>
          <p:cNvCxnSpPr>
            <a:cxnSpLocks/>
          </p:cNvCxnSpPr>
          <p:nvPr/>
        </p:nvCxnSpPr>
        <p:spPr>
          <a:xfrm>
            <a:off x="430882" y="5507197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41">
            <a:extLst>
              <a:ext uri="{FF2B5EF4-FFF2-40B4-BE49-F238E27FC236}">
                <a16:creationId xmlns:a16="http://schemas.microsoft.com/office/drawing/2014/main" id="{0D558F61-4F7F-4BB2-718F-78BA39295E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15398" y="3179257"/>
            <a:ext cx="164468" cy="154189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DB1F404-75A9-2DBD-8510-34411B50BD0A}"/>
              </a:ext>
            </a:extLst>
          </p:cNvPr>
          <p:cNvSpPr/>
          <p:nvPr/>
        </p:nvSpPr>
        <p:spPr>
          <a:xfrm>
            <a:off x="1764000" y="3132000"/>
            <a:ext cx="2222088" cy="25184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C24C-0F90-F4EC-0640-ACD2A836D4B4}"/>
              </a:ext>
            </a:extLst>
          </p:cNvPr>
          <p:cNvSpPr txBox="1"/>
          <p:nvPr/>
        </p:nvSpPr>
        <p:spPr>
          <a:xfrm>
            <a:off x="1979866" y="3164281"/>
            <a:ext cx="194413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2022-07-01</a:t>
            </a:r>
          </a:p>
        </p:txBody>
      </p:sp>
    </p:spTree>
    <p:extLst>
      <p:ext uri="{BB962C8B-B14F-4D97-AF65-F5344CB8AC3E}">
        <p14:creationId xmlns:p14="http://schemas.microsoft.com/office/powerpoint/2010/main" val="10034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259CE41-5C67-CE4D-B93B-D132298B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592983"/>
            <a:ext cx="1594652" cy="281660"/>
          </a:xfrm>
        </p:spPr>
        <p:txBody>
          <a:bodyPr>
            <a:noAutofit/>
          </a:bodyPr>
          <a:lstStyle/>
          <a:p>
            <a:r>
              <a:rPr kumimoji="1" lang="ko-KR" altLang="en-US" sz="1000" dirty="0" err="1"/>
              <a:t>동네피디아</a:t>
            </a:r>
            <a:r>
              <a:rPr kumimoji="1" lang="en-US" altLang="ko-KR" sz="1000" dirty="0"/>
              <a:t> APP_ADMIN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BFECD5-5E7F-DD40-A97B-25776E39F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92020"/>
              </p:ext>
            </p:extLst>
          </p:nvPr>
        </p:nvGraphicFramePr>
        <p:xfrm>
          <a:off x="695324" y="1423974"/>
          <a:ext cx="10909488" cy="17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94">
                  <a:extLst>
                    <a:ext uri="{9D8B030D-6E8A-4147-A177-3AD203B41FA5}">
                      <a16:colId xmlns:a16="http://schemas.microsoft.com/office/drawing/2014/main" val="3016731922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554746778"/>
                    </a:ext>
                  </a:extLst>
                </a:gridCol>
                <a:gridCol w="1223682">
                  <a:extLst>
                    <a:ext uri="{9D8B030D-6E8A-4147-A177-3AD203B41FA5}">
                      <a16:colId xmlns:a16="http://schemas.microsoft.com/office/drawing/2014/main" val="1749371523"/>
                    </a:ext>
                  </a:extLst>
                </a:gridCol>
                <a:gridCol w="7732059">
                  <a:extLst>
                    <a:ext uri="{9D8B030D-6E8A-4147-A177-3AD203B41FA5}">
                      <a16:colId xmlns:a16="http://schemas.microsoft.com/office/drawing/2014/main" val="2981595180"/>
                    </a:ext>
                  </a:extLst>
                </a:gridCol>
              </a:tblGrid>
              <a:tr h="143221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latin typeface="NanumGothic"/>
                          <a:ea typeface="NanumGothic"/>
                        </a:rPr>
                        <a:t>Version</a:t>
                      </a:r>
                      <a:endParaRPr lang="ko-Kore-KR" sz="1050" b="0" i="0">
                        <a:latin typeface="NanumGothic"/>
                        <a:ea typeface="NanumGothic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latin typeface="NanumGothic"/>
                          <a:ea typeface="NanumGothic"/>
                        </a:rPr>
                        <a:t>Date</a:t>
                      </a:r>
                      <a:endParaRPr lang="ko-Kore-KR" sz="1050" b="0" i="0">
                        <a:latin typeface="NanumGothic"/>
                        <a:ea typeface="NanumGothic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0" i="0">
                          <a:latin typeface="NanumGothic"/>
                          <a:ea typeface="NanumGothic"/>
                        </a:rPr>
                        <a:t>작성자</a:t>
                      </a:r>
                      <a:endParaRPr lang="ko-Kore-KR" altLang="en-US" sz="1050" b="0" i="0">
                        <a:latin typeface="NanumGothic"/>
                        <a:ea typeface="NanumGothic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latin typeface="NanumGothic"/>
                          <a:ea typeface="NanumGothic"/>
                        </a:rPr>
                        <a:t>Description</a:t>
                      </a:r>
                      <a:endParaRPr lang="ko-Kore-KR" sz="1050" b="0" i="0">
                        <a:latin typeface="NanumGothic"/>
                        <a:ea typeface="NanumGothic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92632"/>
                  </a:ext>
                </a:extLst>
              </a:tr>
              <a:tr h="190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latin typeface="NanumGothic"/>
                          <a:ea typeface="NanumGothic"/>
                        </a:rPr>
                        <a:t>0.</a:t>
                      </a:r>
                      <a:r>
                        <a:rPr lang="en-US" altLang="ko-KR" sz="1050" b="0" i="0">
                          <a:latin typeface="NanumGothic"/>
                          <a:ea typeface="NanumGothic"/>
                        </a:rPr>
                        <a:t>1</a:t>
                      </a:r>
                      <a:endParaRPr lang="ko-Kore-KR" altLang="en-US" sz="1050" b="0" i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i="0" dirty="0">
                          <a:latin typeface="NanumGothic"/>
                          <a:ea typeface="NanumGothic"/>
                        </a:rPr>
                        <a:t>2022-07-29</a:t>
                      </a:r>
                      <a:endParaRPr lang="ko-Kore-KR" altLang="en-US" sz="1050" b="0" i="0" dirty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0" i="0" dirty="0">
                          <a:latin typeface="NanumGothic"/>
                          <a:ea typeface="NanumGothic"/>
                        </a:rPr>
                        <a:t>조영은</a:t>
                      </a:r>
                      <a:endParaRPr lang="ko-Kore-KR" altLang="en-US" sz="1050" b="0" i="0" dirty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50" b="0" i="0" dirty="0" err="1">
                          <a:latin typeface="NanumGothic"/>
                          <a:ea typeface="NanumGothic"/>
                        </a:rPr>
                        <a:t>동네피디아</a:t>
                      </a:r>
                      <a:r>
                        <a:rPr lang="ko-KR" altLang="en-US" sz="1050" b="0" i="0" dirty="0">
                          <a:latin typeface="NanumGothic"/>
                          <a:ea typeface="NanumGothic"/>
                        </a:rPr>
                        <a:t> </a:t>
                      </a:r>
                      <a:r>
                        <a:rPr lang="en-US" altLang="ko-KR" sz="1050" b="0" i="0" dirty="0">
                          <a:latin typeface="NanumGothic"/>
                          <a:ea typeface="NanumGothic"/>
                        </a:rPr>
                        <a:t>APP </a:t>
                      </a:r>
                      <a:r>
                        <a:rPr lang="ko-KR" altLang="en-US" sz="1050" b="0" i="0" dirty="0">
                          <a:latin typeface="NanumGothic"/>
                          <a:ea typeface="NanumGothic"/>
                        </a:rPr>
                        <a:t>관리자페이지 </a:t>
                      </a:r>
                      <a:r>
                        <a:rPr lang="en-US" altLang="ko-KR" sz="1050" b="0" i="0" dirty="0">
                          <a:latin typeface="NanumGothic"/>
                          <a:ea typeface="NanumGothic"/>
                        </a:rPr>
                        <a:t>Wireframe </a:t>
                      </a:r>
                      <a:r>
                        <a:rPr lang="ko-KR" altLang="en-US" sz="1050" b="0" i="0" dirty="0">
                          <a:latin typeface="NanumGothic"/>
                          <a:ea typeface="NanumGothic"/>
                        </a:rPr>
                        <a:t>문서 초안 제작</a:t>
                      </a:r>
                      <a:endParaRPr lang="en-US" altLang="ko-KR" sz="1050" b="0" i="0" dirty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125995"/>
                  </a:ext>
                </a:extLst>
              </a:tr>
              <a:tr h="190949">
                <a:tc>
                  <a:txBody>
                    <a:bodyPr/>
                    <a:lstStyle/>
                    <a:p>
                      <a:pPr algn="ctr"/>
                      <a:endParaRPr lang="ko-Kore-KR" altLang="en-US" sz="1050" b="0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b="0" i="0" u="none" strike="noStrike" noProof="0" dirty="0"/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0" i="0" err="1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altLang="ko-KR" sz="1050" b="0" i="0" dirty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2246"/>
                  </a:ext>
                </a:extLst>
              </a:tr>
              <a:tr h="190949">
                <a:tc>
                  <a:txBody>
                    <a:bodyPr/>
                    <a:lstStyle/>
                    <a:p>
                      <a:pPr algn="ctr"/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50" b="0" i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50" b="0" i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ko-KR" altLang="en-US" sz="1050" b="0" i="0">
                        <a:latin typeface="NanumGothic"/>
                        <a:ea typeface="NanumGothic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502873"/>
                  </a:ext>
                </a:extLst>
              </a:tr>
              <a:tr h="190949">
                <a:tc>
                  <a:txBody>
                    <a:bodyPr/>
                    <a:lstStyle/>
                    <a:p>
                      <a:pPr algn="ctr"/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altLang="ko-KR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98179"/>
                  </a:ext>
                </a:extLst>
              </a:tr>
              <a:tr h="190949">
                <a:tc>
                  <a:txBody>
                    <a:bodyPr/>
                    <a:lstStyle/>
                    <a:p>
                      <a:pPr algn="ctr"/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0" i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altLang="ko-KR" sz="1050" b="0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5441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909A2E-C4EB-3445-87BC-EC858F3B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z="2000" smtClean="0"/>
              <a:t>2</a:t>
            </a:fld>
            <a:endParaRPr lang="ko-KR" altLang="en-US" sz="200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3D513DB0-1A3A-55E4-BCD2-3BF38E4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10632"/>
            <a:ext cx="1228892" cy="276999"/>
          </a:xfrm>
        </p:spPr>
        <p:txBody>
          <a:bodyPr>
            <a:noAutofit/>
          </a:bodyPr>
          <a:lstStyle/>
          <a:p>
            <a:r>
              <a:rPr lang="en-US" altLang="ko-Kore-KR" sz="2000" dirty="0"/>
              <a:t>History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95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A4C8C-D16B-EF4C-A6EF-3C01DBF2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8082" y="1097479"/>
            <a:ext cx="1459115" cy="230832"/>
          </a:xfrm>
        </p:spPr>
        <p:txBody>
          <a:bodyPr>
            <a:normAutofit fontScale="40000" lnSpcReduction="20000"/>
          </a:bodyPr>
          <a:lstStyle/>
          <a:p>
            <a:r>
              <a:rPr kumimoji="1" lang="ko-KR" altLang="en-US" dirty="0" err="1"/>
              <a:t>동네피디아</a:t>
            </a:r>
            <a:r>
              <a:rPr kumimoji="1" lang="en-US" altLang="ko-KR" dirty="0"/>
              <a:t> APP</a:t>
            </a:r>
            <a:r>
              <a:rPr kumimoji="1" lang="ko-KR" altLang="en-US" dirty="0"/>
              <a:t> </a:t>
            </a:r>
            <a:r>
              <a:rPr kumimoji="1" lang="en-US" altLang="ko-KR" dirty="0"/>
              <a:t>ADMIN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AEBE4-570B-9F4A-A487-3E41A3EC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D0B585B9-321A-644E-8129-F087032F65F2}"/>
              </a:ext>
            </a:extLst>
          </p:cNvPr>
          <p:cNvSpPr txBox="1">
            <a:spLocks/>
          </p:cNvSpPr>
          <p:nvPr/>
        </p:nvSpPr>
        <p:spPr>
          <a:xfrm>
            <a:off x="958082" y="2161378"/>
            <a:ext cx="2501100" cy="1141851"/>
          </a:xfrm>
          <a:prstGeom prst="rect">
            <a:avLst/>
          </a:prstGeom>
        </p:spPr>
        <p:txBody>
          <a:bodyPr vert="horz" wrap="square" lIns="0" tIns="45720" rIns="90000" bIns="45720" rtlCol="0" anchor="t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Apple SD Gothic Neo" panose="02000300000000000000" pitchFamily="2" charset="-127"/>
                <a:cs typeface="Helvetica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  <a:latin typeface="NanumGothic"/>
                <a:ea typeface="NanumGothic"/>
              </a:rPr>
              <a:t>대시보드</a:t>
            </a:r>
            <a:endParaRPr kumimoji="1" lang="en-US" altLang="ko-KR" sz="1200" dirty="0">
              <a:solidFill>
                <a:schemeClr val="tx1"/>
              </a:solidFill>
              <a:latin typeface="NanumGothic"/>
              <a:ea typeface="NanumGothic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anumGothic"/>
                <a:ea typeface="NanumGothic"/>
              </a:rPr>
              <a:t>회원정보관리</a:t>
            </a:r>
            <a:endParaRPr lang="en-US" altLang="ko-KR" sz="1200" dirty="0">
              <a:solidFill>
                <a:schemeClr val="tx1"/>
              </a:solidFill>
              <a:latin typeface="NanumGothic"/>
              <a:ea typeface="NanumGothic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chemeClr val="tx1"/>
                </a:solidFill>
                <a:latin typeface="NanumGothic"/>
                <a:ea typeface="NanumGothic"/>
              </a:rPr>
              <a:t>게시글관리</a:t>
            </a:r>
            <a:endParaRPr lang="ko-KR" altLang="en-US" sz="1200" dirty="0">
              <a:solidFill>
                <a:schemeClr val="tx1"/>
              </a:solidFill>
              <a:latin typeface="NanumGothic"/>
              <a:ea typeface="NanumGothic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anumGothic"/>
                <a:ea typeface="NanumGothic"/>
              </a:rPr>
              <a:t>약관관리</a:t>
            </a:r>
          </a:p>
        </p:txBody>
      </p:sp>
    </p:spTree>
    <p:extLst>
      <p:ext uri="{BB962C8B-B14F-4D97-AF65-F5344CB8AC3E}">
        <p14:creationId xmlns:p14="http://schemas.microsoft.com/office/powerpoint/2010/main" val="40617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4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1719"/>
              </p:ext>
            </p:extLst>
          </p:nvPr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SNB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01002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대시보드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2354400" y="943462"/>
            <a:ext cx="6115492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313687D-E5D2-E049-7C42-BDB5FCC94983}"/>
              </a:ext>
            </a:extLst>
          </p:cNvPr>
          <p:cNvSpPr/>
          <p:nvPr/>
        </p:nvSpPr>
        <p:spPr>
          <a:xfrm>
            <a:off x="200566" y="685801"/>
            <a:ext cx="1892358" cy="5712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C404B3-E998-0B50-2003-2B33DBACEB71}"/>
              </a:ext>
            </a:extLst>
          </p:cNvPr>
          <p:cNvSpPr txBox="1"/>
          <p:nvPr/>
        </p:nvSpPr>
        <p:spPr>
          <a:xfrm>
            <a:off x="706642" y="882806"/>
            <a:ext cx="8802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Dongnepedia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App Admin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2737A5-F8A5-3243-C98B-A8D8D86FBE0E}"/>
              </a:ext>
            </a:extLst>
          </p:cNvPr>
          <p:cNvSpPr txBox="1"/>
          <p:nvPr/>
        </p:nvSpPr>
        <p:spPr>
          <a:xfrm>
            <a:off x="200564" y="1878510"/>
            <a:ext cx="18923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/>
                </a:solidFill>
                <a:ea typeface="맑은 고딕"/>
              </a:rPr>
              <a:t>대시보드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CD2EBB-DE15-AD12-8B5C-101CFA63C38F}"/>
              </a:ext>
            </a:extLst>
          </p:cNvPr>
          <p:cNvSpPr txBox="1"/>
          <p:nvPr/>
        </p:nvSpPr>
        <p:spPr>
          <a:xfrm>
            <a:off x="200564" y="2264748"/>
            <a:ext cx="18923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/>
                </a:solidFill>
                <a:ea typeface="맑은 고딕"/>
              </a:rPr>
              <a:t>회원정보관리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16116B-0B81-E723-4655-A77CF130D151}"/>
              </a:ext>
            </a:extLst>
          </p:cNvPr>
          <p:cNvSpPr txBox="1"/>
          <p:nvPr/>
        </p:nvSpPr>
        <p:spPr>
          <a:xfrm>
            <a:off x="200564" y="2653891"/>
            <a:ext cx="18923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bg1"/>
                </a:solidFill>
                <a:ea typeface="맑은 고딕"/>
              </a:rPr>
              <a:t>게시글관리</a:t>
            </a:r>
            <a:endParaRPr lang="ko-KR" altLang="en-US" sz="8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3ED74-4C50-BB9A-49AC-A2823EC71646}"/>
              </a:ext>
            </a:extLst>
          </p:cNvPr>
          <p:cNvSpPr txBox="1"/>
          <p:nvPr/>
        </p:nvSpPr>
        <p:spPr>
          <a:xfrm>
            <a:off x="200564" y="3040129"/>
            <a:ext cx="18923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/>
                </a:solidFill>
                <a:ea typeface="맑은 고딕"/>
              </a:rPr>
              <a:t>약관관리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12C71C-9B60-15F8-4F99-6A8F650E6937}"/>
              </a:ext>
            </a:extLst>
          </p:cNvPr>
          <p:cNvCxnSpPr>
            <a:cxnSpLocks/>
          </p:cNvCxnSpPr>
          <p:nvPr/>
        </p:nvCxnSpPr>
        <p:spPr>
          <a:xfrm>
            <a:off x="200564" y="1477134"/>
            <a:ext cx="1892358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1903FA-FC6F-BEE6-F747-2CF8DCCAB73D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112" name="L 도형 111">
            <a:extLst>
              <a:ext uri="{FF2B5EF4-FFF2-40B4-BE49-F238E27FC236}">
                <a16:creationId xmlns:a16="http://schemas.microsoft.com/office/drawing/2014/main" id="{15291F02-FA39-FE19-3A23-2B4ED3159190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사각형: 둥근 모서리 35">
            <a:extLst>
              <a:ext uri="{FF2B5EF4-FFF2-40B4-BE49-F238E27FC236}">
                <a16:creationId xmlns:a16="http://schemas.microsoft.com/office/drawing/2014/main" id="{97D921E3-0A56-D057-7179-B504A53915A5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1C7B0-3567-5FCF-B939-BC02C362D7DF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F41490-1B55-B017-2117-DF9244B54179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14275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0"/>
            <a:ext cx="8530804" cy="604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5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대시보드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89829"/>
              </p:ext>
            </p:extLst>
          </p:nvPr>
        </p:nvGraphicFramePr>
        <p:xfrm>
          <a:off x="8836303" y="691450"/>
          <a:ext cx="3240000" cy="518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대시보드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 b="0" i="0" u="none" strike="noStrike" spc="0" baseline="0" noProof="0" dirty="0"/>
                        <a:t>[ </a:t>
                      </a:r>
                      <a:r>
                        <a:rPr lang="ko-KR" altLang="en-US" sz="800" b="0" i="0" u="none" strike="noStrike" spc="0" baseline="0" noProof="0" dirty="0"/>
                        <a:t>기준</a:t>
                      </a:r>
                      <a:r>
                        <a:rPr lang="en-US" altLang="ko-KR" sz="800" b="0" i="0" u="none" strike="noStrike" spc="0" baseline="0" noProof="0" dirty="0"/>
                        <a:t>:</a:t>
                      </a:r>
                      <a:r>
                        <a:rPr lang="ko-KR" altLang="en-US" sz="800" b="0" i="0" u="none" strike="noStrike" spc="0" baseline="0" noProof="0" dirty="0"/>
                        <a:t> 인구수 </a:t>
                      </a:r>
                      <a:r>
                        <a:rPr lang="en-US" altLang="ko-KR" sz="800" b="0" i="0" u="none" strike="noStrike" spc="0" baseline="0" noProof="0" dirty="0"/>
                        <a:t> ]</a:t>
                      </a:r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서울</a:t>
                      </a:r>
                      <a:endParaRPr lang="en-US" altLang="ko-KR" sz="800" b="0" i="0" u="none" strike="noStrike" spc="0" baseline="0" noProof="0" dirty="0"/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인천</a:t>
                      </a:r>
                      <a:endParaRPr lang="en-US" altLang="ko-KR" sz="800" b="0" i="0" u="none" strike="noStrike" spc="0" baseline="0" noProof="0" dirty="0"/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경기</a:t>
                      </a:r>
                      <a:endParaRPr lang="en-US" altLang="ko-KR" sz="800" b="0" i="0" u="none" strike="noStrike" spc="0" baseline="0" noProof="0" dirty="0"/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광주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전남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대전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충남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0" baseline="0" noProof="0" dirty="0"/>
                        <a:t>세종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충남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0" baseline="0" noProof="0" dirty="0"/>
                        <a:t>대구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경북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0" baseline="0" noProof="0" dirty="0"/>
                        <a:t>부산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경남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울산</a:t>
                      </a:r>
                      <a:r>
                        <a:rPr lang="en-US" altLang="ko-KR" sz="800" b="0" i="0" u="none" strike="noStrike" spc="0" baseline="0" noProof="0" dirty="0"/>
                        <a:t>(</a:t>
                      </a:r>
                      <a:r>
                        <a:rPr lang="ko-KR" altLang="en-US" sz="800" b="0" i="0" u="none" strike="noStrike" spc="0" baseline="0" noProof="0" dirty="0"/>
                        <a:t>경남</a:t>
                      </a:r>
                      <a:r>
                        <a:rPr lang="en-US" altLang="ko-KR" sz="800" b="0" i="0" u="none" strike="noStrike" spc="0" baseline="0" noProof="0" dirty="0"/>
                        <a:t>)</a:t>
                      </a:r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강원</a:t>
                      </a:r>
                      <a:endParaRPr lang="en-US" altLang="ko-KR" sz="800" b="0" i="0" u="none" strike="noStrike" spc="0" baseline="0" noProof="0" dirty="0"/>
                    </a:p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800" b="0" i="0" u="none" strike="noStrike" spc="0" baseline="0" noProof="0" dirty="0"/>
                        <a:t>제주</a:t>
                      </a:r>
                      <a:endParaRPr lang="en-US" altLang="ko-KR" sz="800" b="0" i="0" u="none" strike="noStrike" spc="0" baseline="0" noProof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999B80-2850-4CDD-FC87-117DACBDEEBA}"/>
              </a:ext>
            </a:extLst>
          </p:cNvPr>
          <p:cNvSpPr/>
          <p:nvPr/>
        </p:nvSpPr>
        <p:spPr>
          <a:xfrm>
            <a:off x="431511" y="1817023"/>
            <a:ext cx="1433289" cy="14332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6CD58F6-FA61-3D85-114A-4210D20A2C35}"/>
              </a:ext>
            </a:extLst>
          </p:cNvPr>
          <p:cNvSpPr/>
          <p:nvPr/>
        </p:nvSpPr>
        <p:spPr>
          <a:xfrm>
            <a:off x="2084029" y="1817023"/>
            <a:ext cx="1433289" cy="14332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B0732A7-C9E4-848D-D5EB-6920DED06120}"/>
              </a:ext>
            </a:extLst>
          </p:cNvPr>
          <p:cNvSpPr/>
          <p:nvPr/>
        </p:nvSpPr>
        <p:spPr>
          <a:xfrm>
            <a:off x="3736547" y="1826860"/>
            <a:ext cx="1433289" cy="14332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BA3B7F31-AA31-64EC-6783-4C798273A64E}"/>
              </a:ext>
            </a:extLst>
          </p:cNvPr>
          <p:cNvSpPr/>
          <p:nvPr/>
        </p:nvSpPr>
        <p:spPr>
          <a:xfrm>
            <a:off x="5379355" y="1829509"/>
            <a:ext cx="1433289" cy="14332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BA21DA73-C51F-23DA-823E-B30CCC3F1336}"/>
              </a:ext>
            </a:extLst>
          </p:cNvPr>
          <p:cNvSpPr/>
          <p:nvPr/>
        </p:nvSpPr>
        <p:spPr>
          <a:xfrm>
            <a:off x="7022163" y="1826860"/>
            <a:ext cx="1433289" cy="14332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427A0-AE9D-02DF-1364-A692C8EB2BBB}"/>
              </a:ext>
            </a:extLst>
          </p:cNvPr>
          <p:cNvSpPr txBox="1"/>
          <p:nvPr/>
        </p:nvSpPr>
        <p:spPr>
          <a:xfrm>
            <a:off x="711253" y="285742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전체 회원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6F371-FEA7-379A-E4B3-3FB8EB994E0E}"/>
              </a:ext>
            </a:extLst>
          </p:cNvPr>
          <p:cNvSpPr txBox="1"/>
          <p:nvPr/>
        </p:nvSpPr>
        <p:spPr>
          <a:xfrm>
            <a:off x="2363771" y="285742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금일 신규회원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4EF98C-3237-993E-0DFD-EB2E3AAA27CE}"/>
              </a:ext>
            </a:extLst>
          </p:cNvPr>
          <p:cNvSpPr txBox="1"/>
          <p:nvPr/>
        </p:nvSpPr>
        <p:spPr>
          <a:xfrm>
            <a:off x="4006579" y="285742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금일 탈퇴회원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F2A7B6-087E-D1F9-1C52-EA8AF9802512}"/>
              </a:ext>
            </a:extLst>
          </p:cNvPr>
          <p:cNvSpPr txBox="1"/>
          <p:nvPr/>
        </p:nvSpPr>
        <p:spPr>
          <a:xfrm>
            <a:off x="5649387" y="286045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MAU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DFEE1C-A209-DDE2-2233-1281D254FCD4}"/>
              </a:ext>
            </a:extLst>
          </p:cNvPr>
          <p:cNvSpPr txBox="1"/>
          <p:nvPr/>
        </p:nvSpPr>
        <p:spPr>
          <a:xfrm>
            <a:off x="7298704" y="285628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DAU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5225D8-3408-DF94-16D4-3286F767273D}"/>
              </a:ext>
            </a:extLst>
          </p:cNvPr>
          <p:cNvSpPr txBox="1"/>
          <p:nvPr/>
        </p:nvSpPr>
        <p:spPr>
          <a:xfrm>
            <a:off x="711727" y="2601759"/>
            <a:ext cx="8802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ea typeface="맑은 고딕"/>
              </a:rPr>
              <a:t>2,100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36B41B-9BEE-D805-C660-FD6A52878189}"/>
              </a:ext>
            </a:extLst>
          </p:cNvPr>
          <p:cNvSpPr txBox="1"/>
          <p:nvPr/>
        </p:nvSpPr>
        <p:spPr>
          <a:xfrm>
            <a:off x="2350116" y="2601759"/>
            <a:ext cx="8802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ea typeface="맑은 고딕"/>
              </a:rPr>
              <a:t>15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8D8883-2347-39FD-AF4C-C9828B8AAC8F}"/>
              </a:ext>
            </a:extLst>
          </p:cNvPr>
          <p:cNvSpPr txBox="1"/>
          <p:nvPr/>
        </p:nvSpPr>
        <p:spPr>
          <a:xfrm>
            <a:off x="4006579" y="2601759"/>
            <a:ext cx="8802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ea typeface="맑은 고딕"/>
              </a:rPr>
              <a:t>0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784181-DD39-44B8-F670-BD2C9489075A}"/>
              </a:ext>
            </a:extLst>
          </p:cNvPr>
          <p:cNvSpPr txBox="1"/>
          <p:nvPr/>
        </p:nvSpPr>
        <p:spPr>
          <a:xfrm>
            <a:off x="5649387" y="2598546"/>
            <a:ext cx="8802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ea typeface="맑은 고딕"/>
              </a:rPr>
              <a:t>1,200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2FD38A-C373-D532-2D61-EBF3AC855B54}"/>
              </a:ext>
            </a:extLst>
          </p:cNvPr>
          <p:cNvSpPr txBox="1"/>
          <p:nvPr/>
        </p:nvSpPr>
        <p:spPr>
          <a:xfrm>
            <a:off x="7298704" y="2607769"/>
            <a:ext cx="8802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ea typeface="맑은 고딕"/>
              </a:rPr>
              <a:t>600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5A689D5-3A97-5B64-70B3-D0ED8416582D}"/>
              </a:ext>
            </a:extLst>
          </p:cNvPr>
          <p:cNvSpPr/>
          <p:nvPr/>
        </p:nvSpPr>
        <p:spPr>
          <a:xfrm>
            <a:off x="947003" y="2116064"/>
            <a:ext cx="400298" cy="400298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A37C893-CF54-CDAF-0B58-F40C4D80CC75}"/>
              </a:ext>
            </a:extLst>
          </p:cNvPr>
          <p:cNvSpPr/>
          <p:nvPr/>
        </p:nvSpPr>
        <p:spPr>
          <a:xfrm>
            <a:off x="2594226" y="2116064"/>
            <a:ext cx="400298" cy="400298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99D6566-CF01-2D2F-CEDD-400D35D7C2C4}"/>
              </a:ext>
            </a:extLst>
          </p:cNvPr>
          <p:cNvSpPr/>
          <p:nvPr/>
        </p:nvSpPr>
        <p:spPr>
          <a:xfrm>
            <a:off x="4243332" y="2114851"/>
            <a:ext cx="400298" cy="400298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BAB9FA-CF3B-5C62-2F6E-26A4C0BEBBB7}"/>
              </a:ext>
            </a:extLst>
          </p:cNvPr>
          <p:cNvSpPr/>
          <p:nvPr/>
        </p:nvSpPr>
        <p:spPr>
          <a:xfrm>
            <a:off x="5898090" y="2112851"/>
            <a:ext cx="400298" cy="400298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8332457-EE3F-7C21-4D21-84268A481AFC}"/>
              </a:ext>
            </a:extLst>
          </p:cNvPr>
          <p:cNvSpPr/>
          <p:nvPr/>
        </p:nvSpPr>
        <p:spPr>
          <a:xfrm>
            <a:off x="7538658" y="2133158"/>
            <a:ext cx="400298" cy="400298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2128BAB-601A-5313-7949-513BF7345B39}"/>
              </a:ext>
            </a:extLst>
          </p:cNvPr>
          <p:cNvSpPr txBox="1"/>
          <p:nvPr/>
        </p:nvSpPr>
        <p:spPr>
          <a:xfrm>
            <a:off x="384436" y="1522921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회원 정보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1F252E8-BD6E-E4CE-790B-BEAB64D68A8E}"/>
              </a:ext>
            </a:extLst>
          </p:cNvPr>
          <p:cNvSpPr/>
          <p:nvPr/>
        </p:nvSpPr>
        <p:spPr>
          <a:xfrm>
            <a:off x="436261" y="3444959"/>
            <a:ext cx="3076667" cy="303535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77BC511-49C6-AE63-17D5-745D711642FC}"/>
              </a:ext>
            </a:extLst>
          </p:cNvPr>
          <p:cNvGrpSpPr/>
          <p:nvPr/>
        </p:nvGrpSpPr>
        <p:grpSpPr>
          <a:xfrm>
            <a:off x="682583" y="4591100"/>
            <a:ext cx="1632687" cy="1632687"/>
            <a:chOff x="1588116" y="4236135"/>
            <a:chExt cx="1632687" cy="1632687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679F1A1-9729-AC2B-55C4-76CC0CA0AB39}"/>
                </a:ext>
              </a:extLst>
            </p:cNvPr>
            <p:cNvSpPr/>
            <p:nvPr/>
          </p:nvSpPr>
          <p:spPr>
            <a:xfrm>
              <a:off x="1588116" y="4236135"/>
              <a:ext cx="1632687" cy="163268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176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4B8AAB85-0E99-984E-C6BF-DD4044941C92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V="1">
              <a:off x="2404459" y="4236135"/>
              <a:ext cx="1" cy="8163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FCC9FD00-D74E-3FD1-316E-C4E7286C7D49}"/>
                </a:ext>
              </a:extLst>
            </p:cNvPr>
            <p:cNvCxnSpPr>
              <a:cxnSpLocks/>
            </p:cNvCxnSpPr>
            <p:nvPr/>
          </p:nvCxnSpPr>
          <p:spPr>
            <a:xfrm>
              <a:off x="2404459" y="5052478"/>
              <a:ext cx="590065" cy="5804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52C96D87-FEE5-E0A5-6DA5-5E617A410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059" y="5052478"/>
              <a:ext cx="764399" cy="31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9FFB8AC6-CC7B-429B-91FA-C9F073CC17A1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 flipH="1" flipV="1">
              <a:off x="1827217" y="4475236"/>
              <a:ext cx="577241" cy="5772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B46525D-4303-551E-5974-C8DB165F3E9A}"/>
              </a:ext>
            </a:extLst>
          </p:cNvPr>
          <p:cNvSpPr txBox="1"/>
          <p:nvPr/>
        </p:nvSpPr>
        <p:spPr>
          <a:xfrm>
            <a:off x="2632424" y="4213522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서울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EE01CF8D-D166-AF6C-0C09-3E192318E533}"/>
              </a:ext>
            </a:extLst>
          </p:cNvPr>
          <p:cNvGrpSpPr/>
          <p:nvPr/>
        </p:nvGrpSpPr>
        <p:grpSpPr>
          <a:xfrm>
            <a:off x="2031466" y="3575939"/>
            <a:ext cx="1378970" cy="380953"/>
            <a:chOff x="1979619" y="3681796"/>
            <a:chExt cx="1378970" cy="380953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95D76B3-93F7-E683-F342-510C5B134D81}"/>
                </a:ext>
              </a:extLst>
            </p:cNvPr>
            <p:cNvSpPr/>
            <p:nvPr/>
          </p:nvSpPr>
          <p:spPr>
            <a:xfrm>
              <a:off x="2182499" y="3682502"/>
              <a:ext cx="952472" cy="380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083BCFF-735B-D955-74A4-F8CEC7F359B4}"/>
                </a:ext>
              </a:extLst>
            </p:cNvPr>
            <p:cNvSpPr/>
            <p:nvPr/>
          </p:nvSpPr>
          <p:spPr>
            <a:xfrm>
              <a:off x="2981484" y="3681796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BA4C10A2-10E9-DB77-2B1C-D1D11C02C395}"/>
                </a:ext>
              </a:extLst>
            </p:cNvPr>
            <p:cNvSpPr/>
            <p:nvPr/>
          </p:nvSpPr>
          <p:spPr>
            <a:xfrm>
              <a:off x="1979619" y="3681796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CCCCBB9C-298B-D1CE-5632-95B5F20FCD25}"/>
              </a:ext>
            </a:extLst>
          </p:cNvPr>
          <p:cNvSpPr txBox="1"/>
          <p:nvPr/>
        </p:nvSpPr>
        <p:spPr>
          <a:xfrm>
            <a:off x="2205178" y="3649476"/>
            <a:ext cx="1025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카테고리 별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F7BCD014-5AD7-E197-A59E-3AE6C3376BE2}"/>
              </a:ext>
            </a:extLst>
          </p:cNvPr>
          <p:cNvGrpSpPr/>
          <p:nvPr/>
        </p:nvGrpSpPr>
        <p:grpSpPr>
          <a:xfrm>
            <a:off x="532481" y="3578426"/>
            <a:ext cx="1378970" cy="380953"/>
            <a:chOff x="532481" y="3689747"/>
            <a:chExt cx="1378970" cy="380953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EF1F673-AD73-8262-235A-DB858C7F917C}"/>
                </a:ext>
              </a:extLst>
            </p:cNvPr>
            <p:cNvSpPr/>
            <p:nvPr/>
          </p:nvSpPr>
          <p:spPr>
            <a:xfrm>
              <a:off x="735361" y="3690453"/>
              <a:ext cx="952472" cy="380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E84072FA-8CAC-BE4B-B685-5B810749A2BF}"/>
                </a:ext>
              </a:extLst>
            </p:cNvPr>
            <p:cNvSpPr/>
            <p:nvPr/>
          </p:nvSpPr>
          <p:spPr>
            <a:xfrm>
              <a:off x="1534346" y="3689747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41C7B07-BD9F-29D3-E864-C48DE98192E2}"/>
                </a:ext>
              </a:extLst>
            </p:cNvPr>
            <p:cNvSpPr/>
            <p:nvPr/>
          </p:nvSpPr>
          <p:spPr>
            <a:xfrm>
              <a:off x="532481" y="3689747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14528512-3251-CADA-36EE-CD581BFF2F4C}"/>
              </a:ext>
            </a:extLst>
          </p:cNvPr>
          <p:cNvSpPr txBox="1"/>
          <p:nvPr/>
        </p:nvSpPr>
        <p:spPr>
          <a:xfrm>
            <a:off x="735361" y="3657427"/>
            <a:ext cx="95247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지역 별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B6D266F-4240-0E5D-2201-BA95DDE45504}"/>
              </a:ext>
            </a:extLst>
          </p:cNvPr>
          <p:cNvSpPr/>
          <p:nvPr/>
        </p:nvSpPr>
        <p:spPr>
          <a:xfrm>
            <a:off x="3755475" y="3441094"/>
            <a:ext cx="4699977" cy="30353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F9EE45-464B-76C9-0191-EFD5953DEA13}"/>
              </a:ext>
            </a:extLst>
          </p:cNvPr>
          <p:cNvSpPr txBox="1"/>
          <p:nvPr/>
        </p:nvSpPr>
        <p:spPr>
          <a:xfrm>
            <a:off x="3768609" y="5761166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CC6184-5078-88EE-1354-C12E9452C282}"/>
              </a:ext>
            </a:extLst>
          </p:cNvPr>
          <p:cNvSpPr txBox="1"/>
          <p:nvPr/>
        </p:nvSpPr>
        <p:spPr>
          <a:xfrm>
            <a:off x="3768609" y="5491103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F8FACC-02D8-A204-21EE-CFBF62F9B3C3}"/>
              </a:ext>
            </a:extLst>
          </p:cNvPr>
          <p:cNvSpPr txBox="1"/>
          <p:nvPr/>
        </p:nvSpPr>
        <p:spPr>
          <a:xfrm>
            <a:off x="3768609" y="5227975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FED36E-AA0C-BF12-C05A-3EA9FB80CB94}"/>
              </a:ext>
            </a:extLst>
          </p:cNvPr>
          <p:cNvSpPr txBox="1"/>
          <p:nvPr/>
        </p:nvSpPr>
        <p:spPr>
          <a:xfrm>
            <a:off x="3768609" y="4956013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30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C41BFD-8EED-E580-970A-390011A18127}"/>
              </a:ext>
            </a:extLst>
          </p:cNvPr>
          <p:cNvSpPr txBox="1"/>
          <p:nvPr/>
        </p:nvSpPr>
        <p:spPr>
          <a:xfrm>
            <a:off x="3768609" y="4685950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40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43F12B-33BA-8126-56C8-301A10D5906C}"/>
              </a:ext>
            </a:extLst>
          </p:cNvPr>
          <p:cNvSpPr txBox="1"/>
          <p:nvPr/>
        </p:nvSpPr>
        <p:spPr>
          <a:xfrm>
            <a:off x="3768609" y="4422822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50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85FB9-9233-E0F4-17F5-A88BFC236B81}"/>
              </a:ext>
            </a:extLst>
          </p:cNvPr>
          <p:cNvSpPr txBox="1"/>
          <p:nvPr/>
        </p:nvSpPr>
        <p:spPr>
          <a:xfrm>
            <a:off x="4109901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일주일전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1B7D17-2CD5-AEB8-8479-238100BAA2AA}"/>
              </a:ext>
            </a:extLst>
          </p:cNvPr>
          <p:cNvSpPr txBox="1"/>
          <p:nvPr/>
        </p:nvSpPr>
        <p:spPr>
          <a:xfrm>
            <a:off x="4625645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6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0DC267-E4F4-8AF8-8E2D-C0456532229E}"/>
              </a:ext>
            </a:extLst>
          </p:cNvPr>
          <p:cNvSpPr txBox="1"/>
          <p:nvPr/>
        </p:nvSpPr>
        <p:spPr>
          <a:xfrm>
            <a:off x="5160023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5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826118-6710-DFAE-F8B8-CBE9A4B6188D}"/>
              </a:ext>
            </a:extLst>
          </p:cNvPr>
          <p:cNvSpPr txBox="1"/>
          <p:nvPr/>
        </p:nvSpPr>
        <p:spPr>
          <a:xfrm>
            <a:off x="5687782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4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7C7E7-F0BE-EE72-BBB5-5FDDF43A17D4}"/>
              </a:ext>
            </a:extLst>
          </p:cNvPr>
          <p:cNvSpPr txBox="1"/>
          <p:nvPr/>
        </p:nvSpPr>
        <p:spPr>
          <a:xfrm>
            <a:off x="6199143" y="5947087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3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1A2F83-E6F5-7888-A48A-80965FBC8646}"/>
              </a:ext>
            </a:extLst>
          </p:cNvPr>
          <p:cNvSpPr txBox="1"/>
          <p:nvPr/>
        </p:nvSpPr>
        <p:spPr>
          <a:xfrm>
            <a:off x="6754513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5ABFBB-34CC-B14B-8865-36B3E118952F}"/>
              </a:ext>
            </a:extLst>
          </p:cNvPr>
          <p:cNvSpPr txBox="1"/>
          <p:nvPr/>
        </p:nvSpPr>
        <p:spPr>
          <a:xfrm>
            <a:off x="7261280" y="594412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97BA47-7ADA-7B0E-E6A8-A44CF3C4ACCB}"/>
              </a:ext>
            </a:extLst>
          </p:cNvPr>
          <p:cNvSpPr txBox="1"/>
          <p:nvPr/>
        </p:nvSpPr>
        <p:spPr>
          <a:xfrm>
            <a:off x="7768047" y="5947087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오늘</a:t>
            </a:r>
          </a:p>
        </p:txBody>
      </p: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3ED6D13D-666A-922A-9342-F176D1F1D54A}"/>
              </a:ext>
            </a:extLst>
          </p:cNvPr>
          <p:cNvCxnSpPr>
            <a:cxnSpLocks/>
          </p:cNvCxnSpPr>
          <p:nvPr/>
        </p:nvCxnSpPr>
        <p:spPr>
          <a:xfrm>
            <a:off x="4381996" y="5175369"/>
            <a:ext cx="0" cy="73217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FBF21394-0564-704A-FFD4-193E50E24792}"/>
              </a:ext>
            </a:extLst>
          </p:cNvPr>
          <p:cNvCxnSpPr>
            <a:cxnSpLocks/>
          </p:cNvCxnSpPr>
          <p:nvPr/>
        </p:nvCxnSpPr>
        <p:spPr>
          <a:xfrm>
            <a:off x="4897740" y="5406428"/>
            <a:ext cx="0" cy="50112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C0B7467-6D8A-57DC-64BE-7AD14CD0F603}"/>
              </a:ext>
            </a:extLst>
          </p:cNvPr>
          <p:cNvCxnSpPr>
            <a:cxnSpLocks/>
          </p:cNvCxnSpPr>
          <p:nvPr/>
        </p:nvCxnSpPr>
        <p:spPr>
          <a:xfrm>
            <a:off x="5432118" y="5183325"/>
            <a:ext cx="0" cy="73217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E7D5AB4-467E-0584-3A63-24CE96573381}"/>
              </a:ext>
            </a:extLst>
          </p:cNvPr>
          <p:cNvCxnSpPr>
            <a:cxnSpLocks/>
          </p:cNvCxnSpPr>
          <p:nvPr/>
        </p:nvCxnSpPr>
        <p:spPr>
          <a:xfrm>
            <a:off x="5959877" y="5032441"/>
            <a:ext cx="0" cy="89524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51035B2A-44DB-222D-C55E-C3B96C67968C}"/>
              </a:ext>
            </a:extLst>
          </p:cNvPr>
          <p:cNvCxnSpPr>
            <a:cxnSpLocks/>
          </p:cNvCxnSpPr>
          <p:nvPr/>
        </p:nvCxnSpPr>
        <p:spPr>
          <a:xfrm>
            <a:off x="6471238" y="5251258"/>
            <a:ext cx="0" cy="6764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>
            <a:extLst>
              <a:ext uri="{FF2B5EF4-FFF2-40B4-BE49-F238E27FC236}">
                <a16:creationId xmlns:a16="http://schemas.microsoft.com/office/drawing/2014/main" id="{C68E42AC-CAE5-6405-D1C7-3FA3486A4311}"/>
              </a:ext>
            </a:extLst>
          </p:cNvPr>
          <p:cNvCxnSpPr>
            <a:cxnSpLocks/>
          </p:cNvCxnSpPr>
          <p:nvPr/>
        </p:nvCxnSpPr>
        <p:spPr>
          <a:xfrm>
            <a:off x="7022163" y="5124774"/>
            <a:ext cx="0" cy="80291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6C091799-6221-2E1A-1BFE-C1757C2EF240}"/>
              </a:ext>
            </a:extLst>
          </p:cNvPr>
          <p:cNvCxnSpPr>
            <a:cxnSpLocks/>
          </p:cNvCxnSpPr>
          <p:nvPr/>
        </p:nvCxnSpPr>
        <p:spPr>
          <a:xfrm>
            <a:off x="7533375" y="4854711"/>
            <a:ext cx="0" cy="107297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297C50C9-D06D-E554-7A70-3CEB2EA2E4E9}"/>
              </a:ext>
            </a:extLst>
          </p:cNvPr>
          <p:cNvCxnSpPr>
            <a:cxnSpLocks/>
          </p:cNvCxnSpPr>
          <p:nvPr/>
        </p:nvCxnSpPr>
        <p:spPr>
          <a:xfrm>
            <a:off x="8040142" y="4591583"/>
            <a:ext cx="0" cy="1336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자유형 147">
            <a:extLst>
              <a:ext uri="{FF2B5EF4-FFF2-40B4-BE49-F238E27FC236}">
                <a16:creationId xmlns:a16="http://schemas.microsoft.com/office/drawing/2014/main" id="{04C7EC64-13C6-85F9-0AF0-21BCCC9D23D1}"/>
              </a:ext>
            </a:extLst>
          </p:cNvPr>
          <p:cNvSpPr/>
          <p:nvPr/>
        </p:nvSpPr>
        <p:spPr>
          <a:xfrm>
            <a:off x="4377600" y="4353180"/>
            <a:ext cx="3650400" cy="830436"/>
          </a:xfrm>
          <a:custGeom>
            <a:avLst/>
            <a:gdLst>
              <a:gd name="connsiteX0" fmla="*/ 0 w 3650400"/>
              <a:gd name="connsiteY0" fmla="*/ 504000 h 830436"/>
              <a:gd name="connsiteX1" fmla="*/ 518400 w 3650400"/>
              <a:gd name="connsiteY1" fmla="*/ 828000 h 830436"/>
              <a:gd name="connsiteX2" fmla="*/ 1598400 w 3650400"/>
              <a:gd name="connsiteY2" fmla="*/ 352800 h 830436"/>
              <a:gd name="connsiteX3" fmla="*/ 2304000 w 3650400"/>
              <a:gd name="connsiteY3" fmla="*/ 734400 h 830436"/>
              <a:gd name="connsiteX4" fmla="*/ 3650400 w 3650400"/>
              <a:gd name="connsiteY4" fmla="*/ 0 h 830436"/>
              <a:gd name="connsiteX5" fmla="*/ 3650400 w 3650400"/>
              <a:gd name="connsiteY5" fmla="*/ 0 h 83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0400" h="830436">
                <a:moveTo>
                  <a:pt x="0" y="504000"/>
                </a:moveTo>
                <a:cubicBezTo>
                  <a:pt x="126000" y="678600"/>
                  <a:pt x="252000" y="853200"/>
                  <a:pt x="518400" y="828000"/>
                </a:cubicBezTo>
                <a:cubicBezTo>
                  <a:pt x="784800" y="802800"/>
                  <a:pt x="1300800" y="368400"/>
                  <a:pt x="1598400" y="352800"/>
                </a:cubicBezTo>
                <a:cubicBezTo>
                  <a:pt x="1896000" y="337200"/>
                  <a:pt x="1962000" y="793200"/>
                  <a:pt x="2304000" y="734400"/>
                </a:cubicBezTo>
                <a:cubicBezTo>
                  <a:pt x="2646000" y="675600"/>
                  <a:pt x="3650400" y="0"/>
                  <a:pt x="3650400" y="0"/>
                </a:cubicBezTo>
                <a:lnTo>
                  <a:pt x="3650400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31B56-89A0-7DFC-AB5E-444D647DD8EE}"/>
              </a:ext>
            </a:extLst>
          </p:cNvPr>
          <p:cNvSpPr txBox="1"/>
          <p:nvPr/>
        </p:nvSpPr>
        <p:spPr>
          <a:xfrm>
            <a:off x="3863199" y="3612195"/>
            <a:ext cx="34634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당일 </a:t>
            </a:r>
            <a:r>
              <a:rPr lang="ko-KR" altLang="en-US" sz="1000" dirty="0" err="1">
                <a:ea typeface="맑은 고딕"/>
              </a:rPr>
              <a:t>접속자</a:t>
            </a:r>
            <a:r>
              <a:rPr lang="ko-KR" altLang="en-US" sz="1000" dirty="0">
                <a:ea typeface="맑은 고딕"/>
              </a:rPr>
              <a:t> 수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0E4C457-40F2-8509-4E96-1F21B21868CD}"/>
              </a:ext>
            </a:extLst>
          </p:cNvPr>
          <p:cNvSpPr/>
          <p:nvPr/>
        </p:nvSpPr>
        <p:spPr>
          <a:xfrm flipH="1" flipV="1">
            <a:off x="8685576" y="685792"/>
            <a:ext cx="45719" cy="57128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A6CF9B9-FA02-AB20-10E3-82C414E7521E}"/>
              </a:ext>
            </a:extLst>
          </p:cNvPr>
          <p:cNvSpPr/>
          <p:nvPr/>
        </p:nvSpPr>
        <p:spPr>
          <a:xfrm flipH="1" flipV="1">
            <a:off x="8686617" y="686168"/>
            <a:ext cx="45719" cy="869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97BDF8C-3B73-D0FD-9FD6-2C655CD74527}"/>
              </a:ext>
            </a:extLst>
          </p:cNvPr>
          <p:cNvSpPr txBox="1"/>
          <p:nvPr/>
        </p:nvSpPr>
        <p:spPr>
          <a:xfrm>
            <a:off x="2629895" y="4403355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부산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15D0013-574F-ED33-D1E9-238EB2A3272B}"/>
              </a:ext>
            </a:extLst>
          </p:cNvPr>
          <p:cNvSpPr txBox="1"/>
          <p:nvPr/>
        </p:nvSpPr>
        <p:spPr>
          <a:xfrm>
            <a:off x="2631526" y="4588021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대구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AB3CD61-DD75-8E97-E775-E479110A172C}"/>
              </a:ext>
            </a:extLst>
          </p:cNvPr>
          <p:cNvSpPr txBox="1"/>
          <p:nvPr/>
        </p:nvSpPr>
        <p:spPr>
          <a:xfrm>
            <a:off x="2633240" y="4776222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인천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B78A562-5B12-0187-18C7-EF5198C59E6B}"/>
              </a:ext>
            </a:extLst>
          </p:cNvPr>
          <p:cNvSpPr txBox="1"/>
          <p:nvPr/>
        </p:nvSpPr>
        <p:spPr>
          <a:xfrm>
            <a:off x="2632424" y="4968896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광주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D252B56-8452-B98F-89C3-44B86CFBD81D}"/>
              </a:ext>
            </a:extLst>
          </p:cNvPr>
          <p:cNvSpPr txBox="1"/>
          <p:nvPr/>
        </p:nvSpPr>
        <p:spPr>
          <a:xfrm>
            <a:off x="2629895" y="5158729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대전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5E9E17-2118-DB74-5261-CB74C2A7F293}"/>
              </a:ext>
            </a:extLst>
          </p:cNvPr>
          <p:cNvSpPr txBox="1"/>
          <p:nvPr/>
        </p:nvSpPr>
        <p:spPr>
          <a:xfrm>
            <a:off x="2631526" y="5343395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울산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14A8042-353C-399B-00AE-DEABEA93BB93}"/>
              </a:ext>
            </a:extLst>
          </p:cNvPr>
          <p:cNvSpPr txBox="1"/>
          <p:nvPr/>
        </p:nvSpPr>
        <p:spPr>
          <a:xfrm>
            <a:off x="2633240" y="5531596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세종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99BD032-44EC-9A89-70E8-8D07CC985023}"/>
              </a:ext>
            </a:extLst>
          </p:cNvPr>
          <p:cNvSpPr txBox="1"/>
          <p:nvPr/>
        </p:nvSpPr>
        <p:spPr>
          <a:xfrm>
            <a:off x="2636907" y="5704317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경기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89C4BF-85DB-EDBE-8414-C7D64BFB1CFB}"/>
              </a:ext>
            </a:extLst>
          </p:cNvPr>
          <p:cNvSpPr txBox="1"/>
          <p:nvPr/>
        </p:nvSpPr>
        <p:spPr>
          <a:xfrm>
            <a:off x="2638538" y="5888983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강원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EDD6A1-5F36-FD33-EEEF-C5E5666EA71D}"/>
              </a:ext>
            </a:extLst>
          </p:cNvPr>
          <p:cNvSpPr txBox="1"/>
          <p:nvPr/>
        </p:nvSpPr>
        <p:spPr>
          <a:xfrm>
            <a:off x="2640252" y="6077184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제주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B4ED55A-EB00-4366-FDCA-E80B4EA422DA}"/>
              </a:ext>
            </a:extLst>
          </p:cNvPr>
          <p:cNvSpPr txBox="1"/>
          <p:nvPr/>
        </p:nvSpPr>
        <p:spPr>
          <a:xfrm>
            <a:off x="1090419" y="4227377"/>
            <a:ext cx="8182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게시글</a:t>
            </a:r>
            <a:r>
              <a:rPr lang="en-US" altLang="ko-KR" sz="1000" dirty="0">
                <a:ea typeface="맑은 고딕"/>
              </a:rPr>
              <a:t> </a:t>
            </a:r>
            <a:r>
              <a:rPr lang="ko-KR" altLang="en-US" sz="1000" dirty="0">
                <a:ea typeface="맑은 고딕"/>
              </a:rPr>
              <a:t>수</a:t>
            </a: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E3B269A3-6F50-6EC7-C5DF-789B40126B6C}"/>
              </a:ext>
            </a:extLst>
          </p:cNvPr>
          <p:cNvSpPr/>
          <p:nvPr/>
        </p:nvSpPr>
        <p:spPr>
          <a:xfrm>
            <a:off x="2854236" y="4246145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E9FE896-B267-B5C1-C035-7D42034C8DA8}"/>
              </a:ext>
            </a:extLst>
          </p:cNvPr>
          <p:cNvSpPr txBox="1"/>
          <p:nvPr/>
        </p:nvSpPr>
        <p:spPr>
          <a:xfrm>
            <a:off x="10351626" y="3969734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서울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E28A766-484F-0004-3580-428655A1C816}"/>
              </a:ext>
            </a:extLst>
          </p:cNvPr>
          <p:cNvSpPr txBox="1"/>
          <p:nvPr/>
        </p:nvSpPr>
        <p:spPr>
          <a:xfrm>
            <a:off x="10349097" y="4159567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부산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39FC3FD-BC8E-0F95-A7E1-31CB8DC0C016}"/>
              </a:ext>
            </a:extLst>
          </p:cNvPr>
          <p:cNvSpPr txBox="1"/>
          <p:nvPr/>
        </p:nvSpPr>
        <p:spPr>
          <a:xfrm>
            <a:off x="10350728" y="4344233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대구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D0500F9-5FBF-C5D1-7627-B7F1DBB5ED99}"/>
              </a:ext>
            </a:extLst>
          </p:cNvPr>
          <p:cNvSpPr txBox="1"/>
          <p:nvPr/>
        </p:nvSpPr>
        <p:spPr>
          <a:xfrm>
            <a:off x="10352442" y="4532434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인천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D49A7AE-A623-455D-0B46-E409DF72B2A9}"/>
              </a:ext>
            </a:extLst>
          </p:cNvPr>
          <p:cNvSpPr txBox="1"/>
          <p:nvPr/>
        </p:nvSpPr>
        <p:spPr>
          <a:xfrm>
            <a:off x="10351626" y="4725108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광주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96C8349-EEE9-17F0-CCC6-A1A548544E1C}"/>
              </a:ext>
            </a:extLst>
          </p:cNvPr>
          <p:cNvSpPr txBox="1"/>
          <p:nvPr/>
        </p:nvSpPr>
        <p:spPr>
          <a:xfrm>
            <a:off x="10349097" y="4914941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대전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D901DD4-BFCE-14C7-729C-B17A8DFC4353}"/>
              </a:ext>
            </a:extLst>
          </p:cNvPr>
          <p:cNvSpPr txBox="1"/>
          <p:nvPr/>
        </p:nvSpPr>
        <p:spPr>
          <a:xfrm>
            <a:off x="10350728" y="5099607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울산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0AB8E56-81CA-1BED-D1D6-F0A7A5710D10}"/>
              </a:ext>
            </a:extLst>
          </p:cNvPr>
          <p:cNvSpPr txBox="1"/>
          <p:nvPr/>
        </p:nvSpPr>
        <p:spPr>
          <a:xfrm>
            <a:off x="10352442" y="5287808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세종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456F3D1-F2FC-DC88-3427-1F3BB7D4FD9D}"/>
              </a:ext>
            </a:extLst>
          </p:cNvPr>
          <p:cNvSpPr txBox="1"/>
          <p:nvPr/>
        </p:nvSpPr>
        <p:spPr>
          <a:xfrm>
            <a:off x="10356109" y="5460529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경기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47367A-444E-2EC0-0319-17E01F34B34B}"/>
              </a:ext>
            </a:extLst>
          </p:cNvPr>
          <p:cNvSpPr txBox="1"/>
          <p:nvPr/>
        </p:nvSpPr>
        <p:spPr>
          <a:xfrm>
            <a:off x="10357740" y="5645195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강원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590C1F0-FDB2-F09E-224A-D86B29E6D9B9}"/>
              </a:ext>
            </a:extLst>
          </p:cNvPr>
          <p:cNvSpPr txBox="1"/>
          <p:nvPr/>
        </p:nvSpPr>
        <p:spPr>
          <a:xfrm>
            <a:off x="10359454" y="5833396"/>
            <a:ext cx="10416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제주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509A8E7-97DC-8564-AD63-8E76D33B97C0}"/>
              </a:ext>
            </a:extLst>
          </p:cNvPr>
          <p:cNvSpPr/>
          <p:nvPr/>
        </p:nvSpPr>
        <p:spPr>
          <a:xfrm>
            <a:off x="10733012" y="4015411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E4DDC31-09DB-CFCB-99A2-7F5AECA24077}"/>
              </a:ext>
            </a:extLst>
          </p:cNvPr>
          <p:cNvSpPr/>
          <p:nvPr/>
        </p:nvSpPr>
        <p:spPr>
          <a:xfrm>
            <a:off x="10733012" y="4208448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A4C3951-2B84-4A12-2175-6D26AC89FB65}"/>
              </a:ext>
            </a:extLst>
          </p:cNvPr>
          <p:cNvSpPr/>
          <p:nvPr/>
        </p:nvSpPr>
        <p:spPr>
          <a:xfrm>
            <a:off x="10734490" y="4392903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A0BDC6A-5909-D0EC-5C04-8145132D5856}"/>
              </a:ext>
            </a:extLst>
          </p:cNvPr>
          <p:cNvSpPr/>
          <p:nvPr/>
        </p:nvSpPr>
        <p:spPr>
          <a:xfrm>
            <a:off x="10728736" y="4591547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C4151F3-18E0-E06D-D056-BCC63F851F68}"/>
              </a:ext>
            </a:extLst>
          </p:cNvPr>
          <p:cNvSpPr/>
          <p:nvPr/>
        </p:nvSpPr>
        <p:spPr>
          <a:xfrm>
            <a:off x="10728736" y="4784584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5825F2D-DCCD-DA05-389D-05CE030D6E14}"/>
              </a:ext>
            </a:extLst>
          </p:cNvPr>
          <p:cNvSpPr/>
          <p:nvPr/>
        </p:nvSpPr>
        <p:spPr>
          <a:xfrm>
            <a:off x="10730214" y="4969039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40E35CD-3F5D-7FF6-3BF4-DC77E2D193F9}"/>
              </a:ext>
            </a:extLst>
          </p:cNvPr>
          <p:cNvSpPr/>
          <p:nvPr/>
        </p:nvSpPr>
        <p:spPr>
          <a:xfrm>
            <a:off x="10734977" y="5148612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7FE7486-7AC5-9AA7-9F7A-5D5643779987}"/>
              </a:ext>
            </a:extLst>
          </p:cNvPr>
          <p:cNvSpPr/>
          <p:nvPr/>
        </p:nvSpPr>
        <p:spPr>
          <a:xfrm>
            <a:off x="10734977" y="5341649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B8CF023-F19B-5936-4A20-465912DF51FD}"/>
              </a:ext>
            </a:extLst>
          </p:cNvPr>
          <p:cNvSpPr/>
          <p:nvPr/>
        </p:nvSpPr>
        <p:spPr>
          <a:xfrm>
            <a:off x="10728504" y="5526104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C9A7E48-0222-0806-B530-FB826B5A54CD}"/>
              </a:ext>
            </a:extLst>
          </p:cNvPr>
          <p:cNvSpPr/>
          <p:nvPr/>
        </p:nvSpPr>
        <p:spPr>
          <a:xfrm>
            <a:off x="10730236" y="5689116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45087B87-3CF0-081D-39A1-26D5FCF912E9}"/>
              </a:ext>
            </a:extLst>
          </p:cNvPr>
          <p:cNvSpPr/>
          <p:nvPr/>
        </p:nvSpPr>
        <p:spPr>
          <a:xfrm>
            <a:off x="10731714" y="5873571"/>
            <a:ext cx="536268" cy="7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02471B2-EC5D-A73B-571A-88090A291163}"/>
              </a:ext>
            </a:extLst>
          </p:cNvPr>
          <p:cNvSpPr/>
          <p:nvPr/>
        </p:nvSpPr>
        <p:spPr>
          <a:xfrm>
            <a:off x="2852390" y="4429145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6B5BA2A5-A862-1CDF-7655-D16B2B8F7D75}"/>
              </a:ext>
            </a:extLst>
          </p:cNvPr>
          <p:cNvSpPr/>
          <p:nvPr/>
        </p:nvSpPr>
        <p:spPr>
          <a:xfrm>
            <a:off x="2847849" y="4628437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FB2ED73A-7E6F-FEB0-6309-E99006ACE6ED}"/>
              </a:ext>
            </a:extLst>
          </p:cNvPr>
          <p:cNvSpPr/>
          <p:nvPr/>
        </p:nvSpPr>
        <p:spPr>
          <a:xfrm>
            <a:off x="2846003" y="4811437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181AB95-47BE-296E-DFC4-772BC8EED2AE}"/>
              </a:ext>
            </a:extLst>
          </p:cNvPr>
          <p:cNvSpPr/>
          <p:nvPr/>
        </p:nvSpPr>
        <p:spPr>
          <a:xfrm>
            <a:off x="2848172" y="5003922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A58DA86-4A7B-5013-F4B3-16A89268520B}"/>
              </a:ext>
            </a:extLst>
          </p:cNvPr>
          <p:cNvSpPr/>
          <p:nvPr/>
        </p:nvSpPr>
        <p:spPr>
          <a:xfrm>
            <a:off x="2846326" y="5186922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BBE86D9C-B5FA-7102-9664-F78A10C01ECD}"/>
              </a:ext>
            </a:extLst>
          </p:cNvPr>
          <p:cNvSpPr/>
          <p:nvPr/>
        </p:nvSpPr>
        <p:spPr>
          <a:xfrm>
            <a:off x="2841785" y="5386214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4AC96B-F923-3D18-1E5F-193058E28E52}"/>
              </a:ext>
            </a:extLst>
          </p:cNvPr>
          <p:cNvSpPr/>
          <p:nvPr/>
        </p:nvSpPr>
        <p:spPr>
          <a:xfrm>
            <a:off x="2839939" y="5569214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0670189C-EB7A-6F1F-FD56-B8B486A1F7A6}"/>
              </a:ext>
            </a:extLst>
          </p:cNvPr>
          <p:cNvSpPr/>
          <p:nvPr/>
        </p:nvSpPr>
        <p:spPr>
          <a:xfrm>
            <a:off x="2839616" y="5742536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2368CC8-8DB0-AA44-C66B-BB78CEBC7A2D}"/>
              </a:ext>
            </a:extLst>
          </p:cNvPr>
          <p:cNvSpPr/>
          <p:nvPr/>
        </p:nvSpPr>
        <p:spPr>
          <a:xfrm>
            <a:off x="2841785" y="5935021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63AAEEB5-CE81-5957-8B35-CCE29266955B}"/>
              </a:ext>
            </a:extLst>
          </p:cNvPr>
          <p:cNvSpPr/>
          <p:nvPr/>
        </p:nvSpPr>
        <p:spPr>
          <a:xfrm>
            <a:off x="2839939" y="6118021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34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6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대시보드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/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대시보드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9E7D1B-8A64-1B8F-E774-F308B714D8B7}"/>
              </a:ext>
            </a:extLst>
          </p:cNvPr>
          <p:cNvSpPr/>
          <p:nvPr/>
        </p:nvSpPr>
        <p:spPr>
          <a:xfrm>
            <a:off x="455934" y="3923442"/>
            <a:ext cx="8036057" cy="22694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C5DDD6-8BD1-BEDF-8852-59D9417C454C}"/>
              </a:ext>
            </a:extLst>
          </p:cNvPr>
          <p:cNvCxnSpPr>
            <a:cxnSpLocks/>
          </p:cNvCxnSpPr>
          <p:nvPr/>
        </p:nvCxnSpPr>
        <p:spPr>
          <a:xfrm>
            <a:off x="460343" y="4373759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3F7FF5-8D8F-A64C-8D9D-079308FB7760}"/>
              </a:ext>
            </a:extLst>
          </p:cNvPr>
          <p:cNvCxnSpPr>
            <a:cxnSpLocks/>
          </p:cNvCxnSpPr>
          <p:nvPr/>
        </p:nvCxnSpPr>
        <p:spPr>
          <a:xfrm>
            <a:off x="456748" y="4607390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237C2F5-C5FE-AB08-A51B-3158A6E8C546}"/>
              </a:ext>
            </a:extLst>
          </p:cNvPr>
          <p:cNvSpPr txBox="1"/>
          <p:nvPr/>
        </p:nvSpPr>
        <p:spPr>
          <a:xfrm>
            <a:off x="543596" y="439987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B079B7-D74B-8D12-EF2C-597270F5CC6E}"/>
              </a:ext>
            </a:extLst>
          </p:cNvPr>
          <p:cNvSpPr txBox="1"/>
          <p:nvPr/>
        </p:nvSpPr>
        <p:spPr>
          <a:xfrm>
            <a:off x="1453586" y="4407064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제목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DC2F26-8265-2B04-7BD6-C73A3A2C5921}"/>
              </a:ext>
            </a:extLst>
          </p:cNvPr>
          <p:cNvSpPr txBox="1"/>
          <p:nvPr/>
        </p:nvSpPr>
        <p:spPr>
          <a:xfrm>
            <a:off x="5098794" y="4402760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작성자 </a:t>
            </a:r>
            <a:r>
              <a:rPr lang="en-US" altLang="ko-KR" sz="600" dirty="0">
                <a:ea typeface="맑은 고딕"/>
              </a:rPr>
              <a:t>ID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B94AF9-5DE1-A896-E0E7-65FBF72EC0AB}"/>
              </a:ext>
            </a:extLst>
          </p:cNvPr>
          <p:cNvSpPr txBox="1"/>
          <p:nvPr/>
        </p:nvSpPr>
        <p:spPr>
          <a:xfrm>
            <a:off x="7132941" y="4407073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조회수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BA42D-9DE2-F6A8-2252-FEC2C8EEF8B7}"/>
              </a:ext>
            </a:extLst>
          </p:cNvPr>
          <p:cNvSpPr txBox="1"/>
          <p:nvPr/>
        </p:nvSpPr>
        <p:spPr>
          <a:xfrm>
            <a:off x="6140949" y="4403468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작성일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382E10-51B0-D72F-6A2A-48595021AF62}"/>
              </a:ext>
            </a:extLst>
          </p:cNvPr>
          <p:cNvSpPr txBox="1"/>
          <p:nvPr/>
        </p:nvSpPr>
        <p:spPr>
          <a:xfrm>
            <a:off x="7851163" y="4407062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공감수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A3AED-5687-9A2A-23F6-714166F44075}"/>
              </a:ext>
            </a:extLst>
          </p:cNvPr>
          <p:cNvSpPr txBox="1"/>
          <p:nvPr/>
        </p:nvSpPr>
        <p:spPr>
          <a:xfrm>
            <a:off x="543595" y="47700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765597-4E56-1FB0-EB22-2943619504C7}"/>
              </a:ext>
            </a:extLst>
          </p:cNvPr>
          <p:cNvSpPr txBox="1"/>
          <p:nvPr/>
        </p:nvSpPr>
        <p:spPr>
          <a:xfrm>
            <a:off x="1053585" y="4777824"/>
            <a:ext cx="11295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역삼동 맛집 추천해주세요</a:t>
            </a:r>
            <a:r>
              <a:rPr lang="en-US" altLang="ko-KR" sz="600" dirty="0">
                <a:ea typeface="맑은 고딕"/>
              </a:rPr>
              <a:t>~!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0935C2-8459-154A-5DDE-2A46187759F7}"/>
              </a:ext>
            </a:extLst>
          </p:cNvPr>
          <p:cNvSpPr txBox="1"/>
          <p:nvPr/>
        </p:nvSpPr>
        <p:spPr>
          <a:xfrm>
            <a:off x="4820249" y="4753166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C93576-7FE2-968B-767C-93B7BA6480D9}"/>
              </a:ext>
            </a:extLst>
          </p:cNvPr>
          <p:cNvSpPr txBox="1"/>
          <p:nvPr/>
        </p:nvSpPr>
        <p:spPr>
          <a:xfrm>
            <a:off x="5917749" y="4770092"/>
            <a:ext cx="88020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ko-Kore-KR" sz="600" dirty="0">
                <a:ea typeface="+mn-lt"/>
                <a:cs typeface="+mn-lt"/>
              </a:rPr>
              <a:t>2022-07-27 11:46</a:t>
            </a:r>
            <a:endParaRPr lang="ko-KR" altLang="ko-Kore-KR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3A700B-A967-F2A1-CDE5-15E30ABEBFA4}"/>
              </a:ext>
            </a:extLst>
          </p:cNvPr>
          <p:cNvSpPr txBox="1"/>
          <p:nvPr/>
        </p:nvSpPr>
        <p:spPr>
          <a:xfrm>
            <a:off x="7089731" y="4770091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11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5CEC5B-7B8F-29F4-7618-1F861F051261}"/>
              </a:ext>
            </a:extLst>
          </p:cNvPr>
          <p:cNvSpPr txBox="1"/>
          <p:nvPr/>
        </p:nvSpPr>
        <p:spPr>
          <a:xfrm>
            <a:off x="7822353" y="477009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033F97D-E546-A0F7-BF9F-3C0C8A272DE9}"/>
              </a:ext>
            </a:extLst>
          </p:cNvPr>
          <p:cNvSpPr txBox="1"/>
          <p:nvPr/>
        </p:nvSpPr>
        <p:spPr>
          <a:xfrm>
            <a:off x="540001" y="5269705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B4D109-6794-2469-39FA-129A616521CD}"/>
              </a:ext>
            </a:extLst>
          </p:cNvPr>
          <p:cNvSpPr txBox="1"/>
          <p:nvPr/>
        </p:nvSpPr>
        <p:spPr>
          <a:xfrm>
            <a:off x="1053584" y="5287569"/>
            <a:ext cx="25447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혹시 강남</a:t>
            </a:r>
            <a:r>
              <a:rPr lang="en-US" altLang="ko-KR" sz="600" dirty="0">
                <a:ea typeface="맑은 고딕"/>
              </a:rPr>
              <a:t>/</a:t>
            </a:r>
            <a:r>
              <a:rPr lang="ko-KR" altLang="en-US" sz="600" dirty="0">
                <a:ea typeface="맑은 고딕"/>
              </a:rPr>
              <a:t>역삼 근처 </a:t>
            </a:r>
            <a:r>
              <a:rPr lang="ko-KR" altLang="en-US" sz="600" dirty="0" err="1">
                <a:ea typeface="맑은 고딕"/>
              </a:rPr>
              <a:t>도너츠</a:t>
            </a:r>
            <a:r>
              <a:rPr lang="ko-KR" altLang="en-US" sz="600" dirty="0">
                <a:ea typeface="맑은 고딕"/>
              </a:rPr>
              <a:t> 또는 디저트류 추천할 곳 있을까요</a:t>
            </a:r>
            <a:r>
              <a:rPr lang="en-US" altLang="ko-KR" sz="600" dirty="0">
                <a:ea typeface="맑은 고딕"/>
              </a:rPr>
              <a:t>?</a:t>
            </a:r>
            <a:r>
              <a:rPr lang="ko-KR" altLang="en-US" sz="600" dirty="0">
                <a:ea typeface="맑은 고딕"/>
              </a:rPr>
              <a:t> </a:t>
            </a:r>
            <a:r>
              <a:rPr lang="en-US" altLang="ko-KR" sz="600" dirty="0">
                <a:ea typeface="맑은 고딕"/>
              </a:rPr>
              <a:t>(2)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8A976A-E3DB-EC75-FD1F-B11703D9621F}"/>
              </a:ext>
            </a:extLst>
          </p:cNvPr>
          <p:cNvSpPr txBox="1"/>
          <p:nvPr/>
        </p:nvSpPr>
        <p:spPr>
          <a:xfrm>
            <a:off x="4834911" y="5269703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123@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F6CA0C-BE7F-090B-3E8F-9974A89A5292}"/>
              </a:ext>
            </a:extLst>
          </p:cNvPr>
          <p:cNvSpPr txBox="1"/>
          <p:nvPr/>
        </p:nvSpPr>
        <p:spPr>
          <a:xfrm>
            <a:off x="5964555" y="5269705"/>
            <a:ext cx="81003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+mn-lt"/>
                <a:cs typeface="+mn-lt"/>
              </a:rPr>
              <a:t>2022-08-01</a:t>
            </a:r>
            <a:r>
              <a:rPr lang="ko-KR" altLang="en-US" sz="600" dirty="0">
                <a:ea typeface="+mn-lt"/>
                <a:cs typeface="+mn-lt"/>
              </a:rPr>
              <a:t> 10</a:t>
            </a:r>
            <a:r>
              <a:rPr lang="en-US" altLang="ko-KR" sz="600" dirty="0">
                <a:ea typeface="+mn-lt"/>
                <a:cs typeface="+mn-lt"/>
              </a:rPr>
              <a:t>:01</a:t>
            </a:r>
            <a:endParaRPr lang="ko-KR" altLang="ko-Kore-KR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65D5FC-0594-7550-2995-2DAF0CB3397A}"/>
              </a:ext>
            </a:extLst>
          </p:cNvPr>
          <p:cNvSpPr txBox="1"/>
          <p:nvPr/>
        </p:nvSpPr>
        <p:spPr>
          <a:xfrm>
            <a:off x="7086137" y="5269704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25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348471-7F03-5C4A-E82E-4E20E074BB4B}"/>
              </a:ext>
            </a:extLst>
          </p:cNvPr>
          <p:cNvSpPr txBox="1"/>
          <p:nvPr/>
        </p:nvSpPr>
        <p:spPr>
          <a:xfrm>
            <a:off x="7818759" y="526970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1E55E87-84A7-05A0-2F8C-F15635EAC196}"/>
              </a:ext>
            </a:extLst>
          </p:cNvPr>
          <p:cNvSpPr/>
          <p:nvPr/>
        </p:nvSpPr>
        <p:spPr>
          <a:xfrm>
            <a:off x="3972994" y="5815861"/>
            <a:ext cx="177561" cy="1883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9F596CA-A197-DF17-9474-FF43D05AE135}"/>
              </a:ext>
            </a:extLst>
          </p:cNvPr>
          <p:cNvSpPr txBox="1"/>
          <p:nvPr/>
        </p:nvSpPr>
        <p:spPr>
          <a:xfrm>
            <a:off x="3953398" y="5811023"/>
            <a:ext cx="195370" cy="188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b="1">
                <a:solidFill>
                  <a:schemeClr val="bg1"/>
                </a:solidFill>
                <a:ea typeface="맑은 고딕"/>
              </a:rPr>
              <a:t>1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87303D-DB4B-DD30-6501-EC5987814A95}"/>
              </a:ext>
            </a:extLst>
          </p:cNvPr>
          <p:cNvSpPr/>
          <p:nvPr/>
        </p:nvSpPr>
        <p:spPr>
          <a:xfrm>
            <a:off x="4192249" y="5815861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19EEC3-1E78-BD32-1B0B-799D8EBEEA36}"/>
              </a:ext>
            </a:extLst>
          </p:cNvPr>
          <p:cNvSpPr/>
          <p:nvPr/>
        </p:nvSpPr>
        <p:spPr>
          <a:xfrm>
            <a:off x="4411503" y="5815860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9BA1DE7-9B2D-8CD2-7BA5-E9FBA6AEE870}"/>
              </a:ext>
            </a:extLst>
          </p:cNvPr>
          <p:cNvSpPr/>
          <p:nvPr/>
        </p:nvSpPr>
        <p:spPr>
          <a:xfrm>
            <a:off x="4630758" y="5815860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96ECD3C-5DEE-886C-4B55-77FB1953B6C5}"/>
              </a:ext>
            </a:extLst>
          </p:cNvPr>
          <p:cNvSpPr/>
          <p:nvPr/>
        </p:nvSpPr>
        <p:spPr>
          <a:xfrm>
            <a:off x="4853607" y="5819455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05A787-C2C2-C4A3-7C54-98C52EFD83FB}"/>
              </a:ext>
            </a:extLst>
          </p:cNvPr>
          <p:cNvSpPr txBox="1"/>
          <p:nvPr/>
        </p:nvSpPr>
        <p:spPr>
          <a:xfrm>
            <a:off x="4185483" y="5811573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0515B4-1D07-8870-9AA2-6C1C652ECD69}"/>
              </a:ext>
            </a:extLst>
          </p:cNvPr>
          <p:cNvSpPr txBox="1"/>
          <p:nvPr/>
        </p:nvSpPr>
        <p:spPr>
          <a:xfrm>
            <a:off x="4404738" y="5815167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79F78-7251-7E4A-7BD5-389A0C450C85}"/>
              </a:ext>
            </a:extLst>
          </p:cNvPr>
          <p:cNvSpPr txBox="1"/>
          <p:nvPr/>
        </p:nvSpPr>
        <p:spPr>
          <a:xfrm>
            <a:off x="4627586" y="5815167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30F3046-54C0-036B-74D2-467B63C45A8E}"/>
              </a:ext>
            </a:extLst>
          </p:cNvPr>
          <p:cNvSpPr txBox="1"/>
          <p:nvPr/>
        </p:nvSpPr>
        <p:spPr>
          <a:xfrm>
            <a:off x="4850435" y="5815167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8809D87-B493-A4A0-A0BA-8B056483CFD0}"/>
              </a:ext>
            </a:extLst>
          </p:cNvPr>
          <p:cNvSpPr txBox="1"/>
          <p:nvPr/>
        </p:nvSpPr>
        <p:spPr>
          <a:xfrm>
            <a:off x="5094054" y="5816057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&gt;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FD2614-6474-6552-525D-6CD2E222F91F}"/>
              </a:ext>
            </a:extLst>
          </p:cNvPr>
          <p:cNvSpPr txBox="1"/>
          <p:nvPr/>
        </p:nvSpPr>
        <p:spPr>
          <a:xfrm>
            <a:off x="3677861" y="5812451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&lt;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2DC3E4-C450-0090-7191-5F6AC5EF485E}"/>
              </a:ext>
            </a:extLst>
          </p:cNvPr>
          <p:cNvSpPr txBox="1"/>
          <p:nvPr/>
        </p:nvSpPr>
        <p:spPr>
          <a:xfrm>
            <a:off x="3969594" y="4403960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53B7B8-C327-7F46-861F-97AFFAB34054}"/>
              </a:ext>
            </a:extLst>
          </p:cNvPr>
          <p:cNvSpPr txBox="1"/>
          <p:nvPr/>
        </p:nvSpPr>
        <p:spPr>
          <a:xfrm>
            <a:off x="3971849" y="4754366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0D103B-E66D-A395-0EAA-4ADFBA9813CB}"/>
              </a:ext>
            </a:extLst>
          </p:cNvPr>
          <p:cNvSpPr txBox="1"/>
          <p:nvPr/>
        </p:nvSpPr>
        <p:spPr>
          <a:xfrm>
            <a:off x="3669711" y="5270903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역삼동최고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513AE61-3D97-A33F-9AD6-A4DFB7FF2E8B}"/>
              </a:ext>
            </a:extLst>
          </p:cNvPr>
          <p:cNvSpPr txBox="1"/>
          <p:nvPr/>
        </p:nvSpPr>
        <p:spPr>
          <a:xfrm>
            <a:off x="462218" y="3624870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신규 게시글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B41ABC5-3A75-FD44-4922-718FC50DF56D}"/>
              </a:ext>
            </a:extLst>
          </p:cNvPr>
          <p:cNvCxnSpPr>
            <a:cxnSpLocks/>
          </p:cNvCxnSpPr>
          <p:nvPr/>
        </p:nvCxnSpPr>
        <p:spPr>
          <a:xfrm>
            <a:off x="463308" y="5121403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36242A7-5BA0-13D4-BA4A-5A5BE45B365F}"/>
              </a:ext>
            </a:extLst>
          </p:cNvPr>
          <p:cNvCxnSpPr>
            <a:cxnSpLocks/>
          </p:cNvCxnSpPr>
          <p:nvPr/>
        </p:nvCxnSpPr>
        <p:spPr>
          <a:xfrm>
            <a:off x="455934" y="5626603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FC40EE3-92CA-AD19-5C16-51B1D01F16FC}"/>
              </a:ext>
            </a:extLst>
          </p:cNvPr>
          <p:cNvSpPr txBox="1"/>
          <p:nvPr/>
        </p:nvSpPr>
        <p:spPr>
          <a:xfrm>
            <a:off x="543597" y="406200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총 </a:t>
            </a:r>
            <a:r>
              <a:rPr lang="en-US" altLang="ko-KR" sz="600" dirty="0">
                <a:ea typeface="맑은 고딕"/>
              </a:rPr>
              <a:t>2</a:t>
            </a:r>
            <a:r>
              <a:rPr lang="ko-KR" altLang="en-US" sz="600" dirty="0">
                <a:ea typeface="맑은 고딕"/>
              </a:rPr>
              <a:t>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C70F4D9-D796-36E5-2A39-C61D9DB9D346}"/>
              </a:ext>
            </a:extLst>
          </p:cNvPr>
          <p:cNvSpPr/>
          <p:nvPr/>
        </p:nvSpPr>
        <p:spPr>
          <a:xfrm>
            <a:off x="8446272" y="4638016"/>
            <a:ext cx="45719" cy="988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3442F-20B6-9BC3-ADF1-D666C55C3871}"/>
              </a:ext>
            </a:extLst>
          </p:cNvPr>
          <p:cNvSpPr/>
          <p:nvPr/>
        </p:nvSpPr>
        <p:spPr>
          <a:xfrm>
            <a:off x="8447311" y="4616017"/>
            <a:ext cx="45719" cy="445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B2702AD-A83C-6422-19B9-84E4555CA765}"/>
              </a:ext>
            </a:extLst>
          </p:cNvPr>
          <p:cNvSpPr/>
          <p:nvPr/>
        </p:nvSpPr>
        <p:spPr>
          <a:xfrm flipH="1" flipV="1">
            <a:off x="8685574" y="680616"/>
            <a:ext cx="58363" cy="5718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405D781-300C-4D74-7E76-948CD6948365}"/>
              </a:ext>
            </a:extLst>
          </p:cNvPr>
          <p:cNvSpPr/>
          <p:nvPr/>
        </p:nvSpPr>
        <p:spPr>
          <a:xfrm flipH="1" flipV="1">
            <a:off x="8686617" y="5172451"/>
            <a:ext cx="45719" cy="869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B7A6C0-0B83-9CEA-3128-6464497DC4EA}"/>
              </a:ext>
            </a:extLst>
          </p:cNvPr>
          <p:cNvSpPr/>
          <p:nvPr/>
        </p:nvSpPr>
        <p:spPr>
          <a:xfrm>
            <a:off x="436261" y="583276"/>
            <a:ext cx="3076667" cy="289042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59FC57B-DD64-B2C5-EC26-CDCBA5883233}"/>
              </a:ext>
            </a:extLst>
          </p:cNvPr>
          <p:cNvGrpSpPr/>
          <p:nvPr/>
        </p:nvGrpSpPr>
        <p:grpSpPr>
          <a:xfrm>
            <a:off x="682583" y="1584487"/>
            <a:ext cx="1632687" cy="1632687"/>
            <a:chOff x="1588116" y="4236135"/>
            <a:chExt cx="1632687" cy="1632687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C91E91A2-FE0B-1328-E600-F4A9F49CF66D}"/>
                </a:ext>
              </a:extLst>
            </p:cNvPr>
            <p:cNvSpPr/>
            <p:nvPr/>
          </p:nvSpPr>
          <p:spPr>
            <a:xfrm>
              <a:off x="1588116" y="4236135"/>
              <a:ext cx="1632687" cy="163268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176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6BF5B55-1525-E4FB-544C-E958DE69054C}"/>
                </a:ext>
              </a:extLst>
            </p:cNvPr>
            <p:cNvCxnSpPr>
              <a:cxnSpLocks/>
              <a:endCxn id="169" idx="0"/>
            </p:cNvCxnSpPr>
            <p:nvPr/>
          </p:nvCxnSpPr>
          <p:spPr>
            <a:xfrm flipV="1">
              <a:off x="2404459" y="4236135"/>
              <a:ext cx="1" cy="8163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C4ABA068-A6FC-D4B6-E94D-3C20F5458DE4}"/>
                </a:ext>
              </a:extLst>
            </p:cNvPr>
            <p:cNvCxnSpPr>
              <a:cxnSpLocks/>
            </p:cNvCxnSpPr>
            <p:nvPr/>
          </p:nvCxnSpPr>
          <p:spPr>
            <a:xfrm>
              <a:off x="2404459" y="5052478"/>
              <a:ext cx="590065" cy="5804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2CA45376-4F84-05B6-E9F0-78726DD66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059" y="5052478"/>
              <a:ext cx="764399" cy="31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C7EFDB8-10E8-78F0-40A1-B9D6BC0F405E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 flipH="1" flipV="1">
              <a:off x="1827217" y="4475236"/>
              <a:ext cx="577241" cy="5772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AC9895C-1D90-D293-AB15-2EF8C70F710A}"/>
              </a:ext>
            </a:extLst>
          </p:cNvPr>
          <p:cNvSpPr txBox="1"/>
          <p:nvPr/>
        </p:nvSpPr>
        <p:spPr>
          <a:xfrm>
            <a:off x="2632424" y="1206909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서울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89AA9227-C983-90F4-7EB2-0DFF26837468}"/>
              </a:ext>
            </a:extLst>
          </p:cNvPr>
          <p:cNvGrpSpPr/>
          <p:nvPr/>
        </p:nvGrpSpPr>
        <p:grpSpPr>
          <a:xfrm>
            <a:off x="2031466" y="569326"/>
            <a:ext cx="1378970" cy="380953"/>
            <a:chOff x="1979619" y="3681796"/>
            <a:chExt cx="1378970" cy="380953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3115B88-681E-B679-5D41-D1EC4167E5EE}"/>
                </a:ext>
              </a:extLst>
            </p:cNvPr>
            <p:cNvSpPr/>
            <p:nvPr/>
          </p:nvSpPr>
          <p:spPr>
            <a:xfrm>
              <a:off x="2182499" y="3682502"/>
              <a:ext cx="952472" cy="380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7CD2A54-6D1A-1235-62A6-A0E90CB23836}"/>
                </a:ext>
              </a:extLst>
            </p:cNvPr>
            <p:cNvSpPr/>
            <p:nvPr/>
          </p:nvSpPr>
          <p:spPr>
            <a:xfrm>
              <a:off x="2981484" y="3681796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96E5C62-70DC-396A-59AB-9DA3888376C7}"/>
                </a:ext>
              </a:extLst>
            </p:cNvPr>
            <p:cNvSpPr/>
            <p:nvPr/>
          </p:nvSpPr>
          <p:spPr>
            <a:xfrm>
              <a:off x="1979619" y="3681796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5F1985EC-A9E6-E311-E126-EF7828CAC3FC}"/>
              </a:ext>
            </a:extLst>
          </p:cNvPr>
          <p:cNvSpPr txBox="1"/>
          <p:nvPr/>
        </p:nvSpPr>
        <p:spPr>
          <a:xfrm>
            <a:off x="2205178" y="642863"/>
            <a:ext cx="1025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카테고리 별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C2D0E60-BE3B-F495-B34A-2F3E2415E046}"/>
              </a:ext>
            </a:extLst>
          </p:cNvPr>
          <p:cNvGrpSpPr/>
          <p:nvPr/>
        </p:nvGrpSpPr>
        <p:grpSpPr>
          <a:xfrm>
            <a:off x="532481" y="571813"/>
            <a:ext cx="1378970" cy="380953"/>
            <a:chOff x="532481" y="3689747"/>
            <a:chExt cx="1378970" cy="380953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A08FDB9F-2471-9AA3-5957-E2F1FF2A845A}"/>
                </a:ext>
              </a:extLst>
            </p:cNvPr>
            <p:cNvSpPr/>
            <p:nvPr/>
          </p:nvSpPr>
          <p:spPr>
            <a:xfrm>
              <a:off x="735361" y="3690453"/>
              <a:ext cx="952472" cy="380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4B43796-A87C-9154-02B1-CB58B04E3F97}"/>
                </a:ext>
              </a:extLst>
            </p:cNvPr>
            <p:cNvSpPr/>
            <p:nvPr/>
          </p:nvSpPr>
          <p:spPr>
            <a:xfrm>
              <a:off x="1534346" y="3689747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E91E0D1-0B74-1D9C-7B86-1B5CC8475F8E}"/>
                </a:ext>
              </a:extLst>
            </p:cNvPr>
            <p:cNvSpPr/>
            <p:nvPr/>
          </p:nvSpPr>
          <p:spPr>
            <a:xfrm>
              <a:off x="532481" y="3689747"/>
              <a:ext cx="377105" cy="3771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C6C51C6-F79C-1018-EF66-6BC059A007F0}"/>
              </a:ext>
            </a:extLst>
          </p:cNvPr>
          <p:cNvSpPr txBox="1"/>
          <p:nvPr/>
        </p:nvSpPr>
        <p:spPr>
          <a:xfrm>
            <a:off x="735361" y="650814"/>
            <a:ext cx="95247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지역 별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66B4C6F-962C-093A-D9A7-651B8891FF35}"/>
              </a:ext>
            </a:extLst>
          </p:cNvPr>
          <p:cNvSpPr/>
          <p:nvPr/>
        </p:nvSpPr>
        <p:spPr>
          <a:xfrm>
            <a:off x="3755475" y="617532"/>
            <a:ext cx="4699977" cy="28523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B6A26AA-69A8-91F0-08AF-95BC12959146}"/>
              </a:ext>
            </a:extLst>
          </p:cNvPr>
          <p:cNvSpPr txBox="1"/>
          <p:nvPr/>
        </p:nvSpPr>
        <p:spPr>
          <a:xfrm>
            <a:off x="3768609" y="2754553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B9D6CD9-8299-89A2-0739-14015F7B2DEB}"/>
              </a:ext>
            </a:extLst>
          </p:cNvPr>
          <p:cNvSpPr txBox="1"/>
          <p:nvPr/>
        </p:nvSpPr>
        <p:spPr>
          <a:xfrm>
            <a:off x="3768609" y="2484490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79F556-7B9F-58C0-F053-AEC58C90CF6F}"/>
              </a:ext>
            </a:extLst>
          </p:cNvPr>
          <p:cNvSpPr txBox="1"/>
          <p:nvPr/>
        </p:nvSpPr>
        <p:spPr>
          <a:xfrm>
            <a:off x="3768609" y="2221362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20E1567-CE86-F100-9130-C2C5570C3477}"/>
              </a:ext>
            </a:extLst>
          </p:cNvPr>
          <p:cNvSpPr txBox="1"/>
          <p:nvPr/>
        </p:nvSpPr>
        <p:spPr>
          <a:xfrm>
            <a:off x="3768609" y="1949400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30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C1FDD92-EF86-0F22-99CC-D6EA637C5BDB}"/>
              </a:ext>
            </a:extLst>
          </p:cNvPr>
          <p:cNvSpPr txBox="1"/>
          <p:nvPr/>
        </p:nvSpPr>
        <p:spPr>
          <a:xfrm>
            <a:off x="3768609" y="1679337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40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59A22F6-A8CE-79D2-3183-7E12209FC898}"/>
              </a:ext>
            </a:extLst>
          </p:cNvPr>
          <p:cNvSpPr txBox="1"/>
          <p:nvPr/>
        </p:nvSpPr>
        <p:spPr>
          <a:xfrm>
            <a:off x="3768609" y="1416209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50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E369641-A0BA-3B17-9517-98B8FA0AD99C}"/>
              </a:ext>
            </a:extLst>
          </p:cNvPr>
          <p:cNvSpPr txBox="1"/>
          <p:nvPr/>
        </p:nvSpPr>
        <p:spPr>
          <a:xfrm>
            <a:off x="4109901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일주일전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C862B1F-9907-B1AB-E701-7C26231E6F83}"/>
              </a:ext>
            </a:extLst>
          </p:cNvPr>
          <p:cNvSpPr txBox="1"/>
          <p:nvPr/>
        </p:nvSpPr>
        <p:spPr>
          <a:xfrm>
            <a:off x="4625645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6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397968-03AE-8A90-02A9-9F2A21F106DD}"/>
              </a:ext>
            </a:extLst>
          </p:cNvPr>
          <p:cNvSpPr txBox="1"/>
          <p:nvPr/>
        </p:nvSpPr>
        <p:spPr>
          <a:xfrm>
            <a:off x="5160023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5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6F0BBA-7E75-E3F3-15D0-25BE57162869}"/>
              </a:ext>
            </a:extLst>
          </p:cNvPr>
          <p:cNvSpPr txBox="1"/>
          <p:nvPr/>
        </p:nvSpPr>
        <p:spPr>
          <a:xfrm>
            <a:off x="5687782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4</a:t>
            </a:r>
            <a:r>
              <a:rPr lang="ko-KR" altLang="en-US" sz="600" dirty="0">
                <a:ea typeface="맑은 고딕"/>
              </a:rPr>
              <a:t>일전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1639E5C-BFE7-A082-9874-140B79B6580C}"/>
              </a:ext>
            </a:extLst>
          </p:cNvPr>
          <p:cNvSpPr txBox="1"/>
          <p:nvPr/>
        </p:nvSpPr>
        <p:spPr>
          <a:xfrm>
            <a:off x="6199143" y="294047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3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D57F5D-42B3-003D-3EC7-75C820D89B1B}"/>
              </a:ext>
            </a:extLst>
          </p:cNvPr>
          <p:cNvSpPr txBox="1"/>
          <p:nvPr/>
        </p:nvSpPr>
        <p:spPr>
          <a:xfrm>
            <a:off x="6754513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2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4815CEF-1DAD-5E94-68C9-898E39AF06BE}"/>
              </a:ext>
            </a:extLst>
          </p:cNvPr>
          <p:cNvSpPr txBox="1"/>
          <p:nvPr/>
        </p:nvSpPr>
        <p:spPr>
          <a:xfrm>
            <a:off x="7261280" y="2937511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600" dirty="0">
                <a:ea typeface="맑은 고딕"/>
              </a:rPr>
              <a:t>1</a:t>
            </a:r>
            <a:r>
              <a:rPr lang="ko-KR" altLang="en-US" sz="600" dirty="0">
                <a:ea typeface="맑은 고딕"/>
              </a:rPr>
              <a:t>일 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64419E-CAF9-3A33-8315-FD4AA450E4A2}"/>
              </a:ext>
            </a:extLst>
          </p:cNvPr>
          <p:cNvSpPr txBox="1"/>
          <p:nvPr/>
        </p:nvSpPr>
        <p:spPr>
          <a:xfrm>
            <a:off x="7768047" y="2940474"/>
            <a:ext cx="5441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오늘</a:t>
            </a:r>
          </a:p>
        </p:txBody>
      </p:sp>
      <p:cxnSp>
        <p:nvCxnSpPr>
          <p:cNvPr id="200" name="직선 연결선[R] 199">
            <a:extLst>
              <a:ext uri="{FF2B5EF4-FFF2-40B4-BE49-F238E27FC236}">
                <a16:creationId xmlns:a16="http://schemas.microsoft.com/office/drawing/2014/main" id="{6BB16A0C-D6DD-C407-FB21-2371AA980253}"/>
              </a:ext>
            </a:extLst>
          </p:cNvPr>
          <p:cNvCxnSpPr>
            <a:cxnSpLocks/>
          </p:cNvCxnSpPr>
          <p:nvPr/>
        </p:nvCxnSpPr>
        <p:spPr>
          <a:xfrm>
            <a:off x="4381996" y="2168756"/>
            <a:ext cx="0" cy="73217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42D0B7B9-58A0-6569-A09B-5DFC50DFCD3A}"/>
              </a:ext>
            </a:extLst>
          </p:cNvPr>
          <p:cNvCxnSpPr>
            <a:cxnSpLocks/>
          </p:cNvCxnSpPr>
          <p:nvPr/>
        </p:nvCxnSpPr>
        <p:spPr>
          <a:xfrm>
            <a:off x="4897740" y="2399815"/>
            <a:ext cx="0" cy="50112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[R] 201">
            <a:extLst>
              <a:ext uri="{FF2B5EF4-FFF2-40B4-BE49-F238E27FC236}">
                <a16:creationId xmlns:a16="http://schemas.microsoft.com/office/drawing/2014/main" id="{38CF63D6-548B-5172-ED2F-716738135796}"/>
              </a:ext>
            </a:extLst>
          </p:cNvPr>
          <p:cNvCxnSpPr>
            <a:cxnSpLocks/>
          </p:cNvCxnSpPr>
          <p:nvPr/>
        </p:nvCxnSpPr>
        <p:spPr>
          <a:xfrm>
            <a:off x="5432118" y="2176712"/>
            <a:ext cx="0" cy="73217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FCA5A04-DA5B-911F-B8F9-895D43239916}"/>
              </a:ext>
            </a:extLst>
          </p:cNvPr>
          <p:cNvCxnSpPr>
            <a:cxnSpLocks/>
          </p:cNvCxnSpPr>
          <p:nvPr/>
        </p:nvCxnSpPr>
        <p:spPr>
          <a:xfrm>
            <a:off x="5959877" y="2025828"/>
            <a:ext cx="0" cy="89524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9ABCC379-4793-CDB8-BA36-827E53135534}"/>
              </a:ext>
            </a:extLst>
          </p:cNvPr>
          <p:cNvCxnSpPr>
            <a:cxnSpLocks/>
          </p:cNvCxnSpPr>
          <p:nvPr/>
        </p:nvCxnSpPr>
        <p:spPr>
          <a:xfrm>
            <a:off x="6471238" y="2244645"/>
            <a:ext cx="0" cy="6764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B61D953E-F574-211F-46BB-83BCE0B035CC}"/>
              </a:ext>
            </a:extLst>
          </p:cNvPr>
          <p:cNvCxnSpPr>
            <a:cxnSpLocks/>
          </p:cNvCxnSpPr>
          <p:nvPr/>
        </p:nvCxnSpPr>
        <p:spPr>
          <a:xfrm>
            <a:off x="7022163" y="2118161"/>
            <a:ext cx="0" cy="80291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1BEB8FBC-9642-54BF-9AC8-FFD0114525E3}"/>
              </a:ext>
            </a:extLst>
          </p:cNvPr>
          <p:cNvCxnSpPr>
            <a:cxnSpLocks/>
          </p:cNvCxnSpPr>
          <p:nvPr/>
        </p:nvCxnSpPr>
        <p:spPr>
          <a:xfrm>
            <a:off x="7533375" y="1848098"/>
            <a:ext cx="0" cy="107297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5ADE02E8-F61D-AD6C-5766-91E94BB30ACB}"/>
              </a:ext>
            </a:extLst>
          </p:cNvPr>
          <p:cNvCxnSpPr>
            <a:cxnSpLocks/>
          </p:cNvCxnSpPr>
          <p:nvPr/>
        </p:nvCxnSpPr>
        <p:spPr>
          <a:xfrm>
            <a:off x="8040142" y="1584970"/>
            <a:ext cx="0" cy="1336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자유형 207">
            <a:extLst>
              <a:ext uri="{FF2B5EF4-FFF2-40B4-BE49-F238E27FC236}">
                <a16:creationId xmlns:a16="http://schemas.microsoft.com/office/drawing/2014/main" id="{A1807AC8-6F27-BFE3-0C28-BF3D3454130D}"/>
              </a:ext>
            </a:extLst>
          </p:cNvPr>
          <p:cNvSpPr/>
          <p:nvPr/>
        </p:nvSpPr>
        <p:spPr>
          <a:xfrm>
            <a:off x="4377600" y="1346567"/>
            <a:ext cx="3650400" cy="830436"/>
          </a:xfrm>
          <a:custGeom>
            <a:avLst/>
            <a:gdLst>
              <a:gd name="connsiteX0" fmla="*/ 0 w 3650400"/>
              <a:gd name="connsiteY0" fmla="*/ 504000 h 830436"/>
              <a:gd name="connsiteX1" fmla="*/ 518400 w 3650400"/>
              <a:gd name="connsiteY1" fmla="*/ 828000 h 830436"/>
              <a:gd name="connsiteX2" fmla="*/ 1598400 w 3650400"/>
              <a:gd name="connsiteY2" fmla="*/ 352800 h 830436"/>
              <a:gd name="connsiteX3" fmla="*/ 2304000 w 3650400"/>
              <a:gd name="connsiteY3" fmla="*/ 734400 h 830436"/>
              <a:gd name="connsiteX4" fmla="*/ 3650400 w 3650400"/>
              <a:gd name="connsiteY4" fmla="*/ 0 h 830436"/>
              <a:gd name="connsiteX5" fmla="*/ 3650400 w 3650400"/>
              <a:gd name="connsiteY5" fmla="*/ 0 h 83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0400" h="830436">
                <a:moveTo>
                  <a:pt x="0" y="504000"/>
                </a:moveTo>
                <a:cubicBezTo>
                  <a:pt x="126000" y="678600"/>
                  <a:pt x="252000" y="853200"/>
                  <a:pt x="518400" y="828000"/>
                </a:cubicBezTo>
                <a:cubicBezTo>
                  <a:pt x="784800" y="802800"/>
                  <a:pt x="1300800" y="368400"/>
                  <a:pt x="1598400" y="352800"/>
                </a:cubicBezTo>
                <a:cubicBezTo>
                  <a:pt x="1896000" y="337200"/>
                  <a:pt x="1962000" y="793200"/>
                  <a:pt x="2304000" y="734400"/>
                </a:cubicBezTo>
                <a:cubicBezTo>
                  <a:pt x="2646000" y="675600"/>
                  <a:pt x="3650400" y="0"/>
                  <a:pt x="3650400" y="0"/>
                </a:cubicBezTo>
                <a:lnTo>
                  <a:pt x="3650400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8F350E0-E606-52E8-C1B8-9BA0EDE7411C}"/>
              </a:ext>
            </a:extLst>
          </p:cNvPr>
          <p:cNvSpPr txBox="1"/>
          <p:nvPr/>
        </p:nvSpPr>
        <p:spPr>
          <a:xfrm>
            <a:off x="3863199" y="605582"/>
            <a:ext cx="34634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당일 </a:t>
            </a:r>
            <a:r>
              <a:rPr lang="ko-KR" altLang="en-US" sz="1000" dirty="0" err="1">
                <a:ea typeface="맑은 고딕"/>
              </a:rPr>
              <a:t>접속자</a:t>
            </a:r>
            <a:r>
              <a:rPr lang="ko-KR" altLang="en-US" sz="1000" dirty="0">
                <a:ea typeface="맑은 고딕"/>
              </a:rPr>
              <a:t> 수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4CEDAFE-2AD5-329F-3535-D5DA15249823}"/>
              </a:ext>
            </a:extLst>
          </p:cNvPr>
          <p:cNvSpPr txBox="1"/>
          <p:nvPr/>
        </p:nvSpPr>
        <p:spPr>
          <a:xfrm>
            <a:off x="2629895" y="1396742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부산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DE4E4A1-55D5-1CD4-B541-2ECA4B4CF35B}"/>
              </a:ext>
            </a:extLst>
          </p:cNvPr>
          <p:cNvSpPr txBox="1"/>
          <p:nvPr/>
        </p:nvSpPr>
        <p:spPr>
          <a:xfrm>
            <a:off x="2631526" y="1581408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대구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2E75B65-AA46-E97A-F7C8-BF921310D5CA}"/>
              </a:ext>
            </a:extLst>
          </p:cNvPr>
          <p:cNvSpPr txBox="1"/>
          <p:nvPr/>
        </p:nvSpPr>
        <p:spPr>
          <a:xfrm>
            <a:off x="2633240" y="1769609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인천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333A477-7B93-0A8F-5224-76A6D2962C15}"/>
              </a:ext>
            </a:extLst>
          </p:cNvPr>
          <p:cNvSpPr txBox="1"/>
          <p:nvPr/>
        </p:nvSpPr>
        <p:spPr>
          <a:xfrm>
            <a:off x="2632424" y="1962283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광주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E0A6AC-841D-40B6-CE30-02B6D9DFF9BA}"/>
              </a:ext>
            </a:extLst>
          </p:cNvPr>
          <p:cNvSpPr txBox="1"/>
          <p:nvPr/>
        </p:nvSpPr>
        <p:spPr>
          <a:xfrm>
            <a:off x="2629895" y="2152116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대전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88030F2-7908-7976-0620-6FFDDC03523C}"/>
              </a:ext>
            </a:extLst>
          </p:cNvPr>
          <p:cNvSpPr txBox="1"/>
          <p:nvPr/>
        </p:nvSpPr>
        <p:spPr>
          <a:xfrm>
            <a:off x="2631526" y="2336782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울산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324E853-8033-680F-39FF-DB4F3A805F8C}"/>
              </a:ext>
            </a:extLst>
          </p:cNvPr>
          <p:cNvSpPr txBox="1"/>
          <p:nvPr/>
        </p:nvSpPr>
        <p:spPr>
          <a:xfrm>
            <a:off x="2633240" y="2524983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세종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70F18FB-8E7D-07AB-8D49-D26D5C2A74EB}"/>
              </a:ext>
            </a:extLst>
          </p:cNvPr>
          <p:cNvSpPr txBox="1"/>
          <p:nvPr/>
        </p:nvSpPr>
        <p:spPr>
          <a:xfrm>
            <a:off x="2636907" y="2697704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경기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EDC8B40-A5B0-34E0-AEE2-A68BBD06B2DD}"/>
              </a:ext>
            </a:extLst>
          </p:cNvPr>
          <p:cNvSpPr txBox="1"/>
          <p:nvPr/>
        </p:nvSpPr>
        <p:spPr>
          <a:xfrm>
            <a:off x="2638538" y="2882370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강원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E5B7FB-63D7-ED9E-5C1E-BC33259D33A9}"/>
              </a:ext>
            </a:extLst>
          </p:cNvPr>
          <p:cNvSpPr txBox="1"/>
          <p:nvPr/>
        </p:nvSpPr>
        <p:spPr>
          <a:xfrm>
            <a:off x="2640252" y="3070571"/>
            <a:ext cx="6836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600" dirty="0">
                <a:ea typeface="맑은 고딕"/>
              </a:rPr>
              <a:t>제주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1374D9-2EC3-F014-3220-8E32D520F671}"/>
              </a:ext>
            </a:extLst>
          </p:cNvPr>
          <p:cNvSpPr txBox="1"/>
          <p:nvPr/>
        </p:nvSpPr>
        <p:spPr>
          <a:xfrm>
            <a:off x="1090419" y="1220764"/>
            <a:ext cx="8182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게시글</a:t>
            </a:r>
            <a:r>
              <a:rPr lang="en-US" altLang="ko-KR" sz="1000" dirty="0">
                <a:ea typeface="맑은 고딕"/>
              </a:rPr>
              <a:t> </a:t>
            </a:r>
            <a:r>
              <a:rPr lang="ko-KR" altLang="en-US" sz="1000" dirty="0">
                <a:ea typeface="맑은 고딕"/>
              </a:rPr>
              <a:t>수</a:t>
            </a: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166CE46-9A4A-DA8C-D541-354EE4270918}"/>
              </a:ext>
            </a:extLst>
          </p:cNvPr>
          <p:cNvSpPr/>
          <p:nvPr/>
        </p:nvSpPr>
        <p:spPr>
          <a:xfrm>
            <a:off x="2854236" y="1239532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18A908C-1BC8-179B-AF13-E8C64D16BF7C}"/>
              </a:ext>
            </a:extLst>
          </p:cNvPr>
          <p:cNvSpPr/>
          <p:nvPr/>
        </p:nvSpPr>
        <p:spPr>
          <a:xfrm>
            <a:off x="2852390" y="1422532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786F72D-AB39-42F7-019F-64B44D76730C}"/>
              </a:ext>
            </a:extLst>
          </p:cNvPr>
          <p:cNvSpPr/>
          <p:nvPr/>
        </p:nvSpPr>
        <p:spPr>
          <a:xfrm>
            <a:off x="2847849" y="1621824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2266B68A-B5D2-ADD1-DFEC-4E96C4D53A0E}"/>
              </a:ext>
            </a:extLst>
          </p:cNvPr>
          <p:cNvSpPr/>
          <p:nvPr/>
        </p:nvSpPr>
        <p:spPr>
          <a:xfrm>
            <a:off x="2846003" y="1804824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C3DFDF3-D048-424E-6166-130F934A4A5E}"/>
              </a:ext>
            </a:extLst>
          </p:cNvPr>
          <p:cNvSpPr/>
          <p:nvPr/>
        </p:nvSpPr>
        <p:spPr>
          <a:xfrm>
            <a:off x="2848172" y="1997309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D5C6351-2B0A-33D0-91F4-7C90E73F93E9}"/>
              </a:ext>
            </a:extLst>
          </p:cNvPr>
          <p:cNvSpPr/>
          <p:nvPr/>
        </p:nvSpPr>
        <p:spPr>
          <a:xfrm>
            <a:off x="2846326" y="2180309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56A18D5-6D72-876C-CA1A-CCAD41120938}"/>
              </a:ext>
            </a:extLst>
          </p:cNvPr>
          <p:cNvSpPr/>
          <p:nvPr/>
        </p:nvSpPr>
        <p:spPr>
          <a:xfrm>
            <a:off x="2841785" y="2379601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8EC78CE-8A05-D84C-E59E-A83108CCFF7A}"/>
              </a:ext>
            </a:extLst>
          </p:cNvPr>
          <p:cNvSpPr/>
          <p:nvPr/>
        </p:nvSpPr>
        <p:spPr>
          <a:xfrm>
            <a:off x="2839939" y="2562601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CF0CB91-53A6-4BFB-1362-7FB72BD37F74}"/>
              </a:ext>
            </a:extLst>
          </p:cNvPr>
          <p:cNvSpPr/>
          <p:nvPr/>
        </p:nvSpPr>
        <p:spPr>
          <a:xfrm>
            <a:off x="2839616" y="2735923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9FEAA-BCAB-F396-0369-304582B88AC1}"/>
              </a:ext>
            </a:extLst>
          </p:cNvPr>
          <p:cNvSpPr/>
          <p:nvPr/>
        </p:nvSpPr>
        <p:spPr>
          <a:xfrm>
            <a:off x="2841785" y="2928408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C056EAA-8AD9-9092-70B0-868EC5BDBEA3}"/>
              </a:ext>
            </a:extLst>
          </p:cNvPr>
          <p:cNvSpPr/>
          <p:nvPr/>
        </p:nvSpPr>
        <p:spPr>
          <a:xfrm>
            <a:off x="2839939" y="3111408"/>
            <a:ext cx="104195" cy="104195"/>
          </a:xfrm>
          <a:prstGeom prst="ellipse">
            <a:avLst/>
          </a:prstGeom>
          <a:solidFill>
            <a:schemeClr val="bg1">
              <a:lumMod val="85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EB70CC8-BB47-128E-504E-30F4D9D5AE30}"/>
              </a:ext>
            </a:extLst>
          </p:cNvPr>
          <p:cNvSpPr/>
          <p:nvPr/>
        </p:nvSpPr>
        <p:spPr>
          <a:xfrm>
            <a:off x="217916" y="547717"/>
            <a:ext cx="8485011" cy="1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32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7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회원정보관리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/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회원정보관리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17A5E4-B697-8B24-3B05-1FC774D789FF}"/>
              </a:ext>
            </a:extLst>
          </p:cNvPr>
          <p:cNvSpPr/>
          <p:nvPr/>
        </p:nvSpPr>
        <p:spPr>
          <a:xfrm>
            <a:off x="450394" y="2439173"/>
            <a:ext cx="8038381" cy="2269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4FF84C-6B67-BFEC-AA6A-FCADD0FF42F2}"/>
              </a:ext>
            </a:extLst>
          </p:cNvPr>
          <p:cNvCxnSpPr>
            <a:cxnSpLocks/>
          </p:cNvCxnSpPr>
          <p:nvPr/>
        </p:nvCxnSpPr>
        <p:spPr>
          <a:xfrm>
            <a:off x="454803" y="2889490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38095B-8046-318C-DEA7-8C746450C914}"/>
              </a:ext>
            </a:extLst>
          </p:cNvPr>
          <p:cNvSpPr txBox="1"/>
          <p:nvPr/>
        </p:nvSpPr>
        <p:spPr>
          <a:xfrm>
            <a:off x="538057" y="257774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총 0명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BF7D471-1F63-FDF8-D0FB-CDDEE705D443}"/>
              </a:ext>
            </a:extLst>
          </p:cNvPr>
          <p:cNvCxnSpPr>
            <a:cxnSpLocks/>
          </p:cNvCxnSpPr>
          <p:nvPr/>
        </p:nvCxnSpPr>
        <p:spPr>
          <a:xfrm>
            <a:off x="451208" y="3123121"/>
            <a:ext cx="8041975" cy="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BA7265-9F6C-2AA1-5863-43110B7DEE64}"/>
              </a:ext>
            </a:extLst>
          </p:cNvPr>
          <p:cNvSpPr txBox="1"/>
          <p:nvPr/>
        </p:nvSpPr>
        <p:spPr>
          <a:xfrm>
            <a:off x="538056" y="291560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No</a:t>
            </a:r>
            <a:endParaRPr lang="ko-KR" err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265738-B587-8A6B-A25A-1C8B8986C9A6}"/>
              </a:ext>
            </a:extLst>
          </p:cNvPr>
          <p:cNvSpPr txBox="1"/>
          <p:nvPr/>
        </p:nvSpPr>
        <p:spPr>
          <a:xfrm>
            <a:off x="1052046" y="2922795"/>
            <a:ext cx="82629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아이디(이메일)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872BE-E246-3E6F-97B2-820982A68CD4}"/>
              </a:ext>
            </a:extLst>
          </p:cNvPr>
          <p:cNvSpPr txBox="1"/>
          <p:nvPr/>
        </p:nvSpPr>
        <p:spPr>
          <a:xfrm>
            <a:off x="2191654" y="2918491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518F9-7660-2C72-276C-552E509EAB08}"/>
              </a:ext>
            </a:extLst>
          </p:cNvPr>
          <p:cNvSpPr txBox="1"/>
          <p:nvPr/>
        </p:nvSpPr>
        <p:spPr>
          <a:xfrm>
            <a:off x="6436365" y="2922794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회원상태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AF0FA-72DE-7C67-E1E6-F4F3698943F4}"/>
              </a:ext>
            </a:extLst>
          </p:cNvPr>
          <p:cNvSpPr txBox="1"/>
          <p:nvPr/>
        </p:nvSpPr>
        <p:spPr>
          <a:xfrm>
            <a:off x="7489505" y="2922793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가입일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128E-71CC-E749-D525-5C134D5401B7}"/>
              </a:ext>
            </a:extLst>
          </p:cNvPr>
          <p:cNvSpPr txBox="1"/>
          <p:nvPr/>
        </p:nvSpPr>
        <p:spPr>
          <a:xfrm>
            <a:off x="4254601" y="2915604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누적포인트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541AA-3A2F-2F1A-9135-3C1B99523E3B}"/>
              </a:ext>
            </a:extLst>
          </p:cNvPr>
          <p:cNvSpPr txBox="1"/>
          <p:nvPr/>
        </p:nvSpPr>
        <p:spPr>
          <a:xfrm>
            <a:off x="3233809" y="2919199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등급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B0746-EA5C-8E58-B4D4-7C4ABA03767C}"/>
              </a:ext>
            </a:extLst>
          </p:cNvPr>
          <p:cNvSpPr txBox="1"/>
          <p:nvPr/>
        </p:nvSpPr>
        <p:spPr>
          <a:xfrm>
            <a:off x="5383223" y="2922793"/>
            <a:ext cx="88020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가입타입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C0E51-050C-1B29-27A6-BD1812DF3084}"/>
              </a:ext>
            </a:extLst>
          </p:cNvPr>
          <p:cNvSpPr txBox="1"/>
          <p:nvPr/>
        </p:nvSpPr>
        <p:spPr>
          <a:xfrm>
            <a:off x="538055" y="328582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1286-8091-C39D-9910-027D7CB9D73F}"/>
              </a:ext>
            </a:extLst>
          </p:cNvPr>
          <p:cNvSpPr txBox="1"/>
          <p:nvPr/>
        </p:nvSpPr>
        <p:spPr>
          <a:xfrm>
            <a:off x="1052046" y="3285824"/>
            <a:ext cx="112955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d</a:t>
            </a:r>
            <a:r>
              <a:rPr lang="ko-KR" altLang="en-US" sz="600" dirty="0" err="1">
                <a:ea typeface="맑은 고딕"/>
              </a:rPr>
              <a:t>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0AE13-0CC8-9C66-B9FB-1E81A40F8F24}"/>
              </a:ext>
            </a:extLst>
          </p:cNvPr>
          <p:cNvSpPr txBox="1"/>
          <p:nvPr/>
        </p:nvSpPr>
        <p:spPr>
          <a:xfrm>
            <a:off x="2193909" y="3268897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66560D-8716-5A72-5CD8-064A06D51873}"/>
              </a:ext>
            </a:extLst>
          </p:cNvPr>
          <p:cNvSpPr txBox="1"/>
          <p:nvPr/>
        </p:nvSpPr>
        <p:spPr>
          <a:xfrm>
            <a:off x="3600434" y="2592117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회원상태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30AC085-84B6-BCA2-B15E-BDF094C37C2A}"/>
              </a:ext>
            </a:extLst>
          </p:cNvPr>
          <p:cNvSpPr/>
          <p:nvPr/>
        </p:nvSpPr>
        <p:spPr>
          <a:xfrm>
            <a:off x="4069892" y="1777812"/>
            <a:ext cx="874861" cy="738278"/>
          </a:xfrm>
          <a:prstGeom prst="roundRect">
            <a:avLst/>
          </a:prstGeom>
          <a:solidFill>
            <a:srgbClr val="FFFFFF">
              <a:alpha val="5058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3F057-E46F-D9CA-4B12-EC7784A0E6AA}"/>
              </a:ext>
            </a:extLst>
          </p:cNvPr>
          <p:cNvSpPr txBox="1"/>
          <p:nvPr/>
        </p:nvSpPr>
        <p:spPr>
          <a:xfrm>
            <a:off x="4074886" y="1840899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활동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68768-7120-7EB9-9B9C-B5F8E7C0267C}"/>
              </a:ext>
            </a:extLst>
          </p:cNvPr>
          <p:cNvSpPr txBox="1"/>
          <p:nvPr/>
        </p:nvSpPr>
        <p:spPr>
          <a:xfrm>
            <a:off x="4074886" y="204577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탈퇴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BD133-952D-C03F-3986-6E504CA646A6}"/>
              </a:ext>
            </a:extLst>
          </p:cNvPr>
          <p:cNvSpPr txBox="1"/>
          <p:nvPr/>
        </p:nvSpPr>
        <p:spPr>
          <a:xfrm>
            <a:off x="4074886" y="2257842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탈퇴(강제)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857BFB4-9BF9-B6CE-7E36-EA0908DF604A}"/>
              </a:ext>
            </a:extLst>
          </p:cNvPr>
          <p:cNvSpPr/>
          <p:nvPr/>
        </p:nvSpPr>
        <p:spPr>
          <a:xfrm>
            <a:off x="4073487" y="2572162"/>
            <a:ext cx="874861" cy="2242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15BF34-CFB3-9E6D-542A-CB70C2AF9046}"/>
              </a:ext>
            </a:extLst>
          </p:cNvPr>
          <p:cNvSpPr txBox="1"/>
          <p:nvPr/>
        </p:nvSpPr>
        <p:spPr>
          <a:xfrm>
            <a:off x="4067695" y="2592111"/>
            <a:ext cx="7004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+mn-lt"/>
                <a:cs typeface="+mn-lt"/>
              </a:rPr>
              <a:t>전체</a:t>
            </a:r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F891249D-FDC8-BF94-027C-DF5E905DE2F1}"/>
              </a:ext>
            </a:extLst>
          </p:cNvPr>
          <p:cNvSpPr/>
          <p:nvPr/>
        </p:nvSpPr>
        <p:spPr>
          <a:xfrm rot="18900000">
            <a:off x="4788757" y="2647636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6F57E4F-7B06-FDE6-FBC8-07B44B023589}"/>
              </a:ext>
            </a:extLst>
          </p:cNvPr>
          <p:cNvSpPr/>
          <p:nvPr/>
        </p:nvSpPr>
        <p:spPr>
          <a:xfrm>
            <a:off x="4997233" y="1986285"/>
            <a:ext cx="856891" cy="522618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E5A722-C8C0-1B7D-4398-DC287BFE7FFB}"/>
              </a:ext>
            </a:extLst>
          </p:cNvPr>
          <p:cNvSpPr/>
          <p:nvPr/>
        </p:nvSpPr>
        <p:spPr>
          <a:xfrm>
            <a:off x="5011610" y="2572162"/>
            <a:ext cx="1773447" cy="21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F3D8F87A-784A-835A-B6EE-7DAF9325C759}"/>
              </a:ext>
            </a:extLst>
          </p:cNvPr>
          <p:cNvSpPr/>
          <p:nvPr/>
        </p:nvSpPr>
        <p:spPr>
          <a:xfrm rot="18900000">
            <a:off x="5522006" y="26368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2B7F40-8309-3D78-0FAA-849EA870507C}"/>
              </a:ext>
            </a:extLst>
          </p:cNvPr>
          <p:cNvCxnSpPr>
            <a:cxnSpLocks/>
          </p:cNvCxnSpPr>
          <p:nvPr/>
        </p:nvCxnSpPr>
        <p:spPr>
          <a:xfrm flipH="1" flipV="1">
            <a:off x="5660932" y="2566168"/>
            <a:ext cx="2155" cy="2214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257EC-FAA4-6D42-35B6-EE820873372C}"/>
              </a:ext>
            </a:extLst>
          </p:cNvPr>
          <p:cNvSpPr txBox="1"/>
          <p:nvPr/>
        </p:nvSpPr>
        <p:spPr>
          <a:xfrm>
            <a:off x="4998633" y="205296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아이디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DB20DA-7AE1-56CC-ACFD-C668A8285F89}"/>
              </a:ext>
            </a:extLst>
          </p:cNvPr>
          <p:cNvSpPr txBox="1"/>
          <p:nvPr/>
        </p:nvSpPr>
        <p:spPr>
          <a:xfrm>
            <a:off x="4998633" y="2247060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닉네임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34FED3-EC20-0D13-939D-E3F8A479D3AB}"/>
              </a:ext>
            </a:extLst>
          </p:cNvPr>
          <p:cNvSpPr txBox="1"/>
          <p:nvPr/>
        </p:nvSpPr>
        <p:spPr>
          <a:xfrm>
            <a:off x="5013010" y="2584928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아이디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B205A83-7963-4613-1F84-8526A3B57D62}"/>
              </a:ext>
            </a:extLst>
          </p:cNvPr>
          <p:cNvSpPr/>
          <p:nvPr/>
        </p:nvSpPr>
        <p:spPr>
          <a:xfrm>
            <a:off x="6855506" y="2564974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15F8F-3277-860F-2044-52691C175C10}"/>
              </a:ext>
            </a:extLst>
          </p:cNvPr>
          <p:cNvSpPr txBox="1"/>
          <p:nvPr/>
        </p:nvSpPr>
        <p:spPr>
          <a:xfrm>
            <a:off x="6856906" y="258852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필터 초기화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594B332-4120-E50B-6E94-95264EE32D7C}"/>
              </a:ext>
            </a:extLst>
          </p:cNvPr>
          <p:cNvSpPr/>
          <p:nvPr/>
        </p:nvSpPr>
        <p:spPr>
          <a:xfrm>
            <a:off x="7664231" y="2561379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9C495F-0406-0981-D802-E3874D5DBB81}"/>
              </a:ext>
            </a:extLst>
          </p:cNvPr>
          <p:cNvSpPr txBox="1"/>
          <p:nvPr/>
        </p:nvSpPr>
        <p:spPr>
          <a:xfrm>
            <a:off x="7665632" y="258852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>
                <a:ea typeface="맑은 고딕"/>
              </a:rPr>
              <a:t>조회하기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610BB8-D29A-4454-D730-C0950107E657}"/>
              </a:ext>
            </a:extLst>
          </p:cNvPr>
          <p:cNvSpPr txBox="1"/>
          <p:nvPr/>
        </p:nvSpPr>
        <p:spPr>
          <a:xfrm>
            <a:off x="3233810" y="3285823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토박이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250337-944F-8476-81C9-26614B203354}"/>
              </a:ext>
            </a:extLst>
          </p:cNvPr>
          <p:cNvSpPr txBox="1"/>
          <p:nvPr/>
        </p:nvSpPr>
        <p:spPr>
          <a:xfrm>
            <a:off x="4261791" y="328582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>
                <a:ea typeface="맑은 고딕"/>
              </a:rPr>
              <a:t>500P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D7EE48-73D0-4AD7-4E7E-036851845D5A}"/>
              </a:ext>
            </a:extLst>
          </p:cNvPr>
          <p:cNvSpPr txBox="1"/>
          <p:nvPr/>
        </p:nvSpPr>
        <p:spPr>
          <a:xfrm>
            <a:off x="5390413" y="3285821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구글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54EB81-004B-CC04-5B47-3574409B3E12}"/>
              </a:ext>
            </a:extLst>
          </p:cNvPr>
          <p:cNvSpPr txBox="1"/>
          <p:nvPr/>
        </p:nvSpPr>
        <p:spPr>
          <a:xfrm>
            <a:off x="6443555" y="3285821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활동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4313C-F35F-B4E9-803D-9BD9E22C4451}"/>
              </a:ext>
            </a:extLst>
          </p:cNvPr>
          <p:cNvSpPr txBox="1"/>
          <p:nvPr/>
        </p:nvSpPr>
        <p:spPr>
          <a:xfrm>
            <a:off x="7489507" y="3285821"/>
            <a:ext cx="94490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600" dirty="0">
                <a:ea typeface="+mn-lt"/>
                <a:cs typeface="+mn-lt"/>
              </a:rPr>
              <a:t>2022-07-27 11:46</a:t>
            </a:r>
            <a:endParaRPr 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C8E15-1941-9D32-E87A-285ECC05BF06}"/>
              </a:ext>
            </a:extLst>
          </p:cNvPr>
          <p:cNvSpPr txBox="1"/>
          <p:nvPr/>
        </p:nvSpPr>
        <p:spPr>
          <a:xfrm>
            <a:off x="534461" y="378543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58027-4B6D-0612-8272-BB62FB60DE24}"/>
              </a:ext>
            </a:extLst>
          </p:cNvPr>
          <p:cNvSpPr txBox="1"/>
          <p:nvPr/>
        </p:nvSpPr>
        <p:spPr>
          <a:xfrm>
            <a:off x="1052046" y="3785437"/>
            <a:ext cx="103247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123@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1E050-8800-BED3-6437-658DE9804948}"/>
              </a:ext>
            </a:extLst>
          </p:cNvPr>
          <p:cNvSpPr txBox="1"/>
          <p:nvPr/>
        </p:nvSpPr>
        <p:spPr>
          <a:xfrm>
            <a:off x="2179771" y="3785434"/>
            <a:ext cx="104195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만석동최고</a:t>
            </a:r>
            <a:endParaRPr lang="ko-KR" altLang="en-US" sz="600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A2175-4B0F-ADF2-0440-DE47B187097D}"/>
              </a:ext>
            </a:extLst>
          </p:cNvPr>
          <p:cNvSpPr txBox="1"/>
          <p:nvPr/>
        </p:nvSpPr>
        <p:spPr>
          <a:xfrm>
            <a:off x="3230216" y="3785436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err="1">
                <a:ea typeface="맑은 고딕"/>
              </a:rPr>
              <a:t>새얼굴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0322B-2901-B36D-B309-36C7AEA86D7D}"/>
              </a:ext>
            </a:extLst>
          </p:cNvPr>
          <p:cNvSpPr txBox="1"/>
          <p:nvPr/>
        </p:nvSpPr>
        <p:spPr>
          <a:xfrm>
            <a:off x="4258197" y="3785435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>
                <a:ea typeface="맑은 고딕"/>
              </a:rPr>
              <a:t>10P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73A04-3788-BB2C-9E5F-BD94B39B25F8}"/>
              </a:ext>
            </a:extLst>
          </p:cNvPr>
          <p:cNvSpPr txBox="1"/>
          <p:nvPr/>
        </p:nvSpPr>
        <p:spPr>
          <a:xfrm>
            <a:off x="5386819" y="3785434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구글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D011-BFB8-C6B3-74A6-385E52A35172}"/>
              </a:ext>
            </a:extLst>
          </p:cNvPr>
          <p:cNvSpPr txBox="1"/>
          <p:nvPr/>
        </p:nvSpPr>
        <p:spPr>
          <a:xfrm>
            <a:off x="6439961" y="3785434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CA9CF-258C-5953-6F9A-72E531F60630}"/>
              </a:ext>
            </a:extLst>
          </p:cNvPr>
          <p:cNvSpPr txBox="1"/>
          <p:nvPr/>
        </p:nvSpPr>
        <p:spPr>
          <a:xfrm>
            <a:off x="7485913" y="3785434"/>
            <a:ext cx="94490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>
                <a:ea typeface="+mn-lt"/>
                <a:cs typeface="+mn-lt"/>
              </a:rPr>
              <a:t>2022-08-01</a:t>
            </a:r>
            <a:r>
              <a:rPr lang="ko-KR" altLang="en-US" sz="600">
                <a:ea typeface="+mn-lt"/>
                <a:cs typeface="+mn-lt"/>
              </a:rPr>
              <a:t> 10</a:t>
            </a:r>
            <a:r>
              <a:rPr lang="en-US" altLang="ko-KR" sz="600">
                <a:ea typeface="+mn-lt"/>
                <a:cs typeface="+mn-lt"/>
              </a:rPr>
              <a:t>:01</a:t>
            </a:r>
            <a:endParaRPr lang="ko-KR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2ADCB-E1D9-18D4-A481-47427EAF511F}"/>
              </a:ext>
            </a:extLst>
          </p:cNvPr>
          <p:cNvSpPr/>
          <p:nvPr/>
        </p:nvSpPr>
        <p:spPr>
          <a:xfrm>
            <a:off x="3967454" y="4331592"/>
            <a:ext cx="177561" cy="1883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9D304-985E-530D-2CE5-120E353DC49C}"/>
              </a:ext>
            </a:extLst>
          </p:cNvPr>
          <p:cNvSpPr txBox="1"/>
          <p:nvPr/>
        </p:nvSpPr>
        <p:spPr>
          <a:xfrm>
            <a:off x="3947858" y="4326754"/>
            <a:ext cx="195370" cy="188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b="1">
                <a:solidFill>
                  <a:schemeClr val="bg1"/>
                </a:solidFill>
                <a:ea typeface="맑은 고딕"/>
              </a:rPr>
              <a:t>1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1ED94B-C496-07C5-6A80-67EA31C5A1C0}"/>
              </a:ext>
            </a:extLst>
          </p:cNvPr>
          <p:cNvSpPr/>
          <p:nvPr/>
        </p:nvSpPr>
        <p:spPr>
          <a:xfrm>
            <a:off x="4186709" y="4331592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92DE09-FF78-71F7-E4B5-E91375622C6D}"/>
              </a:ext>
            </a:extLst>
          </p:cNvPr>
          <p:cNvSpPr/>
          <p:nvPr/>
        </p:nvSpPr>
        <p:spPr>
          <a:xfrm>
            <a:off x="4405963" y="4331591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3C11A83-80F5-6E3A-D87E-4054FDCF21A9}"/>
              </a:ext>
            </a:extLst>
          </p:cNvPr>
          <p:cNvSpPr/>
          <p:nvPr/>
        </p:nvSpPr>
        <p:spPr>
          <a:xfrm>
            <a:off x="4625218" y="4331591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778A0E-A867-75B2-DB53-79C3420612D0}"/>
              </a:ext>
            </a:extLst>
          </p:cNvPr>
          <p:cNvSpPr/>
          <p:nvPr/>
        </p:nvSpPr>
        <p:spPr>
          <a:xfrm>
            <a:off x="4848067" y="4335186"/>
            <a:ext cx="177561" cy="188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0E2A5-3672-1A09-63F6-39CE504E7C5E}"/>
              </a:ext>
            </a:extLst>
          </p:cNvPr>
          <p:cNvSpPr txBox="1"/>
          <p:nvPr/>
        </p:nvSpPr>
        <p:spPr>
          <a:xfrm>
            <a:off x="4179943" y="4327304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ECBDC-A0DF-A175-F72B-D356443356E3}"/>
              </a:ext>
            </a:extLst>
          </p:cNvPr>
          <p:cNvSpPr txBox="1"/>
          <p:nvPr/>
        </p:nvSpPr>
        <p:spPr>
          <a:xfrm>
            <a:off x="4399198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25E1D8-3998-9CC0-8911-9736F4638CE7}"/>
              </a:ext>
            </a:extLst>
          </p:cNvPr>
          <p:cNvSpPr txBox="1"/>
          <p:nvPr/>
        </p:nvSpPr>
        <p:spPr>
          <a:xfrm>
            <a:off x="4622046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721153-87CB-4F88-511B-49DD1D13383A}"/>
              </a:ext>
            </a:extLst>
          </p:cNvPr>
          <p:cNvSpPr txBox="1"/>
          <p:nvPr/>
        </p:nvSpPr>
        <p:spPr>
          <a:xfrm>
            <a:off x="4844895" y="4330898"/>
            <a:ext cx="1506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3FB579-9A36-97AC-8511-74460AFD503B}"/>
              </a:ext>
            </a:extLst>
          </p:cNvPr>
          <p:cNvSpPr txBox="1"/>
          <p:nvPr/>
        </p:nvSpPr>
        <p:spPr>
          <a:xfrm>
            <a:off x="5074114" y="4324588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AA815-B274-CBAE-1ED4-3803BABC874B}"/>
              </a:ext>
            </a:extLst>
          </p:cNvPr>
          <p:cNvSpPr txBox="1"/>
          <p:nvPr/>
        </p:nvSpPr>
        <p:spPr>
          <a:xfrm>
            <a:off x="3672321" y="4328182"/>
            <a:ext cx="2332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>
                <a:ea typeface="맑은 고딕"/>
              </a:rPr>
              <a:t>&lt;</a:t>
            </a:r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EA4B9D59-362F-4E85-7D49-9A813B1AA877}"/>
              </a:ext>
            </a:extLst>
          </p:cNvPr>
          <p:cNvSpPr/>
          <p:nvPr/>
        </p:nvSpPr>
        <p:spPr>
          <a:xfrm>
            <a:off x="431511" y="943462"/>
            <a:ext cx="8038381" cy="409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A65594-CB8A-12C2-FD4C-E009F74FDBFF}"/>
              </a:ext>
            </a:extLst>
          </p:cNvPr>
          <p:cNvSpPr txBox="1"/>
          <p:nvPr/>
        </p:nvSpPr>
        <p:spPr>
          <a:xfrm>
            <a:off x="7557797" y="107192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관리자</a:t>
            </a: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86698C49-D196-8C54-E0B4-C90AED95CEFE}"/>
              </a:ext>
            </a:extLst>
          </p:cNvPr>
          <p:cNvSpPr/>
          <p:nvPr/>
        </p:nvSpPr>
        <p:spPr>
          <a:xfrm rot="7952090">
            <a:off x="8165606" y="1140455"/>
            <a:ext cx="55354" cy="553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사각형: 둥근 모서리 35">
            <a:extLst>
              <a:ext uri="{FF2B5EF4-FFF2-40B4-BE49-F238E27FC236}">
                <a16:creationId xmlns:a16="http://schemas.microsoft.com/office/drawing/2014/main" id="{9546E25C-394F-0F6D-714C-75BD77F169D6}"/>
              </a:ext>
            </a:extLst>
          </p:cNvPr>
          <p:cNvSpPr/>
          <p:nvPr/>
        </p:nvSpPr>
        <p:spPr>
          <a:xfrm>
            <a:off x="7485913" y="1303417"/>
            <a:ext cx="856891" cy="500170"/>
          </a:xfrm>
          <a:prstGeom prst="roundRect">
            <a:avLst/>
          </a:prstGeom>
          <a:solidFill>
            <a:srgbClr val="FFFFFF">
              <a:alpha val="63922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7A947-C94E-90FD-A89D-A0191F4CEEFE}"/>
              </a:ext>
            </a:extLst>
          </p:cNvPr>
          <p:cNvSpPr txBox="1"/>
          <p:nvPr/>
        </p:nvSpPr>
        <p:spPr>
          <a:xfrm>
            <a:off x="7487312" y="1370098"/>
            <a:ext cx="7450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비밀번호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2241C-430A-86B0-020E-A0B264B8347D}"/>
              </a:ext>
            </a:extLst>
          </p:cNvPr>
          <p:cNvSpPr txBox="1"/>
          <p:nvPr/>
        </p:nvSpPr>
        <p:spPr>
          <a:xfrm>
            <a:off x="7487313" y="1564192"/>
            <a:ext cx="51358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dirty="0">
                <a:ea typeface="맑은 고딕"/>
              </a:rPr>
              <a:t>로그아웃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4FFE2D-ABB2-0148-AEE7-DCEDA1FB34CB}"/>
              </a:ext>
            </a:extLst>
          </p:cNvPr>
          <p:cNvSpPr txBox="1"/>
          <p:nvPr/>
        </p:nvSpPr>
        <p:spPr>
          <a:xfrm>
            <a:off x="456678" y="2140601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회원정보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2BE4406-3533-6C05-9AB1-F99290FC9507}"/>
              </a:ext>
            </a:extLst>
          </p:cNvPr>
          <p:cNvCxnSpPr>
            <a:cxnSpLocks/>
          </p:cNvCxnSpPr>
          <p:nvPr/>
        </p:nvCxnSpPr>
        <p:spPr>
          <a:xfrm>
            <a:off x="457768" y="36371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C1749D-12E9-38D6-6925-5A14274D6CFE}"/>
              </a:ext>
            </a:extLst>
          </p:cNvPr>
          <p:cNvCxnSpPr>
            <a:cxnSpLocks/>
          </p:cNvCxnSpPr>
          <p:nvPr/>
        </p:nvCxnSpPr>
        <p:spPr>
          <a:xfrm>
            <a:off x="449765" y="4149534"/>
            <a:ext cx="803901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8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회원정보관리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69525"/>
              </p:ext>
            </p:extLst>
          </p:nvPr>
        </p:nvGraphicFramePr>
        <p:xfrm>
          <a:off x="8836303" y="691450"/>
          <a:ext cx="3240000" cy="344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회원정보관리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누적포인트내역 필요한지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?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D3DE5A-3DEE-2812-795E-4179F7FA8C6B}"/>
              </a:ext>
            </a:extLst>
          </p:cNvPr>
          <p:cNvSpPr/>
          <p:nvPr/>
        </p:nvSpPr>
        <p:spPr>
          <a:xfrm>
            <a:off x="2509435" y="1199652"/>
            <a:ext cx="3909600" cy="4684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사각형: 둥근 모서리 61">
            <a:extLst>
              <a:ext uri="{FF2B5EF4-FFF2-40B4-BE49-F238E27FC236}">
                <a16:creationId xmlns:a16="http://schemas.microsoft.com/office/drawing/2014/main" id="{152C5C24-8ADB-7F8D-5ADF-000222ACC4D8}"/>
              </a:ext>
            </a:extLst>
          </p:cNvPr>
          <p:cNvSpPr/>
          <p:nvPr/>
        </p:nvSpPr>
        <p:spPr>
          <a:xfrm>
            <a:off x="5437106" y="5450134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22A46-95EC-9253-D628-D0986C7F8306}"/>
              </a:ext>
            </a:extLst>
          </p:cNvPr>
          <p:cNvSpPr txBox="1"/>
          <p:nvPr/>
        </p:nvSpPr>
        <p:spPr>
          <a:xfrm>
            <a:off x="5438506" y="547368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저장하기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44" name="사각형: 둥근 모서리 71">
            <a:extLst>
              <a:ext uri="{FF2B5EF4-FFF2-40B4-BE49-F238E27FC236}">
                <a16:creationId xmlns:a16="http://schemas.microsoft.com/office/drawing/2014/main" id="{E2C4E4B6-9DF8-4570-E2D4-41666ECDB70B}"/>
              </a:ext>
            </a:extLst>
          </p:cNvPr>
          <p:cNvSpPr/>
          <p:nvPr/>
        </p:nvSpPr>
        <p:spPr>
          <a:xfrm>
            <a:off x="2751560" y="5446540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441A19-A0FA-CB5D-A7B7-93AC2E2A88F9}"/>
              </a:ext>
            </a:extLst>
          </p:cNvPr>
          <p:cNvSpPr txBox="1"/>
          <p:nvPr/>
        </p:nvSpPr>
        <p:spPr>
          <a:xfrm>
            <a:off x="2752961" y="547368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강제 탈퇴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6D7F2-AF31-E7D3-1F6B-CB9206633170}"/>
              </a:ext>
            </a:extLst>
          </p:cNvPr>
          <p:cNvSpPr txBox="1"/>
          <p:nvPr/>
        </p:nvSpPr>
        <p:spPr>
          <a:xfrm>
            <a:off x="2531128" y="1370882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회원정보 상세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8BDB397-9920-5DF5-9865-FC49AB0E5256}"/>
              </a:ext>
            </a:extLst>
          </p:cNvPr>
          <p:cNvSpPr/>
          <p:nvPr/>
        </p:nvSpPr>
        <p:spPr>
          <a:xfrm>
            <a:off x="6286369" y="1080852"/>
            <a:ext cx="237600" cy="237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647059-03EB-CF60-3A7E-A99C142D82A2}"/>
              </a:ext>
            </a:extLst>
          </p:cNvPr>
          <p:cNvSpPr txBox="1"/>
          <p:nvPr/>
        </p:nvSpPr>
        <p:spPr>
          <a:xfrm>
            <a:off x="6286369" y="1092919"/>
            <a:ext cx="2376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700" dirty="0">
                <a:ea typeface="맑은 고딕"/>
              </a:rPr>
              <a:t>X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085C95A-3233-EABC-F511-9CCE61C705F7}"/>
              </a:ext>
            </a:extLst>
          </p:cNvPr>
          <p:cNvCxnSpPr>
            <a:cxnSpLocks/>
          </p:cNvCxnSpPr>
          <p:nvPr/>
        </p:nvCxnSpPr>
        <p:spPr>
          <a:xfrm>
            <a:off x="2509435" y="1765134"/>
            <a:ext cx="39096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143CFD-95E0-1DA5-D772-69FAF18741A8}"/>
              </a:ext>
            </a:extLst>
          </p:cNvPr>
          <p:cNvCxnSpPr>
            <a:cxnSpLocks/>
          </p:cNvCxnSpPr>
          <p:nvPr/>
        </p:nvCxnSpPr>
        <p:spPr>
          <a:xfrm>
            <a:off x="2751560" y="1935930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3A8BEBB-1F5E-15A5-3813-5A74B0EA7EF8}"/>
              </a:ext>
            </a:extLst>
          </p:cNvPr>
          <p:cNvCxnSpPr>
            <a:cxnSpLocks/>
          </p:cNvCxnSpPr>
          <p:nvPr/>
        </p:nvCxnSpPr>
        <p:spPr>
          <a:xfrm>
            <a:off x="2751560" y="2239530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515A67-CBAA-F2A3-4532-745775092F77}"/>
              </a:ext>
            </a:extLst>
          </p:cNvPr>
          <p:cNvCxnSpPr>
            <a:cxnSpLocks/>
          </p:cNvCxnSpPr>
          <p:nvPr/>
        </p:nvCxnSpPr>
        <p:spPr>
          <a:xfrm>
            <a:off x="2751560" y="2543130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93E25C5-FF24-8ED4-DBDB-58E5A57EFAE2}"/>
              </a:ext>
            </a:extLst>
          </p:cNvPr>
          <p:cNvCxnSpPr>
            <a:cxnSpLocks/>
          </p:cNvCxnSpPr>
          <p:nvPr/>
        </p:nvCxnSpPr>
        <p:spPr>
          <a:xfrm>
            <a:off x="2751560" y="2846730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3546284-6A06-1C6C-40E4-B8262D344E5B}"/>
              </a:ext>
            </a:extLst>
          </p:cNvPr>
          <p:cNvSpPr/>
          <p:nvPr/>
        </p:nvSpPr>
        <p:spPr>
          <a:xfrm>
            <a:off x="2756262" y="1935929"/>
            <a:ext cx="957600" cy="917361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339ECD-5A78-91D4-DD37-C11EE6BC4A7A}"/>
              </a:ext>
            </a:extLst>
          </p:cNvPr>
          <p:cNvSpPr txBox="1"/>
          <p:nvPr/>
        </p:nvSpPr>
        <p:spPr>
          <a:xfrm>
            <a:off x="2800210" y="2008909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아이디</a:t>
            </a:r>
            <a:r>
              <a:rPr lang="en-US" altLang="ko-KR" sz="600" dirty="0">
                <a:ea typeface="맑은 고딕"/>
              </a:rPr>
              <a:t>(</a:t>
            </a:r>
            <a:r>
              <a:rPr lang="ko-KR" altLang="en-US" sz="600" dirty="0">
                <a:ea typeface="맑은 고딕"/>
              </a:rPr>
              <a:t>이메일</a:t>
            </a:r>
            <a:r>
              <a:rPr lang="en-US" altLang="ko-KR" sz="600" dirty="0">
                <a:ea typeface="맑은 고딕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E3712D-15DF-1296-12D4-29C960A687A0}"/>
              </a:ext>
            </a:extLst>
          </p:cNvPr>
          <p:cNvSpPr txBox="1"/>
          <p:nvPr/>
        </p:nvSpPr>
        <p:spPr>
          <a:xfrm>
            <a:off x="2800210" y="230509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ED7076-3220-82FE-FB76-C35F3B8FD44B}"/>
              </a:ext>
            </a:extLst>
          </p:cNvPr>
          <p:cNvSpPr txBox="1"/>
          <p:nvPr/>
        </p:nvSpPr>
        <p:spPr>
          <a:xfrm>
            <a:off x="2806662" y="2608697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등급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B89AA6-D84F-C9C8-8679-37E09A978471}"/>
              </a:ext>
            </a:extLst>
          </p:cNvPr>
          <p:cNvSpPr txBox="1"/>
          <p:nvPr/>
        </p:nvSpPr>
        <p:spPr>
          <a:xfrm>
            <a:off x="3818796" y="2602664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토박이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F688E3-7A01-699C-2F10-AB62F9354A59}"/>
              </a:ext>
            </a:extLst>
          </p:cNvPr>
          <p:cNvSpPr txBox="1"/>
          <p:nvPr/>
        </p:nvSpPr>
        <p:spPr>
          <a:xfrm>
            <a:off x="3818795" y="229289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723870-B839-CBCE-AF67-1132E83835D0}"/>
              </a:ext>
            </a:extLst>
          </p:cNvPr>
          <p:cNvSpPr txBox="1"/>
          <p:nvPr/>
        </p:nvSpPr>
        <p:spPr>
          <a:xfrm>
            <a:off x="3818794" y="1999692"/>
            <a:ext cx="19835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  <a:p>
            <a:endParaRPr lang="en-US" altLang="ko-KR" sz="600" dirty="0">
              <a:ea typeface="맑은 고딕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A3BAA30-B8E6-3BA8-AFA6-2C773CCDA32F}"/>
              </a:ext>
            </a:extLst>
          </p:cNvPr>
          <p:cNvCxnSpPr>
            <a:cxnSpLocks/>
          </p:cNvCxnSpPr>
          <p:nvPr/>
        </p:nvCxnSpPr>
        <p:spPr>
          <a:xfrm>
            <a:off x="2746858" y="3150331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E731E2D-AE51-B78C-0D7A-ABB68B7800DB}"/>
              </a:ext>
            </a:extLst>
          </p:cNvPr>
          <p:cNvCxnSpPr>
            <a:cxnSpLocks/>
          </p:cNvCxnSpPr>
          <p:nvPr/>
        </p:nvCxnSpPr>
        <p:spPr>
          <a:xfrm>
            <a:off x="2742156" y="3769858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71DC24-119E-876F-352D-70BCD1FD66A3}"/>
              </a:ext>
            </a:extLst>
          </p:cNvPr>
          <p:cNvCxnSpPr>
            <a:cxnSpLocks/>
          </p:cNvCxnSpPr>
          <p:nvPr/>
        </p:nvCxnSpPr>
        <p:spPr>
          <a:xfrm>
            <a:off x="2742156" y="4073458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AE8CEF-E5C9-792E-498A-3D394C021069}"/>
              </a:ext>
            </a:extLst>
          </p:cNvPr>
          <p:cNvSpPr/>
          <p:nvPr/>
        </p:nvSpPr>
        <p:spPr>
          <a:xfrm>
            <a:off x="2751560" y="2846730"/>
            <a:ext cx="957600" cy="1222956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565B00-A7BE-C303-5EFD-35A5A67EE0DD}"/>
              </a:ext>
            </a:extLst>
          </p:cNvPr>
          <p:cNvSpPr txBox="1"/>
          <p:nvPr/>
        </p:nvSpPr>
        <p:spPr>
          <a:xfrm>
            <a:off x="2795508" y="2919710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누적포인트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F464A3E-5B52-CA14-2900-542345BD0363}"/>
              </a:ext>
            </a:extLst>
          </p:cNvPr>
          <p:cNvSpPr txBox="1"/>
          <p:nvPr/>
        </p:nvSpPr>
        <p:spPr>
          <a:xfrm>
            <a:off x="2795508" y="3215899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누적포인트 내역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E0370-FF48-7C66-D80A-EA6CD6118A0C}"/>
              </a:ext>
            </a:extLst>
          </p:cNvPr>
          <p:cNvSpPr txBox="1"/>
          <p:nvPr/>
        </p:nvSpPr>
        <p:spPr>
          <a:xfrm>
            <a:off x="2797258" y="3835425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가입타입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37B968-A474-369D-ADF4-7A06BF0ED4D0}"/>
              </a:ext>
            </a:extLst>
          </p:cNvPr>
          <p:cNvSpPr txBox="1"/>
          <p:nvPr/>
        </p:nvSpPr>
        <p:spPr>
          <a:xfrm>
            <a:off x="3809392" y="382939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구글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950D43-EA59-6863-F88B-00638ACB59DF}"/>
              </a:ext>
            </a:extLst>
          </p:cNvPr>
          <p:cNvSpPr txBox="1"/>
          <p:nvPr/>
        </p:nvSpPr>
        <p:spPr>
          <a:xfrm>
            <a:off x="3814093" y="3203699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-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816080-E84B-3B1D-062E-AA1E8F25F97C}"/>
              </a:ext>
            </a:extLst>
          </p:cNvPr>
          <p:cNvSpPr txBox="1"/>
          <p:nvPr/>
        </p:nvSpPr>
        <p:spPr>
          <a:xfrm>
            <a:off x="3814092" y="2910493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600" dirty="0">
                <a:ea typeface="맑은 고딕"/>
              </a:rPr>
              <a:t>500 P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F9E1AB5-7BAA-3D5E-E4A8-AAD8BC59F41B}"/>
              </a:ext>
            </a:extLst>
          </p:cNvPr>
          <p:cNvCxnSpPr>
            <a:cxnSpLocks/>
          </p:cNvCxnSpPr>
          <p:nvPr/>
        </p:nvCxnSpPr>
        <p:spPr>
          <a:xfrm>
            <a:off x="2746858" y="4380832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FBD77B1-2020-EC9E-355C-2BE6CFDC084D}"/>
              </a:ext>
            </a:extLst>
          </p:cNvPr>
          <p:cNvCxnSpPr>
            <a:cxnSpLocks/>
          </p:cNvCxnSpPr>
          <p:nvPr/>
        </p:nvCxnSpPr>
        <p:spPr>
          <a:xfrm>
            <a:off x="2746858" y="4684432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57262C0-DDA2-B229-1BD4-1FBA357E25A6}"/>
              </a:ext>
            </a:extLst>
          </p:cNvPr>
          <p:cNvSpPr/>
          <p:nvPr/>
        </p:nvSpPr>
        <p:spPr>
          <a:xfrm>
            <a:off x="2751560" y="4077231"/>
            <a:ext cx="952898" cy="609987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E3EC87-CB48-DFDD-6CAC-1EB030AD31DE}"/>
              </a:ext>
            </a:extLst>
          </p:cNvPr>
          <p:cNvSpPr txBox="1"/>
          <p:nvPr/>
        </p:nvSpPr>
        <p:spPr>
          <a:xfrm>
            <a:off x="2795508" y="415021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활동내역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516107-4E29-5609-76B8-A5B596AC7942}"/>
              </a:ext>
            </a:extLst>
          </p:cNvPr>
          <p:cNvSpPr txBox="1"/>
          <p:nvPr/>
        </p:nvSpPr>
        <p:spPr>
          <a:xfrm>
            <a:off x="2795508" y="4446400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가입일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1288A1-33A5-FEC1-24FE-1371BD414A6F}"/>
              </a:ext>
            </a:extLst>
          </p:cNvPr>
          <p:cNvSpPr txBox="1"/>
          <p:nvPr/>
        </p:nvSpPr>
        <p:spPr>
          <a:xfrm>
            <a:off x="3814093" y="4434200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ko-Kore-KR" sz="600" dirty="0">
                <a:ea typeface="+mn-lt"/>
                <a:cs typeface="+mn-lt"/>
              </a:rPr>
              <a:t>2022-07-27 11:46</a:t>
            </a:r>
            <a:endParaRPr lang="ko-KR" altLang="ko-Kore-KR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CFB7A6-7356-A5C3-ADC9-F9AAB67EB4A2}"/>
              </a:ext>
            </a:extLst>
          </p:cNvPr>
          <p:cNvSpPr txBox="1"/>
          <p:nvPr/>
        </p:nvSpPr>
        <p:spPr>
          <a:xfrm>
            <a:off x="3814092" y="4140994"/>
            <a:ext cx="198350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작성한 게시글 </a:t>
            </a:r>
            <a:r>
              <a:rPr lang="en-US" altLang="ko-KR" sz="600" dirty="0">
                <a:ea typeface="맑은 고딕"/>
              </a:rPr>
              <a:t>:</a:t>
            </a:r>
            <a:r>
              <a:rPr lang="ko-KR" altLang="en-US" sz="600" dirty="0">
                <a:ea typeface="맑은 고딕"/>
              </a:rPr>
              <a:t>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2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개</a:t>
            </a:r>
            <a:r>
              <a:rPr lang="ko-KR" altLang="en-US" sz="600" dirty="0">
                <a:ea typeface="맑은 고딕"/>
              </a:rPr>
              <a:t>   </a:t>
            </a:r>
            <a:endParaRPr lang="en-US" altLang="ko-KR" sz="600" u="sng" strike="sngStrike" dirty="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31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E7616-3167-80ED-5603-DB5965125D6B}"/>
              </a:ext>
            </a:extLst>
          </p:cNvPr>
          <p:cNvSpPr/>
          <p:nvPr/>
        </p:nvSpPr>
        <p:spPr>
          <a:xfrm>
            <a:off x="200565" y="685801"/>
            <a:ext cx="8530804" cy="57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8CC88-2279-4B87-4F10-6D98F80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pPr/>
              <a:t>9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93B2E3E-FEFB-3564-FD48-C26440424B57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204659"/>
          <a:ext cx="11873103" cy="3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2850056799"/>
                    </a:ext>
                  </a:extLst>
                </a:gridCol>
                <a:gridCol w="4488010">
                  <a:extLst>
                    <a:ext uri="{9D8B030D-6E8A-4147-A177-3AD203B41FA5}">
                      <a16:colId xmlns:a16="http://schemas.microsoft.com/office/drawing/2014/main" val="1397591022"/>
                    </a:ext>
                  </a:extLst>
                </a:gridCol>
                <a:gridCol w="1456972">
                  <a:extLst>
                    <a:ext uri="{9D8B030D-6E8A-4147-A177-3AD203B41FA5}">
                      <a16:colId xmlns:a16="http://schemas.microsoft.com/office/drawing/2014/main" val="580928068"/>
                    </a:ext>
                  </a:extLst>
                </a:gridCol>
                <a:gridCol w="4479580">
                  <a:extLst>
                    <a:ext uri="{9D8B030D-6E8A-4147-A177-3AD203B41FA5}">
                      <a16:colId xmlns:a16="http://schemas.microsoft.com/office/drawing/2014/main" val="1413371537"/>
                    </a:ext>
                  </a:extLst>
                </a:gridCol>
              </a:tblGrid>
              <a:tr h="310348"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화면명</a:t>
                      </a:r>
                      <a:endParaRPr lang="ko-KR" altLang="en-US" sz="1000" b="0" cap="none" spc="0" err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ore-KR" altLang="en-US" sz="10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회원정보관리</a:t>
                      </a:r>
                      <a:endParaRPr lang="ko-KR" altLang="en-US" sz="1000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화면</a:t>
                      </a:r>
                      <a:r>
                        <a:rPr lang="en-US" alt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0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</a:t>
                      </a:r>
                      <a:endParaRPr lang="ko-KR" altLang="en-US" sz="10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71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9CD19-EDEE-9FFF-44F2-DEA15802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32443"/>
              </p:ext>
            </p:extLst>
          </p:nvPr>
        </p:nvGraphicFramePr>
        <p:xfrm>
          <a:off x="8836303" y="691450"/>
          <a:ext cx="3240000" cy="387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회원의 상세 화면</a:t>
                      </a:r>
                      <a:endParaRPr lang="en-US" altLang="ko-KR" sz="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63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ko-KR" altLang="en-US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50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2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sz="800" b="0" i="0" u="none" strike="noStrike" spc="0" baseline="0" noProof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4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096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buNone/>
                      </a:pPr>
                      <a:endParaRPr lang="en-US" altLang="ko-KR" sz="800" b="0" i="0" u="none" strike="noStrike" spc="0" baseline="0" noProof="0" dirty="0">
                        <a:latin typeface="맑은 고딕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bg1">
                          <a:lumMod val="50000"/>
                        </a:schemeClr>
                      </a:solidFill>
                    </a:lnL>
                    <a:lnR w="3174">
                      <a:solidFill>
                        <a:schemeClr val="bg1">
                          <a:lumMod val="50000"/>
                        </a:schemeClr>
                      </a:solidFill>
                    </a:lnR>
                    <a:lnT w="3174">
                      <a:solidFill>
                        <a:schemeClr val="bg1">
                          <a:lumMod val="50000"/>
                        </a:schemeClr>
                      </a:solidFill>
                    </a:lnT>
                    <a:lnB w="3174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83239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D3DE5A-3DEE-2812-795E-4179F7FA8C6B}"/>
              </a:ext>
            </a:extLst>
          </p:cNvPr>
          <p:cNvSpPr/>
          <p:nvPr/>
        </p:nvSpPr>
        <p:spPr>
          <a:xfrm>
            <a:off x="2509435" y="1199652"/>
            <a:ext cx="3909600" cy="4684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사각형: 둥근 모서리 61">
            <a:extLst>
              <a:ext uri="{FF2B5EF4-FFF2-40B4-BE49-F238E27FC236}">
                <a16:creationId xmlns:a16="http://schemas.microsoft.com/office/drawing/2014/main" id="{152C5C24-8ADB-7F8D-5ADF-000222ACC4D8}"/>
              </a:ext>
            </a:extLst>
          </p:cNvPr>
          <p:cNvSpPr/>
          <p:nvPr/>
        </p:nvSpPr>
        <p:spPr>
          <a:xfrm>
            <a:off x="4119506" y="5450134"/>
            <a:ext cx="741871" cy="2278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22A46-95EC-9253-D628-D0986C7F8306}"/>
              </a:ext>
            </a:extLst>
          </p:cNvPr>
          <p:cNvSpPr txBox="1"/>
          <p:nvPr/>
        </p:nvSpPr>
        <p:spPr>
          <a:xfrm>
            <a:off x="4120906" y="547368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dirty="0">
                <a:ea typeface="맑은 고딕"/>
              </a:rPr>
              <a:t>닫기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6D7F2-AF31-E7D3-1F6B-CB9206633170}"/>
              </a:ext>
            </a:extLst>
          </p:cNvPr>
          <p:cNvSpPr txBox="1"/>
          <p:nvPr/>
        </p:nvSpPr>
        <p:spPr>
          <a:xfrm>
            <a:off x="2531128" y="1370882"/>
            <a:ext cx="1182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ea typeface="맑은 고딕"/>
              </a:rPr>
              <a:t>회원정보 상세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8BDB397-9920-5DF5-9865-FC49AB0E5256}"/>
              </a:ext>
            </a:extLst>
          </p:cNvPr>
          <p:cNvSpPr/>
          <p:nvPr/>
        </p:nvSpPr>
        <p:spPr>
          <a:xfrm>
            <a:off x="6286369" y="1080852"/>
            <a:ext cx="237600" cy="237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647059-03EB-CF60-3A7E-A99C142D82A2}"/>
              </a:ext>
            </a:extLst>
          </p:cNvPr>
          <p:cNvSpPr txBox="1"/>
          <p:nvPr/>
        </p:nvSpPr>
        <p:spPr>
          <a:xfrm>
            <a:off x="6286369" y="1092919"/>
            <a:ext cx="2376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700" dirty="0">
                <a:ea typeface="맑은 고딕"/>
              </a:rPr>
              <a:t>X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085C95A-3233-EABC-F511-9CCE61C705F7}"/>
              </a:ext>
            </a:extLst>
          </p:cNvPr>
          <p:cNvCxnSpPr>
            <a:cxnSpLocks/>
          </p:cNvCxnSpPr>
          <p:nvPr/>
        </p:nvCxnSpPr>
        <p:spPr>
          <a:xfrm>
            <a:off x="2509435" y="1765134"/>
            <a:ext cx="39096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D5125EF-2634-7DA1-6979-CEA50FBB516C}"/>
              </a:ext>
            </a:extLst>
          </p:cNvPr>
          <p:cNvCxnSpPr>
            <a:cxnSpLocks/>
          </p:cNvCxnSpPr>
          <p:nvPr/>
        </p:nvCxnSpPr>
        <p:spPr>
          <a:xfrm>
            <a:off x="2751560" y="1931934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E6F76C-62C4-94B1-A0E6-E6B724C0A29B}"/>
              </a:ext>
            </a:extLst>
          </p:cNvPr>
          <p:cNvCxnSpPr>
            <a:cxnSpLocks/>
          </p:cNvCxnSpPr>
          <p:nvPr/>
        </p:nvCxnSpPr>
        <p:spPr>
          <a:xfrm>
            <a:off x="2751560" y="2235534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65FD445-F4E2-6858-6432-AD0325F71319}"/>
              </a:ext>
            </a:extLst>
          </p:cNvPr>
          <p:cNvCxnSpPr>
            <a:cxnSpLocks/>
          </p:cNvCxnSpPr>
          <p:nvPr/>
        </p:nvCxnSpPr>
        <p:spPr>
          <a:xfrm>
            <a:off x="2751560" y="2539134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5CB8AC-49F2-2896-25D0-D82F7CE0A2F1}"/>
              </a:ext>
            </a:extLst>
          </p:cNvPr>
          <p:cNvCxnSpPr>
            <a:cxnSpLocks/>
          </p:cNvCxnSpPr>
          <p:nvPr/>
        </p:nvCxnSpPr>
        <p:spPr>
          <a:xfrm>
            <a:off x="2751560" y="2842734"/>
            <a:ext cx="3427417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6A089-A7FF-B0FE-9440-ABCAD86BB226}"/>
              </a:ext>
            </a:extLst>
          </p:cNvPr>
          <p:cNvSpPr/>
          <p:nvPr/>
        </p:nvSpPr>
        <p:spPr>
          <a:xfrm>
            <a:off x="2756262" y="1931933"/>
            <a:ext cx="957600" cy="917361"/>
          </a:xfrm>
          <a:prstGeom prst="rect">
            <a:avLst/>
          </a:prstGeom>
          <a:solidFill>
            <a:srgbClr val="F2F2F2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12F50-896F-04C6-0EA1-E39FDAB35605}"/>
              </a:ext>
            </a:extLst>
          </p:cNvPr>
          <p:cNvSpPr txBox="1"/>
          <p:nvPr/>
        </p:nvSpPr>
        <p:spPr>
          <a:xfrm>
            <a:off x="2800210" y="2004913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아이디</a:t>
            </a:r>
            <a:r>
              <a:rPr lang="en-US" altLang="ko-KR" sz="600" dirty="0">
                <a:ea typeface="맑은 고딕"/>
              </a:rPr>
              <a:t>(</a:t>
            </a:r>
            <a:r>
              <a:rPr lang="ko-KR" altLang="en-US" sz="600" dirty="0">
                <a:ea typeface="맑은 고딕"/>
              </a:rPr>
              <a:t>이메일</a:t>
            </a:r>
            <a:r>
              <a:rPr lang="en-US" altLang="ko-KR" sz="600" dirty="0">
                <a:ea typeface="맑은 고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3500B-7D04-53F5-0386-DB03D10940B9}"/>
              </a:ext>
            </a:extLst>
          </p:cNvPr>
          <p:cNvSpPr txBox="1"/>
          <p:nvPr/>
        </p:nvSpPr>
        <p:spPr>
          <a:xfrm>
            <a:off x="2800210" y="230110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닉네임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4933B-87EC-7D7B-D6B9-5FA922BF94DC}"/>
              </a:ext>
            </a:extLst>
          </p:cNvPr>
          <p:cNvSpPr txBox="1"/>
          <p:nvPr/>
        </p:nvSpPr>
        <p:spPr>
          <a:xfrm>
            <a:off x="2806662" y="2604701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회원상태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911E2-0FDB-8939-223A-2C9060D3D768}"/>
              </a:ext>
            </a:extLst>
          </p:cNvPr>
          <p:cNvSpPr txBox="1"/>
          <p:nvPr/>
        </p:nvSpPr>
        <p:spPr>
          <a:xfrm>
            <a:off x="3818796" y="2598668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탈퇴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F65FD-4A18-D6D0-9CC8-907B1DDA268A}"/>
              </a:ext>
            </a:extLst>
          </p:cNvPr>
          <p:cNvSpPr txBox="1"/>
          <p:nvPr/>
        </p:nvSpPr>
        <p:spPr>
          <a:xfrm>
            <a:off x="3818795" y="2288902"/>
            <a:ext cx="74362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ea typeface="맑은 고딕"/>
              </a:rPr>
              <a:t>가나다</a:t>
            </a:r>
            <a:endParaRPr lang="en-US" altLang="ko-KR" sz="600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164F2-C756-DB9C-584A-C0D9EDF6AF02}"/>
              </a:ext>
            </a:extLst>
          </p:cNvPr>
          <p:cNvSpPr txBox="1"/>
          <p:nvPr/>
        </p:nvSpPr>
        <p:spPr>
          <a:xfrm>
            <a:off x="3818794" y="1995696"/>
            <a:ext cx="19835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 err="1">
                <a:ea typeface="맑은 고딕"/>
              </a:rPr>
              <a:t>dongne</a:t>
            </a:r>
            <a:r>
              <a:rPr lang="en-US" altLang="ko-KR" sz="600" dirty="0">
                <a:ea typeface="맑은 고딕"/>
              </a:rPr>
              <a:t>@</a:t>
            </a:r>
            <a:r>
              <a:rPr lang="ko-KR" altLang="en-US" sz="600" dirty="0" err="1">
                <a:ea typeface="맑은 고딕"/>
              </a:rPr>
              <a:t>gmail.com</a:t>
            </a:r>
            <a:endParaRPr lang="ko-KR" altLang="en-US" sz="600" dirty="0">
              <a:ea typeface="맑은 고딕"/>
            </a:endParaRPr>
          </a:p>
          <a:p>
            <a:endParaRPr lang="en-US" altLang="ko-KR" sz="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772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1049</Words>
  <Application>Microsoft Macintosh PowerPoint</Application>
  <PresentationFormat>와이드스크린</PresentationFormat>
  <Paragraphs>569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 SD Gothic Neo</vt:lpstr>
      <vt:lpstr>맑은 고딕</vt:lpstr>
      <vt:lpstr>Arial</vt:lpstr>
      <vt:lpstr>Calibri</vt:lpstr>
      <vt:lpstr>Calibri Light</vt:lpstr>
      <vt:lpstr>NanumGothic</vt:lpstr>
      <vt:lpstr>Office 테마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Youngeun</dc:creator>
  <cp:lastModifiedBy>Cho Youngeun</cp:lastModifiedBy>
  <cp:revision>77</cp:revision>
  <dcterms:created xsi:type="dcterms:W3CDTF">2022-07-27T04:43:40Z</dcterms:created>
  <dcterms:modified xsi:type="dcterms:W3CDTF">2022-07-29T03:04:59Z</dcterms:modified>
</cp:coreProperties>
</file>