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bank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Баринова Александра</a:t>
            </a:r>
          </a:p>
        </p:txBody>
      </p:sp>
    </p:spTree>
    <p:extLst>
      <p:ext uri="{BB962C8B-B14F-4D97-AF65-F5344CB8AC3E}">
        <p14:creationId xmlns:p14="http://schemas.microsoft.com/office/powerpoint/2010/main" val="22312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714" y="912859"/>
            <a:ext cx="8534400" cy="1507067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714" y="158357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Реализовать веб-приложение онлайн банка на основе </a:t>
            </a:r>
            <a:r>
              <a:rPr lang="en-US" dirty="0" smtClean="0">
                <a:solidFill>
                  <a:schemeClr val="tx1"/>
                </a:solidFill>
              </a:rPr>
              <a:t>Flask.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1491" y="83127"/>
            <a:ext cx="3846022" cy="1014153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3739" y="1694718"/>
            <a:ext cx="1485410" cy="4946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57600" y="2244897"/>
            <a:ext cx="0" cy="154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/>
          <p:cNvSpPr txBox="1">
            <a:spLocks/>
          </p:cNvSpPr>
          <p:nvPr/>
        </p:nvSpPr>
        <p:spPr>
          <a:xfrm>
            <a:off x="3045027" y="3879579"/>
            <a:ext cx="1485410" cy="494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478731" y="4374186"/>
            <a:ext cx="655167" cy="65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441566" y="4371415"/>
            <a:ext cx="655167" cy="65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3986" y="5251795"/>
            <a:ext cx="180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UsersModel</a:t>
            </a:r>
            <a:endParaRPr lang="en-US" dirty="0" smtClean="0"/>
          </a:p>
          <a:p>
            <a:r>
              <a:rPr lang="en-US" dirty="0" smtClean="0"/>
              <a:t>(table users)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777462" y="5251795"/>
            <a:ext cx="241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OperationsModel</a:t>
            </a:r>
            <a:endParaRPr lang="en-US" dirty="0" smtClean="0"/>
          </a:p>
          <a:p>
            <a:r>
              <a:rPr lang="en-US" dirty="0" smtClean="0"/>
              <a:t>(table operations)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2003368" y="1978429"/>
            <a:ext cx="113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" y="1785663"/>
            <a:ext cx="19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Static</a:t>
            </a:r>
          </a:p>
          <a:p>
            <a:r>
              <a:rPr lang="en-US" dirty="0" smtClean="0"/>
              <a:t>(directory with static elements)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314305" y="1942021"/>
            <a:ext cx="193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" idx="2"/>
          </p:cNvCxnSpPr>
          <p:nvPr/>
        </p:nvCxnSpPr>
        <p:spPr>
          <a:xfrm>
            <a:off x="4026444" y="2189325"/>
            <a:ext cx="1182559" cy="117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" idx="0"/>
          </p:cNvCxnSpPr>
          <p:nvPr/>
        </p:nvCxnSpPr>
        <p:spPr>
          <a:xfrm flipV="1">
            <a:off x="4026444" y="606829"/>
            <a:ext cx="1087889" cy="108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09003" y="445453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DB(Database connection)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469102" y="1785663"/>
            <a:ext cx="25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Forms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9" idx="2"/>
          </p:cNvCxnSpPr>
          <p:nvPr/>
        </p:nvCxnSpPr>
        <p:spPr>
          <a:xfrm>
            <a:off x="7761731" y="2154995"/>
            <a:ext cx="1319725" cy="131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7761731" y="1978429"/>
            <a:ext cx="146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493135" y="1862051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ransfer_form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227127" y="3366655"/>
            <a:ext cx="26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signin_form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5345084" y="3208713"/>
            <a:ext cx="22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811491" y="83127"/>
            <a:ext cx="3846022" cy="10141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Реализация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7527" y="1670858"/>
            <a:ext cx="656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Используемые модули: </a:t>
            </a:r>
            <a:r>
              <a:rPr lang="en-US" dirty="0"/>
              <a:t>flask, </a:t>
            </a:r>
            <a:r>
              <a:rPr lang="en-US" dirty="0" err="1"/>
              <a:t>flask_wtf</a:t>
            </a:r>
            <a:r>
              <a:rPr lang="en-US" dirty="0"/>
              <a:t>, </a:t>
            </a:r>
            <a:r>
              <a:rPr lang="en-US" dirty="0" err="1"/>
              <a:t>wtforms</a:t>
            </a:r>
            <a:r>
              <a:rPr lang="en-US" dirty="0"/>
              <a:t>, </a:t>
            </a:r>
            <a:r>
              <a:rPr lang="en-US" dirty="0" err="1"/>
              <a:t>wtforms.validators</a:t>
            </a:r>
            <a:r>
              <a:rPr lang="en-US" dirty="0"/>
              <a:t>, sqlite3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07" y="580350"/>
            <a:ext cx="8534400" cy="1507067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6581" y="2277687"/>
            <a:ext cx="8520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Создана основа онлайн банка с функциями авторизации, просмотра личного кабинета, перевода денег и просмотра истории операций.</a:t>
            </a:r>
          </a:p>
          <a:p>
            <a:endParaRPr lang="ru-RU" dirty="0"/>
          </a:p>
          <a:p>
            <a:r>
              <a:rPr lang="ru-RU" dirty="0" smtClean="0"/>
              <a:t>Идеи для доработки: создание функций для вклада средств, оформления кредита, изменения данных пользователя и оплаты услуг.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5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p.userapi.com/c856128/v856128865/32cbf/v01MrHp6MZ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Цвет Восстан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96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Online bank</vt:lpstr>
      <vt:lpstr>Цель</vt:lpstr>
      <vt:lpstr>Реализация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7</cp:revision>
  <dcterms:created xsi:type="dcterms:W3CDTF">2019-04-29T18:38:16Z</dcterms:created>
  <dcterms:modified xsi:type="dcterms:W3CDTF">2019-04-29T20:19:31Z</dcterms:modified>
</cp:coreProperties>
</file>