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9" r:id="rId3"/>
    <p:sldId id="260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F0A380-27E8-4629-8EBD-CB4FD25101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A4D6744-ABBC-4C12-8450-E5C972A753C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09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A380-27E8-4629-8EBD-CB4FD25101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6744-ABBC-4C12-8450-E5C972A75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53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A380-27E8-4629-8EBD-CB4FD25101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6744-ABBC-4C12-8450-E5C972A753C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575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A380-27E8-4629-8EBD-CB4FD25101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6744-ABBC-4C12-8450-E5C972A753C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892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A380-27E8-4629-8EBD-CB4FD25101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6744-ABBC-4C12-8450-E5C972A75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516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A380-27E8-4629-8EBD-CB4FD25101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6744-ABBC-4C12-8450-E5C972A753C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676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A380-27E8-4629-8EBD-CB4FD25101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6744-ABBC-4C12-8450-E5C972A753C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472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A380-27E8-4629-8EBD-CB4FD25101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6744-ABBC-4C12-8450-E5C972A753C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638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A380-27E8-4629-8EBD-CB4FD25101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6744-ABBC-4C12-8450-E5C972A753C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80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A380-27E8-4629-8EBD-CB4FD25101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6744-ABBC-4C12-8450-E5C972A75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37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A380-27E8-4629-8EBD-CB4FD25101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6744-ABBC-4C12-8450-E5C972A753C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2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A380-27E8-4629-8EBD-CB4FD25101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6744-ABBC-4C12-8450-E5C972A75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4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A380-27E8-4629-8EBD-CB4FD25101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6744-ABBC-4C12-8450-E5C972A753C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A380-27E8-4629-8EBD-CB4FD25101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6744-ABBC-4C12-8450-E5C972A753C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28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A380-27E8-4629-8EBD-CB4FD25101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6744-ABBC-4C12-8450-E5C972A75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59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A380-27E8-4629-8EBD-CB4FD25101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6744-ABBC-4C12-8450-E5C972A753C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1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A380-27E8-4629-8EBD-CB4FD25101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6744-ABBC-4C12-8450-E5C972A75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62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F0A380-27E8-4629-8EBD-CB4FD25101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4D6744-ABBC-4C12-8450-E5C972A75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3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C706-F20E-4BB2-87E6-292A8FCF8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7066" y="1703671"/>
            <a:ext cx="7401828" cy="1655545"/>
          </a:xfrm>
        </p:spPr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Project</a:t>
            </a:r>
            <a:r>
              <a:rPr lang="en-US" sz="4000" dirty="0"/>
              <a:t>: </a:t>
            </a:r>
            <a:r>
              <a:rPr lang="en-IN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Energy Consumption Analysis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A1492-C938-4CD7-BD73-48354128D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0694" y="3602038"/>
            <a:ext cx="7074569" cy="758206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Analyzation of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energy usage and greenhouse gas (GHG) emissions of Ontario's Broader Public Sector (BPS) organizations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47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9D30-4FD9-43C1-8109-4A9E900C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B069-71FF-4E19-A8AB-575BC08C2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Söhne"/>
              </a:rPr>
              <a:t>The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approach involved a comprehensive analysis of energy usage and GHG emissions, evaluating conservation effectiveness through key criteria.</a:t>
            </a:r>
          </a:p>
          <a:p>
            <a:r>
              <a:rPr lang="en-US" dirty="0">
                <a:solidFill>
                  <a:schemeClr val="tx1"/>
                </a:solidFill>
                <a:latin typeface="Söhne"/>
              </a:rPr>
              <a:t>I have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employed a combination of quantitative and qualitative methods to identify trends, allowing for a holistic understanding of the BPS organizations' environmental impact through the Interactive Visualizations which have been created.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59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2016-2D7F-4E85-9E88-F5ED6883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Exploratory Data Analysis</a:t>
            </a:r>
            <a:br>
              <a:rPr lang="en-US" dirty="0"/>
            </a:br>
            <a:r>
              <a:rPr lang="en-US" sz="1900" dirty="0"/>
              <a:t>The below mentioned dashboard tells about the how Green house gas affecting across all the sectors. We </a:t>
            </a:r>
            <a:r>
              <a:rPr lang="en-US" sz="1900" dirty="0" err="1"/>
              <a:t>aalso</a:t>
            </a:r>
            <a:r>
              <a:rPr lang="en-US" sz="1900" dirty="0"/>
              <a:t> look at its relationship with electricity and energy.</a:t>
            </a:r>
            <a:endParaRPr lang="en-IN" sz="1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2AF08-4209-20A3-261A-3136F6BE7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46" y="2544546"/>
            <a:ext cx="8880231" cy="3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9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C706-F20E-4BB2-87E6-292A8FCF8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7066" y="1703671"/>
            <a:ext cx="7401828" cy="1655545"/>
          </a:xfrm>
        </p:spPr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Conclusion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A1492-C938-4CD7-BD73-48354128D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0694" y="3602037"/>
            <a:ext cx="7074569" cy="1114341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effectLst/>
                <a:latin typeface="Söhne"/>
              </a:rPr>
              <a:t> Through the </a:t>
            </a:r>
            <a:r>
              <a:rPr lang="en-US" dirty="0">
                <a:latin typeface="Söhne"/>
              </a:rPr>
              <a:t>A</a:t>
            </a:r>
            <a:r>
              <a:rPr lang="en-US" b="0" i="0" dirty="0">
                <a:effectLst/>
                <a:latin typeface="Söhne"/>
              </a:rPr>
              <a:t>nalysis, It identified successful conservation measures in certain BPS organizations while pinpointing areas for improvement. </a:t>
            </a:r>
            <a:r>
              <a:rPr lang="en-US" dirty="0">
                <a:latin typeface="Söhne"/>
              </a:rPr>
              <a:t>The</a:t>
            </a:r>
            <a:r>
              <a:rPr lang="en-US" b="0" i="0" dirty="0">
                <a:effectLst/>
                <a:latin typeface="Söhne"/>
              </a:rPr>
              <a:t> data-driven suggestions include implementing targeted energy efficiency initiatives, investing in renewable energy sources, and fostering sustainable practices to achieve ambitious climate change mitigation goals within the Broader Public Sector."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405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</TotalTime>
  <Words>167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Söhne</vt:lpstr>
      <vt:lpstr>Arial</vt:lpstr>
      <vt:lpstr>Garamond</vt:lpstr>
      <vt:lpstr>Organic</vt:lpstr>
      <vt:lpstr>Project: Energy Consumption Analysis</vt:lpstr>
      <vt:lpstr>Approaches</vt:lpstr>
      <vt:lpstr>Exploratory Data Analysis The below mentioned dashboard tells about the how Green house gas affecting across all the sectors. We aalso look at its relationship with electricity and energy.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Energy Consumption Analysis</dc:title>
  <dc:creator>sanjay ravichander</dc:creator>
  <cp:lastModifiedBy>Joseph F Thomas</cp:lastModifiedBy>
  <cp:revision>5</cp:revision>
  <dcterms:created xsi:type="dcterms:W3CDTF">2024-02-02T18:51:19Z</dcterms:created>
  <dcterms:modified xsi:type="dcterms:W3CDTF">2024-02-27T19:14:06Z</dcterms:modified>
</cp:coreProperties>
</file>