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9" r:id="rId9"/>
    <p:sldId id="267" r:id="rId10"/>
    <p:sldId id="270" r:id="rId11"/>
    <p:sldId id="274" r:id="rId12"/>
    <p:sldId id="273" r:id="rId13"/>
    <p:sldId id="275" r:id="rId14"/>
    <p:sldId id="276" r:id="rId15"/>
    <p:sldId id="278" r:id="rId16"/>
    <p:sldId id="264"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3E75C2-919E-4EB2-9E13-BA4C785F5A72}" v="492" dt="2019-06-18T22:21:54.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72" d="100"/>
          <a:sy n="72"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Fernandez" userId="0dbe9ed7d65b6643" providerId="LiveId" clId="{5F3E75C2-919E-4EB2-9E13-BA4C785F5A72}"/>
    <pc:docChg chg="undo redo custSel mod addSld delSld modSld sldOrd">
      <pc:chgData name="Andy Fernandez" userId="0dbe9ed7d65b6643" providerId="LiveId" clId="{5F3E75C2-919E-4EB2-9E13-BA4C785F5A72}" dt="2019-06-18T22:21:54.015" v="4621"/>
      <pc:docMkLst>
        <pc:docMk/>
      </pc:docMkLst>
      <pc:sldChg chg="addSp delSp modSp mod setBg addAnim delAnim modAnim setClrOvrMap">
        <pc:chgData name="Andy Fernandez" userId="0dbe9ed7d65b6643" providerId="LiveId" clId="{5F3E75C2-919E-4EB2-9E13-BA4C785F5A72}" dt="2019-06-18T21:57:24.119" v="4257" actId="14100"/>
        <pc:sldMkLst>
          <pc:docMk/>
          <pc:sldMk cId="870949589" sldId="256"/>
        </pc:sldMkLst>
        <pc:spChg chg="mod">
          <ac:chgData name="Andy Fernandez" userId="0dbe9ed7d65b6643" providerId="LiveId" clId="{5F3E75C2-919E-4EB2-9E13-BA4C785F5A72}" dt="2019-06-18T21:57:24.119" v="4257" actId="14100"/>
          <ac:spMkLst>
            <pc:docMk/>
            <pc:sldMk cId="870949589" sldId="256"/>
            <ac:spMk id="2" creationId="{4DB389FC-63EE-4CC2-B3E8-198A022688C5}"/>
          </ac:spMkLst>
        </pc:spChg>
        <pc:spChg chg="mod">
          <ac:chgData name="Andy Fernandez" userId="0dbe9ed7d65b6643" providerId="LiveId" clId="{5F3E75C2-919E-4EB2-9E13-BA4C785F5A72}" dt="2019-06-18T19:52:56.753" v="2990" actId="20577"/>
          <ac:spMkLst>
            <pc:docMk/>
            <pc:sldMk cId="870949589" sldId="256"/>
            <ac:spMk id="3" creationId="{6C01AF87-A282-4B73-9189-F85069EA4660}"/>
          </ac:spMkLst>
        </pc:spChg>
        <pc:spChg chg="add del mod">
          <ac:chgData name="Andy Fernandez" userId="0dbe9ed7d65b6643" providerId="LiveId" clId="{5F3E75C2-919E-4EB2-9E13-BA4C785F5A72}" dt="2019-06-18T20:01:48.246" v="3053" actId="11529"/>
          <ac:spMkLst>
            <pc:docMk/>
            <pc:sldMk cId="870949589" sldId="256"/>
            <ac:spMk id="4" creationId="{362406A4-EAD7-45D2-ADFE-C8E3C2897ECA}"/>
          </ac:spMkLst>
        </pc:spChg>
        <pc:spChg chg="add del">
          <ac:chgData name="Andy Fernandez" userId="0dbe9ed7d65b6643" providerId="LiveId" clId="{5F3E75C2-919E-4EB2-9E13-BA4C785F5A72}" dt="2019-06-18T19:19:53.888" v="2704" actId="26606"/>
          <ac:spMkLst>
            <pc:docMk/>
            <pc:sldMk cId="870949589" sldId="256"/>
            <ac:spMk id="8" creationId="{90EB472E-7CA6-4C2D-81E9-CD39A44F0B83}"/>
          </ac:spMkLst>
        </pc:spChg>
        <pc:spChg chg="add del">
          <ac:chgData name="Andy Fernandez" userId="0dbe9ed7d65b6643" providerId="LiveId" clId="{5F3E75C2-919E-4EB2-9E13-BA4C785F5A72}" dt="2019-06-18T19:19:53.888" v="2704" actId="26606"/>
          <ac:spMkLst>
            <pc:docMk/>
            <pc:sldMk cId="870949589" sldId="256"/>
            <ac:spMk id="10" creationId="{AE0A0486-F672-4FEF-A0A9-E6C3B7E3A545}"/>
          </ac:spMkLst>
        </pc:spChg>
        <pc:spChg chg="add del">
          <ac:chgData name="Andy Fernandez" userId="0dbe9ed7d65b6643" providerId="LiveId" clId="{5F3E75C2-919E-4EB2-9E13-BA4C785F5A72}" dt="2019-06-18T19:19:53.888" v="2704" actId="26606"/>
          <ac:spMkLst>
            <pc:docMk/>
            <pc:sldMk cId="870949589" sldId="256"/>
            <ac:spMk id="12" creationId="{4689BC21-5566-4B70-91EA-44B4299CB337}"/>
          </ac:spMkLst>
        </pc:spChg>
        <pc:spChg chg="add del">
          <ac:chgData name="Andy Fernandez" userId="0dbe9ed7d65b6643" providerId="LiveId" clId="{5F3E75C2-919E-4EB2-9E13-BA4C785F5A72}" dt="2019-06-18T19:19:53.888" v="2704" actId="26606"/>
          <ac:spMkLst>
            <pc:docMk/>
            <pc:sldMk cId="870949589" sldId="256"/>
            <ac:spMk id="14" creationId="{7F1FCE6A-97BC-41EB-809A-50936E0F940B}"/>
          </ac:spMkLst>
        </pc:spChg>
        <pc:spChg chg="add del">
          <ac:chgData name="Andy Fernandez" userId="0dbe9ed7d65b6643" providerId="LiveId" clId="{5F3E75C2-919E-4EB2-9E13-BA4C785F5A72}" dt="2019-06-18T19:19:45.645" v="2697" actId="26606"/>
          <ac:spMkLst>
            <pc:docMk/>
            <pc:sldMk cId="870949589" sldId="256"/>
            <ac:spMk id="19" creationId="{57F231E5-F402-49E1-82B4-C762909ED227}"/>
          </ac:spMkLst>
        </pc:spChg>
        <pc:spChg chg="add del">
          <ac:chgData name="Andy Fernandez" userId="0dbe9ed7d65b6643" providerId="LiveId" clId="{5F3E75C2-919E-4EB2-9E13-BA4C785F5A72}" dt="2019-06-18T19:19:45.645" v="2697" actId="26606"/>
          <ac:spMkLst>
            <pc:docMk/>
            <pc:sldMk cId="870949589" sldId="256"/>
            <ac:spMk id="21" creationId="{6F0BA12B-74D1-4DB1-9A3F-C9BA27B81512}"/>
          </ac:spMkLst>
        </pc:spChg>
        <pc:spChg chg="add del">
          <ac:chgData name="Andy Fernandez" userId="0dbe9ed7d65b6643" providerId="LiveId" clId="{5F3E75C2-919E-4EB2-9E13-BA4C785F5A72}" dt="2019-06-18T19:19:45.645" v="2697" actId="26606"/>
          <ac:spMkLst>
            <pc:docMk/>
            <pc:sldMk cId="870949589" sldId="256"/>
            <ac:spMk id="23" creationId="{515FCC40-AA93-4D3B-90D0-69BC824EAD47}"/>
          </ac:spMkLst>
        </pc:spChg>
        <pc:spChg chg="add del">
          <ac:chgData name="Andy Fernandez" userId="0dbe9ed7d65b6643" providerId="LiveId" clId="{5F3E75C2-919E-4EB2-9E13-BA4C785F5A72}" dt="2019-06-18T19:19:49.006" v="2699" actId="26606"/>
          <ac:spMkLst>
            <pc:docMk/>
            <pc:sldMk cId="870949589" sldId="256"/>
            <ac:spMk id="25" creationId="{2F4AD318-2FB6-4C6E-931E-58E404FA18CD}"/>
          </ac:spMkLst>
        </pc:spChg>
        <pc:spChg chg="add del">
          <ac:chgData name="Andy Fernandez" userId="0dbe9ed7d65b6643" providerId="LiveId" clId="{5F3E75C2-919E-4EB2-9E13-BA4C785F5A72}" dt="2019-06-18T19:19:49.006" v="2699" actId="26606"/>
          <ac:spMkLst>
            <pc:docMk/>
            <pc:sldMk cId="870949589" sldId="256"/>
            <ac:spMk id="26" creationId="{1A118E35-1CBF-4863-8497-F4DF1A166D2D}"/>
          </ac:spMkLst>
        </pc:spChg>
        <pc:spChg chg="add del">
          <ac:chgData name="Andy Fernandez" userId="0dbe9ed7d65b6643" providerId="LiveId" clId="{5F3E75C2-919E-4EB2-9E13-BA4C785F5A72}" dt="2019-06-18T19:19:49.006" v="2699" actId="26606"/>
          <ac:spMkLst>
            <pc:docMk/>
            <pc:sldMk cId="870949589" sldId="256"/>
            <ac:spMk id="27" creationId="{6E187274-5DC2-4BE0-AF99-925D6D973550}"/>
          </ac:spMkLst>
        </pc:spChg>
        <pc:spChg chg="add del">
          <ac:chgData name="Andy Fernandez" userId="0dbe9ed7d65b6643" providerId="LiveId" clId="{5F3E75C2-919E-4EB2-9E13-BA4C785F5A72}" dt="2019-06-18T19:19:52.017" v="2701" actId="26606"/>
          <ac:spMkLst>
            <pc:docMk/>
            <pc:sldMk cId="870949589" sldId="256"/>
            <ac:spMk id="29" creationId="{9203ABB4-7E2A-4248-9FE7-4A419AFF2F17}"/>
          </ac:spMkLst>
        </pc:spChg>
        <pc:spChg chg="add del">
          <ac:chgData name="Andy Fernandez" userId="0dbe9ed7d65b6643" providerId="LiveId" clId="{5F3E75C2-919E-4EB2-9E13-BA4C785F5A72}" dt="2019-06-18T19:19:52.017" v="2701" actId="26606"/>
          <ac:spMkLst>
            <pc:docMk/>
            <pc:sldMk cId="870949589" sldId="256"/>
            <ac:spMk id="30" creationId="{3126970D-C1E5-4FB1-84E8-86CB9CED1C80}"/>
          </ac:spMkLst>
        </pc:spChg>
        <pc:spChg chg="del mod topLvl">
          <ac:chgData name="Andy Fernandez" userId="0dbe9ed7d65b6643" providerId="LiveId" clId="{5F3E75C2-919E-4EB2-9E13-BA4C785F5A72}" dt="2019-06-18T19:31:46.678" v="2783" actId="478"/>
          <ac:spMkLst>
            <pc:docMk/>
            <pc:sldMk cId="870949589" sldId="256"/>
            <ac:spMk id="31" creationId="{E7A85C56-2E6D-451E-AD14-5DB8BB24D41B}"/>
          </ac:spMkLst>
        </pc:spChg>
        <pc:spChg chg="add del">
          <ac:chgData name="Andy Fernandez" userId="0dbe9ed7d65b6643" providerId="LiveId" clId="{5F3E75C2-919E-4EB2-9E13-BA4C785F5A72}" dt="2019-06-18T19:19:53.854" v="2703" actId="26606"/>
          <ac:spMkLst>
            <pc:docMk/>
            <pc:sldMk cId="870949589" sldId="256"/>
            <ac:spMk id="32" creationId="{B4B5CC49-6FAE-42FA-99B6-A3FDA8C68848}"/>
          </ac:spMkLst>
        </pc:spChg>
        <pc:spChg chg="add del">
          <ac:chgData name="Andy Fernandez" userId="0dbe9ed7d65b6643" providerId="LiveId" clId="{5F3E75C2-919E-4EB2-9E13-BA4C785F5A72}" dt="2019-06-18T19:19:53.854" v="2703" actId="26606"/>
          <ac:spMkLst>
            <pc:docMk/>
            <pc:sldMk cId="870949589" sldId="256"/>
            <ac:spMk id="33" creationId="{E6BC9B4A-2119-4645-B4CA-7817D5FAF4B6}"/>
          </ac:spMkLst>
        </pc:spChg>
        <pc:spChg chg="add del">
          <ac:chgData name="Andy Fernandez" userId="0dbe9ed7d65b6643" providerId="LiveId" clId="{5F3E75C2-919E-4EB2-9E13-BA4C785F5A72}" dt="2019-06-18T19:19:53.854" v="2703" actId="26606"/>
          <ac:spMkLst>
            <pc:docMk/>
            <pc:sldMk cId="870949589" sldId="256"/>
            <ac:spMk id="35" creationId="{99A2CD81-3BB6-4ED6-A50F-DC14F37A95CF}"/>
          </ac:spMkLst>
        </pc:spChg>
        <pc:spChg chg="add">
          <ac:chgData name="Andy Fernandez" userId="0dbe9ed7d65b6643" providerId="LiveId" clId="{5F3E75C2-919E-4EB2-9E13-BA4C785F5A72}" dt="2019-06-18T19:19:53.888" v="2704" actId="26606"/>
          <ac:spMkLst>
            <pc:docMk/>
            <pc:sldMk cId="870949589" sldId="256"/>
            <ac:spMk id="37" creationId="{90EB472E-7CA6-4C2D-81E9-CD39A44F0B83}"/>
          </ac:spMkLst>
        </pc:spChg>
        <pc:spChg chg="add">
          <ac:chgData name="Andy Fernandez" userId="0dbe9ed7d65b6643" providerId="LiveId" clId="{5F3E75C2-919E-4EB2-9E13-BA4C785F5A72}" dt="2019-06-18T19:19:53.888" v="2704" actId="26606"/>
          <ac:spMkLst>
            <pc:docMk/>
            <pc:sldMk cId="870949589" sldId="256"/>
            <ac:spMk id="38" creationId="{AE0A0486-F672-4FEF-A0A9-E6C3B7E3A545}"/>
          </ac:spMkLst>
        </pc:spChg>
        <pc:spChg chg="add">
          <ac:chgData name="Andy Fernandez" userId="0dbe9ed7d65b6643" providerId="LiveId" clId="{5F3E75C2-919E-4EB2-9E13-BA4C785F5A72}" dt="2019-06-18T19:19:53.888" v="2704" actId="26606"/>
          <ac:spMkLst>
            <pc:docMk/>
            <pc:sldMk cId="870949589" sldId="256"/>
            <ac:spMk id="39" creationId="{4689BC21-5566-4B70-91EA-44B4299CB337}"/>
          </ac:spMkLst>
        </pc:spChg>
        <pc:spChg chg="add">
          <ac:chgData name="Andy Fernandez" userId="0dbe9ed7d65b6643" providerId="LiveId" clId="{5F3E75C2-919E-4EB2-9E13-BA4C785F5A72}" dt="2019-06-18T19:19:53.888" v="2704" actId="26606"/>
          <ac:spMkLst>
            <pc:docMk/>
            <pc:sldMk cId="870949589" sldId="256"/>
            <ac:spMk id="40" creationId="{7F1FCE6A-97BC-41EB-809A-50936E0F940B}"/>
          </ac:spMkLst>
        </pc:spChg>
        <pc:spChg chg="del topLvl">
          <ac:chgData name="Andy Fernandez" userId="0dbe9ed7d65b6643" providerId="LiveId" clId="{5F3E75C2-919E-4EB2-9E13-BA4C785F5A72}" dt="2019-06-18T19:20:36.419" v="2713" actId="478"/>
          <ac:spMkLst>
            <pc:docMk/>
            <pc:sldMk cId="870949589" sldId="256"/>
            <ac:spMk id="41" creationId="{577382CA-F174-4A10-AFBD-550A5E65D1D6}"/>
          </ac:spMkLst>
        </pc:spChg>
        <pc:spChg chg="del">
          <ac:chgData name="Andy Fernandez" userId="0dbe9ed7d65b6643" providerId="LiveId" clId="{5F3E75C2-919E-4EB2-9E13-BA4C785F5A72}" dt="2019-06-18T19:20:35.006" v="2712" actId="478"/>
          <ac:spMkLst>
            <pc:docMk/>
            <pc:sldMk cId="870949589" sldId="256"/>
            <ac:spMk id="42" creationId="{4A3B75D5-31CE-4924-AF0D-88CBC3215315}"/>
          </ac:spMkLst>
        </pc:spChg>
        <pc:spChg chg="del mod topLvl">
          <ac:chgData name="Andy Fernandez" userId="0dbe9ed7d65b6643" providerId="LiveId" clId="{5F3E75C2-919E-4EB2-9E13-BA4C785F5A72}" dt="2019-06-18T19:31:47.460" v="2784" actId="478"/>
          <ac:spMkLst>
            <pc:docMk/>
            <pc:sldMk cId="870949589" sldId="256"/>
            <ac:spMk id="45" creationId="{275147B7-24C8-4E04-8A7D-3FB7D1BA97CD}"/>
          </ac:spMkLst>
        </pc:spChg>
        <pc:spChg chg="del mod">
          <ac:chgData name="Andy Fernandez" userId="0dbe9ed7d65b6643" providerId="LiveId" clId="{5F3E75C2-919E-4EB2-9E13-BA4C785F5A72}" dt="2019-06-18T19:20:38.108" v="2714" actId="478"/>
          <ac:spMkLst>
            <pc:docMk/>
            <pc:sldMk cId="870949589" sldId="256"/>
            <ac:spMk id="46" creationId="{2534A302-063A-4EA1-B497-1605DBF769D1}"/>
          </ac:spMkLst>
        </pc:spChg>
        <pc:spChg chg="del topLvl">
          <ac:chgData name="Andy Fernandez" userId="0dbe9ed7d65b6643" providerId="LiveId" clId="{5F3E75C2-919E-4EB2-9E13-BA4C785F5A72}" dt="2019-06-18T19:20:39.410" v="2715" actId="478"/>
          <ac:spMkLst>
            <pc:docMk/>
            <pc:sldMk cId="870949589" sldId="256"/>
            <ac:spMk id="47" creationId="{5EBA45FC-4408-4DB0-9F5F-08FD14D31A33}"/>
          </ac:spMkLst>
        </pc:spChg>
        <pc:spChg chg="mod">
          <ac:chgData name="Andy Fernandez" userId="0dbe9ed7d65b6643" providerId="LiveId" clId="{5F3E75C2-919E-4EB2-9E13-BA4C785F5A72}" dt="2019-06-18T19:20:25.520" v="2708" actId="20577"/>
          <ac:spMkLst>
            <pc:docMk/>
            <pc:sldMk cId="870949589" sldId="256"/>
            <ac:spMk id="51" creationId="{3BCDBA66-F8C6-48C4-AFFF-54F676027470}"/>
          </ac:spMkLst>
        </pc:spChg>
        <pc:spChg chg="del">
          <ac:chgData name="Andy Fernandez" userId="0dbe9ed7d65b6643" providerId="LiveId" clId="{5F3E75C2-919E-4EB2-9E13-BA4C785F5A72}" dt="2019-06-18T19:20:27.942" v="2709" actId="478"/>
          <ac:spMkLst>
            <pc:docMk/>
            <pc:sldMk cId="870949589" sldId="256"/>
            <ac:spMk id="52" creationId="{3365DCF1-9D56-4FA2-9F3E-E035C5668F68}"/>
          </ac:spMkLst>
        </pc:spChg>
        <pc:spChg chg="del mod topLvl">
          <ac:chgData name="Andy Fernandez" userId="0dbe9ed7d65b6643" providerId="LiveId" clId="{5F3E75C2-919E-4EB2-9E13-BA4C785F5A72}" dt="2019-06-18T19:31:48.975" v="2786" actId="478"/>
          <ac:spMkLst>
            <pc:docMk/>
            <pc:sldMk cId="870949589" sldId="256"/>
            <ac:spMk id="55" creationId="{A7E988B2-1D30-44C6-AF83-A018BC8BC11D}"/>
          </ac:spMkLst>
        </pc:spChg>
        <pc:spChg chg="del topLvl">
          <ac:chgData name="Andy Fernandez" userId="0dbe9ed7d65b6643" providerId="LiveId" clId="{5F3E75C2-919E-4EB2-9E13-BA4C785F5A72}" dt="2019-06-18T19:20:42.734" v="2717" actId="478"/>
          <ac:spMkLst>
            <pc:docMk/>
            <pc:sldMk cId="870949589" sldId="256"/>
            <ac:spMk id="56" creationId="{8707398F-C95E-4E94-8DBC-BE7DED890374}"/>
          </ac:spMkLst>
        </pc:spChg>
        <pc:spChg chg="del">
          <ac:chgData name="Andy Fernandez" userId="0dbe9ed7d65b6643" providerId="LiveId" clId="{5F3E75C2-919E-4EB2-9E13-BA4C785F5A72}" dt="2019-06-18T19:20:41.153" v="2716" actId="478"/>
          <ac:spMkLst>
            <pc:docMk/>
            <pc:sldMk cId="870949589" sldId="256"/>
            <ac:spMk id="57" creationId="{504188D7-0F4C-49EF-9469-CE0E92DAAFCD}"/>
          </ac:spMkLst>
        </pc:spChg>
        <pc:spChg chg="del mod topLvl">
          <ac:chgData name="Andy Fernandez" userId="0dbe9ed7d65b6643" providerId="LiveId" clId="{5F3E75C2-919E-4EB2-9E13-BA4C785F5A72}" dt="2019-06-18T19:31:44.810" v="2781" actId="478"/>
          <ac:spMkLst>
            <pc:docMk/>
            <pc:sldMk cId="870949589" sldId="256"/>
            <ac:spMk id="60" creationId="{F2E97C4A-E100-4CE7-98DE-829868712FB8}"/>
          </ac:spMkLst>
        </pc:spChg>
        <pc:spChg chg="del topLvl">
          <ac:chgData name="Andy Fernandez" userId="0dbe9ed7d65b6643" providerId="LiveId" clId="{5F3E75C2-919E-4EB2-9E13-BA4C785F5A72}" dt="2019-06-18T19:20:31.783" v="2711" actId="478"/>
          <ac:spMkLst>
            <pc:docMk/>
            <pc:sldMk cId="870949589" sldId="256"/>
            <ac:spMk id="61" creationId="{50242302-6A83-4477-BF64-030FC96A96F1}"/>
          </ac:spMkLst>
        </pc:spChg>
        <pc:spChg chg="del">
          <ac:chgData name="Andy Fernandez" userId="0dbe9ed7d65b6643" providerId="LiveId" clId="{5F3E75C2-919E-4EB2-9E13-BA4C785F5A72}" dt="2019-06-18T19:20:30.116" v="2710" actId="478"/>
          <ac:spMkLst>
            <pc:docMk/>
            <pc:sldMk cId="870949589" sldId="256"/>
            <ac:spMk id="62" creationId="{A181CE78-2878-499B-8D6A-3191268696B5}"/>
          </ac:spMkLst>
        </pc:spChg>
        <pc:spChg chg="del mod topLvl">
          <ac:chgData name="Andy Fernandez" userId="0dbe9ed7d65b6643" providerId="LiveId" clId="{5F3E75C2-919E-4EB2-9E13-BA4C785F5A72}" dt="2019-06-18T19:31:45.510" v="2782" actId="478"/>
          <ac:spMkLst>
            <pc:docMk/>
            <pc:sldMk cId="870949589" sldId="256"/>
            <ac:spMk id="65" creationId="{945EA8CC-9320-4D62-A468-35EC1E02244A}"/>
          </ac:spMkLst>
        </pc:spChg>
        <pc:spChg chg="del mod topLvl">
          <ac:chgData name="Andy Fernandez" userId="0dbe9ed7d65b6643" providerId="LiveId" clId="{5F3E75C2-919E-4EB2-9E13-BA4C785F5A72}" dt="2019-06-18T19:20:46.050" v="2719" actId="478"/>
          <ac:spMkLst>
            <pc:docMk/>
            <pc:sldMk cId="870949589" sldId="256"/>
            <ac:spMk id="66" creationId="{5F518966-9E20-4DEA-94B7-41B0697E53D9}"/>
          </ac:spMkLst>
        </pc:spChg>
        <pc:spChg chg="del">
          <ac:chgData name="Andy Fernandez" userId="0dbe9ed7d65b6643" providerId="LiveId" clId="{5F3E75C2-919E-4EB2-9E13-BA4C785F5A72}" dt="2019-06-18T19:20:44.533" v="2718" actId="478"/>
          <ac:spMkLst>
            <pc:docMk/>
            <pc:sldMk cId="870949589" sldId="256"/>
            <ac:spMk id="67" creationId="{8CAA8214-8AD7-4A16-A6A0-30781B4B841F}"/>
          </ac:spMkLst>
        </pc:spChg>
        <pc:spChg chg="mod topLvl">
          <ac:chgData name="Andy Fernandez" userId="0dbe9ed7d65b6643" providerId="LiveId" clId="{5F3E75C2-919E-4EB2-9E13-BA4C785F5A72}" dt="2019-06-18T19:52:47.496" v="2988" actId="208"/>
          <ac:spMkLst>
            <pc:docMk/>
            <pc:sldMk cId="870949589" sldId="256"/>
            <ac:spMk id="69" creationId="{59B24CB4-DFA0-4A60-89D7-6698F0C35BA6}"/>
          </ac:spMkLst>
        </pc:spChg>
        <pc:spChg chg="del">
          <ac:chgData name="Andy Fernandez" userId="0dbe9ed7d65b6643" providerId="LiveId" clId="{5F3E75C2-919E-4EB2-9E13-BA4C785F5A72}" dt="2019-06-18T19:42:37.522" v="2892" actId="478"/>
          <ac:spMkLst>
            <pc:docMk/>
            <pc:sldMk cId="870949589" sldId="256"/>
            <ac:spMk id="71" creationId="{57B42270-5FCC-4EEE-8F3A-9088FD271DE2}"/>
          </ac:spMkLst>
        </pc:spChg>
        <pc:spChg chg="del topLvl">
          <ac:chgData name="Andy Fernandez" userId="0dbe9ed7d65b6643" providerId="LiveId" clId="{5F3E75C2-919E-4EB2-9E13-BA4C785F5A72}" dt="2019-06-18T19:42:38.848" v="2893" actId="478"/>
          <ac:spMkLst>
            <pc:docMk/>
            <pc:sldMk cId="870949589" sldId="256"/>
            <ac:spMk id="72" creationId="{010C5B9C-0305-4B1E-A083-93375A94E244}"/>
          </ac:spMkLst>
        </pc:spChg>
        <pc:spChg chg="mod topLvl">
          <ac:chgData name="Andy Fernandez" userId="0dbe9ed7d65b6643" providerId="LiveId" clId="{5F3E75C2-919E-4EB2-9E13-BA4C785F5A72}" dt="2019-06-18T19:56:44.493" v="3022" actId="1076"/>
          <ac:spMkLst>
            <pc:docMk/>
            <pc:sldMk cId="870949589" sldId="256"/>
            <ac:spMk id="75" creationId="{A1B2E903-1F03-4B49-A3CD-8997A5EF113B}"/>
          </ac:spMkLst>
        </pc:spChg>
        <pc:spChg chg="del">
          <ac:chgData name="Andy Fernandez" userId="0dbe9ed7d65b6643" providerId="LiveId" clId="{5F3E75C2-919E-4EB2-9E13-BA4C785F5A72}" dt="2019-06-18T19:43:03.176" v="2902" actId="478"/>
          <ac:spMkLst>
            <pc:docMk/>
            <pc:sldMk cId="870949589" sldId="256"/>
            <ac:spMk id="76" creationId="{C4025E90-A249-4789-A5F4-24F7709CFCCF}"/>
          </ac:spMkLst>
        </pc:spChg>
        <pc:spChg chg="del topLvl">
          <ac:chgData name="Andy Fernandez" userId="0dbe9ed7d65b6643" providerId="LiveId" clId="{5F3E75C2-919E-4EB2-9E13-BA4C785F5A72}" dt="2019-06-18T19:43:04.511" v="2903" actId="478"/>
          <ac:spMkLst>
            <pc:docMk/>
            <pc:sldMk cId="870949589" sldId="256"/>
            <ac:spMk id="77" creationId="{8C7F84CB-D49A-4F82-B11C-D36C35F676AF}"/>
          </ac:spMkLst>
        </pc:spChg>
        <pc:spChg chg="del mod topLvl">
          <ac:chgData name="Andy Fernandez" userId="0dbe9ed7d65b6643" providerId="LiveId" clId="{5F3E75C2-919E-4EB2-9E13-BA4C785F5A72}" dt="2019-06-18T19:53:14.955" v="2993" actId="478"/>
          <ac:spMkLst>
            <pc:docMk/>
            <pc:sldMk cId="870949589" sldId="256"/>
            <ac:spMk id="80" creationId="{AD146AB4-8FD6-47F7-B500-ACC0DFAE0BFB}"/>
          </ac:spMkLst>
        </pc:spChg>
        <pc:spChg chg="del topLvl">
          <ac:chgData name="Andy Fernandez" userId="0dbe9ed7d65b6643" providerId="LiveId" clId="{5F3E75C2-919E-4EB2-9E13-BA4C785F5A72}" dt="2019-06-18T19:42:44.845" v="2895" actId="478"/>
          <ac:spMkLst>
            <pc:docMk/>
            <pc:sldMk cId="870949589" sldId="256"/>
            <ac:spMk id="81" creationId="{4BF70AB7-12AD-456A-B679-A6E3039968D8}"/>
          </ac:spMkLst>
        </pc:spChg>
        <pc:spChg chg="del">
          <ac:chgData name="Andy Fernandez" userId="0dbe9ed7d65b6643" providerId="LiveId" clId="{5F3E75C2-919E-4EB2-9E13-BA4C785F5A72}" dt="2019-06-18T19:42:42.941" v="2894" actId="478"/>
          <ac:spMkLst>
            <pc:docMk/>
            <pc:sldMk cId="870949589" sldId="256"/>
            <ac:spMk id="82" creationId="{B1D25BF1-E758-4606-B064-D3B36DEE35BC}"/>
          </ac:spMkLst>
        </pc:spChg>
        <pc:spChg chg="mod topLvl">
          <ac:chgData name="Andy Fernandez" userId="0dbe9ed7d65b6643" providerId="LiveId" clId="{5F3E75C2-919E-4EB2-9E13-BA4C785F5A72}" dt="2019-06-18T19:52:51.002" v="2989" actId="208"/>
          <ac:spMkLst>
            <pc:docMk/>
            <pc:sldMk cId="870949589" sldId="256"/>
            <ac:spMk id="85" creationId="{58E131C0-E94C-4B1F-8125-9E159AF60AD7}"/>
          </ac:spMkLst>
        </pc:spChg>
        <pc:spChg chg="del topLvl">
          <ac:chgData name="Andy Fernandez" userId="0dbe9ed7d65b6643" providerId="LiveId" clId="{5F3E75C2-919E-4EB2-9E13-BA4C785F5A72}" dt="2019-06-18T19:43:16.968" v="2908" actId="478"/>
          <ac:spMkLst>
            <pc:docMk/>
            <pc:sldMk cId="870949589" sldId="256"/>
            <ac:spMk id="86" creationId="{61A2E21B-B48D-45ED-A8D6-3CFC35713D84}"/>
          </ac:spMkLst>
        </pc:spChg>
        <pc:spChg chg="add del">
          <ac:chgData name="Andy Fernandez" userId="0dbe9ed7d65b6643" providerId="LiveId" clId="{5F3E75C2-919E-4EB2-9E13-BA4C785F5A72}" dt="2019-06-18T19:43:14.445" v="2907" actId="478"/>
          <ac:spMkLst>
            <pc:docMk/>
            <pc:sldMk cId="870949589" sldId="256"/>
            <ac:spMk id="87" creationId="{F67CD4C9-FFF4-479D-88FE-B4C6F51A2500}"/>
          </ac:spMkLst>
        </pc:spChg>
        <pc:spChg chg="mod topLvl">
          <ac:chgData name="Andy Fernandez" userId="0dbe9ed7d65b6643" providerId="LiveId" clId="{5F3E75C2-919E-4EB2-9E13-BA4C785F5A72}" dt="2019-06-18T19:51:21.901" v="2986" actId="14100"/>
          <ac:spMkLst>
            <pc:docMk/>
            <pc:sldMk cId="870949589" sldId="256"/>
            <ac:spMk id="90" creationId="{AA2F6DD3-9A64-4AA4-8E3C-AEB21F440B06}"/>
          </ac:spMkLst>
        </pc:spChg>
        <pc:spChg chg="del topLvl">
          <ac:chgData name="Andy Fernandez" userId="0dbe9ed7d65b6643" providerId="LiveId" clId="{5F3E75C2-919E-4EB2-9E13-BA4C785F5A72}" dt="2019-06-18T19:42:54.124" v="2899" actId="478"/>
          <ac:spMkLst>
            <pc:docMk/>
            <pc:sldMk cId="870949589" sldId="256"/>
            <ac:spMk id="91" creationId="{24E0A037-41C4-4270-BE8D-461586124E91}"/>
          </ac:spMkLst>
        </pc:spChg>
        <pc:spChg chg="del">
          <ac:chgData name="Andy Fernandez" userId="0dbe9ed7d65b6643" providerId="LiveId" clId="{5F3E75C2-919E-4EB2-9E13-BA4C785F5A72}" dt="2019-06-18T19:42:52.204" v="2898" actId="478"/>
          <ac:spMkLst>
            <pc:docMk/>
            <pc:sldMk cId="870949589" sldId="256"/>
            <ac:spMk id="92" creationId="{923FFA80-7B26-4A02-BA0A-6407051F51FB}"/>
          </ac:spMkLst>
        </pc:spChg>
        <pc:spChg chg="mod topLvl">
          <ac:chgData name="Andy Fernandez" userId="0dbe9ed7d65b6643" providerId="LiveId" clId="{5F3E75C2-919E-4EB2-9E13-BA4C785F5A72}" dt="2019-06-18T20:02:16.333" v="3060" actId="207"/>
          <ac:spMkLst>
            <pc:docMk/>
            <pc:sldMk cId="870949589" sldId="256"/>
            <ac:spMk id="95" creationId="{AB8F8AFA-7A6D-4411-9169-CB410DE773D2}"/>
          </ac:spMkLst>
        </pc:spChg>
        <pc:spChg chg="del topLvl">
          <ac:chgData name="Andy Fernandez" userId="0dbe9ed7d65b6643" providerId="LiveId" clId="{5F3E75C2-919E-4EB2-9E13-BA4C785F5A72}" dt="2019-06-18T19:42:58.293" v="2901" actId="478"/>
          <ac:spMkLst>
            <pc:docMk/>
            <pc:sldMk cId="870949589" sldId="256"/>
            <ac:spMk id="96" creationId="{DF11ACB8-5E85-4B72-B634-D7956653A041}"/>
          </ac:spMkLst>
        </pc:spChg>
        <pc:spChg chg="del">
          <ac:chgData name="Andy Fernandez" userId="0dbe9ed7d65b6643" providerId="LiveId" clId="{5F3E75C2-919E-4EB2-9E13-BA4C785F5A72}" dt="2019-06-18T19:42:56.699" v="2900" actId="478"/>
          <ac:spMkLst>
            <pc:docMk/>
            <pc:sldMk cId="870949589" sldId="256"/>
            <ac:spMk id="97" creationId="{6C86E266-A8CA-4AC6-95BF-9015C6AEAEBA}"/>
          </ac:spMkLst>
        </pc:spChg>
        <pc:grpChg chg="add del mod">
          <ac:chgData name="Andy Fernandez" userId="0dbe9ed7d65b6643" providerId="LiveId" clId="{5F3E75C2-919E-4EB2-9E13-BA4C785F5A72}" dt="2019-06-18T19:20:36.419" v="2713" actId="478"/>
          <ac:grpSpMkLst>
            <pc:docMk/>
            <pc:sldMk cId="870949589" sldId="256"/>
            <ac:grpSpMk id="28" creationId="{A1BB2936-562A-4EB2-91B4-29F4B2C2D736}"/>
          </ac:grpSpMkLst>
        </pc:grpChg>
        <pc:grpChg chg="del mod">
          <ac:chgData name="Andy Fernandez" userId="0dbe9ed7d65b6643" providerId="LiveId" clId="{5F3E75C2-919E-4EB2-9E13-BA4C785F5A72}" dt="2019-06-18T19:20:35.006" v="2712" actId="478"/>
          <ac:grpSpMkLst>
            <pc:docMk/>
            <pc:sldMk cId="870949589" sldId="256"/>
            <ac:grpSpMk id="36" creationId="{CD9873EF-67CD-4221-A80B-A48313384CAA}"/>
          </ac:grpSpMkLst>
        </pc:grpChg>
        <pc:grpChg chg="add del mod">
          <ac:chgData name="Andy Fernandez" userId="0dbe9ed7d65b6643" providerId="LiveId" clId="{5F3E75C2-919E-4EB2-9E13-BA4C785F5A72}" dt="2019-06-18T19:20:39.410" v="2715" actId="478"/>
          <ac:grpSpMkLst>
            <pc:docMk/>
            <pc:sldMk cId="870949589" sldId="256"/>
            <ac:grpSpMk id="43" creationId="{F34F480F-3487-4D0D-8FCC-BC4CE78236F9}"/>
          </ac:grpSpMkLst>
        </pc:grpChg>
        <pc:grpChg chg="del mod">
          <ac:chgData name="Andy Fernandez" userId="0dbe9ed7d65b6643" providerId="LiveId" clId="{5F3E75C2-919E-4EB2-9E13-BA4C785F5A72}" dt="2019-06-18T19:20:38.108" v="2714" actId="478"/>
          <ac:grpSpMkLst>
            <pc:docMk/>
            <pc:sldMk cId="870949589" sldId="256"/>
            <ac:grpSpMk id="44" creationId="{C40A2523-7BB7-492B-A71A-88BFA1248BC2}"/>
          </ac:grpSpMkLst>
        </pc:grpChg>
        <pc:grpChg chg="add del mod">
          <ac:chgData name="Andy Fernandez" userId="0dbe9ed7d65b6643" providerId="LiveId" clId="{5F3E75C2-919E-4EB2-9E13-BA4C785F5A72}" dt="2019-06-18T19:31:48.167" v="2785" actId="478"/>
          <ac:grpSpMkLst>
            <pc:docMk/>
            <pc:sldMk cId="870949589" sldId="256"/>
            <ac:grpSpMk id="48" creationId="{78CDD62E-68B0-4969-85CD-57D47B511A8D}"/>
          </ac:grpSpMkLst>
        </pc:grpChg>
        <pc:grpChg chg="del mod">
          <ac:chgData name="Andy Fernandez" userId="0dbe9ed7d65b6643" providerId="LiveId" clId="{5F3E75C2-919E-4EB2-9E13-BA4C785F5A72}" dt="2019-06-18T19:20:27.942" v="2709" actId="478"/>
          <ac:grpSpMkLst>
            <pc:docMk/>
            <pc:sldMk cId="870949589" sldId="256"/>
            <ac:grpSpMk id="49" creationId="{B24E0FC7-2282-44AB-A699-3302043BB948}"/>
          </ac:grpSpMkLst>
        </pc:grpChg>
        <pc:grpChg chg="add del mod">
          <ac:chgData name="Andy Fernandez" userId="0dbe9ed7d65b6643" providerId="LiveId" clId="{5F3E75C2-919E-4EB2-9E13-BA4C785F5A72}" dt="2019-06-18T19:20:42.734" v="2717" actId="478"/>
          <ac:grpSpMkLst>
            <pc:docMk/>
            <pc:sldMk cId="870949589" sldId="256"/>
            <ac:grpSpMk id="53" creationId="{B5CF0D2E-F672-4A61-82BD-D2E6A069891E}"/>
          </ac:grpSpMkLst>
        </pc:grpChg>
        <pc:grpChg chg="del mod">
          <ac:chgData name="Andy Fernandez" userId="0dbe9ed7d65b6643" providerId="LiveId" clId="{5F3E75C2-919E-4EB2-9E13-BA4C785F5A72}" dt="2019-06-18T19:20:41.153" v="2716" actId="478"/>
          <ac:grpSpMkLst>
            <pc:docMk/>
            <pc:sldMk cId="870949589" sldId="256"/>
            <ac:grpSpMk id="54" creationId="{7ACC20FA-75B9-41ED-B9EC-2541F523760C}"/>
          </ac:grpSpMkLst>
        </pc:grpChg>
        <pc:grpChg chg="add del mod">
          <ac:chgData name="Andy Fernandez" userId="0dbe9ed7d65b6643" providerId="LiveId" clId="{5F3E75C2-919E-4EB2-9E13-BA4C785F5A72}" dt="2019-06-18T19:20:31.783" v="2711" actId="478"/>
          <ac:grpSpMkLst>
            <pc:docMk/>
            <pc:sldMk cId="870949589" sldId="256"/>
            <ac:grpSpMk id="58" creationId="{4DF9F6BD-6113-457F-B7AB-D0EA7220748F}"/>
          </ac:grpSpMkLst>
        </pc:grpChg>
        <pc:grpChg chg="del mod">
          <ac:chgData name="Andy Fernandez" userId="0dbe9ed7d65b6643" providerId="LiveId" clId="{5F3E75C2-919E-4EB2-9E13-BA4C785F5A72}" dt="2019-06-18T19:20:30.116" v="2710" actId="478"/>
          <ac:grpSpMkLst>
            <pc:docMk/>
            <pc:sldMk cId="870949589" sldId="256"/>
            <ac:grpSpMk id="59" creationId="{F41BC4B6-DCB9-4450-ABE9-3483415442B0}"/>
          </ac:grpSpMkLst>
        </pc:grpChg>
        <pc:grpChg chg="add del mod">
          <ac:chgData name="Andy Fernandez" userId="0dbe9ed7d65b6643" providerId="LiveId" clId="{5F3E75C2-919E-4EB2-9E13-BA4C785F5A72}" dt="2019-06-18T19:20:46.050" v="2719" actId="478"/>
          <ac:grpSpMkLst>
            <pc:docMk/>
            <pc:sldMk cId="870949589" sldId="256"/>
            <ac:grpSpMk id="63" creationId="{E245CF15-87C7-4FB3-9D90-94A873E3AB7F}"/>
          </ac:grpSpMkLst>
        </pc:grpChg>
        <pc:grpChg chg="del mod">
          <ac:chgData name="Andy Fernandez" userId="0dbe9ed7d65b6643" providerId="LiveId" clId="{5F3E75C2-919E-4EB2-9E13-BA4C785F5A72}" dt="2019-06-18T19:20:44.533" v="2718" actId="478"/>
          <ac:grpSpMkLst>
            <pc:docMk/>
            <pc:sldMk cId="870949589" sldId="256"/>
            <ac:grpSpMk id="64" creationId="{9FF86E78-A05C-48A5-9F17-326DE3652394}"/>
          </ac:grpSpMkLst>
        </pc:grpChg>
        <pc:grpChg chg="add del">
          <ac:chgData name="Andy Fernandez" userId="0dbe9ed7d65b6643" providerId="LiveId" clId="{5F3E75C2-919E-4EB2-9E13-BA4C785F5A72}" dt="2019-06-18T19:42:38.848" v="2893" actId="478"/>
          <ac:grpSpMkLst>
            <pc:docMk/>
            <pc:sldMk cId="870949589" sldId="256"/>
            <ac:grpSpMk id="68" creationId="{8AFD5F02-C47A-411B-B9DE-0C9F0EB2EF61}"/>
          </ac:grpSpMkLst>
        </pc:grpChg>
        <pc:grpChg chg="del">
          <ac:chgData name="Andy Fernandez" userId="0dbe9ed7d65b6643" providerId="LiveId" clId="{5F3E75C2-919E-4EB2-9E13-BA4C785F5A72}" dt="2019-06-18T19:42:37.522" v="2892" actId="478"/>
          <ac:grpSpMkLst>
            <pc:docMk/>
            <pc:sldMk cId="870949589" sldId="256"/>
            <ac:grpSpMk id="70" creationId="{CC7F8D7D-6973-42C0-B82C-D4F6E88ACD18}"/>
          </ac:grpSpMkLst>
        </pc:grpChg>
        <pc:grpChg chg="add del">
          <ac:chgData name="Andy Fernandez" userId="0dbe9ed7d65b6643" providerId="LiveId" clId="{5F3E75C2-919E-4EB2-9E13-BA4C785F5A72}" dt="2019-06-18T19:43:04.511" v="2903" actId="478"/>
          <ac:grpSpMkLst>
            <pc:docMk/>
            <pc:sldMk cId="870949589" sldId="256"/>
            <ac:grpSpMk id="73" creationId="{D75E442F-2873-4D29-86BA-16751C7B1347}"/>
          </ac:grpSpMkLst>
        </pc:grpChg>
        <pc:grpChg chg="del">
          <ac:chgData name="Andy Fernandez" userId="0dbe9ed7d65b6643" providerId="LiveId" clId="{5F3E75C2-919E-4EB2-9E13-BA4C785F5A72}" dt="2019-06-18T19:43:03.176" v="2902" actId="478"/>
          <ac:grpSpMkLst>
            <pc:docMk/>
            <pc:sldMk cId="870949589" sldId="256"/>
            <ac:grpSpMk id="74" creationId="{7A0F926D-E4BD-4065-9051-54B33D17398A}"/>
          </ac:grpSpMkLst>
        </pc:grpChg>
        <pc:grpChg chg="add del">
          <ac:chgData name="Andy Fernandez" userId="0dbe9ed7d65b6643" providerId="LiveId" clId="{5F3E75C2-919E-4EB2-9E13-BA4C785F5A72}" dt="2019-06-18T19:42:44.845" v="2895" actId="478"/>
          <ac:grpSpMkLst>
            <pc:docMk/>
            <pc:sldMk cId="870949589" sldId="256"/>
            <ac:grpSpMk id="78" creationId="{765F9BFF-EDF4-474F-93DB-7DF06CCA2D6E}"/>
          </ac:grpSpMkLst>
        </pc:grpChg>
        <pc:grpChg chg="del">
          <ac:chgData name="Andy Fernandez" userId="0dbe9ed7d65b6643" providerId="LiveId" clId="{5F3E75C2-919E-4EB2-9E13-BA4C785F5A72}" dt="2019-06-18T19:42:42.941" v="2894" actId="478"/>
          <ac:grpSpMkLst>
            <pc:docMk/>
            <pc:sldMk cId="870949589" sldId="256"/>
            <ac:grpSpMk id="79" creationId="{A1502DD2-8146-45A4-892B-B52495B67320}"/>
          </ac:grpSpMkLst>
        </pc:grpChg>
        <pc:grpChg chg="add del mod">
          <ac:chgData name="Andy Fernandez" userId="0dbe9ed7d65b6643" providerId="LiveId" clId="{5F3E75C2-919E-4EB2-9E13-BA4C785F5A72}" dt="2019-06-18T19:43:16.968" v="2908" actId="478"/>
          <ac:grpSpMkLst>
            <pc:docMk/>
            <pc:sldMk cId="870949589" sldId="256"/>
            <ac:grpSpMk id="83" creationId="{C74FA2BC-827F-4698-AE39-E35CFE221FF6}"/>
          </ac:grpSpMkLst>
        </pc:grpChg>
        <pc:grpChg chg="add del">
          <ac:chgData name="Andy Fernandez" userId="0dbe9ed7d65b6643" providerId="LiveId" clId="{5F3E75C2-919E-4EB2-9E13-BA4C785F5A72}" dt="2019-06-18T19:43:14.445" v="2907" actId="478"/>
          <ac:grpSpMkLst>
            <pc:docMk/>
            <pc:sldMk cId="870949589" sldId="256"/>
            <ac:grpSpMk id="84" creationId="{9B275C98-3BE6-4EA0-A3BB-F3829C71E104}"/>
          </ac:grpSpMkLst>
        </pc:grpChg>
        <pc:grpChg chg="add del">
          <ac:chgData name="Andy Fernandez" userId="0dbe9ed7d65b6643" providerId="LiveId" clId="{5F3E75C2-919E-4EB2-9E13-BA4C785F5A72}" dt="2019-06-18T19:42:54.124" v="2899" actId="478"/>
          <ac:grpSpMkLst>
            <pc:docMk/>
            <pc:sldMk cId="870949589" sldId="256"/>
            <ac:grpSpMk id="88" creationId="{1988C120-707E-43E8-8AF5-2E1927E37618}"/>
          </ac:grpSpMkLst>
        </pc:grpChg>
        <pc:grpChg chg="del">
          <ac:chgData name="Andy Fernandez" userId="0dbe9ed7d65b6643" providerId="LiveId" clId="{5F3E75C2-919E-4EB2-9E13-BA4C785F5A72}" dt="2019-06-18T19:42:52.204" v="2898" actId="478"/>
          <ac:grpSpMkLst>
            <pc:docMk/>
            <pc:sldMk cId="870949589" sldId="256"/>
            <ac:grpSpMk id="89" creationId="{ED9B9377-1F8A-4922-B5DF-13106E05786C}"/>
          </ac:grpSpMkLst>
        </pc:grpChg>
        <pc:grpChg chg="add del">
          <ac:chgData name="Andy Fernandez" userId="0dbe9ed7d65b6643" providerId="LiveId" clId="{5F3E75C2-919E-4EB2-9E13-BA4C785F5A72}" dt="2019-06-18T19:42:58.293" v="2901" actId="478"/>
          <ac:grpSpMkLst>
            <pc:docMk/>
            <pc:sldMk cId="870949589" sldId="256"/>
            <ac:grpSpMk id="93" creationId="{D3051A4F-E4DD-490B-9E6B-CC0C5D465A0D}"/>
          </ac:grpSpMkLst>
        </pc:grpChg>
        <pc:grpChg chg="del">
          <ac:chgData name="Andy Fernandez" userId="0dbe9ed7d65b6643" providerId="LiveId" clId="{5F3E75C2-919E-4EB2-9E13-BA4C785F5A72}" dt="2019-06-18T19:42:56.699" v="2900" actId="478"/>
          <ac:grpSpMkLst>
            <pc:docMk/>
            <pc:sldMk cId="870949589" sldId="256"/>
            <ac:grpSpMk id="94" creationId="{DB652146-3FDB-45DE-AC98-140690072BFA}"/>
          </ac:grpSpMkLst>
        </pc:grpChg>
        <pc:picChg chg="add del">
          <ac:chgData name="Andy Fernandez" userId="0dbe9ed7d65b6643" providerId="LiveId" clId="{5F3E75C2-919E-4EB2-9E13-BA4C785F5A72}" dt="2019-06-18T19:19:52.017" v="2701" actId="26606"/>
          <ac:picMkLst>
            <pc:docMk/>
            <pc:sldMk cId="870949589" sldId="256"/>
            <ac:picMk id="18" creationId="{BBE8FF1F-18EC-473D-931E-9798E013FA6E}"/>
          </ac:picMkLst>
        </pc:picChg>
        <pc:picChg chg="add del">
          <ac:chgData name="Andy Fernandez" userId="0dbe9ed7d65b6643" providerId="LiveId" clId="{5F3E75C2-919E-4EB2-9E13-BA4C785F5A72}" dt="2019-06-18T19:42:26.107" v="2890"/>
          <ac:picMkLst>
            <pc:docMk/>
            <pc:sldMk cId="870949589" sldId="256"/>
            <ac:picMk id="6146" creationId="{C9181B10-8E37-4CA5-B737-8FC4ED9F7001}"/>
          </ac:picMkLst>
        </pc:picChg>
        <pc:cxnChg chg="add del">
          <ac:chgData name="Andy Fernandez" userId="0dbe9ed7d65b6643" providerId="LiveId" clId="{5F3E75C2-919E-4EB2-9E13-BA4C785F5A72}" dt="2019-06-18T19:19:53.854" v="2703" actId="26606"/>
          <ac:cxnSpMkLst>
            <pc:docMk/>
            <pc:sldMk cId="870949589" sldId="256"/>
            <ac:cxnSpMk id="34" creationId="{158D888F-D87A-4C3C-BD82-273E4C8C5E83}"/>
          </ac:cxnSpMkLst>
        </pc:cxnChg>
      </pc:sldChg>
      <pc:sldChg chg="add del">
        <pc:chgData name="Andy Fernandez" userId="0dbe9ed7d65b6643" providerId="LiveId" clId="{5F3E75C2-919E-4EB2-9E13-BA4C785F5A72}" dt="2019-06-18T08:54:45.227" v="3"/>
        <pc:sldMkLst>
          <pc:docMk/>
          <pc:sldMk cId="69969268" sldId="257"/>
        </pc:sldMkLst>
      </pc:sldChg>
      <pc:sldChg chg="add del">
        <pc:chgData name="Andy Fernandez" userId="0dbe9ed7d65b6643" providerId="LiveId" clId="{5F3E75C2-919E-4EB2-9E13-BA4C785F5A72}" dt="2019-06-18T08:54:28.673" v="1"/>
        <pc:sldMkLst>
          <pc:docMk/>
          <pc:sldMk cId="787468911" sldId="257"/>
        </pc:sldMkLst>
      </pc:sldChg>
      <pc:sldChg chg="add del">
        <pc:chgData name="Andy Fernandez" userId="0dbe9ed7d65b6643" providerId="LiveId" clId="{5F3E75C2-919E-4EB2-9E13-BA4C785F5A72}" dt="2019-06-18T08:54:58.625" v="5"/>
        <pc:sldMkLst>
          <pc:docMk/>
          <pc:sldMk cId="1112109604" sldId="257"/>
        </pc:sldMkLst>
      </pc:sldChg>
      <pc:sldChg chg="addSp modSp add">
        <pc:chgData name="Andy Fernandez" userId="0dbe9ed7d65b6643" providerId="LiveId" clId="{5F3E75C2-919E-4EB2-9E13-BA4C785F5A72}" dt="2019-06-18T21:56:12.546" v="4246" actId="1076"/>
        <pc:sldMkLst>
          <pc:docMk/>
          <pc:sldMk cId="4016356981" sldId="257"/>
        </pc:sldMkLst>
        <pc:spChg chg="mod">
          <ac:chgData name="Andy Fernandez" userId="0dbe9ed7d65b6643" providerId="LiveId" clId="{5F3E75C2-919E-4EB2-9E13-BA4C785F5A72}" dt="2019-06-18T18:09:19.307" v="863" actId="122"/>
          <ac:spMkLst>
            <pc:docMk/>
            <pc:sldMk cId="4016356981" sldId="257"/>
            <ac:spMk id="2" creationId="{85F36E1F-2DBF-4071-B0F1-5E248F8AA46C}"/>
          </ac:spMkLst>
        </pc:spChg>
        <pc:spChg chg="mod">
          <ac:chgData name="Andy Fernandez" userId="0dbe9ed7d65b6643" providerId="LiveId" clId="{5F3E75C2-919E-4EB2-9E13-BA4C785F5A72}" dt="2019-06-18T19:03:32.866" v="2527" actId="20577"/>
          <ac:spMkLst>
            <pc:docMk/>
            <pc:sldMk cId="4016356981" sldId="257"/>
            <ac:spMk id="3" creationId="{DCF58F4F-A2FC-4C12-B4C5-C442E0820DDA}"/>
          </ac:spMkLst>
        </pc:spChg>
        <pc:spChg chg="add mod ord">
          <ac:chgData name="Andy Fernandez" userId="0dbe9ed7d65b6643" providerId="LiveId" clId="{5F3E75C2-919E-4EB2-9E13-BA4C785F5A72}" dt="2019-06-18T19:04:05.314" v="2528" actId="339"/>
          <ac:spMkLst>
            <pc:docMk/>
            <pc:sldMk cId="4016356981" sldId="257"/>
            <ac:spMk id="4" creationId="{64FF29CC-C70E-4A40-88D6-AF8C1A409166}"/>
          </ac:spMkLst>
        </pc:spChg>
        <pc:spChg chg="add mod">
          <ac:chgData name="Andy Fernandez" userId="0dbe9ed7d65b6643" providerId="LiveId" clId="{5F3E75C2-919E-4EB2-9E13-BA4C785F5A72}" dt="2019-06-18T21:56:12.546" v="4246" actId="1076"/>
          <ac:spMkLst>
            <pc:docMk/>
            <pc:sldMk cId="4016356981" sldId="257"/>
            <ac:spMk id="5" creationId="{ED555140-149F-409D-BD3A-2C645C8DBAAC}"/>
          </ac:spMkLst>
        </pc:spChg>
        <pc:spChg chg="add mod">
          <ac:chgData name="Andy Fernandez" userId="0dbe9ed7d65b6643" providerId="LiveId" clId="{5F3E75C2-919E-4EB2-9E13-BA4C785F5A72}" dt="2019-06-18T21:55:58.534" v="4244" actId="1076"/>
          <ac:spMkLst>
            <pc:docMk/>
            <pc:sldMk cId="4016356981" sldId="257"/>
            <ac:spMk id="6" creationId="{7D525A94-46E1-422A-864B-020AF9533B77}"/>
          </ac:spMkLst>
        </pc:spChg>
      </pc:sldChg>
      <pc:sldChg chg="addSp delSp modSp add">
        <pc:chgData name="Andy Fernandez" userId="0dbe9ed7d65b6643" providerId="LiveId" clId="{5F3E75C2-919E-4EB2-9E13-BA4C785F5A72}" dt="2019-06-18T22:17:57.354" v="4485" actId="1076"/>
        <pc:sldMkLst>
          <pc:docMk/>
          <pc:sldMk cId="1004583332" sldId="258"/>
        </pc:sldMkLst>
        <pc:spChg chg="mod">
          <ac:chgData name="Andy Fernandez" userId="0dbe9ed7d65b6643" providerId="LiveId" clId="{5F3E75C2-919E-4EB2-9E13-BA4C785F5A72}" dt="2019-06-18T17:59:40.630" v="775" actId="14100"/>
          <ac:spMkLst>
            <pc:docMk/>
            <pc:sldMk cId="1004583332" sldId="258"/>
            <ac:spMk id="2" creationId="{48F547CB-4C51-4699-8CA6-96259A44D7C9}"/>
          </ac:spMkLst>
        </pc:spChg>
        <pc:spChg chg="mod">
          <ac:chgData name="Andy Fernandez" userId="0dbe9ed7d65b6643" providerId="LiveId" clId="{5F3E75C2-919E-4EB2-9E13-BA4C785F5A72}" dt="2019-06-18T19:04:32.913" v="2532" actId="113"/>
          <ac:spMkLst>
            <pc:docMk/>
            <pc:sldMk cId="1004583332" sldId="258"/>
            <ac:spMk id="3" creationId="{2BA6FF3F-3002-48CF-953D-4A92466042AE}"/>
          </ac:spMkLst>
        </pc:spChg>
        <pc:spChg chg="add del mod">
          <ac:chgData name="Andy Fernandez" userId="0dbe9ed7d65b6643" providerId="LiveId" clId="{5F3E75C2-919E-4EB2-9E13-BA4C785F5A72}" dt="2019-06-18T18:44:30.381" v="1793" actId="478"/>
          <ac:spMkLst>
            <pc:docMk/>
            <pc:sldMk cId="1004583332" sldId="258"/>
            <ac:spMk id="4" creationId="{9D27BA62-FD63-4A3D-BD1B-5F0B35959E83}"/>
          </ac:spMkLst>
        </pc:spChg>
        <pc:spChg chg="add del mod">
          <ac:chgData name="Andy Fernandez" userId="0dbe9ed7d65b6643" providerId="LiveId" clId="{5F3E75C2-919E-4EB2-9E13-BA4C785F5A72}" dt="2019-06-18T22:16:44.429" v="4475" actId="47"/>
          <ac:spMkLst>
            <pc:docMk/>
            <pc:sldMk cId="1004583332" sldId="258"/>
            <ac:spMk id="4" creationId="{C6639302-9521-4FDB-AC18-DF3FB145E739}"/>
          </ac:spMkLst>
        </pc:spChg>
        <pc:spChg chg="add mod">
          <ac:chgData name="Andy Fernandez" userId="0dbe9ed7d65b6643" providerId="LiveId" clId="{5F3E75C2-919E-4EB2-9E13-BA4C785F5A72}" dt="2019-06-18T22:17:57.354" v="4485" actId="1076"/>
          <ac:spMkLst>
            <pc:docMk/>
            <pc:sldMk cId="1004583332" sldId="258"/>
            <ac:spMk id="5" creationId="{81D6A278-CB0C-4094-9A33-47154A2F8FDB}"/>
          </ac:spMkLst>
        </pc:spChg>
      </pc:sldChg>
      <pc:sldChg chg="add del">
        <pc:chgData name="Andy Fernandez" userId="0dbe9ed7d65b6643" providerId="LiveId" clId="{5F3E75C2-919E-4EB2-9E13-BA4C785F5A72}" dt="2019-06-18T09:01:51.284" v="78" actId="2696"/>
        <pc:sldMkLst>
          <pc:docMk/>
          <pc:sldMk cId="2835195198" sldId="258"/>
        </pc:sldMkLst>
      </pc:sldChg>
      <pc:sldChg chg="add del">
        <pc:chgData name="Andy Fernandez" userId="0dbe9ed7d65b6643" providerId="LiveId" clId="{5F3E75C2-919E-4EB2-9E13-BA4C785F5A72}" dt="2019-06-18T09:01:51.576" v="79" actId="2696"/>
        <pc:sldMkLst>
          <pc:docMk/>
          <pc:sldMk cId="1599694140" sldId="259"/>
        </pc:sldMkLst>
      </pc:sldChg>
      <pc:sldChg chg="addSp delSp modSp add">
        <pc:chgData name="Andy Fernandez" userId="0dbe9ed7d65b6643" providerId="LiveId" clId="{5F3E75C2-919E-4EB2-9E13-BA4C785F5A72}" dt="2019-06-18T22:17:59.830" v="4486"/>
        <pc:sldMkLst>
          <pc:docMk/>
          <pc:sldMk cId="3702749376" sldId="259"/>
        </pc:sldMkLst>
        <pc:spChg chg="mod">
          <ac:chgData name="Andy Fernandez" userId="0dbe9ed7d65b6643" providerId="LiveId" clId="{5F3E75C2-919E-4EB2-9E13-BA4C785F5A72}" dt="2019-06-18T17:58:51.826" v="771" actId="122"/>
          <ac:spMkLst>
            <pc:docMk/>
            <pc:sldMk cId="3702749376" sldId="259"/>
            <ac:spMk id="2" creationId="{48F547CB-4C51-4699-8CA6-96259A44D7C9}"/>
          </ac:spMkLst>
        </pc:spChg>
        <pc:spChg chg="mod">
          <ac:chgData name="Andy Fernandez" userId="0dbe9ed7d65b6643" providerId="LiveId" clId="{5F3E75C2-919E-4EB2-9E13-BA4C785F5A72}" dt="2019-06-18T21:47:47.790" v="4124" actId="27636"/>
          <ac:spMkLst>
            <pc:docMk/>
            <pc:sldMk cId="3702749376" sldId="259"/>
            <ac:spMk id="3" creationId="{2BA6FF3F-3002-48CF-953D-4A92466042AE}"/>
          </ac:spMkLst>
        </pc:spChg>
        <pc:spChg chg="add">
          <ac:chgData name="Andy Fernandez" userId="0dbe9ed7d65b6643" providerId="LiveId" clId="{5F3E75C2-919E-4EB2-9E13-BA4C785F5A72}" dt="2019-06-18T22:17:59.830" v="4486"/>
          <ac:spMkLst>
            <pc:docMk/>
            <pc:sldMk cId="3702749376" sldId="259"/>
            <ac:spMk id="4" creationId="{1107419B-ECE7-4F8F-B620-6CA7C34AFC60}"/>
          </ac:spMkLst>
        </pc:spChg>
        <pc:spChg chg="add del mod">
          <ac:chgData name="Andy Fernandez" userId="0dbe9ed7d65b6643" providerId="LiveId" clId="{5F3E75C2-919E-4EB2-9E13-BA4C785F5A72}" dt="2019-06-18T19:06:50.076" v="2554" actId="478"/>
          <ac:spMkLst>
            <pc:docMk/>
            <pc:sldMk cId="3702749376" sldId="259"/>
            <ac:spMk id="4" creationId="{F16C9413-4A5F-4A91-8E68-FB06A0FF0595}"/>
          </ac:spMkLst>
        </pc:spChg>
      </pc:sldChg>
      <pc:sldChg chg="addSp modSp add">
        <pc:chgData name="Andy Fernandez" userId="0dbe9ed7d65b6643" providerId="LiveId" clId="{5F3E75C2-919E-4EB2-9E13-BA4C785F5A72}" dt="2019-06-18T22:19:27.932" v="4599" actId="20577"/>
        <pc:sldMkLst>
          <pc:docMk/>
          <pc:sldMk cId="1789691439" sldId="260"/>
        </pc:sldMkLst>
        <pc:spChg chg="mod">
          <ac:chgData name="Andy Fernandez" userId="0dbe9ed7d65b6643" providerId="LiveId" clId="{5F3E75C2-919E-4EB2-9E13-BA4C785F5A72}" dt="2019-06-18T17:58:45.753" v="770" actId="122"/>
          <ac:spMkLst>
            <pc:docMk/>
            <pc:sldMk cId="1789691439" sldId="260"/>
            <ac:spMk id="2" creationId="{48F547CB-4C51-4699-8CA6-96259A44D7C9}"/>
          </ac:spMkLst>
        </pc:spChg>
        <pc:spChg chg="mod">
          <ac:chgData name="Andy Fernandez" userId="0dbe9ed7d65b6643" providerId="LiveId" clId="{5F3E75C2-919E-4EB2-9E13-BA4C785F5A72}" dt="2019-06-18T22:19:27.932" v="4599" actId="20577"/>
          <ac:spMkLst>
            <pc:docMk/>
            <pc:sldMk cId="1789691439" sldId="260"/>
            <ac:spMk id="3" creationId="{2BA6FF3F-3002-48CF-953D-4A92466042AE}"/>
          </ac:spMkLst>
        </pc:spChg>
        <pc:spChg chg="mod">
          <ac:chgData name="Andy Fernandez" userId="0dbe9ed7d65b6643" providerId="LiveId" clId="{5F3E75C2-919E-4EB2-9E13-BA4C785F5A72}" dt="2019-06-18T09:12:09.537" v="426"/>
          <ac:spMkLst>
            <pc:docMk/>
            <pc:sldMk cId="1789691439" sldId="260"/>
            <ac:spMk id="4" creationId="{F16C9413-4A5F-4A91-8E68-FB06A0FF0595}"/>
          </ac:spMkLst>
        </pc:spChg>
        <pc:spChg chg="add">
          <ac:chgData name="Andy Fernandez" userId="0dbe9ed7d65b6643" providerId="LiveId" clId="{5F3E75C2-919E-4EB2-9E13-BA4C785F5A72}" dt="2019-06-18T22:18:17.793" v="4487"/>
          <ac:spMkLst>
            <pc:docMk/>
            <pc:sldMk cId="1789691439" sldId="260"/>
            <ac:spMk id="6" creationId="{66E7B589-5517-4EFF-A302-1CF55CCE3766}"/>
          </ac:spMkLst>
        </pc:spChg>
        <pc:picChg chg="add mod">
          <ac:chgData name="Andy Fernandez" userId="0dbe9ed7d65b6643" providerId="LiveId" clId="{5F3E75C2-919E-4EB2-9E13-BA4C785F5A72}" dt="2019-06-18T20:27:41.924" v="3166" actId="167"/>
          <ac:picMkLst>
            <pc:docMk/>
            <pc:sldMk cId="1789691439" sldId="260"/>
            <ac:picMk id="5" creationId="{57DD8DC8-B6E9-4969-9A30-BBF5F44D1518}"/>
          </ac:picMkLst>
        </pc:picChg>
      </pc:sldChg>
      <pc:sldChg chg="addSp delSp modSp add">
        <pc:chgData name="Andy Fernandez" userId="0dbe9ed7d65b6643" providerId="LiveId" clId="{5F3E75C2-919E-4EB2-9E13-BA4C785F5A72}" dt="2019-06-18T22:20:12.296" v="4602" actId="20577"/>
        <pc:sldMkLst>
          <pc:docMk/>
          <pc:sldMk cId="3894912645" sldId="261"/>
        </pc:sldMkLst>
        <pc:spChg chg="mod">
          <ac:chgData name="Andy Fernandez" userId="0dbe9ed7d65b6643" providerId="LiveId" clId="{5F3E75C2-919E-4EB2-9E13-BA4C785F5A72}" dt="2019-06-18T20:25:52.948" v="3153" actId="20577"/>
          <ac:spMkLst>
            <pc:docMk/>
            <pc:sldMk cId="3894912645" sldId="261"/>
            <ac:spMk id="2" creationId="{48F547CB-4C51-4699-8CA6-96259A44D7C9}"/>
          </ac:spMkLst>
        </pc:spChg>
        <pc:spChg chg="mod">
          <ac:chgData name="Andy Fernandez" userId="0dbe9ed7d65b6643" providerId="LiveId" clId="{5F3E75C2-919E-4EB2-9E13-BA4C785F5A72}" dt="2019-06-18T20:25:41.974" v="3143" actId="20577"/>
          <ac:spMkLst>
            <pc:docMk/>
            <pc:sldMk cId="3894912645" sldId="261"/>
            <ac:spMk id="3" creationId="{2BA6FF3F-3002-48CF-953D-4A92466042AE}"/>
          </ac:spMkLst>
        </pc:spChg>
        <pc:spChg chg="del mod">
          <ac:chgData name="Andy Fernandez" userId="0dbe9ed7d65b6643" providerId="LiveId" clId="{5F3E75C2-919E-4EB2-9E13-BA4C785F5A72}" dt="2019-06-18T20:26:25.411" v="3154" actId="478"/>
          <ac:spMkLst>
            <pc:docMk/>
            <pc:sldMk cId="3894912645" sldId="261"/>
            <ac:spMk id="4" creationId="{F16C9413-4A5F-4A91-8E68-FB06A0FF0595}"/>
          </ac:spMkLst>
        </pc:spChg>
        <pc:spChg chg="add mod">
          <ac:chgData name="Andy Fernandez" userId="0dbe9ed7d65b6643" providerId="LiveId" clId="{5F3E75C2-919E-4EB2-9E13-BA4C785F5A72}" dt="2019-06-18T22:20:12.296" v="4602" actId="20577"/>
          <ac:spMkLst>
            <pc:docMk/>
            <pc:sldMk cId="3894912645" sldId="261"/>
            <ac:spMk id="5" creationId="{64665E18-CCA3-42AD-B370-10AD8E10A1C7}"/>
          </ac:spMkLst>
        </pc:spChg>
      </pc:sldChg>
      <pc:sldChg chg="addSp delSp modSp add">
        <pc:chgData name="Andy Fernandez" userId="0dbe9ed7d65b6643" providerId="LiveId" clId="{5F3E75C2-919E-4EB2-9E13-BA4C785F5A72}" dt="2019-06-18T22:20:22.597" v="4603"/>
        <pc:sldMkLst>
          <pc:docMk/>
          <pc:sldMk cId="344252978" sldId="262"/>
        </pc:sldMkLst>
        <pc:spChg chg="mod">
          <ac:chgData name="Andy Fernandez" userId="0dbe9ed7d65b6643" providerId="LiveId" clId="{5F3E75C2-919E-4EB2-9E13-BA4C785F5A72}" dt="2019-06-18T20:05:49.569" v="3140" actId="115"/>
          <ac:spMkLst>
            <pc:docMk/>
            <pc:sldMk cId="344252978" sldId="262"/>
            <ac:spMk id="2" creationId="{48F547CB-4C51-4699-8CA6-96259A44D7C9}"/>
          </ac:spMkLst>
        </pc:spChg>
        <pc:spChg chg="del">
          <ac:chgData name="Andy Fernandez" userId="0dbe9ed7d65b6643" providerId="LiveId" clId="{5F3E75C2-919E-4EB2-9E13-BA4C785F5A72}" dt="2019-06-18T19:07:35.870" v="2562"/>
          <ac:spMkLst>
            <pc:docMk/>
            <pc:sldMk cId="344252978" sldId="262"/>
            <ac:spMk id="3" creationId="{2BA6FF3F-3002-48CF-953D-4A92466042AE}"/>
          </ac:spMkLst>
        </pc:spChg>
        <pc:spChg chg="add">
          <ac:chgData name="Andy Fernandez" userId="0dbe9ed7d65b6643" providerId="LiveId" clId="{5F3E75C2-919E-4EB2-9E13-BA4C785F5A72}" dt="2019-06-18T22:20:22.597" v="4603"/>
          <ac:spMkLst>
            <pc:docMk/>
            <pc:sldMk cId="344252978" sldId="262"/>
            <ac:spMk id="4" creationId="{36F7D6C7-4EF1-4742-BE68-B6769D22D945}"/>
          </ac:spMkLst>
        </pc:spChg>
        <pc:spChg chg="del mod">
          <ac:chgData name="Andy Fernandez" userId="0dbe9ed7d65b6643" providerId="LiveId" clId="{5F3E75C2-919E-4EB2-9E13-BA4C785F5A72}" dt="2019-06-18T09:18:46.148" v="643" actId="478"/>
          <ac:spMkLst>
            <pc:docMk/>
            <pc:sldMk cId="344252978" sldId="262"/>
            <ac:spMk id="4" creationId="{F16C9413-4A5F-4A91-8E68-FB06A0FF0595}"/>
          </ac:spMkLst>
        </pc:spChg>
        <pc:picChg chg="add mod">
          <ac:chgData name="Andy Fernandez" userId="0dbe9ed7d65b6643" providerId="LiveId" clId="{5F3E75C2-919E-4EB2-9E13-BA4C785F5A72}" dt="2019-06-18T19:14:21.263" v="2667" actId="1076"/>
          <ac:picMkLst>
            <pc:docMk/>
            <pc:sldMk cId="344252978" sldId="262"/>
            <ac:picMk id="1026" creationId="{C222C57C-F1FD-4513-A64D-8EBB2FE4247A}"/>
          </ac:picMkLst>
        </pc:picChg>
      </pc:sldChg>
      <pc:sldChg chg="modSp add del">
        <pc:chgData name="Andy Fernandez" userId="0dbe9ed7d65b6643" providerId="LiveId" clId="{5F3E75C2-919E-4EB2-9E13-BA4C785F5A72}" dt="2019-06-18T21:50:04.170" v="4135" actId="2696"/>
        <pc:sldMkLst>
          <pc:docMk/>
          <pc:sldMk cId="2463458314" sldId="263"/>
        </pc:sldMkLst>
        <pc:spChg chg="mod">
          <ac:chgData name="Andy Fernandez" userId="0dbe9ed7d65b6643" providerId="LiveId" clId="{5F3E75C2-919E-4EB2-9E13-BA4C785F5A72}" dt="2019-06-18T17:52:48.214" v="756"/>
          <ac:spMkLst>
            <pc:docMk/>
            <pc:sldMk cId="2463458314" sldId="263"/>
            <ac:spMk id="2" creationId="{48F547CB-4C51-4699-8CA6-96259A44D7C9}"/>
          </ac:spMkLst>
        </pc:spChg>
        <pc:spChg chg="mod">
          <ac:chgData name="Andy Fernandez" userId="0dbe9ed7d65b6643" providerId="LiveId" clId="{5F3E75C2-919E-4EB2-9E13-BA4C785F5A72}" dt="2019-06-18T09:19:13.217" v="654" actId="14100"/>
          <ac:spMkLst>
            <pc:docMk/>
            <pc:sldMk cId="2463458314" sldId="263"/>
            <ac:spMk id="4" creationId="{F16C9413-4A5F-4A91-8E68-FB06A0FF0595}"/>
          </ac:spMkLst>
        </pc:spChg>
      </pc:sldChg>
      <pc:sldChg chg="addSp delSp modSp add ord">
        <pc:chgData name="Andy Fernandez" userId="0dbe9ed7d65b6643" providerId="LiveId" clId="{5F3E75C2-919E-4EB2-9E13-BA4C785F5A72}" dt="2019-06-18T22:21:48.200" v="4618"/>
        <pc:sldMkLst>
          <pc:docMk/>
          <pc:sldMk cId="4226801428" sldId="264"/>
        </pc:sldMkLst>
        <pc:spChg chg="mod">
          <ac:chgData name="Andy Fernandez" userId="0dbe9ed7d65b6643" providerId="LiveId" clId="{5F3E75C2-919E-4EB2-9E13-BA4C785F5A72}" dt="2019-06-18T22:07:24.924" v="4267" actId="20577"/>
          <ac:spMkLst>
            <pc:docMk/>
            <pc:sldMk cId="4226801428" sldId="264"/>
            <ac:spMk id="2" creationId="{48F547CB-4C51-4699-8CA6-96259A44D7C9}"/>
          </ac:spMkLst>
        </pc:spChg>
        <pc:spChg chg="del">
          <ac:chgData name="Andy Fernandez" userId="0dbe9ed7d65b6643" providerId="LiveId" clId="{5F3E75C2-919E-4EB2-9E13-BA4C785F5A72}" dt="2019-06-18T21:13:31.705" v="3964" actId="478"/>
          <ac:spMkLst>
            <pc:docMk/>
            <pc:sldMk cId="4226801428" sldId="264"/>
            <ac:spMk id="3" creationId="{2BA6FF3F-3002-48CF-953D-4A92466042AE}"/>
          </ac:spMkLst>
        </pc:spChg>
        <pc:spChg chg="del mod">
          <ac:chgData name="Andy Fernandez" userId="0dbe9ed7d65b6643" providerId="LiveId" clId="{5F3E75C2-919E-4EB2-9E13-BA4C785F5A72}" dt="2019-06-18T20:57:38.349" v="3897" actId="478"/>
          <ac:spMkLst>
            <pc:docMk/>
            <pc:sldMk cId="4226801428" sldId="264"/>
            <ac:spMk id="4" creationId="{F16C9413-4A5F-4A91-8E68-FB06A0FF0595}"/>
          </ac:spMkLst>
        </pc:spChg>
        <pc:spChg chg="add mod">
          <ac:chgData name="Andy Fernandez" userId="0dbe9ed7d65b6643" providerId="LiveId" clId="{5F3E75C2-919E-4EB2-9E13-BA4C785F5A72}" dt="2019-06-18T21:49:53.375" v="4134" actId="13926"/>
          <ac:spMkLst>
            <pc:docMk/>
            <pc:sldMk cId="4226801428" sldId="264"/>
            <ac:spMk id="5" creationId="{B4B4B284-B5FD-4B04-861B-3A361F461DAC}"/>
          </ac:spMkLst>
        </pc:spChg>
        <pc:spChg chg="add">
          <ac:chgData name="Andy Fernandez" userId="0dbe9ed7d65b6643" providerId="LiveId" clId="{5F3E75C2-919E-4EB2-9E13-BA4C785F5A72}" dt="2019-06-18T22:21:48.200" v="4618"/>
          <ac:spMkLst>
            <pc:docMk/>
            <pc:sldMk cId="4226801428" sldId="264"/>
            <ac:spMk id="6" creationId="{76A41905-3D6F-4BB1-92AA-29DF148EF8B5}"/>
          </ac:spMkLst>
        </pc:spChg>
      </pc:sldChg>
      <pc:sldChg chg="add del">
        <pc:chgData name="Andy Fernandez" userId="0dbe9ed7d65b6643" providerId="LiveId" clId="{5F3E75C2-919E-4EB2-9E13-BA4C785F5A72}" dt="2019-06-18T19:10:59.288" v="2632" actId="2696"/>
        <pc:sldMkLst>
          <pc:docMk/>
          <pc:sldMk cId="1953275224" sldId="265"/>
        </pc:sldMkLst>
      </pc:sldChg>
      <pc:sldChg chg="addSp delSp modSp add del">
        <pc:chgData name="Andy Fernandez" userId="0dbe9ed7d65b6643" providerId="LiveId" clId="{5F3E75C2-919E-4EB2-9E13-BA4C785F5A72}" dt="2019-06-18T19:12:29.808" v="2647" actId="2696"/>
        <pc:sldMkLst>
          <pc:docMk/>
          <pc:sldMk cId="4239942340" sldId="266"/>
        </pc:sldMkLst>
        <pc:spChg chg="add del mod">
          <ac:chgData name="Andy Fernandez" userId="0dbe9ed7d65b6643" providerId="LiveId" clId="{5F3E75C2-919E-4EB2-9E13-BA4C785F5A72}" dt="2019-06-18T19:11:24.204" v="2637" actId="478"/>
          <ac:spMkLst>
            <pc:docMk/>
            <pc:sldMk cId="4239942340" sldId="266"/>
            <ac:spMk id="3" creationId="{87823DBE-AE6E-435D-8CF4-E05189C4AD13}"/>
          </ac:spMkLst>
        </pc:spChg>
        <pc:picChg chg="del">
          <ac:chgData name="Andy Fernandez" userId="0dbe9ed7d65b6643" providerId="LiveId" clId="{5F3E75C2-919E-4EB2-9E13-BA4C785F5A72}" dt="2019-06-18T19:11:12.183" v="2633" actId="478"/>
          <ac:picMkLst>
            <pc:docMk/>
            <pc:sldMk cId="4239942340" sldId="266"/>
            <ac:picMk id="1026" creationId="{C222C57C-F1FD-4513-A64D-8EBB2FE4247A}"/>
          </ac:picMkLst>
        </pc:picChg>
        <pc:picChg chg="add mod">
          <ac:chgData name="Andy Fernandez" userId="0dbe9ed7d65b6643" providerId="LiveId" clId="{5F3E75C2-919E-4EB2-9E13-BA4C785F5A72}" dt="2019-06-18T19:11:36.056" v="2640" actId="14100"/>
          <ac:picMkLst>
            <pc:docMk/>
            <pc:sldMk cId="4239942340" sldId="266"/>
            <ac:picMk id="2050" creationId="{1883C9D9-99BA-46E9-8304-1E068259A5B7}"/>
          </ac:picMkLst>
        </pc:picChg>
      </pc:sldChg>
      <pc:sldChg chg="addSp delSp modSp add del">
        <pc:chgData name="Andy Fernandez" userId="0dbe9ed7d65b6643" providerId="LiveId" clId="{5F3E75C2-919E-4EB2-9E13-BA4C785F5A72}" dt="2019-06-18T22:20:28.796" v="4605"/>
        <pc:sldMkLst>
          <pc:docMk/>
          <pc:sldMk cId="2168523617" sldId="267"/>
        </pc:sldMkLst>
        <pc:spChg chg="del mod">
          <ac:chgData name="Andy Fernandez" userId="0dbe9ed7d65b6643" providerId="LiveId" clId="{5F3E75C2-919E-4EB2-9E13-BA4C785F5A72}" dt="2019-06-18T20:03:44.517" v="3074" actId="478"/>
          <ac:spMkLst>
            <pc:docMk/>
            <pc:sldMk cId="2168523617" sldId="267"/>
            <ac:spMk id="2" creationId="{48F547CB-4C51-4699-8CA6-96259A44D7C9}"/>
          </ac:spMkLst>
        </pc:spChg>
        <pc:spChg chg="add">
          <ac:chgData name="Andy Fernandez" userId="0dbe9ed7d65b6643" providerId="LiveId" clId="{5F3E75C2-919E-4EB2-9E13-BA4C785F5A72}" dt="2019-06-18T22:20:28.796" v="4605"/>
          <ac:spMkLst>
            <pc:docMk/>
            <pc:sldMk cId="2168523617" sldId="267"/>
            <ac:spMk id="4" creationId="{5CB349D0-C6A5-4004-87EF-E663053D90C8}"/>
          </ac:spMkLst>
        </pc:spChg>
        <pc:spChg chg="add del mod">
          <ac:chgData name="Andy Fernandez" userId="0dbe9ed7d65b6643" providerId="LiveId" clId="{5F3E75C2-919E-4EB2-9E13-BA4C785F5A72}" dt="2019-06-18T20:03:49.520" v="3075" actId="478"/>
          <ac:spMkLst>
            <pc:docMk/>
            <pc:sldMk cId="2168523617" sldId="267"/>
            <ac:spMk id="4" creationId="{E92CEEC4-F456-4265-B300-675107DCA623}"/>
          </ac:spMkLst>
        </pc:spChg>
        <pc:spChg chg="add mod">
          <ac:chgData name="Andy Fernandez" userId="0dbe9ed7d65b6643" providerId="LiveId" clId="{5F3E75C2-919E-4EB2-9E13-BA4C785F5A72}" dt="2019-06-18T20:05:37.012" v="3137" actId="115"/>
          <ac:spMkLst>
            <pc:docMk/>
            <pc:sldMk cId="2168523617" sldId="267"/>
            <ac:spMk id="6" creationId="{FD62B749-3039-458C-8F12-3D6C54BB9E4A}"/>
          </ac:spMkLst>
        </pc:spChg>
        <pc:picChg chg="mod">
          <ac:chgData name="Andy Fernandez" userId="0dbe9ed7d65b6643" providerId="LiveId" clId="{5F3E75C2-919E-4EB2-9E13-BA4C785F5A72}" dt="2019-06-18T19:14:24.904" v="2671" actId="1076"/>
          <ac:picMkLst>
            <pc:docMk/>
            <pc:sldMk cId="2168523617" sldId="267"/>
            <ac:picMk id="2050" creationId="{1883C9D9-99BA-46E9-8304-1E068259A5B7}"/>
          </ac:picMkLst>
        </pc:picChg>
      </pc:sldChg>
      <pc:sldChg chg="addSp delSp modSp add del">
        <pc:chgData name="Andy Fernandez" userId="0dbe9ed7d65b6643" providerId="LiveId" clId="{5F3E75C2-919E-4EB2-9E13-BA4C785F5A72}" dt="2019-06-18T21:48:32.904" v="4129" actId="2696"/>
        <pc:sldMkLst>
          <pc:docMk/>
          <pc:sldMk cId="2599538648" sldId="268"/>
        </pc:sldMkLst>
        <pc:spChg chg="del">
          <ac:chgData name="Andy Fernandez" userId="0dbe9ed7d65b6643" providerId="LiveId" clId="{5F3E75C2-919E-4EB2-9E13-BA4C785F5A72}" dt="2019-06-18T20:04:03.104" v="3080" actId="478"/>
          <ac:spMkLst>
            <pc:docMk/>
            <pc:sldMk cId="2599538648" sldId="268"/>
            <ac:spMk id="2" creationId="{48F547CB-4C51-4699-8CA6-96259A44D7C9}"/>
          </ac:spMkLst>
        </pc:spChg>
        <pc:spChg chg="add del mod">
          <ac:chgData name="Andy Fernandez" userId="0dbe9ed7d65b6643" providerId="LiveId" clId="{5F3E75C2-919E-4EB2-9E13-BA4C785F5A72}" dt="2019-06-18T20:04:05.836" v="3082" actId="478"/>
          <ac:spMkLst>
            <pc:docMk/>
            <pc:sldMk cId="2599538648" sldId="268"/>
            <ac:spMk id="4" creationId="{6259718C-57A5-4FB4-A1A0-FC7658377154}"/>
          </ac:spMkLst>
        </pc:spChg>
        <pc:spChg chg="add mod">
          <ac:chgData name="Andy Fernandez" userId="0dbe9ed7d65b6643" providerId="LiveId" clId="{5F3E75C2-919E-4EB2-9E13-BA4C785F5A72}" dt="2019-06-18T20:05:33.532" v="3136" actId="115"/>
          <ac:spMkLst>
            <pc:docMk/>
            <pc:sldMk cId="2599538648" sldId="268"/>
            <ac:spMk id="6" creationId="{275ACBE7-12E1-40F3-93A5-0CA4BEB2F0C4}"/>
          </ac:spMkLst>
        </pc:spChg>
        <pc:picChg chg="del">
          <ac:chgData name="Andy Fernandez" userId="0dbe9ed7d65b6643" providerId="LiveId" clId="{5F3E75C2-919E-4EB2-9E13-BA4C785F5A72}" dt="2019-06-18T19:12:06.525" v="2643" actId="478"/>
          <ac:picMkLst>
            <pc:docMk/>
            <pc:sldMk cId="2599538648" sldId="268"/>
            <ac:picMk id="2050" creationId="{1883C9D9-99BA-46E9-8304-1E068259A5B7}"/>
          </ac:picMkLst>
        </pc:picChg>
        <pc:picChg chg="add del mod">
          <ac:chgData name="Andy Fernandez" userId="0dbe9ed7d65b6643" providerId="LiveId" clId="{5F3E75C2-919E-4EB2-9E13-BA4C785F5A72}" dt="2019-06-18T19:13:43.336" v="2659" actId="478"/>
          <ac:picMkLst>
            <pc:docMk/>
            <pc:sldMk cId="2599538648" sldId="268"/>
            <ac:picMk id="3074" creationId="{F6CB6851-969D-4DC5-8C4E-8617B19AD47E}"/>
          </ac:picMkLst>
        </pc:picChg>
        <pc:picChg chg="add del mod">
          <ac:chgData name="Andy Fernandez" userId="0dbe9ed7d65b6643" providerId="LiveId" clId="{5F3E75C2-919E-4EB2-9E13-BA4C785F5A72}" dt="2019-06-18T19:14:29.347" v="2676" actId="478"/>
          <ac:picMkLst>
            <pc:docMk/>
            <pc:sldMk cId="2599538648" sldId="268"/>
            <ac:picMk id="3076" creationId="{DCBE4888-BD2D-4760-BF0D-8A180AD524D7}"/>
          </ac:picMkLst>
        </pc:picChg>
        <pc:picChg chg="add mod">
          <ac:chgData name="Andy Fernandez" userId="0dbe9ed7d65b6643" providerId="LiveId" clId="{5F3E75C2-919E-4EB2-9E13-BA4C785F5A72}" dt="2019-06-18T19:14:48.409" v="2680" actId="14100"/>
          <ac:picMkLst>
            <pc:docMk/>
            <pc:sldMk cId="2599538648" sldId="268"/>
            <ac:picMk id="3078" creationId="{4E33B7FC-043F-46B0-9F87-9560AD07DE68}"/>
          </ac:picMkLst>
        </pc:picChg>
      </pc:sldChg>
      <pc:sldChg chg="addSp delSp modSp add">
        <pc:chgData name="Andy Fernandez" userId="0dbe9ed7d65b6643" providerId="LiveId" clId="{5F3E75C2-919E-4EB2-9E13-BA4C785F5A72}" dt="2019-06-18T22:20:24.162" v="4604"/>
        <pc:sldMkLst>
          <pc:docMk/>
          <pc:sldMk cId="2318250325" sldId="269"/>
        </pc:sldMkLst>
        <pc:spChg chg="del mod">
          <ac:chgData name="Andy Fernandez" userId="0dbe9ed7d65b6643" providerId="LiveId" clId="{5F3E75C2-919E-4EB2-9E13-BA4C785F5A72}" dt="2019-06-18T20:03:34.725" v="3070" actId="478"/>
          <ac:spMkLst>
            <pc:docMk/>
            <pc:sldMk cId="2318250325" sldId="269"/>
            <ac:spMk id="2" creationId="{48F547CB-4C51-4699-8CA6-96259A44D7C9}"/>
          </ac:spMkLst>
        </pc:spChg>
        <pc:spChg chg="add del mod">
          <ac:chgData name="Andy Fernandez" userId="0dbe9ed7d65b6643" providerId="LiveId" clId="{5F3E75C2-919E-4EB2-9E13-BA4C785F5A72}" dt="2019-06-18T19:13:14.606" v="2652" actId="478"/>
          <ac:spMkLst>
            <pc:docMk/>
            <pc:sldMk cId="2318250325" sldId="269"/>
            <ac:spMk id="3" creationId="{BCF4EC46-A755-4CC7-8203-71F809691123}"/>
          </ac:spMkLst>
        </pc:spChg>
        <pc:spChg chg="add del mod">
          <ac:chgData name="Andy Fernandez" userId="0dbe9ed7d65b6643" providerId="LiveId" clId="{5F3E75C2-919E-4EB2-9E13-BA4C785F5A72}" dt="2019-06-18T20:03:40.659" v="3073" actId="478"/>
          <ac:spMkLst>
            <pc:docMk/>
            <pc:sldMk cId="2318250325" sldId="269"/>
            <ac:spMk id="4" creationId="{07CC06B2-B666-4679-967D-270B5E1E5748}"/>
          </ac:spMkLst>
        </pc:spChg>
        <pc:spChg chg="add">
          <ac:chgData name="Andy Fernandez" userId="0dbe9ed7d65b6643" providerId="LiveId" clId="{5F3E75C2-919E-4EB2-9E13-BA4C785F5A72}" dt="2019-06-18T22:20:24.162" v="4604"/>
          <ac:spMkLst>
            <pc:docMk/>
            <pc:sldMk cId="2318250325" sldId="269"/>
            <ac:spMk id="4" creationId="{332473F8-C235-459F-B3BD-9DE310F0BA8C}"/>
          </ac:spMkLst>
        </pc:spChg>
        <pc:spChg chg="add mod">
          <ac:chgData name="Andy Fernandez" userId="0dbe9ed7d65b6643" providerId="LiveId" clId="{5F3E75C2-919E-4EB2-9E13-BA4C785F5A72}" dt="2019-06-18T20:05:43.344" v="3139" actId="115"/>
          <ac:spMkLst>
            <pc:docMk/>
            <pc:sldMk cId="2318250325" sldId="269"/>
            <ac:spMk id="6" creationId="{DCEF5E7E-E7B0-4F31-A7CE-09A74E161019}"/>
          </ac:spMkLst>
        </pc:spChg>
        <pc:picChg chg="del">
          <ac:chgData name="Andy Fernandez" userId="0dbe9ed7d65b6643" providerId="LiveId" clId="{5F3E75C2-919E-4EB2-9E13-BA4C785F5A72}" dt="2019-06-18T19:13:00.480" v="2651" actId="478"/>
          <ac:picMkLst>
            <pc:docMk/>
            <pc:sldMk cId="2318250325" sldId="269"/>
            <ac:picMk id="1026" creationId="{C222C57C-F1FD-4513-A64D-8EBB2FE4247A}"/>
          </ac:picMkLst>
        </pc:picChg>
        <pc:picChg chg="add mod">
          <ac:chgData name="Andy Fernandez" userId="0dbe9ed7d65b6643" providerId="LiveId" clId="{5F3E75C2-919E-4EB2-9E13-BA4C785F5A72}" dt="2019-06-18T19:14:22.947" v="2669" actId="1076"/>
          <ac:picMkLst>
            <pc:docMk/>
            <pc:sldMk cId="2318250325" sldId="269"/>
            <ac:picMk id="5122" creationId="{449713C9-D73F-482E-823E-2256B52CEFC5}"/>
          </ac:picMkLst>
        </pc:picChg>
      </pc:sldChg>
      <pc:sldChg chg="addSp delSp modSp add del">
        <pc:chgData name="Andy Fernandez" userId="0dbe9ed7d65b6643" providerId="LiveId" clId="{5F3E75C2-919E-4EB2-9E13-BA4C785F5A72}" dt="2019-06-18T22:20:31.389" v="4606"/>
        <pc:sldMkLst>
          <pc:docMk/>
          <pc:sldMk cId="430982899" sldId="270"/>
        </pc:sldMkLst>
        <pc:spChg chg="del mod">
          <ac:chgData name="Andy Fernandez" userId="0dbe9ed7d65b6643" providerId="LiveId" clId="{5F3E75C2-919E-4EB2-9E13-BA4C785F5A72}" dt="2019-06-18T20:03:54.125" v="3077" actId="478"/>
          <ac:spMkLst>
            <pc:docMk/>
            <pc:sldMk cId="430982899" sldId="270"/>
            <ac:spMk id="2" creationId="{48F547CB-4C51-4699-8CA6-96259A44D7C9}"/>
          </ac:spMkLst>
        </pc:spChg>
        <pc:spChg chg="add">
          <ac:chgData name="Andy Fernandez" userId="0dbe9ed7d65b6643" providerId="LiveId" clId="{5F3E75C2-919E-4EB2-9E13-BA4C785F5A72}" dt="2019-06-18T22:20:31.389" v="4606"/>
          <ac:spMkLst>
            <pc:docMk/>
            <pc:sldMk cId="430982899" sldId="270"/>
            <ac:spMk id="4" creationId="{844C5088-28C3-4420-960D-C3E0C038EA4B}"/>
          </ac:spMkLst>
        </pc:spChg>
        <pc:spChg chg="add del mod">
          <ac:chgData name="Andy Fernandez" userId="0dbe9ed7d65b6643" providerId="LiveId" clId="{5F3E75C2-919E-4EB2-9E13-BA4C785F5A72}" dt="2019-06-18T20:03:59.213" v="3078" actId="478"/>
          <ac:spMkLst>
            <pc:docMk/>
            <pc:sldMk cId="430982899" sldId="270"/>
            <ac:spMk id="4" creationId="{B4AC9BD7-E10A-4C41-B120-36E407208D58}"/>
          </ac:spMkLst>
        </pc:spChg>
        <pc:spChg chg="add mod">
          <ac:chgData name="Andy Fernandez" userId="0dbe9ed7d65b6643" providerId="LiveId" clId="{5F3E75C2-919E-4EB2-9E13-BA4C785F5A72}" dt="2019-06-18T20:05:40.020" v="3138" actId="115"/>
          <ac:spMkLst>
            <pc:docMk/>
            <pc:sldMk cId="430982899" sldId="270"/>
            <ac:spMk id="6" creationId="{7430F924-2947-4713-A625-C62F34236E8C}"/>
          </ac:spMkLst>
        </pc:spChg>
        <pc:picChg chg="del mod">
          <ac:chgData name="Andy Fernandez" userId="0dbe9ed7d65b6643" providerId="LiveId" clId="{5F3E75C2-919E-4EB2-9E13-BA4C785F5A72}" dt="2019-06-18T19:15:51.960" v="2692" actId="478"/>
          <ac:picMkLst>
            <pc:docMk/>
            <pc:sldMk cId="430982899" sldId="270"/>
            <ac:picMk id="2050" creationId="{1883C9D9-99BA-46E9-8304-1E068259A5B7}"/>
          </ac:picMkLst>
        </pc:picChg>
        <pc:picChg chg="add mod">
          <ac:chgData name="Andy Fernandez" userId="0dbe9ed7d65b6643" providerId="LiveId" clId="{5F3E75C2-919E-4EB2-9E13-BA4C785F5A72}" dt="2019-06-18T19:16:15.833" v="2695" actId="14100"/>
          <ac:picMkLst>
            <pc:docMk/>
            <pc:sldMk cId="430982899" sldId="270"/>
            <ac:picMk id="6146" creationId="{E8217250-91EE-4622-8488-F6F7653FBEB7}"/>
          </ac:picMkLst>
        </pc:picChg>
      </pc:sldChg>
      <pc:sldChg chg="addSp delSp modSp add del mod setBg">
        <pc:chgData name="Andy Fernandez" userId="0dbe9ed7d65b6643" providerId="LiveId" clId="{5F3E75C2-919E-4EB2-9E13-BA4C785F5A72}" dt="2019-06-18T21:48:33.901" v="4130" actId="2696"/>
        <pc:sldMkLst>
          <pc:docMk/>
          <pc:sldMk cId="2482938415" sldId="271"/>
        </pc:sldMkLst>
        <pc:spChg chg="del mod">
          <ac:chgData name="Andy Fernandez" userId="0dbe9ed7d65b6643" providerId="LiveId" clId="{5F3E75C2-919E-4EB2-9E13-BA4C785F5A72}" dt="2019-06-18T20:04:09.418" v="3083" actId="478"/>
          <ac:spMkLst>
            <pc:docMk/>
            <pc:sldMk cId="2482938415" sldId="271"/>
            <ac:spMk id="2" creationId="{48F547CB-4C51-4699-8CA6-96259A44D7C9}"/>
          </ac:spMkLst>
        </pc:spChg>
        <pc:spChg chg="add del mod">
          <ac:chgData name="Andy Fernandez" userId="0dbe9ed7d65b6643" providerId="LiveId" clId="{5F3E75C2-919E-4EB2-9E13-BA4C785F5A72}" dt="2019-06-18T20:04:15.821" v="3084" actId="478"/>
          <ac:spMkLst>
            <pc:docMk/>
            <pc:sldMk cId="2482938415" sldId="271"/>
            <ac:spMk id="4" creationId="{E2C2144B-DCDF-4D24-962A-C583FFF8AC9A}"/>
          </ac:spMkLst>
        </pc:spChg>
        <pc:spChg chg="add mod">
          <ac:chgData name="Andy Fernandez" userId="0dbe9ed7d65b6643" providerId="LiveId" clId="{5F3E75C2-919E-4EB2-9E13-BA4C785F5A72}" dt="2019-06-18T20:05:29.718" v="3135" actId="115"/>
          <ac:spMkLst>
            <pc:docMk/>
            <pc:sldMk cId="2482938415" sldId="271"/>
            <ac:spMk id="6" creationId="{379844B9-DB71-4C10-A61C-CA856E0FC392}"/>
          </ac:spMkLst>
        </pc:spChg>
        <pc:spChg chg="add del">
          <ac:chgData name="Andy Fernandez" userId="0dbe9ed7d65b6643" providerId="LiveId" clId="{5F3E75C2-919E-4EB2-9E13-BA4C785F5A72}" dt="2019-06-18T19:15:27.849" v="2689" actId="26606"/>
          <ac:spMkLst>
            <pc:docMk/>
            <pc:sldMk cId="2482938415" sldId="271"/>
            <ac:spMk id="71" creationId="{DB8424AB-D56B-4256-866A-5B54DE93C20F}"/>
          </ac:spMkLst>
        </pc:spChg>
        <pc:spChg chg="add del">
          <ac:chgData name="Andy Fernandez" userId="0dbe9ed7d65b6643" providerId="LiveId" clId="{5F3E75C2-919E-4EB2-9E13-BA4C785F5A72}" dt="2019-06-18T19:15:27.849" v="2689" actId="26606"/>
          <ac:spMkLst>
            <pc:docMk/>
            <pc:sldMk cId="2482938415" sldId="271"/>
            <ac:spMk id="73" creationId="{FC999C28-AD33-4EB7-A5F1-C06D10A5FDF7}"/>
          </ac:spMkLst>
        </pc:spChg>
        <pc:spChg chg="add del">
          <ac:chgData name="Andy Fernandez" userId="0dbe9ed7d65b6643" providerId="LiveId" clId="{5F3E75C2-919E-4EB2-9E13-BA4C785F5A72}" dt="2019-06-18T19:15:27.849" v="2689" actId="26606"/>
          <ac:spMkLst>
            <pc:docMk/>
            <pc:sldMk cId="2482938415" sldId="271"/>
            <ac:spMk id="75" creationId="{9203ABB4-7E2A-4248-9FE7-4A419AFF2F17}"/>
          </ac:spMkLst>
        </pc:spChg>
        <pc:spChg chg="add del">
          <ac:chgData name="Andy Fernandez" userId="0dbe9ed7d65b6643" providerId="LiveId" clId="{5F3E75C2-919E-4EB2-9E13-BA4C785F5A72}" dt="2019-06-18T19:15:27.849" v="2689" actId="26606"/>
          <ac:spMkLst>
            <pc:docMk/>
            <pc:sldMk cId="2482938415" sldId="271"/>
            <ac:spMk id="77" creationId="{3126970D-C1E5-4FB1-84E8-86CB9CED1C80}"/>
          </ac:spMkLst>
        </pc:spChg>
        <pc:picChg chg="del">
          <ac:chgData name="Andy Fernandez" userId="0dbe9ed7d65b6643" providerId="LiveId" clId="{5F3E75C2-919E-4EB2-9E13-BA4C785F5A72}" dt="2019-06-18T19:14:53.055" v="2682" actId="478"/>
          <ac:picMkLst>
            <pc:docMk/>
            <pc:sldMk cId="2482938415" sldId="271"/>
            <ac:picMk id="3078" creationId="{4E33B7FC-043F-46B0-9F87-9560AD07DE68}"/>
          </ac:picMkLst>
        </pc:picChg>
        <pc:picChg chg="add mod">
          <ac:chgData name="Andy Fernandez" userId="0dbe9ed7d65b6643" providerId="LiveId" clId="{5F3E75C2-919E-4EB2-9E13-BA4C785F5A72}" dt="2019-06-18T19:15:36.665" v="2691" actId="14100"/>
          <ac:picMkLst>
            <pc:docMk/>
            <pc:sldMk cId="2482938415" sldId="271"/>
            <ac:picMk id="7170" creationId="{2923CA2A-BCD4-450B-9744-A766523F8566}"/>
          </ac:picMkLst>
        </pc:picChg>
      </pc:sldChg>
      <pc:sldChg chg="addSp delSp modSp add del mod setBg">
        <pc:chgData name="Andy Fernandez" userId="0dbe9ed7d65b6643" providerId="LiveId" clId="{5F3E75C2-919E-4EB2-9E13-BA4C785F5A72}" dt="2019-06-18T19:34:25.657" v="2811" actId="2696"/>
        <pc:sldMkLst>
          <pc:docMk/>
          <pc:sldMk cId="1677998573" sldId="272"/>
        </pc:sldMkLst>
        <pc:spChg chg="mod">
          <ac:chgData name="Andy Fernandez" userId="0dbe9ed7d65b6643" providerId="LiveId" clId="{5F3E75C2-919E-4EB2-9E13-BA4C785F5A72}" dt="2019-06-18T19:33:52.581" v="2803" actId="26606"/>
          <ac:spMkLst>
            <pc:docMk/>
            <pc:sldMk cId="1677998573" sldId="272"/>
            <ac:spMk id="2" creationId="{48F547CB-4C51-4699-8CA6-96259A44D7C9}"/>
          </ac:spMkLst>
        </pc:spChg>
        <pc:spChg chg="add del">
          <ac:chgData name="Andy Fernandez" userId="0dbe9ed7d65b6643" providerId="LiveId" clId="{5F3E75C2-919E-4EB2-9E13-BA4C785F5A72}" dt="2019-06-18T19:33:48.452" v="2800" actId="26606"/>
          <ac:spMkLst>
            <pc:docMk/>
            <pc:sldMk cId="1677998573" sldId="272"/>
            <ac:spMk id="71" creationId="{DB8424AB-D56B-4256-866A-5B54DE93C20F}"/>
          </ac:spMkLst>
        </pc:spChg>
        <pc:spChg chg="add del">
          <ac:chgData name="Andy Fernandez" userId="0dbe9ed7d65b6643" providerId="LiveId" clId="{5F3E75C2-919E-4EB2-9E13-BA4C785F5A72}" dt="2019-06-18T19:33:48.452" v="2800" actId="26606"/>
          <ac:spMkLst>
            <pc:docMk/>
            <pc:sldMk cId="1677998573" sldId="272"/>
            <ac:spMk id="73" creationId="{FC999C28-AD33-4EB7-A5F1-C06D10A5FDF7}"/>
          </ac:spMkLst>
        </pc:spChg>
        <pc:spChg chg="add del">
          <ac:chgData name="Andy Fernandez" userId="0dbe9ed7d65b6643" providerId="LiveId" clId="{5F3E75C2-919E-4EB2-9E13-BA4C785F5A72}" dt="2019-06-18T19:33:48.452" v="2800" actId="26606"/>
          <ac:spMkLst>
            <pc:docMk/>
            <pc:sldMk cId="1677998573" sldId="272"/>
            <ac:spMk id="75" creationId="{9203ABB4-7E2A-4248-9FE7-4A419AFF2F17}"/>
          </ac:spMkLst>
        </pc:spChg>
        <pc:spChg chg="add del">
          <ac:chgData name="Andy Fernandez" userId="0dbe9ed7d65b6643" providerId="LiveId" clId="{5F3E75C2-919E-4EB2-9E13-BA4C785F5A72}" dt="2019-06-18T19:33:48.452" v="2800" actId="26606"/>
          <ac:spMkLst>
            <pc:docMk/>
            <pc:sldMk cId="1677998573" sldId="272"/>
            <ac:spMk id="77" creationId="{3126970D-C1E5-4FB1-84E8-86CB9CED1C80}"/>
          </ac:spMkLst>
        </pc:spChg>
        <pc:spChg chg="add del">
          <ac:chgData name="Andy Fernandez" userId="0dbe9ed7d65b6643" providerId="LiveId" clId="{5F3E75C2-919E-4EB2-9E13-BA4C785F5A72}" dt="2019-06-18T19:33:52.559" v="2802" actId="26606"/>
          <ac:spMkLst>
            <pc:docMk/>
            <pc:sldMk cId="1677998573" sldId="272"/>
            <ac:spMk id="79" creationId="{4E34A3B6-BAD2-4156-BDC6-4736248BFDE0}"/>
          </ac:spMkLst>
        </pc:spChg>
        <pc:spChg chg="add del">
          <ac:chgData name="Andy Fernandez" userId="0dbe9ed7d65b6643" providerId="LiveId" clId="{5F3E75C2-919E-4EB2-9E13-BA4C785F5A72}" dt="2019-06-18T19:33:52.559" v="2802" actId="26606"/>
          <ac:spMkLst>
            <pc:docMk/>
            <pc:sldMk cId="1677998573" sldId="272"/>
            <ac:spMk id="1028" creationId="{DB8424AB-D56B-4256-866A-5B54DE93C20F}"/>
          </ac:spMkLst>
        </pc:spChg>
        <pc:spChg chg="add del">
          <ac:chgData name="Andy Fernandez" userId="0dbe9ed7d65b6643" providerId="LiveId" clId="{5F3E75C2-919E-4EB2-9E13-BA4C785F5A72}" dt="2019-06-18T19:33:52.559" v="2802" actId="26606"/>
          <ac:spMkLst>
            <pc:docMk/>
            <pc:sldMk cId="1677998573" sldId="272"/>
            <ac:spMk id="1029" creationId="{FC999C28-AD33-4EB7-A5F1-C06D10A5FDF7}"/>
          </ac:spMkLst>
        </pc:spChg>
        <pc:spChg chg="add del">
          <ac:chgData name="Andy Fernandez" userId="0dbe9ed7d65b6643" providerId="LiveId" clId="{5F3E75C2-919E-4EB2-9E13-BA4C785F5A72}" dt="2019-06-18T19:33:52.559" v="2802" actId="26606"/>
          <ac:spMkLst>
            <pc:docMk/>
            <pc:sldMk cId="1677998573" sldId="272"/>
            <ac:spMk id="1030" creationId="{0864E5C9-52C9-4572-AC75-548B9B9C2648}"/>
          </ac:spMkLst>
        </pc:spChg>
        <pc:spChg chg="add del">
          <ac:chgData name="Andy Fernandez" userId="0dbe9ed7d65b6643" providerId="LiveId" clId="{5F3E75C2-919E-4EB2-9E13-BA4C785F5A72}" dt="2019-06-18T19:33:52.559" v="2802" actId="26606"/>
          <ac:spMkLst>
            <pc:docMk/>
            <pc:sldMk cId="1677998573" sldId="272"/>
            <ac:spMk id="1031" creationId="{45CC6500-4DBD-4C34-BC14-2387FB483BEB}"/>
          </ac:spMkLst>
        </pc:spChg>
        <pc:spChg chg="add">
          <ac:chgData name="Andy Fernandez" userId="0dbe9ed7d65b6643" providerId="LiveId" clId="{5F3E75C2-919E-4EB2-9E13-BA4C785F5A72}" dt="2019-06-18T19:33:52.581" v="2803" actId="26606"/>
          <ac:spMkLst>
            <pc:docMk/>
            <pc:sldMk cId="1677998573" sldId="272"/>
            <ac:spMk id="1033" creationId="{DB8424AB-D56B-4256-866A-5B54DE93C20F}"/>
          </ac:spMkLst>
        </pc:spChg>
        <pc:spChg chg="add">
          <ac:chgData name="Andy Fernandez" userId="0dbe9ed7d65b6643" providerId="LiveId" clId="{5F3E75C2-919E-4EB2-9E13-BA4C785F5A72}" dt="2019-06-18T19:33:52.581" v="2803" actId="26606"/>
          <ac:spMkLst>
            <pc:docMk/>
            <pc:sldMk cId="1677998573" sldId="272"/>
            <ac:spMk id="1034" creationId="{FC999C28-AD33-4EB7-A5F1-C06D10A5FDF7}"/>
          </ac:spMkLst>
        </pc:spChg>
        <pc:spChg chg="add">
          <ac:chgData name="Andy Fernandez" userId="0dbe9ed7d65b6643" providerId="LiveId" clId="{5F3E75C2-919E-4EB2-9E13-BA4C785F5A72}" dt="2019-06-18T19:33:52.581" v="2803" actId="26606"/>
          <ac:spMkLst>
            <pc:docMk/>
            <pc:sldMk cId="1677998573" sldId="272"/>
            <ac:spMk id="1035" creationId="{9203ABB4-7E2A-4248-9FE7-4A419AFF2F17}"/>
          </ac:spMkLst>
        </pc:spChg>
        <pc:spChg chg="add">
          <ac:chgData name="Andy Fernandez" userId="0dbe9ed7d65b6643" providerId="LiveId" clId="{5F3E75C2-919E-4EB2-9E13-BA4C785F5A72}" dt="2019-06-18T19:33:52.581" v="2803" actId="26606"/>
          <ac:spMkLst>
            <pc:docMk/>
            <pc:sldMk cId="1677998573" sldId="272"/>
            <ac:spMk id="1036" creationId="{3126970D-C1E5-4FB1-84E8-86CB9CED1C80}"/>
          </ac:spMkLst>
        </pc:spChg>
        <pc:picChg chg="add del mod">
          <ac:chgData name="Andy Fernandez" userId="0dbe9ed7d65b6643" providerId="LiveId" clId="{5F3E75C2-919E-4EB2-9E13-BA4C785F5A72}" dt="2019-06-18T19:34:23.358" v="2810"/>
          <ac:picMkLst>
            <pc:docMk/>
            <pc:sldMk cId="1677998573" sldId="272"/>
            <ac:picMk id="1026" creationId="{5C4C4448-ABB9-4F23-B481-4EC4A62F3004}"/>
          </ac:picMkLst>
        </pc:picChg>
        <pc:picChg chg="del">
          <ac:chgData name="Andy Fernandez" userId="0dbe9ed7d65b6643" providerId="LiveId" clId="{5F3E75C2-919E-4EB2-9E13-BA4C785F5A72}" dt="2019-06-18T19:33:20.810" v="2794" actId="478"/>
          <ac:picMkLst>
            <pc:docMk/>
            <pc:sldMk cId="1677998573" sldId="272"/>
            <ac:picMk id="7170" creationId="{2923CA2A-BCD4-450B-9744-A766523F8566}"/>
          </ac:picMkLst>
        </pc:picChg>
      </pc:sldChg>
      <pc:sldChg chg="addSp delSp modSp add mod setBg">
        <pc:chgData name="Andy Fernandez" userId="0dbe9ed7d65b6643" providerId="LiveId" clId="{5F3E75C2-919E-4EB2-9E13-BA4C785F5A72}" dt="2019-06-18T22:21:07.911" v="4610"/>
        <pc:sldMkLst>
          <pc:docMk/>
          <pc:sldMk cId="2336797694" sldId="273"/>
        </pc:sldMkLst>
        <pc:spChg chg="del mod">
          <ac:chgData name="Andy Fernandez" userId="0dbe9ed7d65b6643" providerId="LiveId" clId="{5F3E75C2-919E-4EB2-9E13-BA4C785F5A72}" dt="2019-06-18T20:04:39.800" v="3098" actId="478"/>
          <ac:spMkLst>
            <pc:docMk/>
            <pc:sldMk cId="2336797694" sldId="273"/>
            <ac:spMk id="2" creationId="{48F547CB-4C51-4699-8CA6-96259A44D7C9}"/>
          </ac:spMkLst>
        </pc:spChg>
        <pc:spChg chg="add">
          <ac:chgData name="Andy Fernandez" userId="0dbe9ed7d65b6643" providerId="LiveId" clId="{5F3E75C2-919E-4EB2-9E13-BA4C785F5A72}" dt="2019-06-18T22:21:07.911" v="4610"/>
          <ac:spMkLst>
            <pc:docMk/>
            <pc:sldMk cId="2336797694" sldId="273"/>
            <ac:spMk id="4" creationId="{AA9C3745-9D2F-41CE-B5C2-1BE45720DA1D}"/>
          </ac:spMkLst>
        </pc:spChg>
        <pc:spChg chg="add del mod">
          <ac:chgData name="Andy Fernandez" userId="0dbe9ed7d65b6643" providerId="LiveId" clId="{5F3E75C2-919E-4EB2-9E13-BA4C785F5A72}" dt="2019-06-18T20:04:43.121" v="3099" actId="478"/>
          <ac:spMkLst>
            <pc:docMk/>
            <pc:sldMk cId="2336797694" sldId="273"/>
            <ac:spMk id="5" creationId="{4F129344-62DD-45CE-B1D7-C46740085105}"/>
          </ac:spMkLst>
        </pc:spChg>
        <pc:spChg chg="add mod">
          <ac:chgData name="Andy Fernandez" userId="0dbe9ed7d65b6643" providerId="LiveId" clId="{5F3E75C2-919E-4EB2-9E13-BA4C785F5A72}" dt="2019-06-18T20:05:22.742" v="3133" actId="115"/>
          <ac:spMkLst>
            <pc:docMk/>
            <pc:sldMk cId="2336797694" sldId="273"/>
            <ac:spMk id="12" creationId="{432B8F42-6A27-4B1A-84CB-F7C97FD80D77}"/>
          </ac:spMkLst>
        </pc:spChg>
        <pc:spChg chg="add del">
          <ac:chgData name="Andy Fernandez" userId="0dbe9ed7d65b6643" providerId="LiveId" clId="{5F3E75C2-919E-4EB2-9E13-BA4C785F5A72}" dt="2019-06-18T19:35:51.470" v="2826" actId="26606"/>
          <ac:spMkLst>
            <pc:docMk/>
            <pc:sldMk cId="2336797694" sldId="273"/>
            <ac:spMk id="71" creationId="{64C9EE1D-12BB-43F7-9A2A-893578DCA63A}"/>
          </ac:spMkLst>
        </pc:spChg>
        <pc:spChg chg="add del">
          <ac:chgData name="Andy Fernandez" userId="0dbe9ed7d65b6643" providerId="LiveId" clId="{5F3E75C2-919E-4EB2-9E13-BA4C785F5A72}" dt="2019-06-18T19:35:51.470" v="2826" actId="26606"/>
          <ac:spMkLst>
            <pc:docMk/>
            <pc:sldMk cId="2336797694" sldId="273"/>
            <ac:spMk id="73" creationId="{43962A31-C54E-4762-B155-59777FED1C75}"/>
          </ac:spMkLst>
        </pc:spChg>
        <pc:spChg chg="add del">
          <ac:chgData name="Andy Fernandez" userId="0dbe9ed7d65b6643" providerId="LiveId" clId="{5F3E75C2-919E-4EB2-9E13-BA4C785F5A72}" dt="2019-06-18T19:35:51.470" v="2826" actId="26606"/>
          <ac:spMkLst>
            <pc:docMk/>
            <pc:sldMk cId="2336797694" sldId="273"/>
            <ac:spMk id="75" creationId="{4B392D36-B685-45E0-B197-6EE5D748093B}"/>
          </ac:spMkLst>
        </pc:spChg>
        <pc:spChg chg="add del">
          <ac:chgData name="Andy Fernandez" userId="0dbe9ed7d65b6643" providerId="LiveId" clId="{5F3E75C2-919E-4EB2-9E13-BA4C785F5A72}" dt="2019-06-18T19:35:51.470" v="2826" actId="26606"/>
          <ac:spMkLst>
            <pc:docMk/>
            <pc:sldMk cId="2336797694" sldId="273"/>
            <ac:spMk id="77" creationId="{9DCA8533-CC5E-4754-9A04-047EDE49E0F9}"/>
          </ac:spMkLst>
        </pc:spChg>
        <pc:picChg chg="add del mod ord">
          <ac:chgData name="Andy Fernandez" userId="0dbe9ed7d65b6643" providerId="LiveId" clId="{5F3E75C2-919E-4EB2-9E13-BA4C785F5A72}" dt="2019-06-18T19:36:26.773" v="2836" actId="478"/>
          <ac:picMkLst>
            <pc:docMk/>
            <pc:sldMk cId="2336797694" sldId="273"/>
            <ac:picMk id="4" creationId="{3CAC1EF9-C9A8-4435-8B69-2B8CE6D24664}"/>
          </ac:picMkLst>
        </pc:picChg>
        <pc:picChg chg="add mod">
          <ac:chgData name="Andy Fernandez" userId="0dbe9ed7d65b6643" providerId="LiveId" clId="{5F3E75C2-919E-4EB2-9E13-BA4C785F5A72}" dt="2019-06-18T19:36:31.433" v="2837" actId="1076"/>
          <ac:picMkLst>
            <pc:docMk/>
            <pc:sldMk cId="2336797694" sldId="273"/>
            <ac:picMk id="2050" creationId="{58D5450D-92C9-4081-A656-56C2FBC92BCD}"/>
          </ac:picMkLst>
        </pc:picChg>
        <pc:picChg chg="del">
          <ac:chgData name="Andy Fernandez" userId="0dbe9ed7d65b6643" providerId="LiveId" clId="{5F3E75C2-919E-4EB2-9E13-BA4C785F5A72}" dt="2019-06-18T19:34:28.610" v="2812" actId="478"/>
          <ac:picMkLst>
            <pc:docMk/>
            <pc:sldMk cId="2336797694" sldId="273"/>
            <ac:picMk id="7170" creationId="{2923CA2A-BCD4-450B-9744-A766523F8566}"/>
          </ac:picMkLst>
        </pc:picChg>
      </pc:sldChg>
      <pc:sldChg chg="add del">
        <pc:chgData name="Andy Fernandez" userId="0dbe9ed7d65b6643" providerId="LiveId" clId="{5F3E75C2-919E-4EB2-9E13-BA4C785F5A72}" dt="2019-06-18T19:33:24.090" v="2796"/>
        <pc:sldMkLst>
          <pc:docMk/>
          <pc:sldMk cId="3952748499" sldId="273"/>
        </pc:sldMkLst>
      </pc:sldChg>
      <pc:sldChg chg="addSp delSp modSp add ord">
        <pc:chgData name="Andy Fernandez" userId="0dbe9ed7d65b6643" providerId="LiveId" clId="{5F3E75C2-919E-4EB2-9E13-BA4C785F5A72}" dt="2019-06-18T22:21:02.844" v="4609" actId="20577"/>
        <pc:sldMkLst>
          <pc:docMk/>
          <pc:sldMk cId="2206682982" sldId="274"/>
        </pc:sldMkLst>
        <pc:spChg chg="del mod">
          <ac:chgData name="Andy Fernandez" userId="0dbe9ed7d65b6643" providerId="LiveId" clId="{5F3E75C2-919E-4EB2-9E13-BA4C785F5A72}" dt="2019-06-18T20:04:27.262" v="3089" actId="478"/>
          <ac:spMkLst>
            <pc:docMk/>
            <pc:sldMk cId="2206682982" sldId="274"/>
            <ac:spMk id="2" creationId="{48F547CB-4C51-4699-8CA6-96259A44D7C9}"/>
          </ac:spMkLst>
        </pc:spChg>
        <pc:spChg chg="add mod">
          <ac:chgData name="Andy Fernandez" userId="0dbe9ed7d65b6643" providerId="LiveId" clId="{5F3E75C2-919E-4EB2-9E13-BA4C785F5A72}" dt="2019-06-18T22:21:02.844" v="4609" actId="20577"/>
          <ac:spMkLst>
            <pc:docMk/>
            <pc:sldMk cId="2206682982" sldId="274"/>
            <ac:spMk id="5" creationId="{5FDD2856-7BBE-4B6D-A939-6C53A6F44B0F}"/>
          </ac:spMkLst>
        </pc:spChg>
        <pc:spChg chg="add del">
          <ac:chgData name="Andy Fernandez" userId="0dbe9ed7d65b6643" providerId="LiveId" clId="{5F3E75C2-919E-4EB2-9E13-BA4C785F5A72}" dt="2019-06-18T20:04:25.608" v="3088"/>
          <ac:spMkLst>
            <pc:docMk/>
            <pc:sldMk cId="2206682982" sldId="274"/>
            <ac:spMk id="5" creationId="{ACF6D30F-5543-41A7-9DBC-6D6CD4A98CAE}"/>
          </ac:spMkLst>
        </pc:spChg>
        <pc:spChg chg="add del mod">
          <ac:chgData name="Andy Fernandez" userId="0dbe9ed7d65b6643" providerId="LiveId" clId="{5F3E75C2-919E-4EB2-9E13-BA4C785F5A72}" dt="2019-06-18T20:04:29.903" v="3091" actId="478"/>
          <ac:spMkLst>
            <pc:docMk/>
            <pc:sldMk cId="2206682982" sldId="274"/>
            <ac:spMk id="6" creationId="{2F63C649-A370-40FB-94CD-2C5599C8D625}"/>
          </ac:spMkLst>
        </pc:spChg>
        <pc:spChg chg="add mod">
          <ac:chgData name="Andy Fernandez" userId="0dbe9ed7d65b6643" providerId="LiveId" clId="{5F3E75C2-919E-4EB2-9E13-BA4C785F5A72}" dt="2019-06-18T20:05:25.917" v="3134" actId="115"/>
          <ac:spMkLst>
            <pc:docMk/>
            <pc:sldMk cId="2206682982" sldId="274"/>
            <ac:spMk id="8" creationId="{7892D2F4-20B9-46FE-B81D-C113316642BB}"/>
          </ac:spMkLst>
        </pc:spChg>
        <pc:picChg chg="mod">
          <ac:chgData name="Andy Fernandez" userId="0dbe9ed7d65b6643" providerId="LiveId" clId="{5F3E75C2-919E-4EB2-9E13-BA4C785F5A72}" dt="2019-06-18T19:36:38.448" v="2838" actId="1076"/>
          <ac:picMkLst>
            <pc:docMk/>
            <pc:sldMk cId="2206682982" sldId="274"/>
            <ac:picMk id="4" creationId="{3CAC1EF9-C9A8-4435-8B69-2B8CE6D24664}"/>
          </ac:picMkLst>
        </pc:picChg>
        <pc:picChg chg="del">
          <ac:chgData name="Andy Fernandez" userId="0dbe9ed7d65b6643" providerId="LiveId" clId="{5F3E75C2-919E-4EB2-9E13-BA4C785F5A72}" dt="2019-06-18T19:36:21.653" v="2834" actId="478"/>
          <ac:picMkLst>
            <pc:docMk/>
            <pc:sldMk cId="2206682982" sldId="274"/>
            <ac:picMk id="2050" creationId="{58D5450D-92C9-4081-A656-56C2FBC92BCD}"/>
          </ac:picMkLst>
        </pc:picChg>
      </pc:sldChg>
      <pc:sldChg chg="addSp delSp modSp add">
        <pc:chgData name="Andy Fernandez" userId="0dbe9ed7d65b6643" providerId="LiveId" clId="{5F3E75C2-919E-4EB2-9E13-BA4C785F5A72}" dt="2019-06-18T22:21:54.015" v="4621"/>
        <pc:sldMkLst>
          <pc:docMk/>
          <pc:sldMk cId="3483689526" sldId="275"/>
        </pc:sldMkLst>
        <pc:spChg chg="mod">
          <ac:chgData name="Andy Fernandez" userId="0dbe9ed7d65b6643" providerId="LiveId" clId="{5F3E75C2-919E-4EB2-9E13-BA4C785F5A72}" dt="2019-06-18T21:45:37.167" v="4116" actId="20577"/>
          <ac:spMkLst>
            <pc:docMk/>
            <pc:sldMk cId="3483689526" sldId="275"/>
            <ac:spMk id="2" creationId="{48F547CB-4C51-4699-8CA6-96259A44D7C9}"/>
          </ac:spMkLst>
        </pc:spChg>
        <pc:spChg chg="add del">
          <ac:chgData name="Andy Fernandez" userId="0dbe9ed7d65b6643" providerId="LiveId" clId="{5F3E75C2-919E-4EB2-9E13-BA4C785F5A72}" dt="2019-06-18T22:21:10.946" v="4612"/>
          <ac:spMkLst>
            <pc:docMk/>
            <pc:sldMk cId="3483689526" sldId="275"/>
            <ac:spMk id="4" creationId="{03761686-89B7-452C-BD4F-4D7D5543CB72}"/>
          </ac:spMkLst>
        </pc:spChg>
        <pc:spChg chg="add del">
          <ac:chgData name="Andy Fernandez" userId="0dbe9ed7d65b6643" providerId="LiveId" clId="{5F3E75C2-919E-4EB2-9E13-BA4C785F5A72}" dt="2019-06-18T22:21:14.614" v="4614"/>
          <ac:spMkLst>
            <pc:docMk/>
            <pc:sldMk cId="3483689526" sldId="275"/>
            <ac:spMk id="5" creationId="{7FC2542F-6C67-4D8A-9CB0-66A6308EA35D}"/>
          </ac:spMkLst>
        </pc:spChg>
        <pc:spChg chg="add">
          <ac:chgData name="Andy Fernandez" userId="0dbe9ed7d65b6643" providerId="LiveId" clId="{5F3E75C2-919E-4EB2-9E13-BA4C785F5A72}" dt="2019-06-18T22:21:54.015" v="4621"/>
          <ac:spMkLst>
            <pc:docMk/>
            <pc:sldMk cId="3483689526" sldId="275"/>
            <ac:spMk id="6" creationId="{97C9AC1C-85A5-4A65-B1B4-61B43E4227DD}"/>
          </ac:spMkLst>
        </pc:spChg>
        <pc:picChg chg="del">
          <ac:chgData name="Andy Fernandez" userId="0dbe9ed7d65b6643" providerId="LiveId" clId="{5F3E75C2-919E-4EB2-9E13-BA4C785F5A72}" dt="2019-06-18T19:37:47.661" v="2841" actId="478"/>
          <ac:picMkLst>
            <pc:docMk/>
            <pc:sldMk cId="3483689526" sldId="275"/>
            <ac:picMk id="2050" creationId="{58D5450D-92C9-4081-A656-56C2FBC92BCD}"/>
          </ac:picMkLst>
        </pc:picChg>
        <pc:picChg chg="add mod">
          <ac:chgData name="Andy Fernandez" userId="0dbe9ed7d65b6643" providerId="LiveId" clId="{5F3E75C2-919E-4EB2-9E13-BA4C785F5A72}" dt="2019-06-18T19:38:44.845" v="2857" actId="14100"/>
          <ac:picMkLst>
            <pc:docMk/>
            <pc:sldMk cId="3483689526" sldId="275"/>
            <ac:picMk id="3074" creationId="{8749307D-06E0-4236-ACD4-E8EE3B814ED8}"/>
          </ac:picMkLst>
        </pc:picChg>
      </pc:sldChg>
      <pc:sldChg chg="addSp delSp modSp add">
        <pc:chgData name="Andy Fernandez" userId="0dbe9ed7d65b6643" providerId="LiveId" clId="{5F3E75C2-919E-4EB2-9E13-BA4C785F5A72}" dt="2019-06-18T22:21:52.258" v="4620"/>
        <pc:sldMkLst>
          <pc:docMk/>
          <pc:sldMk cId="2957877419" sldId="276"/>
        </pc:sldMkLst>
        <pc:spChg chg="mod">
          <ac:chgData name="Andy Fernandez" userId="0dbe9ed7d65b6643" providerId="LiveId" clId="{5F3E75C2-919E-4EB2-9E13-BA4C785F5A72}" dt="2019-06-18T21:45:42.417" v="4121" actId="20577"/>
          <ac:spMkLst>
            <pc:docMk/>
            <pc:sldMk cId="2957877419" sldId="276"/>
            <ac:spMk id="2" creationId="{48F547CB-4C51-4699-8CA6-96259A44D7C9}"/>
          </ac:spMkLst>
        </pc:spChg>
        <pc:spChg chg="add">
          <ac:chgData name="Andy Fernandez" userId="0dbe9ed7d65b6643" providerId="LiveId" clId="{5F3E75C2-919E-4EB2-9E13-BA4C785F5A72}" dt="2019-06-18T22:21:52.258" v="4620"/>
          <ac:spMkLst>
            <pc:docMk/>
            <pc:sldMk cId="2957877419" sldId="276"/>
            <ac:spMk id="4" creationId="{5C764F82-4A4B-45D9-B81F-30910F0EA410}"/>
          </ac:spMkLst>
        </pc:spChg>
        <pc:picChg chg="del">
          <ac:chgData name="Andy Fernandez" userId="0dbe9ed7d65b6643" providerId="LiveId" clId="{5F3E75C2-919E-4EB2-9E13-BA4C785F5A72}" dt="2019-06-18T19:39:53.264" v="2879" actId="478"/>
          <ac:picMkLst>
            <pc:docMk/>
            <pc:sldMk cId="2957877419" sldId="276"/>
            <ac:picMk id="3074" creationId="{8749307D-06E0-4236-ACD4-E8EE3B814ED8}"/>
          </ac:picMkLst>
        </pc:picChg>
        <pc:picChg chg="add mod">
          <ac:chgData name="Andy Fernandez" userId="0dbe9ed7d65b6643" providerId="LiveId" clId="{5F3E75C2-919E-4EB2-9E13-BA4C785F5A72}" dt="2019-06-18T19:40:05.161" v="2884" actId="14100"/>
          <ac:picMkLst>
            <pc:docMk/>
            <pc:sldMk cId="2957877419" sldId="276"/>
            <ac:picMk id="5122" creationId="{39BF2C77-8263-423B-AD7F-E7438F847D0B}"/>
          </ac:picMkLst>
        </pc:picChg>
      </pc:sldChg>
      <pc:sldChg chg="modSp add del">
        <pc:chgData name="Andy Fernandez" userId="0dbe9ed7d65b6643" providerId="LiveId" clId="{5F3E75C2-919E-4EB2-9E13-BA4C785F5A72}" dt="2019-06-18T20:57:29.503" v="3895" actId="2696"/>
        <pc:sldMkLst>
          <pc:docMk/>
          <pc:sldMk cId="2008518768" sldId="277"/>
        </pc:sldMkLst>
        <pc:spChg chg="mod">
          <ac:chgData name="Andy Fernandez" userId="0dbe9ed7d65b6643" providerId="LiveId" clId="{5F3E75C2-919E-4EB2-9E13-BA4C785F5A72}" dt="2019-06-18T20:43:05.583" v="3203" actId="20577"/>
          <ac:spMkLst>
            <pc:docMk/>
            <pc:sldMk cId="2008518768" sldId="277"/>
            <ac:spMk id="2" creationId="{48F547CB-4C51-4699-8CA6-96259A44D7C9}"/>
          </ac:spMkLst>
        </pc:spChg>
        <pc:spChg chg="mod">
          <ac:chgData name="Andy Fernandez" userId="0dbe9ed7d65b6643" providerId="LiveId" clId="{5F3E75C2-919E-4EB2-9E13-BA4C785F5A72}" dt="2019-06-18T20:42:40.595" v="3190" actId="1035"/>
          <ac:spMkLst>
            <pc:docMk/>
            <pc:sldMk cId="2008518768" sldId="277"/>
            <ac:spMk id="3" creationId="{2BA6FF3F-3002-48CF-953D-4A92466042AE}"/>
          </ac:spMkLst>
        </pc:spChg>
      </pc:sldChg>
      <pc:sldChg chg="addSp modSp add">
        <pc:chgData name="Andy Fernandez" userId="0dbe9ed7d65b6643" providerId="LiveId" clId="{5F3E75C2-919E-4EB2-9E13-BA4C785F5A72}" dt="2019-06-18T22:21:45.633" v="4617" actId="20577"/>
        <pc:sldMkLst>
          <pc:docMk/>
          <pc:sldMk cId="2691915220" sldId="278"/>
        </pc:sldMkLst>
        <pc:spChg chg="mod">
          <ac:chgData name="Andy Fernandez" userId="0dbe9ed7d65b6643" providerId="LiveId" clId="{5F3E75C2-919E-4EB2-9E13-BA4C785F5A72}" dt="2019-06-18T20:43:24.101" v="3210" actId="20577"/>
          <ac:spMkLst>
            <pc:docMk/>
            <pc:sldMk cId="2691915220" sldId="278"/>
            <ac:spMk id="2" creationId="{48F547CB-4C51-4699-8CA6-96259A44D7C9}"/>
          </ac:spMkLst>
        </pc:spChg>
        <pc:spChg chg="mod">
          <ac:chgData name="Andy Fernandez" userId="0dbe9ed7d65b6643" providerId="LiveId" clId="{5F3E75C2-919E-4EB2-9E13-BA4C785F5A72}" dt="2019-06-18T21:20:22.645" v="3982" actId="1035"/>
          <ac:spMkLst>
            <pc:docMk/>
            <pc:sldMk cId="2691915220" sldId="278"/>
            <ac:spMk id="3" creationId="{2BA6FF3F-3002-48CF-953D-4A92466042AE}"/>
          </ac:spMkLst>
        </pc:spChg>
        <pc:spChg chg="add mod">
          <ac:chgData name="Andy Fernandez" userId="0dbe9ed7d65b6643" providerId="LiveId" clId="{5F3E75C2-919E-4EB2-9E13-BA4C785F5A72}" dt="2019-06-18T22:21:45.633" v="4617" actId="20577"/>
          <ac:spMkLst>
            <pc:docMk/>
            <pc:sldMk cId="2691915220" sldId="278"/>
            <ac:spMk id="4" creationId="{06828750-B486-4512-95D6-35F52AC11EA2}"/>
          </ac:spMkLst>
        </pc:spChg>
      </pc:sldChg>
      <pc:sldChg chg="addSp modSp add">
        <pc:chgData name="Andy Fernandez" userId="0dbe9ed7d65b6643" providerId="LiveId" clId="{5F3E75C2-919E-4EB2-9E13-BA4C785F5A72}" dt="2019-06-18T22:21:49.364" v="4619"/>
        <pc:sldMkLst>
          <pc:docMk/>
          <pc:sldMk cId="47914441" sldId="279"/>
        </pc:sldMkLst>
        <pc:spChg chg="mod">
          <ac:chgData name="Andy Fernandez" userId="0dbe9ed7d65b6643" providerId="LiveId" clId="{5F3E75C2-919E-4EB2-9E13-BA4C785F5A72}" dt="2019-06-18T22:08:01.131" v="4306" actId="14100"/>
          <ac:spMkLst>
            <pc:docMk/>
            <pc:sldMk cId="47914441" sldId="279"/>
            <ac:spMk id="2" creationId="{48F547CB-4C51-4699-8CA6-96259A44D7C9}"/>
          </ac:spMkLst>
        </pc:spChg>
        <pc:spChg chg="add">
          <ac:chgData name="Andy Fernandez" userId="0dbe9ed7d65b6643" providerId="LiveId" clId="{5F3E75C2-919E-4EB2-9E13-BA4C785F5A72}" dt="2019-06-18T22:21:49.364" v="4619"/>
          <ac:spMkLst>
            <pc:docMk/>
            <pc:sldMk cId="47914441" sldId="279"/>
            <ac:spMk id="4" creationId="{0D5F8BE2-F8ED-452F-B0BB-0F746BD2E53F}"/>
          </ac:spMkLst>
        </pc:spChg>
        <pc:spChg chg="mod">
          <ac:chgData name="Andy Fernandez" userId="0dbe9ed7d65b6643" providerId="LiveId" clId="{5F3E75C2-919E-4EB2-9E13-BA4C785F5A72}" dt="2019-06-18T22:14:41.557" v="4464" actId="15"/>
          <ac:spMkLst>
            <pc:docMk/>
            <pc:sldMk cId="47914441" sldId="279"/>
            <ac:spMk id="5" creationId="{B4B4B284-B5FD-4B04-861B-3A361F461D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6/18/2019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6/18/2019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ast.fm/api"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8">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0">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B389FC-63EE-4CC2-B3E8-198A022688C5}"/>
              </a:ext>
            </a:extLst>
          </p:cNvPr>
          <p:cNvSpPr>
            <a:spLocks noGrp="1"/>
          </p:cNvSpPr>
          <p:nvPr>
            <p:ph type="ctrTitle"/>
          </p:nvPr>
        </p:nvSpPr>
        <p:spPr>
          <a:xfrm>
            <a:off x="3722622" y="1083732"/>
            <a:ext cx="7187529" cy="3166535"/>
          </a:xfrm>
        </p:spPr>
        <p:txBody>
          <a:bodyPr anchor="b">
            <a:normAutofit/>
          </a:bodyPr>
          <a:lstStyle/>
          <a:p>
            <a:r>
              <a:rPr lang="en-US" sz="8000" b="1" dirty="0">
                <a:effectLst>
                  <a:outerShdw blurRad="38100" dist="38100" dir="2700000" algn="tl">
                    <a:srgbClr val="000000">
                      <a:alpha val="43137"/>
                    </a:srgbClr>
                  </a:outerShdw>
                </a:effectLst>
              </a:rPr>
              <a:t>Music API Project</a:t>
            </a:r>
          </a:p>
        </p:txBody>
      </p:sp>
      <p:sp>
        <p:nvSpPr>
          <p:cNvPr id="40" name="Rectangle 24">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6C01AF87-A282-4B73-9189-F85069EA4660}"/>
              </a:ext>
            </a:extLst>
          </p:cNvPr>
          <p:cNvSpPr>
            <a:spLocks noGrp="1"/>
          </p:cNvSpPr>
          <p:nvPr>
            <p:ph type="subTitle" idx="1"/>
          </p:nvPr>
        </p:nvSpPr>
        <p:spPr>
          <a:xfrm>
            <a:off x="3722622" y="5006151"/>
            <a:ext cx="8469378" cy="768116"/>
          </a:xfrm>
        </p:spPr>
        <p:txBody>
          <a:bodyPr anchor="t">
            <a:normAutofit/>
          </a:bodyPr>
          <a:lstStyle/>
          <a:p>
            <a:r>
              <a:rPr lang="en-US" sz="3200" b="1" dirty="0">
                <a:solidFill>
                  <a:schemeClr val="accent1"/>
                </a:solidFill>
                <a:effectLst>
                  <a:outerShdw blurRad="38100" dist="38100" dir="2700000" algn="tl">
                    <a:srgbClr val="000000">
                      <a:alpha val="43137"/>
                    </a:srgbClr>
                  </a:outerShdw>
                </a:effectLst>
              </a:rPr>
              <a:t>	Data Analysis to Identify Trends</a:t>
            </a:r>
          </a:p>
        </p:txBody>
      </p:sp>
      <p:sp>
        <p:nvSpPr>
          <p:cNvPr id="69" name="Freeform 51">
            <a:extLst>
              <a:ext uri="{FF2B5EF4-FFF2-40B4-BE49-F238E27FC236}">
                <a16:creationId xmlns:a16="http://schemas.microsoft.com/office/drawing/2014/main" id="{59B24CB4-DFA0-4A60-89D7-6698F0C35BA6}"/>
              </a:ext>
            </a:extLst>
          </p:cNvPr>
          <p:cNvSpPr>
            <a:spLocks noEditPoints="1"/>
          </p:cNvSpPr>
          <p:nvPr/>
        </p:nvSpPr>
        <p:spPr bwMode="auto">
          <a:xfrm>
            <a:off x="1138379" y="3676301"/>
            <a:ext cx="980661" cy="1791397"/>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chemeClr val="accent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9">
            <a:extLst>
              <a:ext uri="{FF2B5EF4-FFF2-40B4-BE49-F238E27FC236}">
                <a16:creationId xmlns:a16="http://schemas.microsoft.com/office/drawing/2014/main" id="{A1B2E903-1F03-4B49-A3CD-8997A5EF113B}"/>
              </a:ext>
            </a:extLst>
          </p:cNvPr>
          <p:cNvSpPr>
            <a:spLocks noEditPoints="1"/>
          </p:cNvSpPr>
          <p:nvPr/>
        </p:nvSpPr>
        <p:spPr bwMode="auto">
          <a:xfrm>
            <a:off x="10867927" y="4684417"/>
            <a:ext cx="1324073" cy="1411583"/>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4">
            <a:extLst>
              <a:ext uri="{FF2B5EF4-FFF2-40B4-BE49-F238E27FC236}">
                <a16:creationId xmlns:a16="http://schemas.microsoft.com/office/drawing/2014/main" id="{58E131C0-E94C-4B1F-8125-9E159AF60AD7}"/>
              </a:ext>
            </a:extLst>
          </p:cNvPr>
          <p:cNvSpPr>
            <a:spLocks/>
          </p:cNvSpPr>
          <p:nvPr/>
        </p:nvSpPr>
        <p:spPr bwMode="auto">
          <a:xfrm>
            <a:off x="3411869" y="4684418"/>
            <a:ext cx="1237233" cy="1411582"/>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chemeClr val="accent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0" name="Freeform 66">
            <a:extLst>
              <a:ext uri="{FF2B5EF4-FFF2-40B4-BE49-F238E27FC236}">
                <a16:creationId xmlns:a16="http://schemas.microsoft.com/office/drawing/2014/main" id="{AA2F6DD3-9A64-4AA4-8E3C-AEB21F440B06}"/>
              </a:ext>
            </a:extLst>
          </p:cNvPr>
          <p:cNvSpPr>
            <a:spLocks noEditPoints="1"/>
          </p:cNvSpPr>
          <p:nvPr/>
        </p:nvSpPr>
        <p:spPr bwMode="auto">
          <a:xfrm>
            <a:off x="-10171" y="756582"/>
            <a:ext cx="3289874" cy="2667000"/>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accent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AB8F8AFA-7A6D-4411-9169-CB410DE773D2}"/>
              </a:ext>
            </a:extLst>
          </p:cNvPr>
          <p:cNvSpPr>
            <a:spLocks noEditPoints="1"/>
          </p:cNvSpPr>
          <p:nvPr/>
        </p:nvSpPr>
        <p:spPr bwMode="auto">
          <a:xfrm>
            <a:off x="9884225" y="1083733"/>
            <a:ext cx="1965800" cy="1411584"/>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094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8217250-91EE-4622-8488-F6F7653FB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6600"/>
            <a:ext cx="12192000" cy="61214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7430F924-2947-4713-A625-C62F34236E8C}"/>
              </a:ext>
            </a:extLst>
          </p:cNvPr>
          <p:cNvSpPr>
            <a:spLocks noGrp="1"/>
          </p:cNvSpPr>
          <p:nvPr>
            <p:ph type="title"/>
          </p:nvPr>
        </p:nvSpPr>
        <p:spPr>
          <a:xfrm>
            <a:off x="0" y="1"/>
            <a:ext cx="12191999" cy="736600"/>
          </a:xfrm>
        </p:spPr>
        <p:txBody>
          <a:bodyPr>
            <a:noAutofit/>
          </a:bodyPr>
          <a:lstStyle/>
          <a:p>
            <a:pPr algn="ctr"/>
            <a:r>
              <a:rPr lang="en-US" sz="6000" b="1" u="sng" dirty="0">
                <a:solidFill>
                  <a:schemeClr val="accent1"/>
                </a:solidFill>
                <a:effectLst>
                  <a:outerShdw blurRad="38100" dist="38100" dir="2700000" algn="tl">
                    <a:srgbClr val="000000">
                      <a:alpha val="43137"/>
                    </a:srgbClr>
                  </a:outerShdw>
                </a:effectLst>
              </a:rPr>
              <a:t>Graphs</a:t>
            </a:r>
          </a:p>
        </p:txBody>
      </p:sp>
      <p:sp>
        <p:nvSpPr>
          <p:cNvPr id="4" name="TextBox 3">
            <a:extLst>
              <a:ext uri="{FF2B5EF4-FFF2-40B4-BE49-F238E27FC236}">
                <a16:creationId xmlns:a16="http://schemas.microsoft.com/office/drawing/2014/main" id="{844C5088-28C3-4420-960D-C3E0C038EA4B}"/>
              </a:ext>
            </a:extLst>
          </p:cNvPr>
          <p:cNvSpPr txBox="1"/>
          <p:nvPr/>
        </p:nvSpPr>
        <p:spPr>
          <a:xfrm>
            <a:off x="11184468" y="6228522"/>
            <a:ext cx="847772" cy="369332"/>
          </a:xfrm>
          <a:prstGeom prst="rect">
            <a:avLst/>
          </a:prstGeom>
          <a:noFill/>
        </p:spPr>
        <p:txBody>
          <a:bodyPr wrap="square" rtlCol="0">
            <a:spAutoFit/>
          </a:bodyPr>
          <a:lstStyle/>
          <a:p>
            <a:pPr algn="ctr"/>
            <a:r>
              <a:rPr lang="en-US" dirty="0"/>
              <a:t>GO</a:t>
            </a:r>
          </a:p>
        </p:txBody>
      </p:sp>
    </p:spTree>
    <p:extLst>
      <p:ext uri="{BB962C8B-B14F-4D97-AF65-F5344CB8AC3E}">
        <p14:creationId xmlns:p14="http://schemas.microsoft.com/office/powerpoint/2010/main" val="43098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close up of text on a white background&#10;&#10;Description automatically generated">
            <a:extLst>
              <a:ext uri="{FF2B5EF4-FFF2-40B4-BE49-F238E27FC236}">
                <a16:creationId xmlns:a16="http://schemas.microsoft.com/office/drawing/2014/main" id="{3CAC1EF9-C9A8-4435-8B69-2B8CE6D246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780" y="736600"/>
            <a:ext cx="7984437" cy="609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892D2F4-20B9-46FE-B81D-C113316642BB}"/>
              </a:ext>
            </a:extLst>
          </p:cNvPr>
          <p:cNvSpPr txBox="1">
            <a:spLocks/>
          </p:cNvSpPr>
          <p:nvPr/>
        </p:nvSpPr>
        <p:spPr>
          <a:xfrm>
            <a:off x="0" y="1"/>
            <a:ext cx="12191999"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sz="6000" b="1" u="sng" dirty="0">
                <a:solidFill>
                  <a:schemeClr val="accent1"/>
                </a:solidFill>
                <a:effectLst>
                  <a:outerShdw blurRad="38100" dist="38100" dir="2700000" algn="tl">
                    <a:srgbClr val="000000">
                      <a:alpha val="43137"/>
                    </a:srgbClr>
                  </a:outerShdw>
                </a:effectLst>
              </a:rPr>
              <a:t>Charts</a:t>
            </a:r>
          </a:p>
        </p:txBody>
      </p:sp>
      <p:sp>
        <p:nvSpPr>
          <p:cNvPr id="5" name="TextBox 4">
            <a:extLst>
              <a:ext uri="{FF2B5EF4-FFF2-40B4-BE49-F238E27FC236}">
                <a16:creationId xmlns:a16="http://schemas.microsoft.com/office/drawing/2014/main" id="{5FDD2856-7BBE-4B6D-A939-6C53A6F44B0F}"/>
              </a:ext>
            </a:extLst>
          </p:cNvPr>
          <p:cNvSpPr txBox="1"/>
          <p:nvPr/>
        </p:nvSpPr>
        <p:spPr>
          <a:xfrm>
            <a:off x="11184468" y="6228522"/>
            <a:ext cx="847772" cy="369332"/>
          </a:xfrm>
          <a:prstGeom prst="rect">
            <a:avLst/>
          </a:prstGeom>
          <a:noFill/>
        </p:spPr>
        <p:txBody>
          <a:bodyPr wrap="square" rtlCol="0">
            <a:spAutoFit/>
          </a:bodyPr>
          <a:lstStyle/>
          <a:p>
            <a:pPr algn="ctr"/>
            <a:r>
              <a:rPr lang="en-US" dirty="0"/>
              <a:t>FS</a:t>
            </a:r>
          </a:p>
        </p:txBody>
      </p:sp>
    </p:spTree>
    <p:extLst>
      <p:ext uri="{BB962C8B-B14F-4D97-AF65-F5344CB8AC3E}">
        <p14:creationId xmlns:p14="http://schemas.microsoft.com/office/powerpoint/2010/main" val="220668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8D5450D-92C9-4081-A656-56C2FBC92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780" y="736600"/>
            <a:ext cx="7984437" cy="5946361"/>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432B8F42-6A27-4B1A-84CB-F7C97FD80D77}"/>
              </a:ext>
            </a:extLst>
          </p:cNvPr>
          <p:cNvSpPr txBox="1">
            <a:spLocks/>
          </p:cNvSpPr>
          <p:nvPr/>
        </p:nvSpPr>
        <p:spPr>
          <a:xfrm>
            <a:off x="0" y="1"/>
            <a:ext cx="12191999"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sz="6000" b="1" u="sng" dirty="0">
                <a:solidFill>
                  <a:schemeClr val="accent1"/>
                </a:solidFill>
                <a:effectLst>
                  <a:outerShdw blurRad="38100" dist="38100" dir="2700000" algn="tl">
                    <a:srgbClr val="000000">
                      <a:alpha val="43137"/>
                    </a:srgbClr>
                  </a:outerShdw>
                </a:effectLst>
              </a:rPr>
              <a:t>Charts</a:t>
            </a:r>
          </a:p>
        </p:txBody>
      </p:sp>
      <p:sp>
        <p:nvSpPr>
          <p:cNvPr id="4" name="TextBox 3">
            <a:extLst>
              <a:ext uri="{FF2B5EF4-FFF2-40B4-BE49-F238E27FC236}">
                <a16:creationId xmlns:a16="http://schemas.microsoft.com/office/drawing/2014/main" id="{AA9C3745-9D2F-41CE-B5C2-1BE45720DA1D}"/>
              </a:ext>
            </a:extLst>
          </p:cNvPr>
          <p:cNvSpPr txBox="1"/>
          <p:nvPr/>
        </p:nvSpPr>
        <p:spPr>
          <a:xfrm>
            <a:off x="11184468" y="6228522"/>
            <a:ext cx="847772" cy="369332"/>
          </a:xfrm>
          <a:prstGeom prst="rect">
            <a:avLst/>
          </a:prstGeom>
          <a:noFill/>
        </p:spPr>
        <p:txBody>
          <a:bodyPr wrap="square" rtlCol="0">
            <a:spAutoFit/>
          </a:bodyPr>
          <a:lstStyle/>
          <a:p>
            <a:pPr algn="ctr"/>
            <a:r>
              <a:rPr lang="en-US" dirty="0"/>
              <a:t>FS</a:t>
            </a:r>
          </a:p>
        </p:txBody>
      </p:sp>
    </p:spTree>
    <p:extLst>
      <p:ext uri="{BB962C8B-B14F-4D97-AF65-F5344CB8AC3E}">
        <p14:creationId xmlns:p14="http://schemas.microsoft.com/office/powerpoint/2010/main" val="233679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0" y="0"/>
            <a:ext cx="12192000" cy="680278"/>
          </a:xfrm>
        </p:spPr>
        <p:txBody>
          <a:bodyPr>
            <a:normAutofit fontScale="90000"/>
          </a:bodyPr>
          <a:lstStyle/>
          <a:p>
            <a:pPr algn="ctr"/>
            <a:r>
              <a:rPr lang="en-US" sz="5400" b="1" u="sng" dirty="0">
                <a:solidFill>
                  <a:schemeClr val="accent1"/>
                </a:solidFill>
                <a:effectLst>
                  <a:outerShdw blurRad="38100" dist="38100" dir="2700000" algn="tl">
                    <a:srgbClr val="000000">
                      <a:alpha val="43137"/>
                    </a:srgbClr>
                  </a:outerShdw>
                </a:effectLst>
              </a:rPr>
              <a:t>Word Cloud of Lyrics</a:t>
            </a:r>
          </a:p>
        </p:txBody>
      </p:sp>
      <p:pic>
        <p:nvPicPr>
          <p:cNvPr id="3074" name="Picture 2">
            <a:extLst>
              <a:ext uri="{FF2B5EF4-FFF2-40B4-BE49-F238E27FC236}">
                <a16:creationId xmlns:a16="http://schemas.microsoft.com/office/drawing/2014/main" id="{8749307D-06E0-4236-ACD4-E8EE3B814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0278"/>
            <a:ext cx="12191999" cy="6177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C9AC1C-85A5-4A65-B1B4-61B43E4227DD}"/>
              </a:ext>
            </a:extLst>
          </p:cNvPr>
          <p:cNvSpPr txBox="1"/>
          <p:nvPr/>
        </p:nvSpPr>
        <p:spPr>
          <a:xfrm>
            <a:off x="11184468" y="6228522"/>
            <a:ext cx="847772" cy="369332"/>
          </a:xfrm>
          <a:prstGeom prst="rect">
            <a:avLst/>
          </a:prstGeom>
          <a:noFill/>
        </p:spPr>
        <p:txBody>
          <a:bodyPr wrap="square" rtlCol="0">
            <a:spAutoFit/>
          </a:bodyPr>
          <a:lstStyle/>
          <a:p>
            <a:pPr algn="ctr"/>
            <a:r>
              <a:rPr lang="en-US" dirty="0"/>
              <a:t>LG</a:t>
            </a:r>
          </a:p>
        </p:txBody>
      </p:sp>
    </p:spTree>
    <p:extLst>
      <p:ext uri="{BB962C8B-B14F-4D97-AF65-F5344CB8AC3E}">
        <p14:creationId xmlns:p14="http://schemas.microsoft.com/office/powerpoint/2010/main" val="348368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0" y="0"/>
            <a:ext cx="12192000" cy="680278"/>
          </a:xfrm>
        </p:spPr>
        <p:txBody>
          <a:bodyPr>
            <a:normAutofit fontScale="90000"/>
          </a:bodyPr>
          <a:lstStyle/>
          <a:p>
            <a:pPr algn="ctr"/>
            <a:r>
              <a:rPr lang="en-US" sz="5400" b="1" u="sng" dirty="0">
                <a:solidFill>
                  <a:schemeClr val="accent1"/>
                </a:solidFill>
                <a:effectLst>
                  <a:outerShdw blurRad="38100" dist="38100" dir="2700000" algn="tl">
                    <a:srgbClr val="000000">
                      <a:alpha val="43137"/>
                    </a:srgbClr>
                  </a:outerShdw>
                </a:effectLst>
              </a:rPr>
              <a:t>Word Cloud of  Song Title</a:t>
            </a:r>
          </a:p>
        </p:txBody>
      </p:sp>
      <p:pic>
        <p:nvPicPr>
          <p:cNvPr id="5122" name="Picture 2">
            <a:extLst>
              <a:ext uri="{FF2B5EF4-FFF2-40B4-BE49-F238E27FC236}">
                <a16:creationId xmlns:a16="http://schemas.microsoft.com/office/drawing/2014/main" id="{39BF2C77-8263-423B-AD7F-E7438F847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0278"/>
            <a:ext cx="12192000" cy="6177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764F82-4A4B-45D9-B81F-30910F0EA410}"/>
              </a:ext>
            </a:extLst>
          </p:cNvPr>
          <p:cNvSpPr txBox="1"/>
          <p:nvPr/>
        </p:nvSpPr>
        <p:spPr>
          <a:xfrm>
            <a:off x="11184468" y="6228522"/>
            <a:ext cx="847772" cy="369332"/>
          </a:xfrm>
          <a:prstGeom prst="rect">
            <a:avLst/>
          </a:prstGeom>
          <a:noFill/>
        </p:spPr>
        <p:txBody>
          <a:bodyPr wrap="square" rtlCol="0">
            <a:spAutoFit/>
          </a:bodyPr>
          <a:lstStyle/>
          <a:p>
            <a:pPr algn="ctr"/>
            <a:r>
              <a:rPr lang="en-US" dirty="0"/>
              <a:t>LG</a:t>
            </a:r>
          </a:p>
        </p:txBody>
      </p:sp>
    </p:spTree>
    <p:extLst>
      <p:ext uri="{BB962C8B-B14F-4D97-AF65-F5344CB8AC3E}">
        <p14:creationId xmlns:p14="http://schemas.microsoft.com/office/powerpoint/2010/main" val="295787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252919" y="1123837"/>
            <a:ext cx="3192646" cy="4601183"/>
          </a:xfrm>
        </p:spPr>
        <p:txBody>
          <a:bodyPr>
            <a:normAutofit/>
          </a:bodyPr>
          <a:lstStyle/>
          <a:p>
            <a:pPr algn="ctr"/>
            <a:r>
              <a:rPr lang="en-US" sz="5400" b="1" dirty="0">
                <a:effectLst>
                  <a:outerShdw blurRad="38100" dist="38100" dir="2700000" algn="tl">
                    <a:srgbClr val="000000">
                      <a:alpha val="43137"/>
                    </a:srgbClr>
                  </a:outerShdw>
                </a:effectLst>
              </a:rPr>
              <a:t>Questions &amp; Answers</a:t>
            </a:r>
          </a:p>
        </p:txBody>
      </p:sp>
      <p:sp>
        <p:nvSpPr>
          <p:cNvPr id="3" name="Content Placeholder 2">
            <a:extLst>
              <a:ext uri="{FF2B5EF4-FFF2-40B4-BE49-F238E27FC236}">
                <a16:creationId xmlns:a16="http://schemas.microsoft.com/office/drawing/2014/main" id="{2BA6FF3F-3002-48CF-953D-4A92466042AE}"/>
              </a:ext>
            </a:extLst>
          </p:cNvPr>
          <p:cNvSpPr>
            <a:spLocks noGrp="1"/>
          </p:cNvSpPr>
          <p:nvPr>
            <p:ph idx="1"/>
          </p:nvPr>
        </p:nvSpPr>
        <p:spPr>
          <a:xfrm>
            <a:off x="3869268" y="758092"/>
            <a:ext cx="7315200" cy="5120640"/>
          </a:xfrm>
        </p:spPr>
        <p:txBody>
          <a:bodyPr>
            <a:noAutofit/>
          </a:bodyPr>
          <a:lstStyle/>
          <a:p>
            <a:pPr marL="0" indent="0">
              <a:buNone/>
            </a:pPr>
            <a:endParaRPr lang="en-US" sz="1800" b="1" u="sng" dirty="0">
              <a:solidFill>
                <a:schemeClr val="tx1"/>
              </a:solidFill>
            </a:endParaRPr>
          </a:p>
          <a:p>
            <a:pPr marL="0" indent="0">
              <a:buNone/>
            </a:pPr>
            <a:r>
              <a:rPr lang="en-US" b="1" dirty="0">
                <a:solidFill>
                  <a:schemeClr val="tx1"/>
                </a:solidFill>
              </a:rPr>
              <a:t>Who are the top artists?</a:t>
            </a:r>
          </a:p>
          <a:p>
            <a:pPr marL="457200" indent="-457200">
              <a:buFont typeface="Arial" panose="020B0604020202020204" pitchFamily="34" charset="0"/>
              <a:buChar char="•"/>
            </a:pPr>
            <a:r>
              <a:rPr lang="en-US" sz="1800" b="1" dirty="0">
                <a:solidFill>
                  <a:srgbClr val="FF0000"/>
                </a:solidFill>
              </a:rPr>
              <a:t>Rihanna, Katy Perry, Lady Gaga, Adele, Taylor Swift, Kanye West, Black Eyed Peas, Beyoncé, Britney Spears, Cold Play, Bruno Mars &amp; Maroon 5</a:t>
            </a:r>
          </a:p>
          <a:p>
            <a:pPr marL="0" indent="0">
              <a:buNone/>
            </a:pPr>
            <a:r>
              <a:rPr lang="en-US" b="1" dirty="0">
                <a:solidFill>
                  <a:schemeClr val="tx1"/>
                </a:solidFill>
              </a:rPr>
              <a:t>What are the top songs?</a:t>
            </a:r>
          </a:p>
          <a:p>
            <a:pPr marL="457200" indent="-457200">
              <a:buFont typeface="Arial" panose="020B0604020202020204" pitchFamily="34" charset="0"/>
              <a:buChar char="•"/>
            </a:pPr>
            <a:r>
              <a:rPr lang="en-US" sz="1800" b="1" dirty="0">
                <a:solidFill>
                  <a:srgbClr val="FF0000"/>
                </a:solidFill>
              </a:rPr>
              <a:t>Rolling in the Deep (Adele), Radio Active (Imagine Dragons), Someone like You (Adele), Royals (Lorde) &amp; Chandelier (Sia)</a:t>
            </a:r>
          </a:p>
          <a:p>
            <a:pPr marL="0" indent="0">
              <a:buNone/>
            </a:pPr>
            <a:r>
              <a:rPr lang="en-US" b="1" dirty="0">
                <a:solidFill>
                  <a:schemeClr val="tx1"/>
                </a:solidFill>
              </a:rPr>
              <a:t>What are the top genres?</a:t>
            </a:r>
          </a:p>
          <a:p>
            <a:pPr marL="457200" indent="-457200">
              <a:buFont typeface="Arial" panose="020B0604020202020204" pitchFamily="34" charset="0"/>
              <a:buChar char="•"/>
            </a:pPr>
            <a:r>
              <a:rPr lang="en-US" sz="1800" b="1" dirty="0">
                <a:solidFill>
                  <a:srgbClr val="FF0000"/>
                </a:solidFill>
              </a:rPr>
              <a:t>Pop, Rock, Indie, Soul &amp; Hip Hop</a:t>
            </a:r>
          </a:p>
          <a:p>
            <a:pPr marL="0" indent="0">
              <a:buNone/>
            </a:pPr>
            <a:r>
              <a:rPr lang="en-US" b="1" dirty="0">
                <a:solidFill>
                  <a:schemeClr val="tx1"/>
                </a:solidFill>
              </a:rPr>
              <a:t>What words occur the most in the song title or lyrics?</a:t>
            </a:r>
          </a:p>
          <a:p>
            <a:pPr marL="457200" indent="-457200">
              <a:buFont typeface="Arial" panose="020B0604020202020204" pitchFamily="34" charset="0"/>
              <a:buChar char="•"/>
            </a:pPr>
            <a:r>
              <a:rPr lang="en-US" sz="1800" b="1" dirty="0">
                <a:solidFill>
                  <a:srgbClr val="FF0000"/>
                </a:solidFill>
              </a:rPr>
              <a:t>LOVE Want / Got GIRL, Oh-Oh!</a:t>
            </a:r>
          </a:p>
          <a:p>
            <a:pPr marL="0" indent="0">
              <a:buNone/>
            </a:pPr>
            <a:r>
              <a:rPr lang="en-US" b="1" dirty="0">
                <a:solidFill>
                  <a:schemeClr val="tx1"/>
                </a:solidFill>
              </a:rPr>
              <a:t>What are the general trends over time?</a:t>
            </a:r>
          </a:p>
          <a:p>
            <a:pPr marL="457200" indent="-457200">
              <a:buFont typeface="Arial" panose="020B0604020202020204" pitchFamily="34" charset="0"/>
              <a:buChar char="•"/>
            </a:pPr>
            <a:r>
              <a:rPr lang="en-US" sz="1800" b="1" dirty="0">
                <a:solidFill>
                  <a:srgbClr val="FF0000"/>
                </a:solidFill>
              </a:rPr>
              <a:t>Pop music dominates &amp; songs about LOVE is what the people want</a:t>
            </a:r>
          </a:p>
          <a:p>
            <a:pPr marL="0" indent="0">
              <a:buNone/>
            </a:pPr>
            <a:r>
              <a:rPr lang="en-US" b="1" dirty="0">
                <a:solidFill>
                  <a:schemeClr val="tx1"/>
                </a:solidFill>
              </a:rPr>
              <a:t>Is it possible to identify geographic locations of listeners?</a:t>
            </a:r>
          </a:p>
          <a:p>
            <a:pPr marL="457200" indent="-457200">
              <a:buFont typeface="Arial" panose="020B0604020202020204" pitchFamily="34" charset="0"/>
              <a:buChar char="•"/>
            </a:pPr>
            <a:r>
              <a:rPr lang="en-US" sz="1800" b="1" dirty="0">
                <a:solidFill>
                  <a:srgbClr val="FF0000"/>
                </a:solidFill>
              </a:rPr>
              <a:t>Yes, but need another API data source with user data/geo-location; possibly Spotify</a:t>
            </a:r>
          </a:p>
        </p:txBody>
      </p:sp>
      <p:sp>
        <p:nvSpPr>
          <p:cNvPr id="4" name="TextBox 3">
            <a:extLst>
              <a:ext uri="{FF2B5EF4-FFF2-40B4-BE49-F238E27FC236}">
                <a16:creationId xmlns:a16="http://schemas.microsoft.com/office/drawing/2014/main" id="{06828750-B486-4512-95D6-35F52AC11EA2}"/>
              </a:ext>
            </a:extLst>
          </p:cNvPr>
          <p:cNvSpPr txBox="1"/>
          <p:nvPr/>
        </p:nvSpPr>
        <p:spPr>
          <a:xfrm>
            <a:off x="11184468" y="6228522"/>
            <a:ext cx="847772" cy="369332"/>
          </a:xfrm>
          <a:prstGeom prst="rect">
            <a:avLst/>
          </a:prstGeom>
          <a:noFill/>
        </p:spPr>
        <p:txBody>
          <a:bodyPr wrap="square" rtlCol="0">
            <a:spAutoFit/>
          </a:bodyPr>
          <a:lstStyle/>
          <a:p>
            <a:pPr algn="ctr"/>
            <a:r>
              <a:rPr lang="en-US" dirty="0"/>
              <a:t>LG</a:t>
            </a:r>
          </a:p>
        </p:txBody>
      </p:sp>
    </p:spTree>
    <p:extLst>
      <p:ext uri="{BB962C8B-B14F-4D97-AF65-F5344CB8AC3E}">
        <p14:creationId xmlns:p14="http://schemas.microsoft.com/office/powerpoint/2010/main" val="269191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252919" y="1123837"/>
            <a:ext cx="3192646" cy="4601183"/>
          </a:xfrm>
        </p:spPr>
        <p:txBody>
          <a:bodyPr>
            <a:normAutofit/>
          </a:bodyPr>
          <a:lstStyle/>
          <a:p>
            <a:r>
              <a:rPr lang="en-US" sz="5400" b="1" dirty="0">
                <a:effectLst>
                  <a:outerShdw blurRad="38100" dist="38100" dir="2700000" algn="tl">
                    <a:srgbClr val="000000">
                      <a:alpha val="43137"/>
                    </a:srgbClr>
                  </a:outerShdw>
                </a:effectLst>
              </a:rPr>
              <a:t>Findings 	&amp; Meaning</a:t>
            </a:r>
          </a:p>
        </p:txBody>
      </p:sp>
      <p:sp>
        <p:nvSpPr>
          <p:cNvPr id="5" name="Content Placeholder 2">
            <a:extLst>
              <a:ext uri="{FF2B5EF4-FFF2-40B4-BE49-F238E27FC236}">
                <a16:creationId xmlns:a16="http://schemas.microsoft.com/office/drawing/2014/main" id="{B4B4B284-B5FD-4B04-861B-3A361F461DAC}"/>
              </a:ext>
            </a:extLst>
          </p:cNvPr>
          <p:cNvSpPr>
            <a:spLocks noGrp="1"/>
          </p:cNvSpPr>
          <p:nvPr>
            <p:ph idx="1"/>
          </p:nvPr>
        </p:nvSpPr>
        <p:spPr>
          <a:xfrm>
            <a:off x="3869267" y="797848"/>
            <a:ext cx="7964923" cy="5120640"/>
          </a:xfrm>
        </p:spPr>
        <p:txBody>
          <a:bodyPr>
            <a:noAutofit/>
          </a:bodyPr>
          <a:lstStyle/>
          <a:p>
            <a:pPr marL="0" indent="0">
              <a:buNone/>
            </a:pPr>
            <a:endParaRPr lang="en-US" sz="1800" b="1" u="sng" dirty="0">
              <a:solidFill>
                <a:schemeClr val="tx1"/>
              </a:solidFill>
            </a:endParaRPr>
          </a:p>
          <a:p>
            <a:pPr marL="0" indent="0">
              <a:buNone/>
            </a:pPr>
            <a:r>
              <a:rPr lang="en-US" b="1" dirty="0">
                <a:solidFill>
                  <a:schemeClr val="tx1"/>
                </a:solidFill>
              </a:rPr>
              <a:t>Who are the top artists?</a:t>
            </a:r>
          </a:p>
          <a:p>
            <a:pPr marL="457200" indent="-457200">
              <a:buFont typeface="Arial" panose="020B0604020202020204" pitchFamily="34" charset="0"/>
              <a:buChar char="•"/>
            </a:pPr>
            <a:r>
              <a:rPr lang="en-US" sz="1800" b="1" dirty="0">
                <a:solidFill>
                  <a:srgbClr val="FF0000"/>
                </a:solidFill>
                <a:highlight>
                  <a:srgbClr val="FFFF00"/>
                </a:highlight>
              </a:rPr>
              <a:t>Rihanna, Katy Perry, Lady Gaga, Adele, Taylor Swift, </a:t>
            </a:r>
            <a:r>
              <a:rPr lang="en-US" sz="1800" b="1" dirty="0">
                <a:solidFill>
                  <a:srgbClr val="FF0000"/>
                </a:solidFill>
              </a:rPr>
              <a:t>Kanye West, </a:t>
            </a:r>
            <a:r>
              <a:rPr lang="en-US" sz="1800" b="1" dirty="0">
                <a:solidFill>
                  <a:srgbClr val="FF0000"/>
                </a:solidFill>
                <a:highlight>
                  <a:srgbClr val="FFFF00"/>
                </a:highlight>
              </a:rPr>
              <a:t>Black Eyed Peas, Beyoncé, Britney Spears, </a:t>
            </a:r>
            <a:r>
              <a:rPr lang="en-US" sz="1800" b="1" dirty="0">
                <a:solidFill>
                  <a:srgbClr val="FF0000"/>
                </a:solidFill>
              </a:rPr>
              <a:t>Cold Play, Bruno Mars &amp; Maroon 5</a:t>
            </a:r>
          </a:p>
          <a:p>
            <a:pPr marL="0" indent="0">
              <a:buNone/>
            </a:pPr>
            <a:r>
              <a:rPr lang="en-US" b="1" dirty="0">
                <a:solidFill>
                  <a:schemeClr val="tx1"/>
                </a:solidFill>
              </a:rPr>
              <a:t>What are the top songs?</a:t>
            </a:r>
          </a:p>
          <a:p>
            <a:pPr marL="457200" indent="-457200">
              <a:buFont typeface="Arial" panose="020B0604020202020204" pitchFamily="34" charset="0"/>
              <a:buChar char="•"/>
            </a:pPr>
            <a:r>
              <a:rPr lang="en-US" sz="1800" b="1" dirty="0">
                <a:solidFill>
                  <a:srgbClr val="FF0000"/>
                </a:solidFill>
                <a:highlight>
                  <a:srgbClr val="FFFF00"/>
                </a:highlight>
              </a:rPr>
              <a:t>Rolling in the Deep (Adele), </a:t>
            </a:r>
            <a:r>
              <a:rPr lang="en-US" sz="1800" b="1" dirty="0">
                <a:solidFill>
                  <a:srgbClr val="FF0000"/>
                </a:solidFill>
              </a:rPr>
              <a:t>Radio Active (Imagine Dragons), </a:t>
            </a:r>
            <a:r>
              <a:rPr lang="en-US" sz="1800" b="1" dirty="0">
                <a:solidFill>
                  <a:srgbClr val="FF0000"/>
                </a:solidFill>
                <a:highlight>
                  <a:srgbClr val="FFFF00"/>
                </a:highlight>
              </a:rPr>
              <a:t>Someone like You (Adele), Royals (Lorde) &amp; Chandelier (Sia)</a:t>
            </a:r>
          </a:p>
          <a:p>
            <a:pPr marL="0" indent="0">
              <a:buNone/>
            </a:pPr>
            <a:r>
              <a:rPr lang="en-US" b="1" dirty="0">
                <a:solidFill>
                  <a:schemeClr val="tx1"/>
                </a:solidFill>
              </a:rPr>
              <a:t>What are the top genres (10/5 years)?</a:t>
            </a:r>
          </a:p>
          <a:p>
            <a:pPr marL="457200" indent="-457200">
              <a:buFont typeface="Arial" panose="020B0604020202020204" pitchFamily="34" charset="0"/>
              <a:buChar char="•"/>
            </a:pPr>
            <a:r>
              <a:rPr lang="en-US" sz="1800" b="1" dirty="0">
                <a:solidFill>
                  <a:srgbClr val="FF0000"/>
                </a:solidFill>
                <a:highlight>
                  <a:srgbClr val="FFFF00"/>
                </a:highlight>
              </a:rPr>
              <a:t>Pop (43/49%), </a:t>
            </a:r>
            <a:r>
              <a:rPr lang="en-US" sz="1800" b="1" dirty="0">
                <a:solidFill>
                  <a:srgbClr val="FF0000"/>
                </a:solidFill>
              </a:rPr>
              <a:t>Rock (12/5%), Indie (7/12%), Soul (6/10%) &amp; Hip Hop (~5%)</a:t>
            </a:r>
          </a:p>
          <a:p>
            <a:pPr marL="0" indent="0">
              <a:buNone/>
            </a:pPr>
            <a:r>
              <a:rPr lang="en-US" b="1" dirty="0">
                <a:solidFill>
                  <a:schemeClr val="tx1"/>
                </a:solidFill>
              </a:rPr>
              <a:t>What words occur the most in the song title or lyrics?</a:t>
            </a:r>
          </a:p>
          <a:p>
            <a:pPr marL="457200" indent="-457200">
              <a:buFont typeface="Arial" panose="020B0604020202020204" pitchFamily="34" charset="0"/>
              <a:buChar char="•"/>
            </a:pPr>
            <a:r>
              <a:rPr lang="en-US" sz="1800" b="1" dirty="0">
                <a:solidFill>
                  <a:srgbClr val="FF0000"/>
                </a:solidFill>
                <a:highlight>
                  <a:srgbClr val="FFFF00"/>
                </a:highlight>
              </a:rPr>
              <a:t>LOVE Want / Got GIRL, Oh-Oh!</a:t>
            </a:r>
          </a:p>
          <a:p>
            <a:pPr marL="0" indent="0">
              <a:buNone/>
            </a:pPr>
            <a:r>
              <a:rPr lang="en-US" b="1" dirty="0">
                <a:solidFill>
                  <a:schemeClr val="tx1"/>
                </a:solidFill>
              </a:rPr>
              <a:t>What are the general trends over time?</a:t>
            </a:r>
          </a:p>
          <a:p>
            <a:pPr marL="457200" indent="-457200">
              <a:buFont typeface="Arial" panose="020B0604020202020204" pitchFamily="34" charset="0"/>
              <a:buChar char="•"/>
            </a:pPr>
            <a:r>
              <a:rPr lang="en-US" sz="1800" b="1" dirty="0">
                <a:solidFill>
                  <a:srgbClr val="FF0000"/>
                </a:solidFill>
                <a:highlight>
                  <a:srgbClr val="FFFF00"/>
                </a:highlight>
              </a:rPr>
              <a:t>Pop music </a:t>
            </a:r>
            <a:r>
              <a:rPr lang="en-US" sz="1800" b="1" dirty="0">
                <a:solidFill>
                  <a:srgbClr val="FF0000"/>
                </a:solidFill>
              </a:rPr>
              <a:t>dominates &amp; songs about </a:t>
            </a:r>
            <a:r>
              <a:rPr lang="en-US" sz="1800" b="1" dirty="0">
                <a:solidFill>
                  <a:srgbClr val="FF0000"/>
                </a:solidFill>
                <a:highlight>
                  <a:srgbClr val="FFFF00"/>
                </a:highlight>
              </a:rPr>
              <a:t>LOVE</a:t>
            </a:r>
            <a:r>
              <a:rPr lang="en-US" sz="1800" b="1" dirty="0">
                <a:solidFill>
                  <a:srgbClr val="FF0000"/>
                </a:solidFill>
              </a:rPr>
              <a:t> is what the people want</a:t>
            </a:r>
          </a:p>
        </p:txBody>
      </p:sp>
      <p:sp>
        <p:nvSpPr>
          <p:cNvPr id="6" name="TextBox 5">
            <a:extLst>
              <a:ext uri="{FF2B5EF4-FFF2-40B4-BE49-F238E27FC236}">
                <a16:creationId xmlns:a16="http://schemas.microsoft.com/office/drawing/2014/main" id="{76A41905-3D6F-4BB1-92AA-29DF148EF8B5}"/>
              </a:ext>
            </a:extLst>
          </p:cNvPr>
          <p:cNvSpPr txBox="1"/>
          <p:nvPr/>
        </p:nvSpPr>
        <p:spPr>
          <a:xfrm>
            <a:off x="11184468" y="6228522"/>
            <a:ext cx="847772" cy="369332"/>
          </a:xfrm>
          <a:prstGeom prst="rect">
            <a:avLst/>
          </a:prstGeom>
          <a:noFill/>
        </p:spPr>
        <p:txBody>
          <a:bodyPr wrap="square" rtlCol="0">
            <a:spAutoFit/>
          </a:bodyPr>
          <a:lstStyle/>
          <a:p>
            <a:pPr algn="ctr"/>
            <a:r>
              <a:rPr lang="en-US" dirty="0"/>
              <a:t>LG</a:t>
            </a:r>
          </a:p>
        </p:txBody>
      </p:sp>
    </p:spTree>
    <p:extLst>
      <p:ext uri="{BB962C8B-B14F-4D97-AF65-F5344CB8AC3E}">
        <p14:creationId xmlns:p14="http://schemas.microsoft.com/office/powerpoint/2010/main" val="422680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0" y="1123837"/>
            <a:ext cx="3445565" cy="4601183"/>
          </a:xfrm>
        </p:spPr>
        <p:txBody>
          <a:bodyPr>
            <a:normAutofit/>
          </a:bodyPr>
          <a:lstStyle/>
          <a:p>
            <a:pPr algn="ctr"/>
            <a:r>
              <a:rPr lang="en-US" sz="5400" b="1" dirty="0">
                <a:effectLst>
                  <a:outerShdw blurRad="38100" dist="38100" dir="2700000" algn="tl">
                    <a:srgbClr val="000000">
                      <a:alpha val="43137"/>
                    </a:srgbClr>
                  </a:outerShdw>
                </a:effectLst>
              </a:rPr>
              <a:t>Challenges</a:t>
            </a:r>
          </a:p>
        </p:txBody>
      </p:sp>
      <p:sp>
        <p:nvSpPr>
          <p:cNvPr id="5" name="Content Placeholder 2">
            <a:extLst>
              <a:ext uri="{FF2B5EF4-FFF2-40B4-BE49-F238E27FC236}">
                <a16:creationId xmlns:a16="http://schemas.microsoft.com/office/drawing/2014/main" id="{B4B4B284-B5FD-4B04-861B-3A361F461DAC}"/>
              </a:ext>
            </a:extLst>
          </p:cNvPr>
          <p:cNvSpPr>
            <a:spLocks noGrp="1"/>
          </p:cNvSpPr>
          <p:nvPr>
            <p:ph idx="1"/>
          </p:nvPr>
        </p:nvSpPr>
        <p:spPr>
          <a:xfrm>
            <a:off x="3869267" y="797848"/>
            <a:ext cx="7964923" cy="5120640"/>
          </a:xfrm>
        </p:spPr>
        <p:txBody>
          <a:bodyPr>
            <a:noAutofit/>
          </a:bodyPr>
          <a:lstStyle/>
          <a:p>
            <a:pPr marL="0" indent="0">
              <a:buNone/>
            </a:pPr>
            <a:endParaRPr lang="en-US" sz="3200" b="1" u="sng" dirty="0">
              <a:solidFill>
                <a:schemeClr val="tx1"/>
              </a:solidFill>
            </a:endParaRPr>
          </a:p>
          <a:p>
            <a:r>
              <a:rPr lang="en-US" sz="3200" b="1" dirty="0">
                <a:solidFill>
                  <a:schemeClr val="tx1"/>
                </a:solidFill>
              </a:rPr>
              <a:t>Unclean Data Set</a:t>
            </a:r>
          </a:p>
          <a:p>
            <a:r>
              <a:rPr lang="en-US" sz="3200" b="1" dirty="0">
                <a:solidFill>
                  <a:schemeClr val="tx1"/>
                </a:solidFill>
              </a:rPr>
              <a:t>User input-data</a:t>
            </a:r>
          </a:p>
          <a:p>
            <a:r>
              <a:rPr lang="en-US" sz="3200" b="1" dirty="0">
                <a:solidFill>
                  <a:schemeClr val="tx1"/>
                </a:solidFill>
              </a:rPr>
              <a:t>Geo-Location Data</a:t>
            </a:r>
          </a:p>
          <a:p>
            <a:r>
              <a:rPr lang="en-US" sz="3200" b="1" dirty="0">
                <a:solidFill>
                  <a:schemeClr val="tx1"/>
                </a:solidFill>
              </a:rPr>
              <a:t>API Limitation</a:t>
            </a:r>
          </a:p>
          <a:p>
            <a:endParaRPr lang="en-US" sz="3200" b="1" dirty="0">
              <a:solidFill>
                <a:schemeClr val="tx1"/>
              </a:solidFill>
            </a:endParaRPr>
          </a:p>
        </p:txBody>
      </p:sp>
      <p:sp>
        <p:nvSpPr>
          <p:cNvPr id="4" name="TextBox 3">
            <a:extLst>
              <a:ext uri="{FF2B5EF4-FFF2-40B4-BE49-F238E27FC236}">
                <a16:creationId xmlns:a16="http://schemas.microsoft.com/office/drawing/2014/main" id="{0D5F8BE2-F8ED-452F-B0BB-0F746BD2E53F}"/>
              </a:ext>
            </a:extLst>
          </p:cNvPr>
          <p:cNvSpPr txBox="1"/>
          <p:nvPr/>
        </p:nvSpPr>
        <p:spPr>
          <a:xfrm>
            <a:off x="11184468" y="6228522"/>
            <a:ext cx="847772" cy="369332"/>
          </a:xfrm>
          <a:prstGeom prst="rect">
            <a:avLst/>
          </a:prstGeom>
          <a:noFill/>
        </p:spPr>
        <p:txBody>
          <a:bodyPr wrap="square" rtlCol="0">
            <a:spAutoFit/>
          </a:bodyPr>
          <a:lstStyle/>
          <a:p>
            <a:pPr algn="ctr"/>
            <a:r>
              <a:rPr lang="en-US" dirty="0"/>
              <a:t>LG</a:t>
            </a:r>
          </a:p>
        </p:txBody>
      </p:sp>
    </p:spTree>
    <p:extLst>
      <p:ext uri="{BB962C8B-B14F-4D97-AF65-F5344CB8AC3E}">
        <p14:creationId xmlns:p14="http://schemas.microsoft.com/office/powerpoint/2010/main" val="4791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FF29CC-C70E-4A40-88D6-AF8C1A409166}"/>
              </a:ext>
            </a:extLst>
          </p:cNvPr>
          <p:cNvSpPr/>
          <p:nvPr/>
        </p:nvSpPr>
        <p:spPr>
          <a:xfrm>
            <a:off x="0" y="2806988"/>
            <a:ext cx="9130747" cy="208280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36E1F-2DBF-4071-B0F1-5E248F8AA46C}"/>
              </a:ext>
            </a:extLst>
          </p:cNvPr>
          <p:cNvSpPr>
            <a:spLocks noGrp="1"/>
          </p:cNvSpPr>
          <p:nvPr>
            <p:ph type="ctrTitle"/>
          </p:nvPr>
        </p:nvSpPr>
        <p:spPr>
          <a:xfrm>
            <a:off x="0" y="775252"/>
            <a:ext cx="9130747" cy="1192961"/>
          </a:xfrm>
        </p:spPr>
        <p:txBody>
          <a:bodyPr>
            <a:normAutofit/>
          </a:bodyPr>
          <a:lstStyle/>
          <a:p>
            <a:pPr algn="ctr"/>
            <a:r>
              <a:rPr lang="en-US" sz="6000" b="1" dirty="0">
                <a:effectLst>
                  <a:outerShdw blurRad="38100" dist="38100" dir="2700000" algn="tl">
                    <a:srgbClr val="000000">
                      <a:alpha val="43137"/>
                    </a:srgbClr>
                  </a:outerShdw>
                </a:effectLst>
              </a:rPr>
              <a:t>Team Members</a:t>
            </a:r>
          </a:p>
        </p:txBody>
      </p:sp>
      <p:sp>
        <p:nvSpPr>
          <p:cNvPr id="3" name="Subtitle 2">
            <a:extLst>
              <a:ext uri="{FF2B5EF4-FFF2-40B4-BE49-F238E27FC236}">
                <a16:creationId xmlns:a16="http://schemas.microsoft.com/office/drawing/2014/main" id="{DCF58F4F-A2FC-4C12-B4C5-C442E0820DDA}"/>
              </a:ext>
            </a:extLst>
          </p:cNvPr>
          <p:cNvSpPr>
            <a:spLocks noGrp="1"/>
          </p:cNvSpPr>
          <p:nvPr>
            <p:ph type="subTitle" idx="1"/>
          </p:nvPr>
        </p:nvSpPr>
        <p:spPr>
          <a:xfrm>
            <a:off x="0" y="2806988"/>
            <a:ext cx="9130747" cy="2082800"/>
          </a:xfrm>
        </p:spPr>
        <p:txBody>
          <a:bodyPr>
            <a:noAutofit/>
          </a:bodyPr>
          <a:lstStyle/>
          <a:p>
            <a:r>
              <a:rPr lang="es-ES" sz="3200" b="1" dirty="0">
                <a:solidFill>
                  <a:schemeClr val="tx1"/>
                </a:solidFill>
                <a:effectLst>
                  <a:outerShdw blurRad="38100" dist="38100" dir="2700000" algn="tl">
                    <a:srgbClr val="000000">
                      <a:alpha val="43137"/>
                    </a:srgbClr>
                  </a:outerShdw>
                </a:effectLst>
              </a:rPr>
              <a:t>  </a:t>
            </a:r>
          </a:p>
          <a:p>
            <a:r>
              <a:rPr lang="es-ES" sz="3200" b="1" dirty="0">
                <a:solidFill>
                  <a:schemeClr val="tx1"/>
                </a:solidFill>
                <a:effectLst>
                  <a:outerShdw blurRad="38100" dist="38100" dir="2700000" algn="tl">
                    <a:srgbClr val="000000">
                      <a:alpha val="43137"/>
                    </a:srgbClr>
                  </a:outerShdw>
                </a:effectLst>
              </a:rPr>
              <a:t>  Andy Fernandez			Godday Ogbo</a:t>
            </a:r>
          </a:p>
          <a:p>
            <a:r>
              <a:rPr lang="es-ES" sz="3200" b="1" dirty="0">
                <a:solidFill>
                  <a:schemeClr val="tx1"/>
                </a:solidFill>
                <a:effectLst>
                  <a:outerShdw blurRad="38100" dist="38100" dir="2700000" algn="tl">
                    <a:srgbClr val="000000">
                      <a:alpha val="43137"/>
                    </a:srgbClr>
                  </a:outerShdw>
                </a:effectLst>
              </a:rPr>
              <a:t>  Bamidele Funminiyi Samuel 	Luis Gonzalez</a:t>
            </a:r>
          </a:p>
          <a:p>
            <a:r>
              <a:rPr lang="es-ES" sz="3200" b="1" dirty="0">
                <a:solidFill>
                  <a:schemeClr val="tx1"/>
                </a:solidFill>
                <a:effectLst>
                  <a:outerShdw blurRad="38100" dist="38100" dir="2700000" algn="tl">
                    <a:srgbClr val="000000">
                      <a:alpha val="43137"/>
                    </a:srgbClr>
                  </a:outerShdw>
                </a:effectLst>
              </a:rPr>
              <a:t>	</a:t>
            </a:r>
            <a:endParaRPr lang="en-US" sz="3200" b="1" dirty="0">
              <a:solidFill>
                <a:schemeClr val="tx1"/>
              </a:solidFill>
              <a:effectLst>
                <a:outerShdw blurRad="38100" dist="38100" dir="2700000" algn="tl">
                  <a:srgbClr val="000000">
                    <a:alpha val="43137"/>
                  </a:srgbClr>
                </a:outerShdw>
              </a:effectLst>
            </a:endParaRPr>
          </a:p>
        </p:txBody>
      </p:sp>
      <p:sp>
        <p:nvSpPr>
          <p:cNvPr id="5" name="Freeform 51">
            <a:extLst>
              <a:ext uri="{FF2B5EF4-FFF2-40B4-BE49-F238E27FC236}">
                <a16:creationId xmlns:a16="http://schemas.microsoft.com/office/drawing/2014/main" id="{ED555140-149F-409D-BD3A-2C645C8DBAAC}"/>
              </a:ext>
            </a:extLst>
          </p:cNvPr>
          <p:cNvSpPr>
            <a:spLocks noEditPoints="1"/>
          </p:cNvSpPr>
          <p:nvPr/>
        </p:nvSpPr>
        <p:spPr bwMode="auto">
          <a:xfrm>
            <a:off x="10316933" y="4475450"/>
            <a:ext cx="861159" cy="1620981"/>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chemeClr val="accent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6">
            <a:extLst>
              <a:ext uri="{FF2B5EF4-FFF2-40B4-BE49-F238E27FC236}">
                <a16:creationId xmlns:a16="http://schemas.microsoft.com/office/drawing/2014/main" id="{7D525A94-46E1-422A-864B-020AF9533B77}"/>
              </a:ext>
            </a:extLst>
          </p:cNvPr>
          <p:cNvSpPr>
            <a:spLocks noEditPoints="1"/>
          </p:cNvSpPr>
          <p:nvPr/>
        </p:nvSpPr>
        <p:spPr bwMode="auto">
          <a:xfrm>
            <a:off x="9303026" y="761569"/>
            <a:ext cx="2888974" cy="241328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accent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35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252919" y="1123837"/>
            <a:ext cx="3192646" cy="4601183"/>
          </a:xfrm>
        </p:spPr>
        <p:txBody>
          <a:bodyPr>
            <a:normAutofit/>
          </a:bodyPr>
          <a:lstStyle/>
          <a:p>
            <a:r>
              <a:rPr lang="en-US" sz="5400" b="1" dirty="0">
                <a:effectLst>
                  <a:outerShdw blurRad="38100" dist="38100" dir="2700000" algn="tl">
                    <a:srgbClr val="000000">
                      <a:alpha val="43137"/>
                    </a:srgbClr>
                  </a:outerShdw>
                </a:effectLst>
              </a:rPr>
              <a:t>Summary</a:t>
            </a:r>
          </a:p>
        </p:txBody>
      </p:sp>
      <p:sp>
        <p:nvSpPr>
          <p:cNvPr id="3" name="Content Placeholder 2">
            <a:extLst>
              <a:ext uri="{FF2B5EF4-FFF2-40B4-BE49-F238E27FC236}">
                <a16:creationId xmlns:a16="http://schemas.microsoft.com/office/drawing/2014/main" id="{2BA6FF3F-3002-48CF-953D-4A92466042AE}"/>
              </a:ext>
            </a:extLst>
          </p:cNvPr>
          <p:cNvSpPr>
            <a:spLocks noGrp="1"/>
          </p:cNvSpPr>
          <p:nvPr>
            <p:ph idx="1"/>
          </p:nvPr>
        </p:nvSpPr>
        <p:spPr/>
        <p:txBody>
          <a:bodyPr>
            <a:normAutofit/>
          </a:bodyPr>
          <a:lstStyle/>
          <a:p>
            <a:r>
              <a:rPr lang="en-US" sz="2400" b="1" dirty="0">
                <a:solidFill>
                  <a:schemeClr val="tx1"/>
                </a:solidFill>
              </a:rPr>
              <a:t>Our project is to explore music data in order to uncover hidden insights for our clients – concert promoters / event organizers.</a:t>
            </a:r>
          </a:p>
          <a:p>
            <a:pPr marL="0" indent="0">
              <a:buNone/>
            </a:pPr>
            <a:endParaRPr lang="en-US" sz="2400" b="1" dirty="0">
              <a:solidFill>
                <a:schemeClr val="tx1"/>
              </a:solidFill>
            </a:endParaRPr>
          </a:p>
          <a:p>
            <a:r>
              <a:rPr lang="en-US" sz="2400" b="1" dirty="0">
                <a:solidFill>
                  <a:schemeClr val="tx1"/>
                </a:solidFill>
              </a:rPr>
              <a:t>Our data analysis will reveal musical preferences of the general population – genre, artists, tracks, and lyrics.</a:t>
            </a:r>
          </a:p>
          <a:p>
            <a:endParaRPr lang="en-US" sz="2400" b="1" dirty="0">
              <a:solidFill>
                <a:schemeClr val="tx1"/>
              </a:solidFill>
            </a:endParaRPr>
          </a:p>
          <a:p>
            <a:r>
              <a:rPr lang="en-US" sz="2400" b="1" dirty="0">
                <a:solidFill>
                  <a:schemeClr val="tx1"/>
                </a:solidFill>
              </a:rPr>
              <a:t>The insights we provide will help guide our clients’ decisions in organizing the events by booking the right artist, and their respective genres and performing the right songs or tracks.</a:t>
            </a:r>
          </a:p>
        </p:txBody>
      </p:sp>
      <p:sp>
        <p:nvSpPr>
          <p:cNvPr id="5" name="TextBox 4">
            <a:extLst>
              <a:ext uri="{FF2B5EF4-FFF2-40B4-BE49-F238E27FC236}">
                <a16:creationId xmlns:a16="http://schemas.microsoft.com/office/drawing/2014/main" id="{81D6A278-CB0C-4094-9A33-47154A2F8FDB}"/>
              </a:ext>
            </a:extLst>
          </p:cNvPr>
          <p:cNvSpPr txBox="1"/>
          <p:nvPr/>
        </p:nvSpPr>
        <p:spPr>
          <a:xfrm>
            <a:off x="11184468" y="6228522"/>
            <a:ext cx="847772" cy="369332"/>
          </a:xfrm>
          <a:prstGeom prst="rect">
            <a:avLst/>
          </a:prstGeom>
          <a:noFill/>
        </p:spPr>
        <p:txBody>
          <a:bodyPr wrap="square" rtlCol="0">
            <a:spAutoFit/>
          </a:bodyPr>
          <a:lstStyle/>
          <a:p>
            <a:pPr algn="ctr"/>
            <a:r>
              <a:rPr lang="en-US" dirty="0"/>
              <a:t>AF</a:t>
            </a:r>
          </a:p>
        </p:txBody>
      </p:sp>
    </p:spTree>
    <p:extLst>
      <p:ext uri="{BB962C8B-B14F-4D97-AF65-F5344CB8AC3E}">
        <p14:creationId xmlns:p14="http://schemas.microsoft.com/office/powerpoint/2010/main" val="100458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252919" y="1123837"/>
            <a:ext cx="3192646" cy="4601183"/>
          </a:xfrm>
        </p:spPr>
        <p:txBody>
          <a:bodyPr>
            <a:normAutofit/>
          </a:bodyPr>
          <a:lstStyle/>
          <a:p>
            <a:pPr algn="ctr"/>
            <a:r>
              <a:rPr lang="en-US" sz="5400" b="1" dirty="0">
                <a:effectLst>
                  <a:outerShdw blurRad="38100" dist="38100" dir="2700000" algn="tl">
                    <a:srgbClr val="000000">
                      <a:alpha val="43137"/>
                    </a:srgbClr>
                  </a:outerShdw>
                </a:effectLst>
              </a:rPr>
              <a:t>Questions &amp; Goals</a:t>
            </a:r>
          </a:p>
        </p:txBody>
      </p:sp>
      <p:sp>
        <p:nvSpPr>
          <p:cNvPr id="3" name="Content Placeholder 2">
            <a:extLst>
              <a:ext uri="{FF2B5EF4-FFF2-40B4-BE49-F238E27FC236}">
                <a16:creationId xmlns:a16="http://schemas.microsoft.com/office/drawing/2014/main" id="{2BA6FF3F-3002-48CF-953D-4A92466042AE}"/>
              </a:ext>
            </a:extLst>
          </p:cNvPr>
          <p:cNvSpPr>
            <a:spLocks noGrp="1"/>
          </p:cNvSpPr>
          <p:nvPr>
            <p:ph idx="1"/>
          </p:nvPr>
        </p:nvSpPr>
        <p:spPr/>
        <p:txBody>
          <a:bodyPr>
            <a:normAutofit/>
          </a:bodyPr>
          <a:lstStyle/>
          <a:p>
            <a:pPr marL="0" indent="0">
              <a:buNone/>
            </a:pPr>
            <a:r>
              <a:rPr lang="en-US" sz="2600" b="1" u="sng" dirty="0">
                <a:solidFill>
                  <a:schemeClr val="tx1"/>
                </a:solidFill>
              </a:rPr>
              <a:t>Questions:</a:t>
            </a:r>
          </a:p>
          <a:p>
            <a:pPr marL="457200" indent="-457200">
              <a:buFont typeface="Arial" panose="020B0604020202020204" pitchFamily="34" charset="0"/>
              <a:buChar char="•"/>
            </a:pPr>
            <a:r>
              <a:rPr lang="en-US" sz="2400" dirty="0">
                <a:solidFill>
                  <a:schemeClr val="tx1"/>
                </a:solidFill>
              </a:rPr>
              <a:t>Who are the top artists?</a:t>
            </a:r>
          </a:p>
          <a:p>
            <a:pPr marL="457200" indent="-457200">
              <a:buFont typeface="Arial" panose="020B0604020202020204" pitchFamily="34" charset="0"/>
              <a:buChar char="•"/>
            </a:pPr>
            <a:r>
              <a:rPr lang="en-US" sz="2400" dirty="0">
                <a:solidFill>
                  <a:schemeClr val="tx1"/>
                </a:solidFill>
              </a:rPr>
              <a:t>What are the top songs?</a:t>
            </a:r>
          </a:p>
          <a:p>
            <a:pPr marL="457200" indent="-457200">
              <a:buFont typeface="Arial" panose="020B0604020202020204" pitchFamily="34" charset="0"/>
              <a:buChar char="•"/>
            </a:pPr>
            <a:r>
              <a:rPr lang="en-US" sz="2400" dirty="0">
                <a:solidFill>
                  <a:schemeClr val="tx1"/>
                </a:solidFill>
              </a:rPr>
              <a:t>What are the top genres?</a:t>
            </a:r>
          </a:p>
          <a:p>
            <a:pPr marL="457200" indent="-457200">
              <a:buFont typeface="Arial" panose="020B0604020202020204" pitchFamily="34" charset="0"/>
              <a:buChar char="•"/>
            </a:pPr>
            <a:r>
              <a:rPr lang="en-US" sz="2400" dirty="0">
                <a:solidFill>
                  <a:schemeClr val="tx1"/>
                </a:solidFill>
              </a:rPr>
              <a:t>What words occur the most in the song title or lyrics?</a:t>
            </a:r>
          </a:p>
          <a:p>
            <a:pPr marL="457200" indent="-457200">
              <a:buFont typeface="Arial" panose="020B0604020202020204" pitchFamily="34" charset="0"/>
              <a:buChar char="•"/>
            </a:pPr>
            <a:r>
              <a:rPr lang="en-US" sz="2400" dirty="0">
                <a:solidFill>
                  <a:schemeClr val="tx1"/>
                </a:solidFill>
              </a:rPr>
              <a:t>What are the general trends over time?</a:t>
            </a:r>
          </a:p>
          <a:p>
            <a:pPr marL="0" indent="0">
              <a:buNone/>
            </a:pPr>
            <a:endParaRPr lang="en-US" sz="2400" b="1" dirty="0">
              <a:solidFill>
                <a:schemeClr val="tx1"/>
              </a:solidFill>
            </a:endParaRPr>
          </a:p>
          <a:p>
            <a:pPr marL="0" indent="0">
              <a:buNone/>
            </a:pPr>
            <a:r>
              <a:rPr lang="en-US" sz="2600" b="1" u="sng" dirty="0">
                <a:solidFill>
                  <a:schemeClr val="tx1"/>
                </a:solidFill>
              </a:rPr>
              <a:t>Goal(s):</a:t>
            </a:r>
          </a:p>
          <a:p>
            <a:pPr marL="457200" indent="-457200">
              <a:buFont typeface="Arial" panose="020B0604020202020204" pitchFamily="34" charset="0"/>
              <a:buChar char="•"/>
            </a:pPr>
            <a:r>
              <a:rPr lang="en-US" sz="2400" dirty="0">
                <a:solidFill>
                  <a:schemeClr val="tx1"/>
                </a:solidFill>
              </a:rPr>
              <a:t>Our clients’ job / need is to maximize ticket sales and other revenues from their events. Insights from our project will help ensure their success.</a:t>
            </a:r>
          </a:p>
        </p:txBody>
      </p:sp>
      <p:sp>
        <p:nvSpPr>
          <p:cNvPr id="4" name="TextBox 3">
            <a:extLst>
              <a:ext uri="{FF2B5EF4-FFF2-40B4-BE49-F238E27FC236}">
                <a16:creationId xmlns:a16="http://schemas.microsoft.com/office/drawing/2014/main" id="{1107419B-ECE7-4F8F-B620-6CA7C34AFC60}"/>
              </a:ext>
            </a:extLst>
          </p:cNvPr>
          <p:cNvSpPr txBox="1"/>
          <p:nvPr/>
        </p:nvSpPr>
        <p:spPr>
          <a:xfrm>
            <a:off x="11184468" y="6228522"/>
            <a:ext cx="847772" cy="369332"/>
          </a:xfrm>
          <a:prstGeom prst="rect">
            <a:avLst/>
          </a:prstGeom>
          <a:noFill/>
        </p:spPr>
        <p:txBody>
          <a:bodyPr wrap="square" rtlCol="0">
            <a:spAutoFit/>
          </a:bodyPr>
          <a:lstStyle/>
          <a:p>
            <a:pPr algn="ctr"/>
            <a:r>
              <a:rPr lang="en-US" dirty="0"/>
              <a:t>AF</a:t>
            </a:r>
          </a:p>
        </p:txBody>
      </p:sp>
    </p:spTree>
    <p:extLst>
      <p:ext uri="{BB962C8B-B14F-4D97-AF65-F5344CB8AC3E}">
        <p14:creationId xmlns:p14="http://schemas.microsoft.com/office/powerpoint/2010/main" val="370274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last fm API">
            <a:extLst>
              <a:ext uri="{FF2B5EF4-FFF2-40B4-BE49-F238E27FC236}">
                <a16:creationId xmlns:a16="http://schemas.microsoft.com/office/drawing/2014/main" id="{57DD8DC8-B6E9-4969-9A30-BBF5F44D1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996" y="4011323"/>
            <a:ext cx="3305175" cy="2628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252919" y="1123837"/>
            <a:ext cx="3192646" cy="4601183"/>
          </a:xfrm>
        </p:spPr>
        <p:txBody>
          <a:bodyPr>
            <a:normAutofit/>
          </a:bodyPr>
          <a:lstStyle/>
          <a:p>
            <a:pPr algn="ctr"/>
            <a:r>
              <a:rPr lang="en-US" sz="5400" b="1" dirty="0">
                <a:effectLst>
                  <a:outerShdw blurRad="38100" dist="38100" dir="2700000" algn="tl">
                    <a:srgbClr val="000000">
                      <a:alpha val="43137"/>
                    </a:srgbClr>
                  </a:outerShdw>
                </a:effectLst>
              </a:rPr>
              <a:t>Data Source &amp; Method</a:t>
            </a:r>
          </a:p>
        </p:txBody>
      </p:sp>
      <p:sp>
        <p:nvSpPr>
          <p:cNvPr id="3" name="Content Placeholder 2">
            <a:extLst>
              <a:ext uri="{FF2B5EF4-FFF2-40B4-BE49-F238E27FC236}">
                <a16:creationId xmlns:a16="http://schemas.microsoft.com/office/drawing/2014/main" id="{2BA6FF3F-3002-48CF-953D-4A92466042AE}"/>
              </a:ext>
            </a:extLst>
          </p:cNvPr>
          <p:cNvSpPr>
            <a:spLocks noGrp="1"/>
          </p:cNvSpPr>
          <p:nvPr>
            <p:ph idx="1"/>
          </p:nvPr>
        </p:nvSpPr>
        <p:spPr>
          <a:xfrm>
            <a:off x="3869268" y="877360"/>
            <a:ext cx="7315200" cy="5120640"/>
          </a:xfrm>
        </p:spPr>
        <p:txBody>
          <a:bodyPr>
            <a:normAutofit/>
          </a:bodyPr>
          <a:lstStyle/>
          <a:p>
            <a:r>
              <a:rPr lang="en-US" sz="3000" dirty="0"/>
              <a:t>Kaggle – main data set</a:t>
            </a:r>
          </a:p>
          <a:p>
            <a:pPr marL="0" indent="0">
              <a:buNone/>
            </a:pPr>
            <a:endParaRPr lang="en-US" sz="3000" dirty="0"/>
          </a:p>
          <a:p>
            <a:r>
              <a:rPr lang="en-US" sz="3000" dirty="0"/>
              <a:t>Last FM API – listeners, play count</a:t>
            </a:r>
          </a:p>
          <a:p>
            <a:pPr lvl="1"/>
            <a:r>
              <a:rPr lang="en-US" sz="2800" dirty="0">
                <a:hlinkClick r:id="rId3"/>
              </a:rPr>
              <a:t>https://www.last.fm/api</a:t>
            </a:r>
            <a:endParaRPr lang="en-US" sz="2800" dirty="0"/>
          </a:p>
          <a:p>
            <a:pPr marL="0" indent="0">
              <a:buNone/>
            </a:pPr>
            <a:endParaRPr lang="en-US" sz="3000" dirty="0"/>
          </a:p>
          <a:p>
            <a:r>
              <a:rPr lang="en-US" sz="3000" dirty="0"/>
              <a:t>Word Cloud Library – lyrics</a:t>
            </a:r>
          </a:p>
          <a:p>
            <a:pPr marL="0" indent="0">
              <a:buNone/>
            </a:pPr>
            <a:endParaRPr lang="en-US" sz="2400" dirty="0"/>
          </a:p>
        </p:txBody>
      </p:sp>
      <p:sp>
        <p:nvSpPr>
          <p:cNvPr id="4" name="Rectangle 3">
            <a:extLst>
              <a:ext uri="{FF2B5EF4-FFF2-40B4-BE49-F238E27FC236}">
                <a16:creationId xmlns:a16="http://schemas.microsoft.com/office/drawing/2014/main" id="{F16C9413-4A5F-4A91-8E68-FB06A0FF0595}"/>
              </a:ext>
            </a:extLst>
          </p:cNvPr>
          <p:cNvSpPr/>
          <p:nvPr/>
        </p:nvSpPr>
        <p:spPr>
          <a:xfrm>
            <a:off x="3445564" y="217777"/>
            <a:ext cx="8746435" cy="369332"/>
          </a:xfrm>
          <a:prstGeom prst="rect">
            <a:avLst/>
          </a:prstGeom>
        </p:spPr>
        <p:txBody>
          <a:bodyPr wrap="square">
            <a:spAutoFit/>
          </a:bodyPr>
          <a:lstStyle/>
          <a:p>
            <a:r>
              <a:rPr lang="en-US" dirty="0">
                <a:solidFill>
                  <a:srgbClr val="FF0000"/>
                </a:solidFill>
              </a:rPr>
              <a:t>Summarize where and how you found the data you used to answer these questions</a:t>
            </a:r>
            <a:endParaRPr lang="en-US" dirty="0"/>
          </a:p>
        </p:txBody>
      </p:sp>
      <p:sp>
        <p:nvSpPr>
          <p:cNvPr id="6" name="TextBox 5">
            <a:extLst>
              <a:ext uri="{FF2B5EF4-FFF2-40B4-BE49-F238E27FC236}">
                <a16:creationId xmlns:a16="http://schemas.microsoft.com/office/drawing/2014/main" id="{66E7B589-5517-4EFF-A302-1CF55CCE3766}"/>
              </a:ext>
            </a:extLst>
          </p:cNvPr>
          <p:cNvSpPr txBox="1"/>
          <p:nvPr/>
        </p:nvSpPr>
        <p:spPr>
          <a:xfrm>
            <a:off x="11184468" y="6228522"/>
            <a:ext cx="847772" cy="369332"/>
          </a:xfrm>
          <a:prstGeom prst="rect">
            <a:avLst/>
          </a:prstGeom>
          <a:noFill/>
        </p:spPr>
        <p:txBody>
          <a:bodyPr wrap="square" rtlCol="0">
            <a:spAutoFit/>
          </a:bodyPr>
          <a:lstStyle/>
          <a:p>
            <a:pPr algn="ctr"/>
            <a:r>
              <a:rPr lang="en-US" dirty="0"/>
              <a:t>AF</a:t>
            </a:r>
          </a:p>
        </p:txBody>
      </p:sp>
    </p:spTree>
    <p:extLst>
      <p:ext uri="{BB962C8B-B14F-4D97-AF65-F5344CB8AC3E}">
        <p14:creationId xmlns:p14="http://schemas.microsoft.com/office/powerpoint/2010/main" val="178969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252919" y="1123837"/>
            <a:ext cx="3192646" cy="4601183"/>
          </a:xfrm>
        </p:spPr>
        <p:txBody>
          <a:bodyPr>
            <a:normAutofit/>
          </a:bodyPr>
          <a:lstStyle/>
          <a:p>
            <a:pPr algn="ctr"/>
            <a:r>
              <a:rPr lang="en-US" sz="5400" b="1" dirty="0">
                <a:effectLst>
                  <a:outerShdw blurRad="38100" dist="38100" dir="2700000" algn="tl">
                    <a:srgbClr val="000000">
                      <a:alpha val="43137"/>
                    </a:srgbClr>
                  </a:outerShdw>
                </a:effectLst>
              </a:rPr>
              <a:t>Data </a:t>
            </a:r>
            <a:r>
              <a:rPr lang="en-US" sz="4800" b="1" dirty="0">
                <a:effectLst>
                  <a:outerShdw blurRad="38100" dist="38100" dir="2700000" algn="tl">
                    <a:srgbClr val="000000">
                      <a:alpha val="43137"/>
                    </a:srgbClr>
                  </a:outerShdw>
                </a:effectLst>
              </a:rPr>
              <a:t>Exploration &amp; Cleanup</a:t>
            </a:r>
          </a:p>
        </p:txBody>
      </p:sp>
      <p:sp>
        <p:nvSpPr>
          <p:cNvPr id="3" name="Content Placeholder 2">
            <a:extLst>
              <a:ext uri="{FF2B5EF4-FFF2-40B4-BE49-F238E27FC236}">
                <a16:creationId xmlns:a16="http://schemas.microsoft.com/office/drawing/2014/main" id="{2BA6FF3F-3002-48CF-953D-4A92466042AE}"/>
              </a:ext>
            </a:extLst>
          </p:cNvPr>
          <p:cNvSpPr>
            <a:spLocks noGrp="1"/>
          </p:cNvSpPr>
          <p:nvPr>
            <p:ph idx="1"/>
          </p:nvPr>
        </p:nvSpPr>
        <p:spPr/>
        <p:txBody>
          <a:bodyPr>
            <a:normAutofit lnSpcReduction="10000"/>
          </a:bodyPr>
          <a:lstStyle/>
          <a:p>
            <a:r>
              <a:rPr lang="en-US" sz="2400" dirty="0"/>
              <a:t>For our data cleanup and exploration, we each did our own searching and shared our findings with each other and gave input on how the data could help answer our questions.</a:t>
            </a:r>
          </a:p>
          <a:p>
            <a:r>
              <a:rPr lang="en-US" sz="2400" dirty="0"/>
              <a:t>Through our searching, we realized how extensive the data can get.  The datasets that we used for our analysis were from numerous sources however the bulk of the data came from Last.FM from, where we had to do an API call to extract detail information on each selected artist.</a:t>
            </a:r>
          </a:p>
          <a:p>
            <a:r>
              <a:rPr lang="en-US" sz="2400" dirty="0"/>
              <a:t>Although we had originally tried to include the personal details like age, birth date and country of origin, of the top artist, our searches came up with insufficient data, as well as insufficient historical data that we could use for our analysis.</a:t>
            </a:r>
          </a:p>
        </p:txBody>
      </p:sp>
      <p:sp>
        <p:nvSpPr>
          <p:cNvPr id="5" name="TextBox 4">
            <a:extLst>
              <a:ext uri="{FF2B5EF4-FFF2-40B4-BE49-F238E27FC236}">
                <a16:creationId xmlns:a16="http://schemas.microsoft.com/office/drawing/2014/main" id="{64665E18-CCA3-42AD-B370-10AD8E10A1C7}"/>
              </a:ext>
            </a:extLst>
          </p:cNvPr>
          <p:cNvSpPr txBox="1"/>
          <p:nvPr/>
        </p:nvSpPr>
        <p:spPr>
          <a:xfrm>
            <a:off x="11184468" y="6228522"/>
            <a:ext cx="847772" cy="369332"/>
          </a:xfrm>
          <a:prstGeom prst="rect">
            <a:avLst/>
          </a:prstGeom>
          <a:noFill/>
        </p:spPr>
        <p:txBody>
          <a:bodyPr wrap="square" rtlCol="0">
            <a:spAutoFit/>
          </a:bodyPr>
          <a:lstStyle/>
          <a:p>
            <a:pPr algn="ctr"/>
            <a:r>
              <a:rPr lang="en-US" dirty="0"/>
              <a:t>GO</a:t>
            </a:r>
          </a:p>
        </p:txBody>
      </p:sp>
    </p:spTree>
    <p:extLst>
      <p:ext uri="{BB962C8B-B14F-4D97-AF65-F5344CB8AC3E}">
        <p14:creationId xmlns:p14="http://schemas.microsoft.com/office/powerpoint/2010/main" val="389491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7CB-4C51-4699-8CA6-96259A44D7C9}"/>
              </a:ext>
            </a:extLst>
          </p:cNvPr>
          <p:cNvSpPr>
            <a:spLocks noGrp="1"/>
          </p:cNvSpPr>
          <p:nvPr>
            <p:ph type="title"/>
          </p:nvPr>
        </p:nvSpPr>
        <p:spPr>
          <a:xfrm>
            <a:off x="0" y="1"/>
            <a:ext cx="12191999" cy="736600"/>
          </a:xfrm>
        </p:spPr>
        <p:txBody>
          <a:bodyPr>
            <a:noAutofit/>
          </a:bodyPr>
          <a:lstStyle/>
          <a:p>
            <a:pPr algn="ctr"/>
            <a:r>
              <a:rPr lang="en-US" sz="6000" b="1" u="sng" dirty="0">
                <a:solidFill>
                  <a:schemeClr val="accent1"/>
                </a:solidFill>
                <a:effectLst>
                  <a:outerShdw blurRad="38100" dist="38100" dir="2700000" algn="tl">
                    <a:srgbClr val="000000">
                      <a:alpha val="43137"/>
                    </a:srgbClr>
                  </a:outerShdw>
                </a:effectLst>
              </a:rPr>
              <a:t>Graphs</a:t>
            </a:r>
          </a:p>
        </p:txBody>
      </p:sp>
      <p:pic>
        <p:nvPicPr>
          <p:cNvPr id="1026" name="Picture 2">
            <a:extLst>
              <a:ext uri="{FF2B5EF4-FFF2-40B4-BE49-F238E27FC236}">
                <a16:creationId xmlns:a16="http://schemas.microsoft.com/office/drawing/2014/main" id="{C222C57C-F1FD-4513-A64D-8EBB2FE424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36600"/>
            <a:ext cx="12192000" cy="6121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F7D6C7-4EF1-4742-BE68-B6769D22D945}"/>
              </a:ext>
            </a:extLst>
          </p:cNvPr>
          <p:cNvSpPr txBox="1"/>
          <p:nvPr/>
        </p:nvSpPr>
        <p:spPr>
          <a:xfrm>
            <a:off x="11184468" y="6228522"/>
            <a:ext cx="847772" cy="369332"/>
          </a:xfrm>
          <a:prstGeom prst="rect">
            <a:avLst/>
          </a:prstGeom>
          <a:noFill/>
        </p:spPr>
        <p:txBody>
          <a:bodyPr wrap="square" rtlCol="0">
            <a:spAutoFit/>
          </a:bodyPr>
          <a:lstStyle/>
          <a:p>
            <a:pPr algn="ctr"/>
            <a:r>
              <a:rPr lang="en-US" dirty="0"/>
              <a:t>GO</a:t>
            </a:r>
          </a:p>
        </p:txBody>
      </p:sp>
    </p:spTree>
    <p:extLst>
      <p:ext uri="{BB962C8B-B14F-4D97-AF65-F5344CB8AC3E}">
        <p14:creationId xmlns:p14="http://schemas.microsoft.com/office/powerpoint/2010/main" val="3442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49713C9-D73F-482E-823E-2256B52CE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36600"/>
            <a:ext cx="12192000" cy="61214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CEF5E7E-E7B0-4F31-A7CE-09A74E161019}"/>
              </a:ext>
            </a:extLst>
          </p:cNvPr>
          <p:cNvSpPr txBox="1">
            <a:spLocks/>
          </p:cNvSpPr>
          <p:nvPr/>
        </p:nvSpPr>
        <p:spPr>
          <a:xfrm>
            <a:off x="0" y="1"/>
            <a:ext cx="12191999" cy="736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sz="6000" b="1" u="sng" dirty="0">
                <a:solidFill>
                  <a:schemeClr val="accent1"/>
                </a:solidFill>
                <a:effectLst>
                  <a:outerShdw blurRad="38100" dist="38100" dir="2700000" algn="tl">
                    <a:srgbClr val="000000">
                      <a:alpha val="43137"/>
                    </a:srgbClr>
                  </a:outerShdw>
                </a:effectLst>
              </a:rPr>
              <a:t>Graphs</a:t>
            </a:r>
          </a:p>
        </p:txBody>
      </p:sp>
      <p:sp>
        <p:nvSpPr>
          <p:cNvPr id="4" name="TextBox 3">
            <a:extLst>
              <a:ext uri="{FF2B5EF4-FFF2-40B4-BE49-F238E27FC236}">
                <a16:creationId xmlns:a16="http://schemas.microsoft.com/office/drawing/2014/main" id="{332473F8-C235-459F-B3BD-9DE310F0BA8C}"/>
              </a:ext>
            </a:extLst>
          </p:cNvPr>
          <p:cNvSpPr txBox="1"/>
          <p:nvPr/>
        </p:nvSpPr>
        <p:spPr>
          <a:xfrm>
            <a:off x="11184468" y="6228522"/>
            <a:ext cx="847772" cy="369332"/>
          </a:xfrm>
          <a:prstGeom prst="rect">
            <a:avLst/>
          </a:prstGeom>
          <a:noFill/>
        </p:spPr>
        <p:txBody>
          <a:bodyPr wrap="square" rtlCol="0">
            <a:spAutoFit/>
          </a:bodyPr>
          <a:lstStyle/>
          <a:p>
            <a:pPr algn="ctr"/>
            <a:r>
              <a:rPr lang="en-US" dirty="0"/>
              <a:t>GO</a:t>
            </a:r>
          </a:p>
        </p:txBody>
      </p:sp>
    </p:spTree>
    <p:extLst>
      <p:ext uri="{BB962C8B-B14F-4D97-AF65-F5344CB8AC3E}">
        <p14:creationId xmlns:p14="http://schemas.microsoft.com/office/powerpoint/2010/main" val="231825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883C9D9-99BA-46E9-8304-1E068259A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36600"/>
            <a:ext cx="12192000" cy="61214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D62B749-3039-458C-8F12-3D6C54BB9E4A}"/>
              </a:ext>
            </a:extLst>
          </p:cNvPr>
          <p:cNvSpPr>
            <a:spLocks noGrp="1"/>
          </p:cNvSpPr>
          <p:nvPr>
            <p:ph type="title"/>
          </p:nvPr>
        </p:nvSpPr>
        <p:spPr>
          <a:xfrm>
            <a:off x="0" y="1"/>
            <a:ext cx="12191999" cy="736600"/>
          </a:xfrm>
        </p:spPr>
        <p:txBody>
          <a:bodyPr>
            <a:noAutofit/>
          </a:bodyPr>
          <a:lstStyle/>
          <a:p>
            <a:pPr algn="ctr"/>
            <a:r>
              <a:rPr lang="en-US" sz="6000" b="1" u="sng" dirty="0">
                <a:solidFill>
                  <a:schemeClr val="accent1"/>
                </a:solidFill>
                <a:effectLst>
                  <a:outerShdw blurRad="38100" dist="38100" dir="2700000" algn="tl">
                    <a:srgbClr val="000000">
                      <a:alpha val="43137"/>
                    </a:srgbClr>
                  </a:outerShdw>
                </a:effectLst>
              </a:rPr>
              <a:t>Graphs</a:t>
            </a:r>
          </a:p>
        </p:txBody>
      </p:sp>
      <p:sp>
        <p:nvSpPr>
          <p:cNvPr id="4" name="TextBox 3">
            <a:extLst>
              <a:ext uri="{FF2B5EF4-FFF2-40B4-BE49-F238E27FC236}">
                <a16:creationId xmlns:a16="http://schemas.microsoft.com/office/drawing/2014/main" id="{5CB349D0-C6A5-4004-87EF-E663053D90C8}"/>
              </a:ext>
            </a:extLst>
          </p:cNvPr>
          <p:cNvSpPr txBox="1"/>
          <p:nvPr/>
        </p:nvSpPr>
        <p:spPr>
          <a:xfrm>
            <a:off x="11184468" y="6228522"/>
            <a:ext cx="847772" cy="369332"/>
          </a:xfrm>
          <a:prstGeom prst="rect">
            <a:avLst/>
          </a:prstGeom>
          <a:noFill/>
        </p:spPr>
        <p:txBody>
          <a:bodyPr wrap="square" rtlCol="0">
            <a:spAutoFit/>
          </a:bodyPr>
          <a:lstStyle/>
          <a:p>
            <a:pPr algn="ctr"/>
            <a:r>
              <a:rPr lang="en-US" dirty="0"/>
              <a:t>GO</a:t>
            </a:r>
          </a:p>
        </p:txBody>
      </p:sp>
    </p:spTree>
    <p:extLst>
      <p:ext uri="{BB962C8B-B14F-4D97-AF65-F5344CB8AC3E}">
        <p14:creationId xmlns:p14="http://schemas.microsoft.com/office/powerpoint/2010/main" val="216852361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163</TotalTime>
  <Words>689</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Wingdings 2</vt:lpstr>
      <vt:lpstr>Frame</vt:lpstr>
      <vt:lpstr>Music API Project</vt:lpstr>
      <vt:lpstr>Team Members</vt:lpstr>
      <vt:lpstr>Summary</vt:lpstr>
      <vt:lpstr>Questions &amp; Goals</vt:lpstr>
      <vt:lpstr>Data Source &amp; Method</vt:lpstr>
      <vt:lpstr>Data Exploration &amp; Cleanup</vt:lpstr>
      <vt:lpstr>Graphs</vt:lpstr>
      <vt:lpstr>PowerPoint Presentation</vt:lpstr>
      <vt:lpstr>Graphs</vt:lpstr>
      <vt:lpstr>Graphs</vt:lpstr>
      <vt:lpstr>PowerPoint Presentation</vt:lpstr>
      <vt:lpstr>PowerPoint Presentation</vt:lpstr>
      <vt:lpstr>Word Cloud of Lyrics</vt:lpstr>
      <vt:lpstr>Word Cloud of  Song Title</vt:lpstr>
      <vt:lpstr>Questions &amp; Answers</vt:lpstr>
      <vt:lpstr>Findings  &amp; Meaning</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API</dc:title>
  <dc:creator>Andy Fernandez</dc:creator>
  <cp:lastModifiedBy>Andy Fernandez</cp:lastModifiedBy>
  <cp:revision>1</cp:revision>
  <dcterms:created xsi:type="dcterms:W3CDTF">2019-06-18T19:33:52Z</dcterms:created>
  <dcterms:modified xsi:type="dcterms:W3CDTF">2019-06-18T22:21:55Z</dcterms:modified>
</cp:coreProperties>
</file>