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1f430073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a1f430073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a1f430073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a1f430073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a1f430073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a1f430073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a1f430073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a1f430073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a1f430073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a1f430073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a1f430073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a1f430073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a1f430073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a1f430073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a1f430073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a1f430073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a1f430073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a1f430073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a1f430073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a1f430073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a1f4300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a1f4300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a1f430073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a1f430073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a1f430073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a1f430073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a1f430073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a1f430073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a1f430073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a1f430073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a1f430073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a1f430073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a1f430073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a1f430073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a1f430073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a1f430073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a1f430073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a1f430073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a1f430073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a1f430073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a1f430073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a1f430073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a1f43007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a1f43007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a1f430073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a1f430073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a1f43007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a1f43007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a1f43007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a1f43007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a1f43007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a1f43007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a1f43007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a1f43007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a1f430073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a1f43007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a1f430073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a1f430073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Risky move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By:Shaurya</a:t>
            </a:r>
            <a:endParaRPr sz="15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9D9D9"/>
                </a:solidFill>
              </a:rPr>
              <a:t>Grade 8-CCC</a:t>
            </a:r>
            <a:endParaRPr sz="15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0000"/>
            </a:gs>
            <a:gs pos="16000">
              <a:srgbClr val="FF9900"/>
            </a:gs>
            <a:gs pos="35000">
              <a:srgbClr val="FFFF00"/>
            </a:gs>
            <a:gs pos="52000">
              <a:srgbClr val="00FF00"/>
            </a:gs>
            <a:gs pos="68000">
              <a:srgbClr val="0000FF"/>
            </a:gs>
            <a:gs pos="85000">
              <a:srgbClr val="674EA7"/>
            </a:gs>
            <a:gs pos="100000">
              <a:srgbClr val="9900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025" y="445800"/>
            <a:ext cx="4620650" cy="41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0000"/>
            </a:gs>
            <a:gs pos="16000">
              <a:srgbClr val="FF9900"/>
            </a:gs>
            <a:gs pos="35000">
              <a:srgbClr val="FFFF00"/>
            </a:gs>
            <a:gs pos="52000">
              <a:srgbClr val="00FF00"/>
            </a:gs>
            <a:gs pos="68000">
              <a:srgbClr val="0000FF"/>
            </a:gs>
            <a:gs pos="85000">
              <a:srgbClr val="674EA7"/>
            </a:gs>
            <a:gs pos="100000">
              <a:srgbClr val="9900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025" y="498100"/>
            <a:ext cx="4573375" cy="41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0000"/>
            </a:gs>
            <a:gs pos="16000">
              <a:srgbClr val="FF9900"/>
            </a:gs>
            <a:gs pos="35000">
              <a:srgbClr val="FFFF00"/>
            </a:gs>
            <a:gs pos="52000">
              <a:srgbClr val="00FF00"/>
            </a:gs>
            <a:gs pos="68000">
              <a:srgbClr val="0000FF"/>
            </a:gs>
            <a:gs pos="85000">
              <a:srgbClr val="674EA7"/>
            </a:gs>
            <a:gs pos="100000">
              <a:srgbClr val="9900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350" y="463225"/>
            <a:ext cx="4461875" cy="40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0000"/>
            </a:gs>
            <a:gs pos="16000">
              <a:srgbClr val="FF9900"/>
            </a:gs>
            <a:gs pos="35000">
              <a:srgbClr val="FFFF00"/>
            </a:gs>
            <a:gs pos="52000">
              <a:srgbClr val="00FF00"/>
            </a:gs>
            <a:gs pos="68000">
              <a:srgbClr val="0000FF"/>
            </a:gs>
            <a:gs pos="85000">
              <a:srgbClr val="674EA7"/>
            </a:gs>
            <a:gs pos="100000">
              <a:srgbClr val="9900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675" y="376075"/>
            <a:ext cx="4676500" cy="42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0000"/>
            </a:gs>
            <a:gs pos="16000">
              <a:srgbClr val="FF9900"/>
            </a:gs>
            <a:gs pos="35000">
              <a:srgbClr val="FFFF00"/>
            </a:gs>
            <a:gs pos="52000">
              <a:srgbClr val="00FF00"/>
            </a:gs>
            <a:gs pos="68000">
              <a:srgbClr val="0000FF"/>
            </a:gs>
            <a:gs pos="85000">
              <a:srgbClr val="674EA7"/>
            </a:gs>
            <a:gs pos="100000">
              <a:srgbClr val="9900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350" y="531750"/>
            <a:ext cx="4439500" cy="40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0000"/>
            </a:gs>
            <a:gs pos="16000">
              <a:srgbClr val="FF9900"/>
            </a:gs>
            <a:gs pos="35000">
              <a:srgbClr val="FFFF00"/>
            </a:gs>
            <a:gs pos="52000">
              <a:srgbClr val="00FF00"/>
            </a:gs>
            <a:gs pos="68000">
              <a:srgbClr val="0000FF"/>
            </a:gs>
            <a:gs pos="85000">
              <a:srgbClr val="674EA7"/>
            </a:gs>
            <a:gs pos="100000">
              <a:srgbClr val="9900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524275"/>
            <a:ext cx="4437075" cy="40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0000"/>
            </a:gs>
            <a:gs pos="16000">
              <a:srgbClr val="FF9900"/>
            </a:gs>
            <a:gs pos="35000">
              <a:srgbClr val="FFFF00"/>
            </a:gs>
            <a:gs pos="52000">
              <a:srgbClr val="00FF00"/>
            </a:gs>
            <a:gs pos="68000">
              <a:srgbClr val="0000FF"/>
            </a:gs>
            <a:gs pos="85000">
              <a:srgbClr val="674EA7"/>
            </a:gs>
            <a:gs pos="100000">
              <a:srgbClr val="9900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375" y="541700"/>
            <a:ext cx="4370050" cy="39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0000"/>
            </a:gs>
            <a:gs pos="16000">
              <a:srgbClr val="FF9900"/>
            </a:gs>
            <a:gs pos="35000">
              <a:srgbClr val="FFFF00"/>
            </a:gs>
            <a:gs pos="52000">
              <a:srgbClr val="00FF00"/>
            </a:gs>
            <a:gs pos="68000">
              <a:srgbClr val="0000FF"/>
            </a:gs>
            <a:gs pos="85000">
              <a:srgbClr val="674EA7"/>
            </a:gs>
            <a:gs pos="100000">
              <a:srgbClr val="9900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575" y="628425"/>
            <a:ext cx="4206175" cy="37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0000"/>
            </a:gs>
            <a:gs pos="16000">
              <a:srgbClr val="FF9900"/>
            </a:gs>
            <a:gs pos="35000">
              <a:srgbClr val="FFFF00"/>
            </a:gs>
            <a:gs pos="52000">
              <a:srgbClr val="00FF00"/>
            </a:gs>
            <a:gs pos="68000">
              <a:srgbClr val="0000FF"/>
            </a:gs>
            <a:gs pos="85000">
              <a:srgbClr val="674EA7"/>
            </a:gs>
            <a:gs pos="100000">
              <a:srgbClr val="9900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375" y="593975"/>
            <a:ext cx="4198875" cy="37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0000"/>
            </a:gs>
            <a:gs pos="16000">
              <a:srgbClr val="FF9900"/>
            </a:gs>
            <a:gs pos="35000">
              <a:srgbClr val="FFFF00"/>
            </a:gs>
            <a:gs pos="52000">
              <a:srgbClr val="00FF00"/>
            </a:gs>
            <a:gs pos="68000">
              <a:srgbClr val="0000FF"/>
            </a:gs>
            <a:gs pos="85000">
              <a:srgbClr val="674EA7"/>
            </a:gs>
            <a:gs pos="100000">
              <a:srgbClr val="9900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675" y="589750"/>
            <a:ext cx="4249075" cy="38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0000"/>
            </a:gs>
            <a:gs pos="16000">
              <a:srgbClr val="FF9900"/>
            </a:gs>
            <a:gs pos="35000">
              <a:srgbClr val="FFFF00"/>
            </a:gs>
            <a:gs pos="52000">
              <a:srgbClr val="00FF00"/>
            </a:gs>
            <a:gs pos="68000">
              <a:srgbClr val="0000FF"/>
            </a:gs>
            <a:gs pos="85000">
              <a:srgbClr val="674EA7"/>
            </a:gs>
            <a:gs pos="100000">
              <a:srgbClr val="9900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325" y="488625"/>
            <a:ext cx="4640750" cy="41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0000"/>
            </a:gs>
            <a:gs pos="16000">
              <a:srgbClr val="FF9900"/>
            </a:gs>
            <a:gs pos="35000">
              <a:srgbClr val="FFFF00"/>
            </a:gs>
            <a:gs pos="52000">
              <a:srgbClr val="00FF00"/>
            </a:gs>
            <a:gs pos="68000">
              <a:srgbClr val="0000FF"/>
            </a:gs>
            <a:gs pos="85000">
              <a:srgbClr val="674EA7"/>
            </a:gs>
            <a:gs pos="100000">
              <a:srgbClr val="9900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075" y="541425"/>
            <a:ext cx="4418050" cy="39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0000"/>
            </a:gs>
            <a:gs pos="16000">
              <a:srgbClr val="FF9900"/>
            </a:gs>
            <a:gs pos="35000">
              <a:srgbClr val="FFFF00"/>
            </a:gs>
            <a:gs pos="52000">
              <a:srgbClr val="00FF00"/>
            </a:gs>
            <a:gs pos="68000">
              <a:srgbClr val="0000FF"/>
            </a:gs>
            <a:gs pos="85000">
              <a:srgbClr val="674EA7"/>
            </a:gs>
            <a:gs pos="100000">
              <a:srgbClr val="9900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625" y="522075"/>
            <a:ext cx="4353700" cy="39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0000"/>
            </a:gs>
            <a:gs pos="16000">
              <a:srgbClr val="FF9900"/>
            </a:gs>
            <a:gs pos="35000">
              <a:srgbClr val="FFFF00"/>
            </a:gs>
            <a:gs pos="52000">
              <a:srgbClr val="00FF00"/>
            </a:gs>
            <a:gs pos="68000">
              <a:srgbClr val="0000FF"/>
            </a:gs>
            <a:gs pos="85000">
              <a:srgbClr val="674EA7"/>
            </a:gs>
            <a:gs pos="100000">
              <a:srgbClr val="9900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075" y="707325"/>
            <a:ext cx="4180450" cy="37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0000"/>
            </a:gs>
            <a:gs pos="16000">
              <a:srgbClr val="FF9900"/>
            </a:gs>
            <a:gs pos="35000">
              <a:srgbClr val="FFFF00"/>
            </a:gs>
            <a:gs pos="52000">
              <a:srgbClr val="00FF00"/>
            </a:gs>
            <a:gs pos="68000">
              <a:srgbClr val="0000FF"/>
            </a:gs>
            <a:gs pos="85000">
              <a:srgbClr val="674EA7"/>
            </a:gs>
            <a:gs pos="100000">
              <a:srgbClr val="9900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975" y="580100"/>
            <a:ext cx="4407325" cy="39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0000"/>
            </a:gs>
            <a:gs pos="16000">
              <a:srgbClr val="FF9900"/>
            </a:gs>
            <a:gs pos="35000">
              <a:srgbClr val="FFFF00"/>
            </a:gs>
            <a:gs pos="52000">
              <a:srgbClr val="00FF00"/>
            </a:gs>
            <a:gs pos="68000">
              <a:srgbClr val="0000FF"/>
            </a:gs>
            <a:gs pos="85000">
              <a:srgbClr val="674EA7"/>
            </a:gs>
            <a:gs pos="100000">
              <a:srgbClr val="9900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125" y="609100"/>
            <a:ext cx="4310825" cy="38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0000"/>
            </a:gs>
            <a:gs pos="16000">
              <a:srgbClr val="FF9900"/>
            </a:gs>
            <a:gs pos="35000">
              <a:srgbClr val="FFFF00"/>
            </a:gs>
            <a:gs pos="52000">
              <a:srgbClr val="00FF00"/>
            </a:gs>
            <a:gs pos="68000">
              <a:srgbClr val="0000FF"/>
            </a:gs>
            <a:gs pos="85000">
              <a:srgbClr val="674EA7"/>
            </a:gs>
            <a:gs pos="100000">
              <a:srgbClr val="9900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675" y="589750"/>
            <a:ext cx="427865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0000"/>
            </a:gs>
            <a:gs pos="16000">
              <a:srgbClr val="FF9900"/>
            </a:gs>
            <a:gs pos="35000">
              <a:srgbClr val="FFFF00"/>
            </a:gs>
            <a:gs pos="52000">
              <a:srgbClr val="00FF00"/>
            </a:gs>
            <a:gs pos="68000">
              <a:srgbClr val="0000FF"/>
            </a:gs>
            <a:gs pos="85000">
              <a:srgbClr val="674EA7"/>
            </a:gs>
            <a:gs pos="100000">
              <a:srgbClr val="9900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300" y="957250"/>
            <a:ext cx="358140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0000"/>
            </a:gs>
            <a:gs pos="16000">
              <a:srgbClr val="FF9900"/>
            </a:gs>
            <a:gs pos="35000">
              <a:srgbClr val="FFFF00"/>
            </a:gs>
            <a:gs pos="52000">
              <a:srgbClr val="00FF00"/>
            </a:gs>
            <a:gs pos="68000">
              <a:srgbClr val="0000FF"/>
            </a:gs>
            <a:gs pos="85000">
              <a:srgbClr val="674EA7"/>
            </a:gs>
            <a:gs pos="100000">
              <a:srgbClr val="9900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725" y="563925"/>
            <a:ext cx="4325175" cy="39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0000"/>
            </a:gs>
            <a:gs pos="16000">
              <a:srgbClr val="FF9900"/>
            </a:gs>
            <a:gs pos="35000">
              <a:srgbClr val="FFFF00"/>
            </a:gs>
            <a:gs pos="52000">
              <a:srgbClr val="00FF00"/>
            </a:gs>
            <a:gs pos="68000">
              <a:srgbClr val="0000FF"/>
            </a:gs>
            <a:gs pos="85000">
              <a:srgbClr val="674EA7"/>
            </a:gs>
            <a:gs pos="100000">
              <a:srgbClr val="9900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675" y="599425"/>
            <a:ext cx="4254400" cy="38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0000"/>
            </a:gs>
            <a:gs pos="16000">
              <a:srgbClr val="FF9900"/>
            </a:gs>
            <a:gs pos="35000">
              <a:srgbClr val="FFFF00"/>
            </a:gs>
            <a:gs pos="52000">
              <a:srgbClr val="00FF00"/>
            </a:gs>
            <a:gs pos="68000">
              <a:srgbClr val="0000FF"/>
            </a:gs>
            <a:gs pos="85000">
              <a:srgbClr val="674EA7"/>
            </a:gs>
            <a:gs pos="100000">
              <a:srgbClr val="9900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350" y="957263"/>
            <a:ext cx="354330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0000"/>
            </a:gs>
            <a:gs pos="16000">
              <a:srgbClr val="FF9900"/>
            </a:gs>
            <a:gs pos="35000">
              <a:srgbClr val="FFFF00"/>
            </a:gs>
            <a:gs pos="52000">
              <a:srgbClr val="00FF00"/>
            </a:gs>
            <a:gs pos="68000">
              <a:srgbClr val="0000FF"/>
            </a:gs>
            <a:gs pos="85000">
              <a:srgbClr val="674EA7"/>
            </a:gs>
            <a:gs pos="100000">
              <a:srgbClr val="9900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025" y="468950"/>
            <a:ext cx="4389375" cy="39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/>
          <p:nvPr>
            <p:ph idx="1" type="body"/>
          </p:nvPr>
        </p:nvSpPr>
        <p:spPr>
          <a:xfrm>
            <a:off x="311700" y="357725"/>
            <a:ext cx="8520600" cy="4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After that everyone was vaccinated and the world was back and running.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Thank you</a:t>
            </a:r>
            <a:endParaRPr sz="9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0000"/>
            </a:gs>
            <a:gs pos="16000">
              <a:srgbClr val="FF9900"/>
            </a:gs>
            <a:gs pos="35000">
              <a:srgbClr val="FFFF00"/>
            </a:gs>
            <a:gs pos="52000">
              <a:srgbClr val="00FF00"/>
            </a:gs>
            <a:gs pos="68000">
              <a:srgbClr val="0000FF"/>
            </a:gs>
            <a:gs pos="85000">
              <a:srgbClr val="674EA7"/>
            </a:gs>
            <a:gs pos="100000">
              <a:srgbClr val="9900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650" y="457225"/>
            <a:ext cx="4447100" cy="40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0000"/>
            </a:gs>
            <a:gs pos="16000">
              <a:srgbClr val="FF9900"/>
            </a:gs>
            <a:gs pos="35000">
              <a:srgbClr val="FFFF00"/>
            </a:gs>
            <a:gs pos="52000">
              <a:srgbClr val="00FF00"/>
            </a:gs>
            <a:gs pos="68000">
              <a:srgbClr val="0000FF"/>
            </a:gs>
            <a:gs pos="85000">
              <a:srgbClr val="674EA7"/>
            </a:gs>
            <a:gs pos="100000">
              <a:srgbClr val="9900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100" y="570425"/>
            <a:ext cx="4235750" cy="38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0000"/>
            </a:gs>
            <a:gs pos="16000">
              <a:srgbClr val="FF9900"/>
            </a:gs>
            <a:gs pos="35000">
              <a:srgbClr val="FFFF00"/>
            </a:gs>
            <a:gs pos="52000">
              <a:srgbClr val="00FF00"/>
            </a:gs>
            <a:gs pos="68000">
              <a:srgbClr val="0000FF"/>
            </a:gs>
            <a:gs pos="85000">
              <a:srgbClr val="674EA7"/>
            </a:gs>
            <a:gs pos="100000">
              <a:srgbClr val="9900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563" y="568950"/>
            <a:ext cx="4140875" cy="37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0000"/>
            </a:gs>
            <a:gs pos="16000">
              <a:srgbClr val="FF9900"/>
            </a:gs>
            <a:gs pos="35000">
              <a:srgbClr val="FFFF00"/>
            </a:gs>
            <a:gs pos="52000">
              <a:srgbClr val="00FF00"/>
            </a:gs>
            <a:gs pos="68000">
              <a:srgbClr val="0000FF"/>
            </a:gs>
            <a:gs pos="85000">
              <a:srgbClr val="674EA7"/>
            </a:gs>
            <a:gs pos="100000">
              <a:srgbClr val="9900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700" y="532975"/>
            <a:ext cx="4370050" cy="39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0000"/>
            </a:gs>
            <a:gs pos="16000">
              <a:srgbClr val="FF9900"/>
            </a:gs>
            <a:gs pos="35000">
              <a:srgbClr val="FFFF00"/>
            </a:gs>
            <a:gs pos="52000">
              <a:srgbClr val="00FF00"/>
            </a:gs>
            <a:gs pos="68000">
              <a:srgbClr val="0000FF"/>
            </a:gs>
            <a:gs pos="85000">
              <a:srgbClr val="674EA7"/>
            </a:gs>
            <a:gs pos="100000">
              <a:srgbClr val="9900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524250"/>
            <a:ext cx="4362000" cy="39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0000"/>
            </a:gs>
            <a:gs pos="16000">
              <a:srgbClr val="FF9900"/>
            </a:gs>
            <a:gs pos="35000">
              <a:srgbClr val="FFFF00"/>
            </a:gs>
            <a:gs pos="52000">
              <a:srgbClr val="00FF00"/>
            </a:gs>
            <a:gs pos="68000">
              <a:srgbClr val="0000FF"/>
            </a:gs>
            <a:gs pos="85000">
              <a:srgbClr val="674EA7"/>
            </a:gs>
            <a:gs pos="100000">
              <a:srgbClr val="9900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350" y="463225"/>
            <a:ext cx="4602100" cy="41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