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413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308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969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83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5931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471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656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7899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69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02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52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301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035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920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119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80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9489EA-C139-4BFA-AC54-F3AA49FBE279}" type="datetimeFigureOut">
              <a:rPr lang="en-ID" smtClean="0"/>
              <a:t>24/10/2022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61AF-C71F-47DB-818C-FC91572BD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4461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lhamfp31/indonesian-abusive-and-hate-speech-twitter-te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lhamfp31/indonesian-abusive-and-hate-speech-twitter-te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1FE9-A07E-4488-AAF5-15257382C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1D54C-141D-48F1-9CDB-69AE4DD0B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Dude Bahrul </a:t>
            </a:r>
            <a:r>
              <a:rPr lang="en-US" dirty="0" err="1"/>
              <a:t>hayat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472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2ADC-3EF2-4FF2-9134-8AA4EFF5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30B7-CE34-4C0D-8E7A-CC593791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9471991" cy="57646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b="1" dirty="0" err="1"/>
              <a:t>Latar</a:t>
            </a:r>
            <a:r>
              <a:rPr lang="en-US" sz="1400" b="1" dirty="0"/>
              <a:t> </a:t>
            </a:r>
            <a:r>
              <a:rPr lang="en-US" sz="1400" b="1" dirty="0" err="1"/>
              <a:t>Belakang</a:t>
            </a:r>
            <a:r>
              <a:rPr lang="en-US" sz="1400" b="1" dirty="0"/>
              <a:t> </a:t>
            </a:r>
            <a:r>
              <a:rPr lang="en-US" sz="1400" b="1" dirty="0" err="1"/>
              <a:t>Masalah</a:t>
            </a:r>
            <a:endParaRPr lang="en-US" sz="1400" b="1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/>
              <a:t>Pada masa </a:t>
            </a:r>
            <a:r>
              <a:rPr lang="en-US" sz="1400" dirty="0" err="1"/>
              <a:t>sekarang</a:t>
            </a:r>
            <a:r>
              <a:rPr lang="en-US" sz="1400" dirty="0"/>
              <a:t>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segala</a:t>
            </a:r>
            <a:r>
              <a:rPr lang="en-US" sz="1400" dirty="0"/>
              <a:t> </a:t>
            </a:r>
            <a:r>
              <a:rPr lang="en-US" sz="1400" dirty="0" err="1"/>
              <a:t>sesuatu</a:t>
            </a:r>
            <a:r>
              <a:rPr lang="en-US" sz="1400" dirty="0"/>
              <a:t> </a:t>
            </a:r>
            <a:r>
              <a:rPr lang="en-US" sz="1400" dirty="0" err="1"/>
              <a:t>berorientasi</a:t>
            </a:r>
            <a:r>
              <a:rPr lang="en-US" sz="1400" dirty="0"/>
              <a:t> pada data,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tools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mengolah</a:t>
            </a:r>
            <a:r>
              <a:rPr lang="en-US" sz="1400" dirty="0"/>
              <a:t> data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sesuatu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bermanfaat</a:t>
            </a:r>
            <a:r>
              <a:rPr lang="en-US" sz="1400" dirty="0"/>
              <a:t>. Salah </a:t>
            </a:r>
            <a:r>
              <a:rPr lang="en-US" sz="1400" dirty="0" err="1"/>
              <a:t>satu</a:t>
            </a:r>
            <a:r>
              <a:rPr lang="en-US" sz="1400" dirty="0"/>
              <a:t> data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diolah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social media,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Tweeter.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 err="1"/>
              <a:t>Sebelum</a:t>
            </a:r>
            <a:r>
              <a:rPr lang="en-US" sz="1400" dirty="0"/>
              <a:t> data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diolah</a:t>
            </a:r>
            <a:r>
              <a:rPr lang="en-US" sz="1400" dirty="0"/>
              <a:t>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pembersihan</a:t>
            </a:r>
            <a:r>
              <a:rPr lang="en-US" sz="1400" dirty="0"/>
              <a:t> data </a:t>
            </a:r>
            <a:r>
              <a:rPr lang="en-US" sz="1400" dirty="0" err="1"/>
              <a:t>sehingga</a:t>
            </a:r>
            <a:r>
              <a:rPr lang="en-US" sz="1400" dirty="0"/>
              <a:t> data yang </a:t>
            </a:r>
            <a:r>
              <a:rPr lang="en-US" sz="1400" dirty="0" err="1"/>
              <a:t>diolah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relevan</a:t>
            </a:r>
            <a:r>
              <a:rPr lang="en-US" sz="1400" dirty="0"/>
              <a:t>. Oleh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pada </a:t>
            </a:r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tools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data cleansing.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b="1" dirty="0" err="1"/>
              <a:t>Rumusan</a:t>
            </a:r>
            <a:r>
              <a:rPr lang="en-US" sz="1400" b="1" dirty="0"/>
              <a:t> </a:t>
            </a:r>
            <a:r>
              <a:rPr lang="en-US" sz="1400" b="1" dirty="0" err="1"/>
              <a:t>Masalah</a:t>
            </a:r>
            <a:endParaRPr lang="en-US" sz="1400" b="1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tools </a:t>
            </a:r>
            <a:r>
              <a:rPr lang="en-US" sz="1400" dirty="0" err="1"/>
              <a:t>berupa</a:t>
            </a:r>
            <a:r>
              <a:rPr lang="en-US" sz="1400" dirty="0"/>
              <a:t> API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mengubah</a:t>
            </a:r>
            <a:r>
              <a:rPr lang="en-US" sz="1400" dirty="0"/>
              <a:t> kata – kata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baku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baku</a:t>
            </a:r>
            <a:r>
              <a:rPr lang="en-US" sz="1400" dirty="0"/>
              <a:t>?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b="1" dirty="0"/>
              <a:t>B</a:t>
            </a:r>
            <a:r>
              <a:rPr lang="en-ID" sz="1400" b="1" dirty="0" err="1"/>
              <a:t>atasan</a:t>
            </a:r>
            <a:r>
              <a:rPr lang="en-ID" sz="1400" b="1" dirty="0"/>
              <a:t> </a:t>
            </a:r>
            <a:r>
              <a:rPr lang="en-ID" sz="1400" b="1" dirty="0" err="1"/>
              <a:t>Masalah</a:t>
            </a:r>
            <a:endParaRPr lang="en-ID" sz="1400" b="1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en-US" sz="1400" dirty="0"/>
              <a:t>Dataset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diambil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situs </a:t>
            </a:r>
            <a:r>
              <a:rPr lang="en-US" sz="1400" dirty="0">
                <a:hlinkClick r:id="rId2"/>
              </a:rPr>
              <a:t>https://www.kaggle.com/datasets/ilhamfp31/indonesian-abusive-and-hate-speech-twitter-text</a:t>
            </a:r>
            <a:r>
              <a:rPr lang="en-US" sz="14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400" dirty="0"/>
              <a:t>Tools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API </a:t>
            </a:r>
            <a:r>
              <a:rPr lang="en-US" sz="1400" dirty="0" err="1"/>
              <a:t>adalah</a:t>
            </a:r>
            <a:r>
              <a:rPr lang="en-US" sz="1400" dirty="0"/>
              <a:t> :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en-US" sz="1400" dirty="0"/>
              <a:t>Flask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en-US" sz="1400" dirty="0"/>
              <a:t>SQLite3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en-US" sz="1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4311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0D43-0951-40ED-B790-F908927E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AE57-680E-4EC1-B642-BF0071DA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800" dirty="0" err="1"/>
              <a:t>Jenis</a:t>
            </a:r>
            <a:r>
              <a:rPr lang="en-ID" sz="1800" dirty="0"/>
              <a:t> </a:t>
            </a:r>
            <a:r>
              <a:rPr lang="en-ID" sz="1800" dirty="0" err="1"/>
              <a:t>Penelitian</a:t>
            </a:r>
            <a:endParaRPr lang="en-ID" sz="1800" dirty="0"/>
          </a:p>
          <a:p>
            <a:pPr marL="0" indent="0">
              <a:buNone/>
            </a:pPr>
            <a:r>
              <a:rPr lang="en-US" sz="1800" dirty="0"/>
              <a:t>J</a:t>
            </a:r>
            <a:r>
              <a:rPr lang="en-ID" sz="1800" dirty="0" err="1"/>
              <a:t>enis</a:t>
            </a:r>
            <a:r>
              <a:rPr lang="en-ID" sz="1800" dirty="0"/>
              <a:t> </a:t>
            </a:r>
            <a:r>
              <a:rPr lang="en-ID" sz="1800" dirty="0" err="1"/>
              <a:t>penelitian</a:t>
            </a:r>
            <a:r>
              <a:rPr lang="en-ID" sz="1800" dirty="0"/>
              <a:t> yang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Metode</a:t>
            </a:r>
            <a:r>
              <a:rPr lang="en-ID" sz="1800" dirty="0"/>
              <a:t> </a:t>
            </a:r>
            <a:r>
              <a:rPr lang="en-ID" sz="1800" dirty="0" err="1"/>
              <a:t>Deskriptif-Kuantitatif</a:t>
            </a:r>
            <a:r>
              <a:rPr lang="en-ID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+mj-lt"/>
              <a:buAutoNum type="arabicPeriod" startAt="2"/>
            </a:pPr>
            <a:r>
              <a:rPr lang="en-ID" sz="1800" dirty="0" err="1"/>
              <a:t>Instrumen</a:t>
            </a:r>
            <a:r>
              <a:rPr lang="en-ID" sz="1800" dirty="0"/>
              <a:t> </a:t>
            </a:r>
            <a:r>
              <a:rPr lang="en-ID" sz="1800" dirty="0" err="1"/>
              <a:t>Penelitian</a:t>
            </a:r>
            <a:endParaRPr lang="en-ID" sz="1800" dirty="0"/>
          </a:p>
          <a:p>
            <a:pPr marL="0" indent="0">
              <a:buNone/>
            </a:pPr>
            <a:r>
              <a:rPr lang="en-US" sz="1800" dirty="0"/>
              <a:t>P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penelitian</a:t>
            </a:r>
            <a:r>
              <a:rPr lang="en-ID" sz="1800" dirty="0"/>
              <a:t> </a:t>
            </a:r>
            <a:r>
              <a:rPr lang="en-ID" sz="1800" dirty="0" err="1"/>
              <a:t>kuantitatif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instrument </a:t>
            </a:r>
            <a:r>
              <a:rPr lang="en-ID" sz="1800" dirty="0" err="1"/>
              <a:t>penelitiannya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kumpulan</a:t>
            </a:r>
            <a:r>
              <a:rPr lang="en-ID" sz="1800" dirty="0"/>
              <a:t> data.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+mj-lt"/>
              <a:buAutoNum type="arabicPeriod" startAt="3"/>
            </a:pPr>
            <a:r>
              <a:rPr lang="en-US" sz="1800" dirty="0" err="1"/>
              <a:t>Sumber</a:t>
            </a:r>
            <a:r>
              <a:rPr lang="en-US" sz="1800" dirty="0"/>
              <a:t> Data.</a:t>
            </a:r>
          </a:p>
          <a:p>
            <a:pPr marL="0" indent="0">
              <a:buNone/>
            </a:pPr>
            <a:r>
              <a:rPr lang="en-US" sz="1800" dirty="0" err="1"/>
              <a:t>Sumber</a:t>
            </a:r>
            <a:r>
              <a:rPr lang="en-US" sz="1800" dirty="0"/>
              <a:t> data </a:t>
            </a:r>
            <a:r>
              <a:rPr lang="en-US" sz="1800" dirty="0" err="1"/>
              <a:t>menggunakan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</a:t>
            </a:r>
            <a:r>
              <a:rPr lang="en-US" sz="1800" dirty="0" err="1"/>
              <a:t>ketiga</a:t>
            </a:r>
            <a:r>
              <a:rPr lang="en-US" sz="1800" dirty="0"/>
              <a:t>(Data </a:t>
            </a:r>
            <a:r>
              <a:rPr lang="en-US" sz="1800" dirty="0" err="1"/>
              <a:t>Sekunder</a:t>
            </a:r>
            <a:r>
              <a:rPr lang="en-US" sz="1800" dirty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ID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ID" sz="1800" dirty="0"/>
          </a:p>
          <a:p>
            <a:pPr marL="342900" indent="-342900">
              <a:buFont typeface="+mj-lt"/>
              <a:buAutoNum type="arabicPeriod"/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73566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F259-2235-4DBF-98DE-9D6D5F65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Hasil dan 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CCE5-6ED1-407B-92DE-BB9D2811C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i="1" dirty="0"/>
              <a:t>API</a:t>
            </a:r>
            <a:r>
              <a:rPr lang="en-US" sz="1800" dirty="0"/>
              <a:t> yang </a:t>
            </a:r>
            <a:r>
              <a:rPr lang="en-US" sz="1800" dirty="0" err="1"/>
              <a:t>dibuat</a:t>
            </a:r>
            <a:r>
              <a:rPr lang="en-US" sz="1800" dirty="0"/>
              <a:t>, </a:t>
            </a:r>
            <a:r>
              <a:rPr lang="en-US" sz="1800" dirty="0" err="1"/>
              <a:t>beberapa</a:t>
            </a:r>
            <a:r>
              <a:rPr lang="en-US" sz="1800" dirty="0"/>
              <a:t> kata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diubah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kata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baku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baku</a:t>
            </a:r>
            <a:r>
              <a:rPr lang="en-US" sz="1800" dirty="0"/>
              <a:t>.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kata – kata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terdeteksi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keterbatasan</a:t>
            </a:r>
            <a:r>
              <a:rPr lang="en-US" sz="1800" dirty="0"/>
              <a:t> </a:t>
            </a:r>
            <a:r>
              <a:rPr lang="en-US" sz="1800" i="1" dirty="0"/>
              <a:t>dataset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 err="1"/>
              <a:t>Berdasarkan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situs </a:t>
            </a:r>
            <a:r>
              <a:rPr lang="en-US" sz="1800" dirty="0">
                <a:hlinkClick r:id="rId2"/>
              </a:rPr>
              <a:t>https://www.kaggle.com/datasets/ilhamfp31/indonesian-abusive-and-hate-speech-twitter-text</a:t>
            </a:r>
            <a:r>
              <a:rPr lang="en-US" sz="1800" dirty="0"/>
              <a:t>.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disimpulkan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kategori</a:t>
            </a:r>
            <a:r>
              <a:rPr lang="en-US" sz="1800" dirty="0"/>
              <a:t> Hate Speech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dominan</a:t>
            </a:r>
            <a:r>
              <a:rPr lang="en-US" sz="1800" dirty="0"/>
              <a:t> </a:t>
            </a:r>
            <a:r>
              <a:rPr lang="en-US" sz="1800" dirty="0" err="1"/>
              <a:t>dibandingkan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i="1" dirty="0"/>
              <a:t>abusive pada data tweet yang </a:t>
            </a:r>
            <a:r>
              <a:rPr lang="en-US" sz="1800" i="1" dirty="0" err="1"/>
              <a:t>ada</a:t>
            </a:r>
            <a:r>
              <a:rPr lang="en-US" sz="1800" dirty="0"/>
              <a:t>.</a:t>
            </a:r>
            <a:endParaRPr lang="en-ID" sz="1800" i="1" dirty="0"/>
          </a:p>
        </p:txBody>
      </p:sp>
    </p:spTree>
    <p:extLst>
      <p:ext uri="{BB962C8B-B14F-4D97-AF65-F5344CB8AC3E}">
        <p14:creationId xmlns:p14="http://schemas.microsoft.com/office/powerpoint/2010/main" val="3918933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</TotalTime>
  <Words>250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Laporan Analisis Data </vt:lpstr>
      <vt:lpstr>Pendahuluan</vt:lpstr>
      <vt:lpstr>Metode Penelitian</vt:lpstr>
      <vt:lpstr>Hasil dan 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Analisis Data</dc:title>
  <dc:creator>Faris Salman Hakim</dc:creator>
  <cp:lastModifiedBy>Dude Bahrul Hayat</cp:lastModifiedBy>
  <cp:revision>21</cp:revision>
  <dcterms:created xsi:type="dcterms:W3CDTF">2022-10-24T00:51:49Z</dcterms:created>
  <dcterms:modified xsi:type="dcterms:W3CDTF">2022-10-24T12:15:36Z</dcterms:modified>
</cp:coreProperties>
</file>