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4" r:id="rId18"/>
    <p:sldId id="26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94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72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7369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81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46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647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069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25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1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58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4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6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8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16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04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1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4B67D-E7F2-4233-A55C-1409363ADE1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56191F-9DCA-4AE6-B224-C7207859C8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89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riotgames.com/apis#match-v4/GET_getMatch" TargetMode="External"/><Relationship Id="rId2" Type="http://schemas.openxmlformats.org/officeDocument/2006/relationships/hyperlink" Target="https://www.kaggle.com/d4sein/league-of-legends-patch-10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 Game </a:t>
            </a:r>
            <a:r>
              <a:rPr lang="en-US" dirty="0"/>
              <a:t>Win Prediction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03" y="663654"/>
            <a:ext cx="2684664" cy="17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8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Game Analysis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731907" cy="3357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784" y="3251200"/>
            <a:ext cx="5781675" cy="1933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1223724"/>
            <a:ext cx="334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on individual player</a:t>
            </a:r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198577" y="5090746"/>
            <a:ext cx="1547446" cy="1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57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Game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using min/</a:t>
            </a:r>
            <a:r>
              <a:rPr lang="en-US" dirty="0" err="1" smtClean="0"/>
              <a:t>avg</a:t>
            </a:r>
            <a:r>
              <a:rPr lang="en-US" dirty="0" smtClean="0"/>
              <a:t>/max - Baseline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223724"/>
            <a:ext cx="21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on team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2346"/>
            <a:ext cx="5143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8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Game Analysis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223724"/>
            <a:ext cx="21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on team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1"/>
            <a:ext cx="4650065" cy="37318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2353"/>
          <a:stretch/>
        </p:blipFill>
        <p:spPr>
          <a:xfrm>
            <a:off x="5539481" y="1930400"/>
            <a:ext cx="4667280" cy="389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8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527"/>
          <a:stretch/>
        </p:blipFill>
        <p:spPr>
          <a:xfrm>
            <a:off x="677334" y="1930400"/>
            <a:ext cx="4705676" cy="2971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Pre Game Analysis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1223724"/>
            <a:ext cx="21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on team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628900" y="2105780"/>
            <a:ext cx="1185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Without PCA</a:t>
            </a:r>
            <a:endParaRPr lang="en-CA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0720" y="2105781"/>
            <a:ext cx="921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With PCA</a:t>
            </a:r>
            <a:endParaRPr lang="en-CA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10" y="2587625"/>
            <a:ext cx="47053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6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460"/>
            <a:ext cx="6000750" cy="39052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Pre Game Analysis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77334" y="1223724"/>
            <a:ext cx="21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on team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040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95171"/>
            <a:ext cx="6696075" cy="37909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Pre Game Analysis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77334" y="1223724"/>
            <a:ext cx="21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on team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09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70614"/>
            <a:ext cx="6943725" cy="22288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Pre Game Analysis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77334" y="1223724"/>
            <a:ext cx="21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on team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70429"/>
            <a:ext cx="2419350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7967"/>
          <a:stretch/>
        </p:blipFill>
        <p:spPr>
          <a:xfrm>
            <a:off x="7621059" y="1770429"/>
            <a:ext cx="4375639" cy="3162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4271" t="20808"/>
          <a:stretch/>
        </p:blipFill>
        <p:spPr>
          <a:xfrm>
            <a:off x="492369" y="4932729"/>
            <a:ext cx="9245844" cy="2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0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model achieved about 50-51% accuracy</a:t>
            </a:r>
          </a:p>
          <a:p>
            <a:r>
              <a:rPr lang="en-US" dirty="0" smtClean="0"/>
              <a:t>Using only 1 team’s history data is not enough to predict outcome</a:t>
            </a:r>
          </a:p>
          <a:p>
            <a:r>
              <a:rPr lang="en-US" dirty="0" smtClean="0"/>
              <a:t>Match making algorithm is very good at maintaining 50% win rate</a:t>
            </a:r>
          </a:p>
          <a:p>
            <a:r>
              <a:rPr lang="en-US" dirty="0" smtClean="0"/>
              <a:t>Need more data to create a meaningful model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08" y="4248883"/>
            <a:ext cx="7915275" cy="2228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7355" y="4190828"/>
            <a:ext cx="5266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Research paper using both team’s history data</a:t>
            </a:r>
            <a:endParaRPr lang="en-CA" sz="1600" dirty="0"/>
          </a:p>
        </p:txBody>
      </p:sp>
      <p:sp>
        <p:nvSpPr>
          <p:cNvPr id="7" name="Rectangle 6"/>
          <p:cNvSpPr/>
          <p:nvPr/>
        </p:nvSpPr>
        <p:spPr>
          <a:xfrm>
            <a:off x="823546" y="6336247"/>
            <a:ext cx="7924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/>
              <a:t>https://github.com/minihat/LoL-Match-Prediction/blob/master/FINAL%20REPORT.pdf</a:t>
            </a:r>
            <a:endParaRPr lang="en-CA" sz="1400" dirty="0"/>
          </a:p>
        </p:txBody>
      </p:sp>
      <p:sp>
        <p:nvSpPr>
          <p:cNvPr id="10" name="Rectangle 9"/>
          <p:cNvSpPr/>
          <p:nvPr/>
        </p:nvSpPr>
        <p:spPr>
          <a:xfrm>
            <a:off x="7033846" y="5688623"/>
            <a:ext cx="659423" cy="167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41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Aggregating match history at player level</a:t>
            </a:r>
          </a:p>
          <a:p>
            <a:r>
              <a:rPr lang="en-US" dirty="0" smtClean="0"/>
              <a:t>8h per run of my ETL script x 3 mistakes = 24h wasted</a:t>
            </a:r>
          </a:p>
          <a:p>
            <a:r>
              <a:rPr lang="en-US" dirty="0" smtClean="0"/>
              <a:t>Lack of data/Riot Games API rate limit</a:t>
            </a:r>
          </a:p>
          <a:p>
            <a:r>
              <a:rPr lang="en-US" dirty="0" smtClean="0"/>
              <a:t>Feature </a:t>
            </a:r>
            <a:r>
              <a:rPr lang="en-US" dirty="0" smtClean="0"/>
              <a:t>engineering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6472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04058" cy="3880773"/>
          </a:xfrm>
        </p:spPr>
        <p:txBody>
          <a:bodyPr/>
          <a:lstStyle/>
          <a:p>
            <a:r>
              <a:rPr lang="en-US" dirty="0" smtClean="0"/>
              <a:t>Train model based on 1 player specifically</a:t>
            </a:r>
          </a:p>
          <a:p>
            <a:r>
              <a:rPr lang="en-US" dirty="0" smtClean="0"/>
              <a:t>Get player </a:t>
            </a:r>
            <a:r>
              <a:rPr lang="en-US" dirty="0" err="1" smtClean="0"/>
              <a:t>elo</a:t>
            </a:r>
            <a:r>
              <a:rPr lang="en-US" dirty="0" smtClean="0"/>
              <a:t> data to compare to </a:t>
            </a:r>
            <a:r>
              <a:rPr lang="en-US" dirty="0" err="1" smtClean="0"/>
              <a:t>avg</a:t>
            </a:r>
            <a:r>
              <a:rPr lang="en-US" dirty="0" smtClean="0"/>
              <a:t> stats of player of same skill level</a:t>
            </a:r>
          </a:p>
          <a:p>
            <a:r>
              <a:rPr lang="en-US" dirty="0" smtClean="0"/>
              <a:t>Calculate player champion mastery vs </a:t>
            </a:r>
            <a:r>
              <a:rPr lang="en-US" dirty="0" err="1" smtClean="0"/>
              <a:t>avg</a:t>
            </a:r>
            <a:r>
              <a:rPr lang="en-US" dirty="0" smtClean="0"/>
              <a:t> champion stats</a:t>
            </a:r>
          </a:p>
          <a:p>
            <a:r>
              <a:rPr lang="en-US" dirty="0" smtClean="0"/>
              <a:t>Build new model to identify outliers:</a:t>
            </a:r>
          </a:p>
          <a:p>
            <a:pPr lvl="1"/>
            <a:r>
              <a:rPr lang="en-US" dirty="0" smtClean="0"/>
              <a:t>Player who bought their accounts (skill &lt; </a:t>
            </a:r>
            <a:r>
              <a:rPr lang="en-US" dirty="0" err="1" smtClean="0"/>
              <a:t>elo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Player who is paid to play on someone else account (skill &gt; </a:t>
            </a:r>
            <a:r>
              <a:rPr lang="en-US" dirty="0" err="1" smtClean="0"/>
              <a:t>elo</a:t>
            </a:r>
            <a:r>
              <a:rPr lang="en-US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43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Next Steps</a:t>
            </a:r>
          </a:p>
          <a:p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47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vs 5 </a:t>
            </a:r>
            <a:r>
              <a:rPr lang="en-US" dirty="0" smtClean="0"/>
              <a:t>strategy </a:t>
            </a:r>
            <a:r>
              <a:rPr lang="en-US" dirty="0" smtClean="0"/>
              <a:t>game</a:t>
            </a:r>
          </a:p>
          <a:p>
            <a:r>
              <a:rPr lang="en-US" dirty="0" smtClean="0"/>
              <a:t>Each player controls a ‘champion’</a:t>
            </a:r>
          </a:p>
          <a:p>
            <a:r>
              <a:rPr lang="en-US" dirty="0" smtClean="0"/>
              <a:t>Game progression: Earn </a:t>
            </a:r>
            <a:r>
              <a:rPr lang="en-US" dirty="0" smtClean="0"/>
              <a:t>gold &gt; purchase items &gt; destroy enemy defense structures</a:t>
            </a:r>
          </a:p>
          <a:p>
            <a:r>
              <a:rPr lang="en-US" dirty="0" smtClean="0"/>
              <a:t>Key factors affecting outcome: Reflex, </a:t>
            </a:r>
            <a:r>
              <a:rPr lang="en-US" dirty="0" smtClean="0"/>
              <a:t>Strategy, Teamwork, Luck, </a:t>
            </a:r>
            <a:r>
              <a:rPr lang="en-US" dirty="0"/>
              <a:t>M</a:t>
            </a:r>
            <a:r>
              <a:rPr lang="en-US" dirty="0" smtClean="0"/>
              <a:t>ental state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525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74023"/>
            <a:ext cx="6145932" cy="345708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459523"/>
            <a:ext cx="8596668" cy="458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 prediction before game start</a:t>
            </a:r>
          </a:p>
          <a:p>
            <a:r>
              <a:rPr lang="en-US" dirty="0" smtClean="0"/>
              <a:t>Known Factors (Ally match history)</a:t>
            </a:r>
          </a:p>
          <a:p>
            <a:r>
              <a:rPr lang="en-US" dirty="0" smtClean="0"/>
              <a:t>Unknown Factors (Opponent info)</a:t>
            </a:r>
          </a:p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725820" y="2897024"/>
            <a:ext cx="2048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Champion Selection Screen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50535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36604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www.kaggle.com/d4sein/league-of-legends-patch-109</a:t>
            </a:r>
            <a:endParaRPr lang="en-US" dirty="0" smtClean="0"/>
          </a:p>
          <a:p>
            <a:r>
              <a:rPr lang="en-US" dirty="0"/>
              <a:t>Data Dictionary: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developer.riotgames.com/apis#match-v4/GET_getMatch</a:t>
            </a:r>
            <a:endParaRPr lang="en-US" dirty="0" smtClean="0"/>
          </a:p>
          <a:p>
            <a:r>
              <a:rPr lang="en-US" dirty="0" smtClean="0"/>
              <a:t>Ranked game data from Season 10 (2020)</a:t>
            </a:r>
          </a:p>
          <a:p>
            <a:r>
              <a:rPr lang="en-US" dirty="0" smtClean="0"/>
              <a:t>Load </a:t>
            </a:r>
            <a:r>
              <a:rPr lang="en-US" dirty="0" err="1" smtClean="0"/>
              <a:t>matches.json</a:t>
            </a:r>
            <a:r>
              <a:rPr lang="en-US" dirty="0" smtClean="0"/>
              <a:t> </a:t>
            </a:r>
            <a:r>
              <a:rPr lang="en-US" dirty="0"/>
              <a:t>into 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Filter NA region and remove duplicate </a:t>
            </a:r>
            <a:r>
              <a:rPr lang="en-US" dirty="0" err="1" smtClean="0"/>
              <a:t>GameID</a:t>
            </a:r>
            <a:endParaRPr lang="en-US" dirty="0" smtClean="0"/>
          </a:p>
          <a:p>
            <a:r>
              <a:rPr lang="en-US" dirty="0" smtClean="0"/>
              <a:t>Flatten the nested JSON (1 Game with 10 players) to 10 Games for 10 Players</a:t>
            </a:r>
          </a:p>
          <a:p>
            <a:r>
              <a:rPr lang="en-US" dirty="0"/>
              <a:t>32k games performance stats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56957"/>
          <a:stretch/>
        </p:blipFill>
        <p:spPr>
          <a:xfrm>
            <a:off x="6418389" y="1081454"/>
            <a:ext cx="2878471" cy="536587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9324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Game Analysis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306" r="21775"/>
          <a:stretch/>
        </p:blipFill>
        <p:spPr>
          <a:xfrm>
            <a:off x="79131" y="1270000"/>
            <a:ext cx="8018586" cy="3143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214" y="2625481"/>
            <a:ext cx="4981575" cy="378142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2171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Game Analysis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37" y="1270000"/>
            <a:ext cx="10687050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487" y="2976929"/>
            <a:ext cx="5076825" cy="375285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11019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Game Analysis</a:t>
            </a:r>
            <a:br>
              <a:rPr lang="en-US" dirty="0" smtClean="0"/>
            </a:br>
            <a:r>
              <a:rPr lang="en-US" sz="1800" dirty="0" smtClean="0">
                <a:solidFill>
                  <a:schemeClr val="tx1"/>
                </a:solidFill>
              </a:rPr>
              <a:t>History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Aggregation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081628" cy="3880773"/>
          </a:xfrm>
        </p:spPr>
        <p:txBody>
          <a:bodyPr/>
          <a:lstStyle/>
          <a:p>
            <a:r>
              <a:rPr lang="en-US" dirty="0" smtClean="0"/>
              <a:t>Frequency: Short/Medium/Long (3/5/10)</a:t>
            </a:r>
          </a:p>
          <a:p>
            <a:r>
              <a:rPr lang="en-US" dirty="0" smtClean="0"/>
              <a:t>Features from Post Game Analysis</a:t>
            </a:r>
          </a:p>
          <a:p>
            <a:r>
              <a:rPr lang="en-US" dirty="0" smtClean="0"/>
              <a:t>Find past X games prior to the sample per player and aggregated at Player level in JS</a:t>
            </a:r>
          </a:p>
          <a:p>
            <a:r>
              <a:rPr lang="en-US" dirty="0" smtClean="0"/>
              <a:t>Discard sample if 1 of the 10 players don’t have any match history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62" y="1930400"/>
            <a:ext cx="5466297" cy="38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3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Game Analysis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92" y="2605088"/>
            <a:ext cx="4619625" cy="370522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67" y="2605088"/>
            <a:ext cx="4733925" cy="37719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074797" y="193040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MinMaxScaler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670620" y="194407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StandardScaler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77334" y="1223724"/>
            <a:ext cx="334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on individual player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73154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380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 Pre Game Win Prediction </vt:lpstr>
      <vt:lpstr>Agenda</vt:lpstr>
      <vt:lpstr>Introduction</vt:lpstr>
      <vt:lpstr>Objective</vt:lpstr>
      <vt:lpstr>Data</vt:lpstr>
      <vt:lpstr>Post Game Analysis</vt:lpstr>
      <vt:lpstr>Post Game Analysis</vt:lpstr>
      <vt:lpstr>Pre Game Analysis History Aggregation</vt:lpstr>
      <vt:lpstr>Pre Game Analysis</vt:lpstr>
      <vt:lpstr>Pre Game Analysis</vt:lpstr>
      <vt:lpstr>Pre Game Analysis</vt:lpstr>
      <vt:lpstr>Pre Game Analysis</vt:lpstr>
      <vt:lpstr>Pre Game Analysis</vt:lpstr>
      <vt:lpstr>Pre Game Analysis</vt:lpstr>
      <vt:lpstr>Pre Game Analysis</vt:lpstr>
      <vt:lpstr>Pre Game Analysis</vt:lpstr>
      <vt:lpstr>Conclusion</vt:lpstr>
      <vt:lpstr>Challenges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Pre-Game Win Prediction </dc:title>
  <dc:creator>Dudehacker xiong</dc:creator>
  <cp:lastModifiedBy>Dudehacker xiong</cp:lastModifiedBy>
  <cp:revision>53</cp:revision>
  <dcterms:created xsi:type="dcterms:W3CDTF">2020-12-02T00:29:13Z</dcterms:created>
  <dcterms:modified xsi:type="dcterms:W3CDTF">2021-03-24T19:18:34Z</dcterms:modified>
</cp:coreProperties>
</file>