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5" r:id="rId8"/>
    <p:sldId id="266" r:id="rId9"/>
    <p:sldId id="267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7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4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81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8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7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1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98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8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4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5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8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4D9281-F943-4CD1-B22A-61D13017A21D}" type="datetimeFigureOut">
              <a:rPr lang="en-CA" smtClean="0"/>
              <a:t>2021-03-22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E69E4C9-92C1-4524-8A12-8ACA9D6D8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22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ehacker/amiami-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678" y="1800838"/>
            <a:ext cx="9415453" cy="2971051"/>
          </a:xfrm>
        </p:spPr>
        <p:txBody>
          <a:bodyPr anchor="t"/>
          <a:lstStyle/>
          <a:p>
            <a:r>
              <a:rPr lang="en-CA" dirty="0" smtClean="0"/>
              <a:t>Web Crawler </a:t>
            </a:r>
            <a:r>
              <a:rPr lang="en-CA" dirty="0" smtClean="0"/>
              <a:t>Project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76" y="5160620"/>
            <a:ext cx="5633651" cy="1143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077" y="3154479"/>
            <a:ext cx="563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Selenium</a:t>
            </a:r>
          </a:p>
          <a:p>
            <a:r>
              <a:rPr lang="en-US" dirty="0" smtClean="0"/>
              <a:t>Beautiful soup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3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Price is almost double from 10 years ago</a:t>
            </a:r>
          </a:p>
          <a:p>
            <a:r>
              <a:rPr lang="en-US" dirty="0" smtClean="0"/>
              <a:t>Action Figures (</a:t>
            </a:r>
            <a:r>
              <a:rPr lang="en-US" dirty="0" err="1" smtClean="0"/>
              <a:t>Gecco</a:t>
            </a:r>
            <a:r>
              <a:rPr lang="en-US" dirty="0" smtClean="0"/>
              <a:t>) is the most expansive</a:t>
            </a:r>
          </a:p>
          <a:p>
            <a:r>
              <a:rPr lang="en-US" dirty="0" err="1" smtClean="0"/>
              <a:t>Ikkitousen</a:t>
            </a:r>
            <a:r>
              <a:rPr lang="en-US" dirty="0" smtClean="0"/>
              <a:t> (3 kingdoms) is most popular series/character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1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 (price/404)</a:t>
            </a:r>
          </a:p>
          <a:p>
            <a:r>
              <a:rPr lang="en-US" dirty="0" smtClean="0"/>
              <a:t>Server Maintenance</a:t>
            </a:r>
          </a:p>
          <a:p>
            <a:r>
              <a:rPr lang="en-US" dirty="0" smtClean="0"/>
              <a:t>Error handling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75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hand trading forum price analysis</a:t>
            </a:r>
          </a:p>
          <a:p>
            <a:r>
              <a:rPr lang="en-US" dirty="0" smtClean="0"/>
              <a:t>Real Database and daily updates</a:t>
            </a:r>
          </a:p>
          <a:p>
            <a:r>
              <a:rPr lang="en-US" dirty="0" smtClean="0"/>
              <a:t>Performance (10h total) -&gt; Multi Threads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61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github.com/dudehacker/amiami-analysis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319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AmiAmi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Data collected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282428"/>
            <a:ext cx="8134350" cy="4575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816" y="1417638"/>
            <a:ext cx="561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recent trend in figure prices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1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AmiAmi</a:t>
            </a:r>
            <a:r>
              <a:rPr lang="en-US" dirty="0" smtClean="0"/>
              <a:t> Website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692"/>
            <a:ext cx="6207369" cy="307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7" y="2510692"/>
            <a:ext cx="5554253" cy="30548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00" y="1410167"/>
            <a:ext cx="6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page to scrap data from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44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46" t="3882" r="6873" b="44836"/>
          <a:stretch/>
        </p:blipFill>
        <p:spPr>
          <a:xfrm>
            <a:off x="2667000" y="3343707"/>
            <a:ext cx="9067800" cy="343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7005"/>
          <a:stretch/>
        </p:blipFill>
        <p:spPr>
          <a:xfrm>
            <a:off x="144814" y="3343707"/>
            <a:ext cx="2198336" cy="3433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7275" y="2196006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points: 4.6k</a:t>
            </a:r>
          </a:p>
          <a:p>
            <a:r>
              <a:rPr lang="en-US" dirty="0" smtClean="0"/>
              <a:t>Date range: 2002 - 2021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1483657"/>
            <a:ext cx="95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of the scrapper is a csv file containing all the figure prices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82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22" y="2103027"/>
            <a:ext cx="7882094" cy="4473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193" y="1417638"/>
            <a:ext cx="6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prices by 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08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70" y="1959733"/>
            <a:ext cx="8506348" cy="4827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00" y="1417638"/>
            <a:ext cx="77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expansive Brands based on average unit price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65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92" y="1958546"/>
            <a:ext cx="8523932" cy="4837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000" y="1417638"/>
            <a:ext cx="69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with most number of unique figures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29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83" y="1930981"/>
            <a:ext cx="8541517" cy="4847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1985" y="1417638"/>
            <a:ext cx="61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popular characters based on number of figures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83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370</TotalTime>
  <Words>158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Web Crawler Project </vt:lpstr>
      <vt:lpstr>Content</vt:lpstr>
      <vt:lpstr>Motivation</vt:lpstr>
      <vt:lpstr>AmiAmi Website</vt:lpstr>
      <vt:lpstr>Output Data</vt:lpstr>
      <vt:lpstr>Data analysis</vt:lpstr>
      <vt:lpstr>Data analysis</vt:lpstr>
      <vt:lpstr>Data analysis</vt:lpstr>
      <vt:lpstr>Data analysis</vt:lpstr>
      <vt:lpstr>Conclusion</vt:lpstr>
      <vt:lpstr>Challenges</vt:lpstr>
      <vt:lpstr>Next Steps</vt:lpstr>
      <vt:lpstr>Project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Dudehacker xiong</dc:creator>
  <cp:lastModifiedBy>Dudehacker xiong</cp:lastModifiedBy>
  <cp:revision>56</cp:revision>
  <dcterms:created xsi:type="dcterms:W3CDTF">2020-10-16T17:51:29Z</dcterms:created>
  <dcterms:modified xsi:type="dcterms:W3CDTF">2021-03-22T18:59:42Z</dcterms:modified>
</cp:coreProperties>
</file>