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1121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8406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1790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66527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0179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5752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5370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353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1510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1662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3826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56816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0121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6755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2592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7918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1134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AC68-C46B-4C1A-A54B-3D625483AF5B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05AD-9648-4017-B7BA-DEAD08EF9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44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transition spd="med">
    <p:pull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9600-E4E2-43FE-AB59-117A99E87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950" y="1504950"/>
            <a:ext cx="9163052" cy="2133600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br>
              <a:rPr lang="en-US" b="1" dirty="0"/>
            </a:br>
            <a:r>
              <a:rPr lang="en-US" b="1" dirty="0"/>
              <a:t>Snake game</a:t>
            </a:r>
            <a:br>
              <a:rPr lang="en-US" dirty="0"/>
            </a:br>
            <a:r>
              <a:rPr lang="en-US" sz="2200" dirty="0"/>
              <a:t>C Programming mini</a:t>
            </a:r>
            <a:r>
              <a:rPr lang="en-US" sz="1400" dirty="0"/>
              <a:t> </a:t>
            </a:r>
            <a:r>
              <a:rPr lang="en-US" sz="2200" dirty="0"/>
              <a:t>–</a:t>
            </a:r>
            <a:r>
              <a:rPr lang="en-US" sz="1400" dirty="0"/>
              <a:t> </a:t>
            </a:r>
            <a:r>
              <a:rPr lang="en-US" sz="2200" dirty="0"/>
              <a:t>project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648AB-4F38-475A-AC34-42DCF8C35B90}"/>
              </a:ext>
            </a:extLst>
          </p:cNvPr>
          <p:cNvSpPr txBox="1"/>
          <p:nvPr/>
        </p:nvSpPr>
        <p:spPr>
          <a:xfrm>
            <a:off x="76201" y="2715220"/>
            <a:ext cx="561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HRITHIK CHUGH</a:t>
            </a:r>
          </a:p>
          <a:p>
            <a:pPr algn="r"/>
            <a:r>
              <a:rPr lang="en-US" dirty="0"/>
              <a:t>MCA – 1</a:t>
            </a:r>
            <a:r>
              <a:rPr lang="en-US" baseline="30000" dirty="0"/>
              <a:t>ST</a:t>
            </a:r>
            <a:r>
              <a:rPr lang="en-US" dirty="0"/>
              <a:t> SEM,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733EE-F91A-45BF-BC51-8C92300FF3D6}"/>
              </a:ext>
            </a:extLst>
          </p:cNvPr>
          <p:cNvSpPr txBox="1"/>
          <p:nvPr/>
        </p:nvSpPr>
        <p:spPr>
          <a:xfrm>
            <a:off x="4205478" y="2451092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65747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8D12-49D1-48A1-8C02-8C663833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79333"/>
            <a:ext cx="8610600" cy="1293028"/>
          </a:xfrm>
        </p:spPr>
        <p:txBody>
          <a:bodyPr/>
          <a:lstStyle/>
          <a:p>
            <a:r>
              <a:rPr lang="en-US" b="1" dirty="0"/>
              <a:t>uSER – Defined functions Made: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2CF3-D867-44E1-9CC0-60452250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4416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Initialisation function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I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 function</a:t>
            </a:r>
          </a:p>
          <a:p>
            <a:pPr>
              <a:lnSpc>
                <a:spcPct val="120000"/>
              </a:lnSpc>
            </a:pP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Input function</a:t>
            </a:r>
          </a:p>
          <a:p>
            <a:pPr>
              <a:lnSpc>
                <a:spcPct val="120000"/>
              </a:lnSpc>
            </a:pP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Logic function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425287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E3D9-F332-44E4-A8AA-44CBA34E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7055"/>
            <a:ext cx="8610600" cy="1293028"/>
          </a:xfrm>
        </p:spPr>
        <p:txBody>
          <a:bodyPr/>
          <a:lstStyle/>
          <a:p>
            <a:r>
              <a:rPr lang="en-US" b="1" dirty="0"/>
              <a:t>In – built functions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C405-85BF-4726-8B32-874C42A2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2" y="2009776"/>
            <a:ext cx="11268075" cy="48482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r>
              <a:rPr lang="en-IN" sz="2600" dirty="0">
                <a:solidFill>
                  <a:srgbClr val="D4D4D4"/>
                </a:solidFill>
                <a:latin typeface="Consolas" panose="020B0609020204030204" pitchFamily="49" charset="0"/>
              </a:rPr>
              <a:t> contains </a:t>
            </a: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IN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&lt;unistd.h&gt;</a:t>
            </a:r>
            <a:r>
              <a:rPr lang="en-IN" sz="2600" dirty="0">
                <a:solidFill>
                  <a:srgbClr val="D4D4D4"/>
                </a:solidFill>
                <a:latin typeface="Consolas" panose="020B0609020204030204" pitchFamily="49" charset="0"/>
              </a:rPr>
              <a:t> contains </a:t>
            </a: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amt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IN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r>
              <a:rPr lang="en-IN" sz="2600" dirty="0">
                <a:solidFill>
                  <a:srgbClr val="D4D4D4"/>
                </a:solidFill>
                <a:latin typeface="Consolas" panose="020B0609020204030204" pitchFamily="49" charset="0"/>
              </a:rPr>
              <a:t> contains </a:t>
            </a: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kbhit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endParaRPr lang="en-IN" sz="2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r>
              <a:rPr lang="en-IN" sz="2600" dirty="0">
                <a:solidFill>
                  <a:srgbClr val="D4D4D4"/>
                </a:solidFill>
                <a:latin typeface="Consolas" panose="020B0609020204030204" pitchFamily="49" charset="0"/>
              </a:rPr>
              <a:t> contains </a:t>
            </a: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rand();</a:t>
            </a:r>
            <a:r>
              <a:rPr lang="en-IN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rgbClr val="6A9955"/>
                </a:solidFill>
                <a:latin typeface="Consolas" panose="020B0609020204030204" pitchFamily="49" charset="0"/>
              </a:rPr>
              <a:t>// For Eg:</a:t>
            </a:r>
            <a:endParaRPr lang="en-IN" sz="2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 to RAND_MAX (at leas</a:t>
            </a:r>
            <a:r>
              <a:rPr lang="en-IN" sz="2600" dirty="0">
                <a:solidFill>
                  <a:srgbClr val="6A9955"/>
                </a:solidFill>
                <a:latin typeface="Consolas" panose="020B0609020204030204" pitchFamily="49" charset="0"/>
              </a:rPr>
              <a:t>t = 32767</a:t>
            </a:r>
            <a:r>
              <a:rPr lang="en-IN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IN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a;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 till a –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IN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 to b + a – 1. </a:t>
            </a:r>
            <a:endParaRPr lang="en-IN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29964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3FAD-1F17-4372-B0D5-D4105AF6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Escape sequences used: 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A235D5-A290-4C2F-A6DC-F4B8DCB8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2255520"/>
            <a:ext cx="11318240" cy="4024125"/>
          </a:xfrm>
        </p:spPr>
        <p:txBody>
          <a:bodyPr>
            <a:normAutofit fontScale="92500"/>
          </a:bodyPr>
          <a:lstStyle/>
          <a:p>
            <a:pPr marL="228600" indent="-22860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200"/>
              <a:buFont typeface="Arial" panose="020B0604020202020204" pitchFamily="34" charset="0"/>
              <a:buChar char="•"/>
            </a:pPr>
            <a:r>
              <a:rPr lang="en-IN" sz="26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IN" sz="2600" b="0" kern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\033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[x;ym"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lang="en-IN" sz="26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lang="en-IN" sz="260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x = 0: unbold, 1: bold</a:t>
            </a:r>
            <a:r>
              <a:rPr lang="en-IN" sz="26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  y = 31: Red, 32: Green, 33: Yellow, 35: Purple, 36: Cyan.</a:t>
            </a:r>
          </a:p>
          <a:p>
            <a:pPr marL="228600" indent="-22860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2200"/>
              <a:buFont typeface="Arial" panose="020B0604020202020204" pitchFamily="34" charset="0"/>
              <a:buChar char="•"/>
            </a:pPr>
            <a:endParaRPr lang="en-IN" sz="2600" dirty="0">
              <a:effectLst/>
            </a:endParaRPr>
          </a:p>
          <a:p>
            <a:pPr marL="228600" indent="-22860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26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IN" sz="2600" b="0" kern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\033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[0m"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lang="en-IN" sz="26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// Default.</a:t>
            </a:r>
            <a:endParaRPr lang="en-IN" sz="2600" b="0" kern="1200" dirty="0">
              <a:solidFill>
                <a:srgbClr val="D4D4D4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indent="-22860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IN" sz="2600" dirty="0">
              <a:effectLst/>
            </a:endParaRPr>
          </a:p>
          <a:p>
            <a:pPr marL="228600" indent="-22860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26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IN" sz="2600" b="0" kern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\e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[?25l"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lang="en-IN" sz="26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// Hides the cursor in the calling terminal.</a:t>
            </a:r>
          </a:p>
          <a:p>
            <a:pPr marL="0" indent="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 </a:t>
            </a:r>
            <a:endParaRPr lang="en-IN" sz="2600" dirty="0">
              <a:effectLst/>
            </a:endParaRPr>
          </a:p>
          <a:p>
            <a:pPr marL="228600" indent="-228600" algn="l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sz="26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IN" sz="2600" b="0" kern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\e</a:t>
            </a:r>
            <a:r>
              <a:rPr lang="en-IN" sz="26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[?25h"</a:t>
            </a:r>
            <a:r>
              <a:rPr lang="en-IN" sz="26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lang="en-IN" sz="2600" b="0" kern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// Unhides the cursor.</a:t>
            </a:r>
            <a:endParaRPr lang="en-IN" sz="2600" dirty="0">
              <a:effectLst/>
            </a:endParaRPr>
          </a:p>
          <a:p>
            <a:pPr>
              <a:lnSpc>
                <a:spcPct val="100000"/>
              </a:lnSpc>
            </a:pPr>
            <a:endParaRPr lang="en-IN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4634801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2E89-7809-4489-AC10-50E17514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56" y="2782486"/>
            <a:ext cx="8610600" cy="1293028"/>
          </a:xfrm>
        </p:spPr>
        <p:txBody>
          <a:bodyPr/>
          <a:lstStyle/>
          <a:p>
            <a:r>
              <a:rPr lang="en-US" dirty="0"/>
              <a:t>Thank You for your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085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822</TotalTime>
  <Words>230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Consolas</vt:lpstr>
      <vt:lpstr>Vapor Trail</vt:lpstr>
      <vt:lpstr>Basic  Snake game C Programming mini – project</vt:lpstr>
      <vt:lpstr>uSER – Defined functions Made:</vt:lpstr>
      <vt:lpstr>In – built functions used:</vt:lpstr>
      <vt:lpstr>Escape sequences used: </vt:lpstr>
      <vt:lpstr>Thank 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Snake game C Programming mini-project</dc:title>
  <dc:creator>Hrithik Chugh</dc:creator>
  <cp:lastModifiedBy>Hrithik Chugh</cp:lastModifiedBy>
  <cp:revision>23</cp:revision>
  <dcterms:created xsi:type="dcterms:W3CDTF">2022-03-29T06:30:19Z</dcterms:created>
  <dcterms:modified xsi:type="dcterms:W3CDTF">2022-03-29T20:17:27Z</dcterms:modified>
</cp:coreProperties>
</file>