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9" r:id="rId4"/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80EF-8C83-BAE9-EF01-39CE0BD48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6E374-35A7-6B05-CB7E-33607CDF9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824C6-9AA7-06EA-90F6-AE81A8A6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1044-B5E7-4025-8E30-0AEF34BBE125}" type="datetimeFigureOut">
              <a:rPr lang="en-IN" smtClean="0"/>
              <a:t>Sat, 18 Mar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F148E-EEEF-91E9-4320-9C886D6A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C4256-F14C-7D23-49CE-5F558705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7A71-9F01-439D-8240-0376B48C5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2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91E2-894B-213E-0E92-6A6D6C52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B9570-9904-1B5D-D8AC-A699E8AFA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B4340-DD5B-F348-31DC-A6BDC06B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1044-B5E7-4025-8E30-0AEF34BBE125}" type="datetimeFigureOut">
              <a:rPr lang="en-IN" smtClean="0"/>
              <a:t>Sat, 18 Mar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158E-EDD9-7D5D-D99E-17B5B1E7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AFAC-E5B0-3924-6FFE-46D6FC7C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7A71-9F01-439D-8240-0376B48C5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56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EEB30-0919-944E-21F4-40776045B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458CF-D2AF-0C5F-28BF-1ED7EECF6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B5B7-872B-7200-27F8-2AA22FEC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1044-B5E7-4025-8E30-0AEF34BBE125}" type="datetimeFigureOut">
              <a:rPr lang="en-IN" smtClean="0"/>
              <a:t>Sat, 18 Mar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A638-CFC8-295B-A3E8-4559D15C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94E1-03E1-3FC1-5115-FE2ED0AF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7A71-9F01-439D-8240-0376B48C5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37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89AC-9868-BE64-CFB6-704A243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4783-E53A-A3BA-A5B4-7DA6295F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FCA4-0756-BA45-832E-1569E73E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1044-B5E7-4025-8E30-0AEF34BBE125}" type="datetimeFigureOut">
              <a:rPr lang="en-IN" smtClean="0"/>
              <a:t>Sat, 18 Mar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BA035-B83C-376D-9B5D-849922FD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D2810-2DE1-CA0C-3A44-2FDCECB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7A71-9F01-439D-8240-0376B48C5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48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3572-465C-3242-7F78-F605669C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4CAF-4446-DD4F-B97B-5836B034D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2AC65-AC9A-01CC-6E56-E3B4A893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1044-B5E7-4025-8E30-0AEF34BBE125}" type="datetimeFigureOut">
              <a:rPr lang="en-IN" smtClean="0"/>
              <a:t>Sat, 18 Mar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905E4-1994-8F2E-F341-98EEFC80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30EA-9055-72E9-82B7-A01A3CC6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7A71-9F01-439D-8240-0376B48C5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80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E0BF-CC2A-6177-5F25-80E1D262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A04C0-5E3E-1A03-8A70-7BA6C6987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07901-995B-8BDD-D35E-F1A69EFE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B5D63-389C-DC17-7B83-BA88B133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1044-B5E7-4025-8E30-0AEF34BBE125}" type="datetimeFigureOut">
              <a:rPr lang="en-IN" smtClean="0"/>
              <a:t>Sat, 18 Mar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5F181-A335-74AA-E47C-013D0463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983D7-63F4-1723-B306-5ECBE39C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7A71-9F01-439D-8240-0376B48C5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65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646B-DA83-5977-7EEC-6C72CBB4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F997D-1C32-19B7-EB0D-169ACF32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987F9-D74F-6CA5-C4A0-150F19B98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1F062-407F-3D34-72A3-D8FC0C99C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DB990-B11B-D39D-4B5A-88CA276D2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5A296-4035-C20D-F00C-4F8185E9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1044-B5E7-4025-8E30-0AEF34BBE125}" type="datetimeFigureOut">
              <a:rPr lang="en-IN" smtClean="0"/>
              <a:t>Sat, 18 Mar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BCE7E-A741-9BB9-B911-756B37E2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6B416-9EC5-4D2F-C876-004E6C6F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7A71-9F01-439D-8240-0376B48C5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83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1B99-33DB-4774-3CE8-4D5A4C14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70244-82B5-CE08-A4D3-531E7EE7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1044-B5E7-4025-8E30-0AEF34BBE125}" type="datetimeFigureOut">
              <a:rPr lang="en-IN" smtClean="0"/>
              <a:t>Sat, 18 Mar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63E7B-83F5-2EB5-7C23-3BB03926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CF5E7-B14E-D72A-0594-F95A62A5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7A71-9F01-439D-8240-0376B48C5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E21F1-C068-EF9F-8400-0FFAEEA6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1044-B5E7-4025-8E30-0AEF34BBE125}" type="datetimeFigureOut">
              <a:rPr lang="en-IN" smtClean="0"/>
              <a:t>Sat, 18 Mar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9F67F-2C5C-EF06-84BC-C212DC3B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A7731-BAA0-A970-50EF-114DA091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7A71-9F01-439D-8240-0376B48C5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32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1E77-5B50-9265-A6EB-054CFDE4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C7D4-158B-1368-933A-8C282EC4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6F534-66F7-8E15-A602-AEF304C6F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893CA-93FC-C307-750F-293E3AF5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1044-B5E7-4025-8E30-0AEF34BBE125}" type="datetimeFigureOut">
              <a:rPr lang="en-IN" smtClean="0"/>
              <a:t>Sat, 18 Mar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A4BB9-85A4-8D5E-4DF3-89AECC17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B6154-9B70-AF97-6D31-A146B7DB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7A71-9F01-439D-8240-0376B48C5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46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D8EF-4320-6734-8190-6081A1DE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A733A-57FA-792B-B448-560D6E281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D94AD-A504-1C2A-87DA-9B9C565D8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759FD-400B-40B5-0A8E-2584EE61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1044-B5E7-4025-8E30-0AEF34BBE125}" type="datetimeFigureOut">
              <a:rPr lang="en-IN" smtClean="0"/>
              <a:t>Sat, 18 Mar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59583-744F-14AA-9799-9BC57843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F52CC-49FA-37AF-BC38-95218C3B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7A71-9F01-439D-8240-0376B48C5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82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7B1F3-B922-C33E-936A-08799A60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063C0-FA78-B74B-1DEF-618F80DF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4EFDD-EB48-98EE-0E84-21D9F0374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1044-B5E7-4025-8E30-0AEF34BBE125}" type="datetimeFigureOut">
              <a:rPr lang="en-IN" smtClean="0"/>
              <a:t>Sat, 18 Mar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68E7-6DA3-3D0C-F5D1-153117CCE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8F9BE-1650-DA94-D9F5-3E0E0C83B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97A71-9F01-439D-8240-0376B48C5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09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48AA-7C6D-5E06-B192-195C0A6E4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206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Natural Language Processing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12140-B0DD-F916-9469-FDD2F78DE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1737"/>
            <a:ext cx="9144000" cy="1655762"/>
          </a:xfrm>
        </p:spPr>
        <p:txBody>
          <a:bodyPr/>
          <a:lstStyle/>
          <a:p>
            <a:r>
              <a:rPr lang="en-US" dirty="0"/>
              <a:t>Mini Project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7C6E1-3D8A-F958-8C85-621BA022CBAB}"/>
              </a:ext>
            </a:extLst>
          </p:cNvPr>
          <p:cNvSpPr txBox="1"/>
          <p:nvPr/>
        </p:nvSpPr>
        <p:spPr>
          <a:xfrm>
            <a:off x="2389573" y="367398"/>
            <a:ext cx="11443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Sentiment Analysis </a:t>
            </a:r>
            <a:r>
              <a:rPr lang="en-US" dirty="0"/>
              <a:t>of a tweet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95F28-3AB0-2853-952E-87A1DB01CA71}"/>
              </a:ext>
            </a:extLst>
          </p:cNvPr>
          <p:cNvSpPr txBox="1"/>
          <p:nvPr/>
        </p:nvSpPr>
        <p:spPr>
          <a:xfrm>
            <a:off x="5282213" y="6488668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HRITHIK CHUGH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B7E52-8BB4-66E1-F3F6-DF48FA204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01" y="1461396"/>
            <a:ext cx="1074198" cy="10741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04FF49-57B9-5AAC-8679-683288B71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570" y="4304185"/>
            <a:ext cx="366860" cy="365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DAD4B-CA79-44F4-9C7A-257579775339}"/>
              </a:ext>
            </a:extLst>
          </p:cNvPr>
          <p:cNvSpPr txBox="1"/>
          <p:nvPr/>
        </p:nvSpPr>
        <p:spPr>
          <a:xfrm>
            <a:off x="11851689" y="6534834"/>
            <a:ext cx="1056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1</a:t>
            </a:r>
            <a:endParaRPr lang="en-IN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54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16A45-6141-5E42-8125-F2D587B9038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628151" y="6479558"/>
            <a:ext cx="2743200" cy="365125"/>
          </a:xfrm>
        </p:spPr>
        <p:txBody>
          <a:bodyPr/>
          <a:lstStyle/>
          <a:p>
            <a:pPr algn="ctr"/>
            <a:r>
              <a:rPr lang="en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58219-500C-CE64-2592-E018C13B88B8}"/>
              </a:ext>
            </a:extLst>
          </p:cNvPr>
          <p:cNvSpPr txBox="1"/>
          <p:nvPr/>
        </p:nvSpPr>
        <p:spPr>
          <a:xfrm>
            <a:off x="529237" y="1645265"/>
            <a:ext cx="61043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Sentiment Analysis</a:t>
            </a:r>
          </a:p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Preprocessing</a:t>
            </a:r>
          </a:p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Corpus</a:t>
            </a:r>
          </a:p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Tokenizing</a:t>
            </a:r>
          </a:p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Stop Words</a:t>
            </a:r>
          </a:p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Normalizing</a:t>
            </a:r>
          </a:p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Morphology</a:t>
            </a:r>
          </a:p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Wordnet</a:t>
            </a:r>
          </a:p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bg1"/>
                </a:solidFill>
              </a:rPr>
              <a:t>averaged_perceptron_tagger</a:t>
            </a:r>
            <a:endParaRPr lang="en-IN" sz="2400" dirty="0">
              <a:solidFill>
                <a:schemeClr val="bg1"/>
              </a:solidFill>
            </a:endParaRPr>
          </a:p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bg1"/>
                </a:solidFill>
              </a:rPr>
              <a:t>pos_tag</a:t>
            </a:r>
            <a:endParaRPr lang="en-IN" sz="2400" dirty="0">
              <a:solidFill>
                <a:schemeClr val="bg1"/>
              </a:solidFill>
            </a:endParaRPr>
          </a:p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modelling</a:t>
            </a:r>
          </a:p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36EE0-D7FD-8CEC-1B0F-2235E7D9F03A}"/>
              </a:ext>
            </a:extLst>
          </p:cNvPr>
          <p:cNvSpPr txBox="1"/>
          <p:nvPr/>
        </p:nvSpPr>
        <p:spPr>
          <a:xfrm>
            <a:off x="4713335" y="376752"/>
            <a:ext cx="3487480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3" dirty="0">
                <a:solidFill>
                  <a:schemeClr val="bg1"/>
                </a:solidFill>
              </a:rPr>
              <a:t>WHAT?</a:t>
            </a:r>
            <a:endParaRPr lang="en-IN" sz="5333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19C53-F997-4676-BF01-72D2155845FA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82" y="2045567"/>
            <a:ext cx="6711259" cy="328103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8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90F52E-CE3D-7467-6994-6E324595A89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643738" y="6483997"/>
            <a:ext cx="2743200" cy="365125"/>
          </a:xfrm>
        </p:spPr>
        <p:txBody>
          <a:bodyPr/>
          <a:lstStyle/>
          <a:p>
            <a:pPr algn="ctr"/>
            <a:fld id="{00000000-1234-1234-1234-123412341234}" type="slidenum">
              <a:rPr lang="en" b="1" smtClean="0">
                <a:solidFill>
                  <a:schemeClr val="bg1"/>
                </a:solidFill>
              </a:rPr>
              <a:pPr algn="ctr"/>
              <a:t>3</a:t>
            </a:fld>
            <a:endParaRPr lang="en" b="1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C330C9-793F-4049-BE22-8C6B930294F7}"/>
              </a:ext>
            </a:extLst>
          </p:cNvPr>
          <p:cNvSpPr txBox="1">
            <a:spLocks/>
          </p:cNvSpPr>
          <p:nvPr/>
        </p:nvSpPr>
        <p:spPr>
          <a:xfrm>
            <a:off x="506660" y="466581"/>
            <a:ext cx="8103940" cy="82126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</a:rPr>
              <a:t>An Example (How?):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5373E-74FE-B400-A86A-1BF656A0A64A}"/>
              </a:ext>
            </a:extLst>
          </p:cNvPr>
          <p:cNvSpPr txBox="1"/>
          <p:nvPr/>
        </p:nvSpPr>
        <p:spPr>
          <a:xfrm>
            <a:off x="356070" y="1602681"/>
            <a:ext cx="70978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[1] from </a:t>
            </a:r>
            <a:r>
              <a:rPr lang="en-IN" sz="1600" dirty="0" err="1">
                <a:solidFill>
                  <a:schemeClr val="bg1"/>
                </a:solidFill>
              </a:rPr>
              <a:t>nltk.corpus</a:t>
            </a:r>
            <a:r>
              <a:rPr lang="en-IN" sz="1600" dirty="0">
                <a:solidFill>
                  <a:schemeClr val="bg1"/>
                </a:solidFill>
              </a:rPr>
              <a:t> import </a:t>
            </a:r>
            <a:r>
              <a:rPr lang="en-IN" sz="1600" dirty="0" err="1">
                <a:solidFill>
                  <a:schemeClr val="bg1"/>
                </a:solidFill>
              </a:rPr>
              <a:t>twitter_samples</a:t>
            </a:r>
            <a:endParaRPr lang="en-IN" sz="1600" dirty="0">
              <a:solidFill>
                <a:schemeClr val="bg1"/>
              </a:solidFill>
            </a:endParaRP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[2] </a:t>
            </a:r>
            <a:r>
              <a:rPr lang="en-IN" sz="1600" dirty="0" err="1">
                <a:solidFill>
                  <a:schemeClr val="bg1"/>
                </a:solidFill>
              </a:rPr>
              <a:t>twitter_samples.tokenized</a:t>
            </a:r>
            <a:r>
              <a:rPr lang="en-IN" sz="1600" dirty="0">
                <a:solidFill>
                  <a:schemeClr val="bg1"/>
                </a:solidFill>
              </a:rPr>
              <a:t>(‘.json’)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[3] </a:t>
            </a:r>
            <a:r>
              <a:rPr lang="en-IN" sz="1600" dirty="0" err="1">
                <a:solidFill>
                  <a:schemeClr val="bg1"/>
                </a:solidFill>
              </a:rPr>
              <a:t>cleaned_tokens_list.append</a:t>
            </a:r>
            <a:r>
              <a:rPr lang="en-IN" sz="1600" dirty="0">
                <a:solidFill>
                  <a:schemeClr val="bg1"/>
                </a:solidFill>
              </a:rPr>
              <a:t>(</a:t>
            </a:r>
            <a:r>
              <a:rPr lang="en-IN" sz="1600" dirty="0" err="1">
                <a:solidFill>
                  <a:schemeClr val="bg1"/>
                </a:solidFill>
              </a:rPr>
              <a:t>remove_noise</a:t>
            </a:r>
            <a:r>
              <a:rPr lang="en-IN" sz="1600" dirty="0">
                <a:solidFill>
                  <a:schemeClr val="bg1"/>
                </a:solidFill>
              </a:rPr>
              <a:t>(tokens, </a:t>
            </a:r>
            <a:r>
              <a:rPr lang="en-IN" sz="1600" dirty="0" err="1">
                <a:solidFill>
                  <a:schemeClr val="bg1"/>
                </a:solidFill>
              </a:rPr>
              <a:t>stop_words</a:t>
            </a:r>
            <a:r>
              <a:rPr lang="en-IN" sz="1600" dirty="0">
                <a:solidFill>
                  <a:schemeClr val="bg1"/>
                </a:solidFill>
              </a:rPr>
              <a:t>))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[4] </a:t>
            </a:r>
            <a:r>
              <a:rPr lang="en-IN" sz="1600" dirty="0" err="1">
                <a:solidFill>
                  <a:schemeClr val="bg1"/>
                </a:solidFill>
              </a:rPr>
              <a:t>pos_tag</a:t>
            </a:r>
            <a:r>
              <a:rPr lang="en-IN" sz="1600" dirty="0">
                <a:solidFill>
                  <a:schemeClr val="bg1"/>
                </a:solidFill>
              </a:rPr>
              <a:t>(</a:t>
            </a:r>
            <a:r>
              <a:rPr lang="en-IN" sz="1600" dirty="0" err="1">
                <a:solidFill>
                  <a:schemeClr val="bg1"/>
                </a:solidFill>
              </a:rPr>
              <a:t>tokenized_string</a:t>
            </a:r>
            <a:r>
              <a:rPr lang="en-IN" sz="1600" dirty="0">
                <a:solidFill>
                  <a:schemeClr val="bg1"/>
                </a:solidFill>
              </a:rPr>
              <a:t>)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</a:rPr>
              <a:t>[5] re.sub('http[s]?://(?:[a-zA-Z]|[0-9]|[$-_@.&amp;+#]|[!*\(\),]|'\</a:t>
            </a:r>
          </a:p>
          <a:p>
            <a:r>
              <a:rPr lang="it-IT" sz="1600" dirty="0">
                <a:solidFill>
                  <a:schemeClr val="bg1"/>
                </a:solidFill>
              </a:rPr>
              <a:t>                       '(?:%[0-9a-fA-F][0-9a-fA-F]))+','', token)</a:t>
            </a:r>
          </a:p>
          <a:p>
            <a:endParaRPr lang="it-IT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[6] </a:t>
            </a:r>
            <a:r>
              <a:rPr lang="en-IN" sz="1600" dirty="0" err="1">
                <a:solidFill>
                  <a:schemeClr val="bg1"/>
                </a:solidFill>
              </a:rPr>
              <a:t>lemmatizer</a:t>
            </a:r>
            <a:r>
              <a:rPr lang="en-IN" sz="1600" dirty="0">
                <a:solidFill>
                  <a:schemeClr val="bg1"/>
                </a:solidFill>
              </a:rPr>
              <a:t> = </a:t>
            </a:r>
            <a:r>
              <a:rPr lang="en-IN" sz="1600" dirty="0" err="1">
                <a:solidFill>
                  <a:schemeClr val="bg1"/>
                </a:solidFill>
              </a:rPr>
              <a:t>WordNetLemmatizer</a:t>
            </a:r>
            <a:r>
              <a:rPr lang="en-IN" sz="1600" dirty="0">
                <a:solidFill>
                  <a:schemeClr val="bg1"/>
                </a:solidFill>
              </a:rPr>
              <a:t>()</a:t>
            </a:r>
          </a:p>
          <a:p>
            <a:r>
              <a:rPr lang="en-IN" sz="1600" dirty="0">
                <a:solidFill>
                  <a:schemeClr val="bg1"/>
                </a:solidFill>
              </a:rPr>
              <a:t>[7] token = </a:t>
            </a:r>
            <a:r>
              <a:rPr lang="en-IN" sz="1600" dirty="0" err="1">
                <a:solidFill>
                  <a:schemeClr val="bg1"/>
                </a:solidFill>
              </a:rPr>
              <a:t>lemmatizer.lemmatize</a:t>
            </a:r>
            <a:r>
              <a:rPr lang="en-IN" sz="1600" dirty="0">
                <a:solidFill>
                  <a:schemeClr val="bg1"/>
                </a:solidFill>
              </a:rPr>
              <a:t>(token, </a:t>
            </a:r>
            <a:r>
              <a:rPr lang="en-IN" sz="1600" dirty="0" err="1">
                <a:solidFill>
                  <a:schemeClr val="bg1"/>
                </a:solidFill>
              </a:rPr>
              <a:t>pos</a:t>
            </a:r>
            <a:r>
              <a:rPr lang="en-IN" sz="1600" dirty="0">
                <a:solidFill>
                  <a:schemeClr val="bg1"/>
                </a:solidFill>
              </a:rPr>
              <a:t>)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[8] classifier = </a:t>
            </a:r>
            <a:r>
              <a:rPr lang="fr-FR" sz="1600" dirty="0" err="1">
                <a:solidFill>
                  <a:schemeClr val="bg1"/>
                </a:solidFill>
              </a:rPr>
              <a:t>NaiveBayesClassifier.train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train_data</a:t>
            </a:r>
            <a:r>
              <a:rPr lang="fr-FR" sz="1600" dirty="0">
                <a:solidFill>
                  <a:schemeClr val="bg1"/>
                </a:solidFill>
              </a:rPr>
              <a:t>)</a:t>
            </a:r>
          </a:p>
          <a:p>
            <a:r>
              <a:rPr lang="en-IN" sz="1600" dirty="0">
                <a:solidFill>
                  <a:schemeClr val="bg1"/>
                </a:solidFill>
              </a:rPr>
              <a:t>[9] </a:t>
            </a:r>
            <a:r>
              <a:rPr lang="en-IN" sz="1600" dirty="0" err="1">
                <a:solidFill>
                  <a:schemeClr val="bg1"/>
                </a:solidFill>
              </a:rPr>
              <a:t>classifier.classify</a:t>
            </a:r>
            <a:r>
              <a:rPr lang="en-IN" sz="1600" dirty="0">
                <a:solidFill>
                  <a:schemeClr val="bg1"/>
                </a:solidFill>
              </a:rPr>
              <a:t>(</a:t>
            </a:r>
            <a:r>
              <a:rPr lang="en-IN" sz="1600" dirty="0" err="1">
                <a:solidFill>
                  <a:schemeClr val="bg1"/>
                </a:solidFill>
              </a:rPr>
              <a:t>dict</a:t>
            </a:r>
            <a:r>
              <a:rPr lang="en-IN" sz="1600" dirty="0">
                <a:solidFill>
                  <a:schemeClr val="bg1"/>
                </a:solidFill>
              </a:rPr>
              <a:t>([token, True] for token in </a:t>
            </a:r>
            <a:r>
              <a:rPr lang="en-IN" sz="1600" dirty="0" err="1">
                <a:solidFill>
                  <a:schemeClr val="bg1"/>
                </a:solidFill>
              </a:rPr>
              <a:t>custom_tokens</a:t>
            </a:r>
            <a:r>
              <a:rPr lang="fr-FR" sz="1600" dirty="0">
                <a:solidFill>
                  <a:schemeClr val="bg1"/>
                </a:solidFill>
              </a:rPr>
              <a:t>)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C9746E-5789-5BC9-1EA9-A8579D05B3A2}"/>
              </a:ext>
            </a:extLst>
          </p:cNvPr>
          <p:cNvSpPr txBox="1"/>
          <p:nvPr/>
        </p:nvSpPr>
        <p:spPr>
          <a:xfrm>
            <a:off x="6594971" y="2545864"/>
            <a:ext cx="1710660" cy="337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b="1" u="sng" dirty="0" err="1">
                <a:solidFill>
                  <a:schemeClr val="bg1"/>
                </a:solidFill>
              </a:rPr>
              <a:t>Tokenzied</a:t>
            </a:r>
            <a:r>
              <a:rPr lang="en-IN" sz="1333" b="1" u="sng" dirty="0">
                <a:solidFill>
                  <a:schemeClr val="bg1"/>
                </a:solidFill>
              </a:rPr>
              <a:t> List:</a:t>
            </a:r>
          </a:p>
          <a:p>
            <a:r>
              <a:rPr lang="en-IN" sz="1333" dirty="0">
                <a:solidFill>
                  <a:schemeClr val="bg1"/>
                </a:solidFill>
              </a:rPr>
              <a:t>['#</a:t>
            </a:r>
            <a:r>
              <a:rPr lang="en-IN" sz="1333" dirty="0" err="1">
                <a:solidFill>
                  <a:schemeClr val="bg1"/>
                </a:solidFill>
              </a:rPr>
              <a:t>FollowFriday</a:t>
            </a:r>
            <a:r>
              <a:rPr lang="en-IN" sz="1333" dirty="0">
                <a:solidFill>
                  <a:schemeClr val="bg1"/>
                </a:solidFill>
              </a:rPr>
              <a:t>',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'@</a:t>
            </a:r>
            <a:r>
              <a:rPr lang="en-IN" sz="1333" dirty="0" err="1">
                <a:solidFill>
                  <a:schemeClr val="bg1"/>
                </a:solidFill>
              </a:rPr>
              <a:t>France_Inte</a:t>
            </a:r>
            <a:r>
              <a:rPr lang="en-IN" sz="1333" dirty="0">
                <a:solidFill>
                  <a:schemeClr val="bg1"/>
                </a:solidFill>
              </a:rPr>
              <a:t>',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'@PKuchly57',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'@</a:t>
            </a:r>
            <a:r>
              <a:rPr lang="en-IN" sz="1333" dirty="0" err="1">
                <a:solidFill>
                  <a:schemeClr val="bg1"/>
                </a:solidFill>
              </a:rPr>
              <a:t>Milipol_Paris</a:t>
            </a:r>
            <a:r>
              <a:rPr lang="en-IN" sz="1333" dirty="0">
                <a:solidFill>
                  <a:schemeClr val="bg1"/>
                </a:solidFill>
              </a:rPr>
              <a:t>',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'for',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'being',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'top',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'engaged',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'members',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'in',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'my',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'community',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'this',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'week',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':)']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F54939-2766-CB89-4A72-815C9F746EE9}"/>
              </a:ext>
            </a:extLst>
          </p:cNvPr>
          <p:cNvSpPr txBox="1"/>
          <p:nvPr/>
        </p:nvSpPr>
        <p:spPr>
          <a:xfrm>
            <a:off x="6127571" y="1558621"/>
            <a:ext cx="5923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bg1"/>
                </a:solidFill>
              </a:rPr>
              <a:t>Input line: </a:t>
            </a:r>
          </a:p>
          <a:p>
            <a:r>
              <a:rPr lang="en-IN" sz="1600" dirty="0">
                <a:solidFill>
                  <a:schemeClr val="bg1"/>
                </a:solidFill>
              </a:rPr>
              <a:t>#FollowFriday @France_Inte @PKuchly57 @Milipol_Paris for being top engaged members in my community this week :)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F9AAB-BC57-0447-034C-9F4D1018C65A}"/>
              </a:ext>
            </a:extLst>
          </p:cNvPr>
          <p:cNvSpPr txBox="1"/>
          <p:nvPr/>
        </p:nvSpPr>
        <p:spPr>
          <a:xfrm>
            <a:off x="8039520" y="2545862"/>
            <a:ext cx="2168591" cy="337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b="1" u="sng" dirty="0">
                <a:solidFill>
                  <a:schemeClr val="bg1"/>
                </a:solidFill>
              </a:rPr>
              <a:t>POS Tagged List:</a:t>
            </a:r>
          </a:p>
          <a:p>
            <a:r>
              <a:rPr lang="en-IN" sz="1333" dirty="0">
                <a:solidFill>
                  <a:schemeClr val="bg1"/>
                </a:solidFill>
              </a:rPr>
              <a:t>[('#</a:t>
            </a:r>
            <a:r>
              <a:rPr lang="en-IN" sz="1333" dirty="0" err="1">
                <a:solidFill>
                  <a:schemeClr val="bg1"/>
                </a:solidFill>
              </a:rPr>
              <a:t>FollowFriday</a:t>
            </a:r>
            <a:r>
              <a:rPr lang="en-IN" sz="1333" dirty="0">
                <a:solidFill>
                  <a:schemeClr val="bg1"/>
                </a:solidFill>
              </a:rPr>
              <a:t>', 'JJ'),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('@</a:t>
            </a:r>
            <a:r>
              <a:rPr lang="en-IN" sz="1333" dirty="0" err="1">
                <a:solidFill>
                  <a:schemeClr val="bg1"/>
                </a:solidFill>
              </a:rPr>
              <a:t>France_Inte</a:t>
            </a:r>
            <a:r>
              <a:rPr lang="en-IN" sz="1333" dirty="0">
                <a:solidFill>
                  <a:schemeClr val="bg1"/>
                </a:solidFill>
              </a:rPr>
              <a:t>', 'NNP'),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('@PKuchly57', 'NNP'),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('@</a:t>
            </a:r>
            <a:r>
              <a:rPr lang="en-IN" sz="1333" dirty="0" err="1">
                <a:solidFill>
                  <a:schemeClr val="bg1"/>
                </a:solidFill>
              </a:rPr>
              <a:t>Milipol_Paris</a:t>
            </a:r>
            <a:r>
              <a:rPr lang="en-IN" sz="1333" dirty="0">
                <a:solidFill>
                  <a:schemeClr val="bg1"/>
                </a:solidFill>
              </a:rPr>
              <a:t>', 'NNP'),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('for', 'IN'),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('being', 'VBG'),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('top', 'JJ'),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('engaged', 'VBN'),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('members', 'NNS'),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('in', 'IN'),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('my', 'PRP$'),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('community', 'NN'),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('this', 'DT'),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('week', 'NN'),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(':)', 'NN')]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714BA9-E073-F79C-F0A9-69213037AD63}"/>
              </a:ext>
            </a:extLst>
          </p:cNvPr>
          <p:cNvSpPr txBox="1"/>
          <p:nvPr/>
        </p:nvSpPr>
        <p:spPr>
          <a:xfrm>
            <a:off x="10019539" y="2545861"/>
            <a:ext cx="2168591" cy="357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b="1" u="sng" dirty="0">
                <a:solidFill>
                  <a:schemeClr val="bg1"/>
                </a:solidFill>
              </a:rPr>
              <a:t>Normalized List:</a:t>
            </a:r>
          </a:p>
          <a:p>
            <a:r>
              <a:rPr lang="en-IN" sz="1333" dirty="0">
                <a:solidFill>
                  <a:schemeClr val="bg1"/>
                </a:solidFill>
              </a:rPr>
              <a:t>[('</a:t>
            </a:r>
            <a:r>
              <a:rPr lang="en-IN" sz="1333" dirty="0" err="1">
                <a:solidFill>
                  <a:schemeClr val="bg1"/>
                </a:solidFill>
              </a:rPr>
              <a:t>FollowFriday</a:t>
            </a:r>
            <a:r>
              <a:rPr lang="en-IN" sz="1333" dirty="0">
                <a:solidFill>
                  <a:schemeClr val="bg1"/>
                </a:solidFill>
              </a:rPr>
              <a:t>', 'JJ'),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</a:t>
            </a:r>
            <a:r>
              <a:rPr lang="en-IN" sz="1333" dirty="0" err="1">
                <a:solidFill>
                  <a:schemeClr val="bg1"/>
                </a:solidFill>
              </a:rPr>
              <a:t>France_Inte</a:t>
            </a:r>
            <a:r>
              <a:rPr lang="en-IN" sz="1333" dirty="0">
                <a:solidFill>
                  <a:schemeClr val="bg1"/>
                </a:solidFill>
              </a:rPr>
              <a:t>', 'NNP'),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('PKuchly57', 'NNP'),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</a:t>
            </a:r>
            <a:r>
              <a:rPr lang="en-IN" sz="1333" dirty="0" err="1">
                <a:solidFill>
                  <a:schemeClr val="bg1"/>
                </a:solidFill>
              </a:rPr>
              <a:t>Milipol_Paris</a:t>
            </a:r>
            <a:r>
              <a:rPr lang="en-IN" sz="1333" dirty="0">
                <a:solidFill>
                  <a:schemeClr val="bg1"/>
                </a:solidFill>
              </a:rPr>
              <a:t>', 'NNP'),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('for', 'IN'),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('be', 'VBG'),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('top', 'JJ'),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('engage', 'VBN'),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('member', 'NNS'),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('in', 'IN'),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('my', 'PRP$'),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('community', 'NN'),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('this', 'DT'),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('week', 'NN'),</a:t>
            </a:r>
          </a:p>
          <a:p>
            <a:r>
              <a:rPr lang="en-IN" sz="1333" dirty="0">
                <a:solidFill>
                  <a:schemeClr val="bg1"/>
                </a:solidFill>
              </a:rPr>
              <a:t> (':)', 'NN')]</a:t>
            </a:r>
          </a:p>
          <a:p>
            <a:endParaRPr lang="en-IN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7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CDE69A-87EA-4CD5-AD6A-EAE40A7D97D0}"/>
              </a:ext>
            </a:extLst>
          </p:cNvPr>
          <p:cNvSpPr txBox="1"/>
          <p:nvPr/>
        </p:nvSpPr>
        <p:spPr>
          <a:xfrm>
            <a:off x="5015884" y="6488668"/>
            <a:ext cx="589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That’s all, folks!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FB5ABE-A75C-4C0D-8BD6-976F0BE14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71" y="5917984"/>
            <a:ext cx="491691" cy="4916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79E55F-554E-4F03-8251-B894C30B6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82" y="5981112"/>
            <a:ext cx="366860" cy="365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125DA0-7056-4C4F-9AA3-AE790670C213}"/>
              </a:ext>
            </a:extLst>
          </p:cNvPr>
          <p:cNvSpPr txBox="1"/>
          <p:nvPr/>
        </p:nvSpPr>
        <p:spPr>
          <a:xfrm>
            <a:off x="11851689" y="6534834"/>
            <a:ext cx="1056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4</a:t>
            </a:r>
            <a:endParaRPr lang="en-IN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78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446</Words>
  <Application>Microsoft Office PowerPoint</Application>
  <PresentationFormat>Widescreen</PresentationFormat>
  <Paragraphs>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Natural Language Processing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Hrithik Chugh</dc:creator>
  <cp:lastModifiedBy>Hrithik Chugh</cp:lastModifiedBy>
  <cp:revision>7</cp:revision>
  <dcterms:created xsi:type="dcterms:W3CDTF">2022-12-03T21:57:25Z</dcterms:created>
  <dcterms:modified xsi:type="dcterms:W3CDTF">2023-03-18T14:31:54Z</dcterms:modified>
</cp:coreProperties>
</file>