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1" r:id="rId4"/>
    <p:sldId id="278" r:id="rId5"/>
    <p:sldId id="298" r:id="rId6"/>
    <p:sldId id="257" r:id="rId7"/>
    <p:sldId id="296" r:id="rId8"/>
    <p:sldId id="295" r:id="rId9"/>
    <p:sldId id="294" r:id="rId10"/>
    <p:sldId id="293" r:id="rId11"/>
    <p:sldId id="29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35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81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4A32-D4FB-4FAB-931F-A6ACAADB02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FB469D-C9A5-4EE6-B4CB-8A304DDDC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vad.amerisianaki@hcc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chris.com/learn-swift/" TargetMode="External"/><Relationship Id="rId2" Type="http://schemas.openxmlformats.org/officeDocument/2006/relationships/hyperlink" Target="https://docs.swift.org/swift-book/LanguageGuide/TheBasics.html#//apple_ref/doc/uid/TP40014097-CH5-ID3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997C-CFFE-4F9B-8CE9-BB6019F3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Swift </a:t>
            </a:r>
            <a:r>
              <a:rPr lang="en-US" dirty="0"/>
              <a:t>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2C7E-B26C-4940-A648-C1AB6B606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4AFE4-F879-4004-BDC5-D5E514CD49C3}"/>
              </a:ext>
            </a:extLst>
          </p:cNvPr>
          <p:cNvSpPr txBox="1"/>
          <p:nvPr/>
        </p:nvSpPr>
        <p:spPr>
          <a:xfrm>
            <a:off x="1154313" y="739170"/>
            <a:ext cx="844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5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1680918"/>
            <a:ext cx="517279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4AFE4-F879-4004-BDC5-D5E514CD49C3}"/>
              </a:ext>
            </a:extLst>
          </p:cNvPr>
          <p:cNvSpPr txBox="1"/>
          <p:nvPr/>
        </p:nvSpPr>
        <p:spPr>
          <a:xfrm>
            <a:off x="1154313" y="739170"/>
            <a:ext cx="844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6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96" y="1904787"/>
            <a:ext cx="561100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298AAC-793D-42C9-9F0A-6819868D9AE3}"/>
              </a:ext>
            </a:extLst>
          </p:cNvPr>
          <p:cNvSpPr/>
          <p:nvPr/>
        </p:nvSpPr>
        <p:spPr>
          <a:xfrm>
            <a:off x="1927274" y="1842868"/>
            <a:ext cx="6341115" cy="3046988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BEST WISHES</a:t>
            </a:r>
          </a:p>
        </p:txBody>
      </p:sp>
    </p:spTree>
    <p:extLst>
      <p:ext uri="{BB962C8B-B14F-4D97-AF65-F5344CB8AC3E}">
        <p14:creationId xmlns:p14="http://schemas.microsoft.com/office/powerpoint/2010/main" val="102226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FE30-4378-4E33-A926-6CC5E93A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90" y="188281"/>
            <a:ext cx="8596668" cy="62835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Instructor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D3AC-B03C-4828-92F3-7174A4DF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10" y="1007038"/>
            <a:ext cx="9282592" cy="50842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Name : </a:t>
            </a:r>
            <a:r>
              <a:rPr lang="en-US" sz="2800" b="1" dirty="0"/>
              <a:t>Javad Ameri</a:t>
            </a:r>
            <a:endParaRPr lang="en-US" sz="2400" b="1" dirty="0"/>
          </a:p>
          <a:p>
            <a:r>
              <a:rPr lang="en-US" sz="2400" dirty="0"/>
              <a:t>Email :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javad.amerisianaki@hccs.edu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b="1" dirty="0"/>
              <a:t>Teaching History: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1994 – 2004       AIU University -  Full time faculty</a:t>
            </a:r>
          </a:p>
          <a:p>
            <a:r>
              <a:rPr lang="en-US" sz="2400" dirty="0"/>
              <a:t>2012 – Current   Houston Community College - Full time faculty</a:t>
            </a:r>
          </a:p>
          <a:p>
            <a:r>
              <a:rPr lang="en-US" sz="2400" dirty="0"/>
              <a:t>2013 – Current   Lone Star College – Adjunct faculty</a:t>
            </a:r>
          </a:p>
          <a:p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039DE-4E06-4595-8062-95FF31B01149}"/>
              </a:ext>
            </a:extLst>
          </p:cNvPr>
          <p:cNvSpPr txBox="1"/>
          <p:nvPr/>
        </p:nvSpPr>
        <p:spPr>
          <a:xfrm>
            <a:off x="2869809" y="101043"/>
            <a:ext cx="291201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Teaching Philosophy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B19C-405B-4D81-9C81-4581EA7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30" y="805376"/>
            <a:ext cx="8537341" cy="56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2006-F33A-4DA3-8FF0-CEE09ADF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29" y="116113"/>
            <a:ext cx="8596668" cy="16546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Book Title	: </a:t>
            </a:r>
            <a:r>
              <a:rPr lang="en-US" dirty="0" smtClean="0">
                <a:solidFill>
                  <a:schemeClr val="tx1"/>
                </a:solidFill>
              </a:rPr>
              <a:t>Mastering Swift 5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Book </a:t>
            </a:r>
            <a:r>
              <a:rPr lang="en-US" dirty="0" smtClean="0">
                <a:solidFill>
                  <a:srgbClr val="FF0000"/>
                </a:solidFill>
              </a:rPr>
              <a:t>Author</a:t>
            </a:r>
            <a:r>
              <a:rPr lang="en-US" dirty="0">
                <a:solidFill>
                  <a:srgbClr val="FF0000"/>
                </a:solidFill>
              </a:rPr>
              <a:t>	: </a:t>
            </a:r>
            <a:r>
              <a:rPr lang="en-US" dirty="0" smtClean="0">
                <a:solidFill>
                  <a:schemeClr val="tx1"/>
                </a:solidFill>
              </a:rPr>
              <a:t>Jon Hoffman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EDITION : Fifth edition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25" y="2058125"/>
            <a:ext cx="4410075" cy="42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9656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Swift Programming Language Guide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Swift Programming Language Guide - Code with Chris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4AFE4-F879-4004-BDC5-D5E514CD49C3}"/>
              </a:ext>
            </a:extLst>
          </p:cNvPr>
          <p:cNvSpPr txBox="1"/>
          <p:nvPr/>
        </p:nvSpPr>
        <p:spPr>
          <a:xfrm>
            <a:off x="1154313" y="739170"/>
            <a:ext cx="844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1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38" y="1695208"/>
            <a:ext cx="536332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4AFE4-F879-4004-BDC5-D5E514CD49C3}"/>
              </a:ext>
            </a:extLst>
          </p:cNvPr>
          <p:cNvSpPr txBox="1"/>
          <p:nvPr/>
        </p:nvSpPr>
        <p:spPr>
          <a:xfrm>
            <a:off x="1154313" y="739170"/>
            <a:ext cx="844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2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804761"/>
            <a:ext cx="571579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5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4AFE4-F879-4004-BDC5-D5E514CD49C3}"/>
              </a:ext>
            </a:extLst>
          </p:cNvPr>
          <p:cNvSpPr txBox="1"/>
          <p:nvPr/>
        </p:nvSpPr>
        <p:spPr>
          <a:xfrm>
            <a:off x="1154313" y="739170"/>
            <a:ext cx="844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3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8" y="1795234"/>
            <a:ext cx="557290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4AFE4-F879-4004-BDC5-D5E514CD49C3}"/>
              </a:ext>
            </a:extLst>
          </p:cNvPr>
          <p:cNvSpPr txBox="1"/>
          <p:nvPr/>
        </p:nvSpPr>
        <p:spPr>
          <a:xfrm>
            <a:off x="1154313" y="739170"/>
            <a:ext cx="844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4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1833340"/>
            <a:ext cx="556337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75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Swift Programming language</vt:lpstr>
      <vt:lpstr>Instructor Information</vt:lpstr>
      <vt:lpstr>PowerPoint Presentation</vt:lpstr>
      <vt:lpstr>Book Title : Mastering Swift 5 Book Author : Jon Hoffman EDITION : Fifth edition  </vt:lpstr>
      <vt:lpstr>Other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Javad Ameri</dc:creator>
  <cp:lastModifiedBy>Javad.AmeriSianaki</cp:lastModifiedBy>
  <cp:revision>22</cp:revision>
  <dcterms:created xsi:type="dcterms:W3CDTF">2019-08-23T15:08:13Z</dcterms:created>
  <dcterms:modified xsi:type="dcterms:W3CDTF">2019-08-27T18:49:51Z</dcterms:modified>
</cp:coreProperties>
</file>