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4" r:id="rId3"/>
    <p:sldId id="266" r:id="rId4"/>
    <p:sldId id="265" r:id="rId5"/>
    <p:sldId id="267" r:id="rId6"/>
    <p:sldId id="275" r:id="rId7"/>
    <p:sldId id="276" r:id="rId8"/>
    <p:sldId id="277" r:id="rId9"/>
    <p:sldId id="257" r:id="rId10"/>
    <p:sldId id="259" r:id="rId11"/>
    <p:sldId id="261" r:id="rId12"/>
    <p:sldId id="262" r:id="rId13"/>
    <p:sldId id="258" r:id="rId14"/>
    <p:sldId id="260" r:id="rId15"/>
    <p:sldId id="263" r:id="rId16"/>
    <p:sldId id="272" r:id="rId17"/>
    <p:sldId id="274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89f2035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89f2035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0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89f2035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89f2035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0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89f203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89f203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89f203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89f203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89f2035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89f2035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89f2035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89f2035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89f203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89f203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89f2035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89f2035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89f2035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89f2035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89f2035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89f2035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01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BF9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Language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Input-Output statements Swift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input integer value from keyboard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54800" y="1152475"/>
            <a:ext cx="8520600" cy="3416400"/>
          </a:xfrm>
          <a:prstGeom prst="rect">
            <a:avLst/>
          </a:prstGeom>
          <a:solidFill>
            <a:srgbClr val="6D9EE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age: "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age_c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4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400" b="1" dirty="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age_c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4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"Age entered: "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age)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input floating point value from keyboard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254800" y="1152475"/>
            <a:ext cx="8520600" cy="3416400"/>
          </a:xfrm>
          <a:prstGeom prst="rect">
            <a:avLst/>
          </a:prstGeom>
          <a:solidFill>
            <a:srgbClr val="6FA8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grade: "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terminator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grade_c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)(readLine()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 sz="2400" b="1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grade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grade_c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400" b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"Grade entered: "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input floating point value from keyboard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254800" y="1152475"/>
            <a:ext cx="8814900" cy="3416400"/>
          </a:xfrm>
          <a:prstGeom prst="rect">
            <a:avLst/>
          </a:prstGeom>
          <a:solidFill>
            <a:srgbClr val="6D9EE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"Favorite color: r-red b-blue g-green: "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color_c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4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color 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endParaRPr sz="2400" b="1" dirty="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color_c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"Favorite color selected: "</a:t>
            </a:r>
            <a:r>
              <a:rPr lang="en" sz="24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color)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input string value from keyboard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your name"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terminator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name_c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readLine()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2400" b="1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name_c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400" b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name entered: "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name)</a:t>
            </a:r>
            <a:endParaRPr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input integer value from keyboard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254800" y="1152475"/>
            <a:ext cx="8520600" cy="3416400"/>
          </a:xfrm>
          <a:prstGeom prst="rect">
            <a:avLst/>
          </a:prstGeom>
          <a:solidFill>
            <a:srgbClr val="6D9EE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age: "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terminator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age_c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)(readLine()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400" b="1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age_c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400" b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"Age entered: "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input floating point value from keyboard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254800" y="1152475"/>
            <a:ext cx="8814900" cy="3416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"Favorite color: r-red b-blue g-green: "</a:t>
            </a:r>
            <a:endParaRPr sz="2400"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terminator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color_c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)(readLine()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color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endParaRPr sz="2400" b="1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color_c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"Favorite color selected: "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color)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94724" y="1040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</a:t>
            </a:r>
            <a:r>
              <a:rPr lang="en" sz="2400" dirty="0"/>
              <a:t>ad circle radius, calculate area, and circumference</a:t>
            </a:r>
            <a:endParaRPr sz="2400"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94724" y="676761"/>
            <a:ext cx="8814900" cy="4065719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i="1" dirty="0"/>
              <a:t>var radius, area, circumference : Double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print("Enter circle radius ")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let rad = (Double)(</a:t>
            </a:r>
            <a:r>
              <a:rPr lang="en-US" i="1" dirty="0" err="1"/>
              <a:t>readLine</a:t>
            </a:r>
            <a:r>
              <a:rPr lang="en-US" i="1" dirty="0"/>
              <a:t>()!)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let pi = 3.14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radius = rad!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circumference = 2 * pi * radius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area = pi * pow(radius, 2.0)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print("Circle area: ", area)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print("Circle circumference: ", circumference)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94724" y="1040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</a:t>
            </a:r>
            <a:r>
              <a:rPr lang="en" sz="2400" dirty="0"/>
              <a:t>ad circle radius, calculate area, and circumference</a:t>
            </a:r>
            <a:endParaRPr sz="2400"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164550" y="676762"/>
            <a:ext cx="8814900" cy="4065719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var</a:t>
            </a:r>
            <a:r>
              <a:rPr lang="en-US" dirty="0"/>
              <a:t> radius : Double!</a:t>
            </a:r>
          </a:p>
          <a:p>
            <a:pPr marL="114300" indent="0">
              <a:buNone/>
            </a:pPr>
            <a:r>
              <a:rPr lang="en-US" b="1" dirty="0"/>
              <a:t>var</a:t>
            </a:r>
            <a:r>
              <a:rPr lang="en-US" dirty="0"/>
              <a:t>  area, circumference : Double</a:t>
            </a:r>
          </a:p>
          <a:p>
            <a:pPr marL="114300" indent="0">
              <a:buNone/>
            </a:pPr>
            <a:r>
              <a:rPr lang="en-US" dirty="0"/>
              <a:t>print("Enter circle radius ")</a:t>
            </a:r>
          </a:p>
          <a:p>
            <a:pPr marL="114300" indent="0">
              <a:buNone/>
            </a:pPr>
            <a:r>
              <a:rPr lang="en-US" dirty="0"/>
              <a:t>radius = (Double)(</a:t>
            </a:r>
            <a:r>
              <a:rPr lang="en-US" dirty="0" err="1"/>
              <a:t>readLine</a:t>
            </a:r>
            <a:r>
              <a:rPr lang="en-US" dirty="0"/>
              <a:t>()!)</a:t>
            </a:r>
          </a:p>
          <a:p>
            <a:pPr marL="114300" indent="0">
              <a:buNone/>
            </a:pPr>
            <a:r>
              <a:rPr lang="en-US" b="1" dirty="0"/>
              <a:t>let</a:t>
            </a:r>
            <a:r>
              <a:rPr lang="en-US" dirty="0"/>
              <a:t> pi = 3.14</a:t>
            </a:r>
          </a:p>
          <a:p>
            <a:pPr marL="114300" indent="0">
              <a:buNone/>
            </a:pPr>
            <a:r>
              <a:rPr lang="en-US" dirty="0"/>
              <a:t>circumference = 2 * pi * radius</a:t>
            </a:r>
          </a:p>
          <a:p>
            <a:pPr marL="114300" indent="0">
              <a:buNone/>
            </a:pPr>
            <a:r>
              <a:rPr lang="en-US" dirty="0"/>
              <a:t>area = pi * pow(radius, 2.0)</a:t>
            </a:r>
          </a:p>
          <a:p>
            <a:pPr marL="114300" indent="0">
              <a:buNone/>
            </a:pPr>
            <a:r>
              <a:rPr lang="en-US" dirty="0"/>
              <a:t>print("Circle area: ", area)</a:t>
            </a:r>
          </a:p>
          <a:p>
            <a:pPr marL="114300" indent="0">
              <a:buNone/>
            </a:pPr>
            <a:r>
              <a:rPr lang="en-US" dirty="0"/>
              <a:t>print("Circle circumference: ", circumference)</a:t>
            </a:r>
          </a:p>
        </p:txBody>
      </p:sp>
    </p:spTree>
    <p:extLst>
      <p:ext uri="{BB962C8B-B14F-4D97-AF65-F5344CB8AC3E}">
        <p14:creationId xmlns:p14="http://schemas.microsoft.com/office/powerpoint/2010/main" val="143599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94724" y="1040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</a:t>
            </a:r>
            <a:r>
              <a:rPr lang="en" sz="2400" dirty="0"/>
              <a:t>ad item fee, calculate tax value, </a:t>
            </a:r>
            <a:r>
              <a:rPr lang="en" sz="2400"/>
              <a:t>and print tax</a:t>
            </a:r>
            <a:endParaRPr sz="2400"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94724" y="676761"/>
            <a:ext cx="8814900" cy="4065719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var</a:t>
            </a:r>
            <a:r>
              <a:rPr lang="en-US" dirty="0"/>
              <a:t> tax : Double</a:t>
            </a:r>
          </a:p>
          <a:p>
            <a:pPr marL="114300" indent="0">
              <a:buNone/>
            </a:pPr>
            <a:r>
              <a:rPr lang="en-US" b="1" dirty="0"/>
              <a:t>var</a:t>
            </a:r>
            <a:r>
              <a:rPr lang="en-US" dirty="0"/>
              <a:t> fee : Double!</a:t>
            </a:r>
          </a:p>
          <a:p>
            <a:pPr marL="114300" indent="0">
              <a:buNone/>
            </a:pPr>
            <a:r>
              <a:rPr lang="en-US" dirty="0"/>
              <a:t>print("Enter item fee")</a:t>
            </a:r>
          </a:p>
          <a:p>
            <a:pPr marL="114300" indent="0">
              <a:buNone/>
            </a:pPr>
            <a:r>
              <a:rPr lang="en-US" dirty="0"/>
              <a:t>fee = (Double)(</a:t>
            </a:r>
            <a:r>
              <a:rPr lang="en-US" dirty="0" err="1"/>
              <a:t>readLine</a:t>
            </a:r>
            <a:r>
              <a:rPr lang="en-US" dirty="0"/>
              <a:t>()!)</a:t>
            </a:r>
          </a:p>
          <a:p>
            <a:pPr marL="114300" indent="0">
              <a:buNone/>
            </a:pPr>
            <a:r>
              <a:rPr lang="en-US" dirty="0"/>
              <a:t>tax = fee * 0.0825</a:t>
            </a:r>
          </a:p>
          <a:p>
            <a:pPr marL="114300" indent="0">
              <a:buNone/>
            </a:pPr>
            <a:r>
              <a:rPr lang="en-US" dirty="0"/>
              <a:t>print("Tax : ", tax)</a:t>
            </a:r>
          </a:p>
        </p:txBody>
      </p:sp>
    </p:spTree>
    <p:extLst>
      <p:ext uri="{BB962C8B-B14F-4D97-AF65-F5344CB8AC3E}">
        <p14:creationId xmlns:p14="http://schemas.microsoft.com/office/powerpoint/2010/main" val="289448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CD9-062F-4F4E-9428-7E8A1E3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Optional type in swift?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9410-E165-724A-9314-0F709638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b="1" dirty="0"/>
              <a:t>Swift  introduces optional types, which handle the absence of a value. </a:t>
            </a:r>
          </a:p>
          <a:p>
            <a:r>
              <a:rPr lang="en-US" b="1" dirty="0"/>
              <a:t>Optional say either “there is a value, and it equals x” or “there isn't a value at all”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FF84-B078-594E-B5E1-FA1FAD892603}"/>
              </a:ext>
            </a:extLst>
          </p:cNvPr>
          <p:cNvSpPr txBox="1"/>
          <p:nvPr/>
        </p:nvSpPr>
        <p:spPr>
          <a:xfrm>
            <a:off x="3727342" y="7981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6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CD9-062F-4F4E-9428-7E8A1E3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Non-optional vs optional integer variable?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9410-E165-724A-9314-0F709638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marL="114300" indent="0">
              <a:buNone/>
            </a:pPr>
            <a:r>
              <a:rPr lang="en-US" dirty="0"/>
              <a:t>var </a:t>
            </a:r>
            <a:r>
              <a:rPr lang="en-US" dirty="0" err="1"/>
              <a:t>my_age</a:t>
            </a:r>
            <a:r>
              <a:rPr lang="en-US" dirty="0"/>
              <a:t> : Int				//Non-optional integer</a:t>
            </a:r>
          </a:p>
          <a:p>
            <a:pPr marL="114300" indent="0">
              <a:buNone/>
            </a:pPr>
            <a:r>
              <a:rPr lang="en-US" dirty="0"/>
              <a:t>var </a:t>
            </a:r>
            <a:r>
              <a:rPr lang="en-US" dirty="0" err="1"/>
              <a:t>your_age</a:t>
            </a:r>
            <a:r>
              <a:rPr lang="en-US" dirty="0"/>
              <a:t> : Int?			// Optional integer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i="1" dirty="0"/>
              <a:t>//print(</a:t>
            </a:r>
            <a:r>
              <a:rPr lang="en-US" i="1" dirty="0" err="1"/>
              <a:t>my_age</a:t>
            </a:r>
            <a:r>
              <a:rPr lang="en-US" i="1" dirty="0"/>
              <a:t>)      Error - Variable '</a:t>
            </a:r>
            <a:r>
              <a:rPr lang="en-US" i="1" dirty="0" err="1"/>
              <a:t>my_age</a:t>
            </a:r>
            <a:r>
              <a:rPr lang="en-US" i="1" dirty="0"/>
              <a:t>' used before being initialized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Print(</a:t>
            </a:r>
            <a:r>
              <a:rPr lang="en-US" dirty="0" err="1"/>
              <a:t>your_age</a:t>
            </a:r>
            <a:r>
              <a:rPr lang="en-US" dirty="0"/>
              <a:t>).    //Output - nil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FF84-B078-594E-B5E1-FA1FAD892603}"/>
              </a:ext>
            </a:extLst>
          </p:cNvPr>
          <p:cNvSpPr txBox="1"/>
          <p:nvPr/>
        </p:nvSpPr>
        <p:spPr>
          <a:xfrm>
            <a:off x="3727342" y="7981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CD9-062F-4F4E-9428-7E8A1E3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Non-optional vs optional floating point variable?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9410-E165-724A-9314-0F709638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marL="114300" indent="0">
              <a:buNone/>
            </a:pPr>
            <a:r>
              <a:rPr lang="en-US" dirty="0"/>
              <a:t>var </a:t>
            </a:r>
            <a:r>
              <a:rPr lang="en-US" dirty="0" err="1"/>
              <a:t>my_avg</a:t>
            </a:r>
            <a:r>
              <a:rPr lang="en-US" dirty="0"/>
              <a:t> : Double		//Non-optional double</a:t>
            </a:r>
          </a:p>
          <a:p>
            <a:pPr marL="114300" indent="0">
              <a:buNone/>
            </a:pPr>
            <a:r>
              <a:rPr lang="en-US" dirty="0"/>
              <a:t>var </a:t>
            </a:r>
            <a:r>
              <a:rPr lang="en-US" dirty="0" err="1"/>
              <a:t>your_avg</a:t>
            </a:r>
            <a:r>
              <a:rPr lang="en-US" dirty="0"/>
              <a:t> : Double?		// Optional double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i="1" dirty="0"/>
              <a:t>//print(</a:t>
            </a:r>
            <a:r>
              <a:rPr lang="en-US" i="1" dirty="0" err="1"/>
              <a:t>my_avg</a:t>
            </a:r>
            <a:r>
              <a:rPr lang="en-US" i="1" dirty="0"/>
              <a:t>)       Error - Variable ‘</a:t>
            </a:r>
            <a:r>
              <a:rPr lang="en-US" i="1" dirty="0" err="1"/>
              <a:t>my_avg</a:t>
            </a:r>
            <a:r>
              <a:rPr lang="en-US" i="1" dirty="0"/>
              <a:t>' used before being initialized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Print(</a:t>
            </a:r>
            <a:r>
              <a:rPr lang="en-US" dirty="0" err="1"/>
              <a:t>your_avg</a:t>
            </a:r>
            <a:r>
              <a:rPr lang="en-US" dirty="0"/>
              <a:t>).     //Output - nil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FF84-B078-594E-B5E1-FA1FAD892603}"/>
              </a:ext>
            </a:extLst>
          </p:cNvPr>
          <p:cNvSpPr txBox="1"/>
          <p:nvPr/>
        </p:nvSpPr>
        <p:spPr>
          <a:xfrm>
            <a:off x="3727342" y="7981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8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CD9-062F-4F4E-9428-7E8A1E3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Non-optional vs optional String variable?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9410-E165-724A-9314-0F709638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marL="114300" indent="0">
              <a:buNone/>
            </a:pPr>
            <a:r>
              <a:rPr lang="en-US" dirty="0"/>
              <a:t>var </a:t>
            </a:r>
            <a:r>
              <a:rPr lang="en-US" dirty="0" err="1"/>
              <a:t>my_name</a:t>
            </a:r>
            <a:r>
              <a:rPr lang="en-US" dirty="0"/>
              <a:t> : String		//Non-optional String</a:t>
            </a:r>
          </a:p>
          <a:p>
            <a:pPr marL="114300" indent="0">
              <a:buNone/>
            </a:pPr>
            <a:r>
              <a:rPr lang="en-US" dirty="0"/>
              <a:t>var your_ name : String?		// Optional String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i="1" dirty="0"/>
              <a:t>//print(my_</a:t>
            </a:r>
            <a:r>
              <a:rPr lang="en-US" dirty="0"/>
              <a:t> name</a:t>
            </a:r>
            <a:r>
              <a:rPr lang="en-US" i="1" dirty="0"/>
              <a:t>)     Error - Variable ‘my_</a:t>
            </a:r>
            <a:r>
              <a:rPr lang="en-US" dirty="0"/>
              <a:t> name </a:t>
            </a:r>
            <a:r>
              <a:rPr lang="en-US" i="1" dirty="0"/>
              <a:t>' used before being initialized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Print(your_ name).   //Output - nil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FF84-B078-594E-B5E1-FA1FAD892603}"/>
              </a:ext>
            </a:extLst>
          </p:cNvPr>
          <p:cNvSpPr txBox="1"/>
          <p:nvPr/>
        </p:nvSpPr>
        <p:spPr>
          <a:xfrm>
            <a:off x="3727342" y="7981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4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E77F-6101-F34F-9D07-01768859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10" y="80815"/>
            <a:ext cx="8520600" cy="572700"/>
          </a:xfrm>
        </p:spPr>
        <p:txBody>
          <a:bodyPr/>
          <a:lstStyle/>
          <a:p>
            <a:r>
              <a:rPr lang="en-US" dirty="0"/>
              <a:t>Exclamation(!) in swift?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8D043-B720-3B4C-B91F-1C4C619C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3514"/>
            <a:ext cx="8520600" cy="4321441"/>
          </a:xfrm>
        </p:spPr>
        <p:txBody>
          <a:bodyPr/>
          <a:lstStyle/>
          <a:p>
            <a:r>
              <a:rPr lang="en-US" dirty="0"/>
              <a:t>The question mark(?) hints at an uncertainty. An optional contains a value or it doesn't. We are not given a guarantee hence the question mark</a:t>
            </a:r>
          </a:p>
          <a:p>
            <a:r>
              <a:rPr lang="en-US" dirty="0"/>
              <a:t>But there is a caveat. If you forced unwrap an optional that is nil , a runtime error is thrown and the process or application is terminated. You take a risk and you are responsible for the consequences.</a:t>
            </a:r>
          </a:p>
          <a:p>
            <a:pPr marL="114300" indent="0">
              <a:buNone/>
            </a:pPr>
            <a:r>
              <a:rPr lang="en-US" dirty="0"/>
              <a:t>Example:</a:t>
            </a:r>
          </a:p>
          <a:p>
            <a:pPr marL="114300" indent="0">
              <a:buNone/>
            </a:pPr>
            <a:r>
              <a:rPr lang="en-US" i="1" dirty="0"/>
              <a:t>var name : String?     //Optional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print("Name : ",name)     //Output: Name: nil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//print("Name: ", name!)   //Fatal error: Unexpectedly found nil while unwrapping an Optional value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name = "David"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 print("Name : ", name!)   //Output: Name : David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BE3C-11F2-1C4A-A1BC-F2B42E9E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Implicitly Unwrapped </a:t>
            </a:r>
            <a:r>
              <a:rPr lang="en-US" dirty="0" err="1"/>
              <a:t>Optionals</a:t>
            </a:r>
            <a:r>
              <a:rPr lang="en-US" dirty="0"/>
              <a:t> (!)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0ADB-AF50-494A-AE94-F70498BB5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implicitly unwrapped optional if you are absolutely certain that the implicitly unwrapped optional has a value when it is first accessed</a:t>
            </a:r>
          </a:p>
          <a:p>
            <a:r>
              <a:rPr lang="en-US" dirty="0"/>
              <a:t>Swift uses exclamation marks to signal both force unwrapping of optional and explicitly unwrapped optional</a:t>
            </a:r>
          </a:p>
          <a:p>
            <a:r>
              <a:rPr lang="en-US" b="1" dirty="0"/>
              <a:t>Implicitly unwrapped optional</a:t>
            </a:r>
            <a:r>
              <a:rPr lang="en-US" dirty="0"/>
              <a:t> are </a:t>
            </a:r>
            <a:r>
              <a:rPr lang="en-US" b="1" dirty="0"/>
              <a:t>optional</a:t>
            </a:r>
            <a:r>
              <a:rPr lang="en-US" dirty="0"/>
              <a:t> that are automatically </a:t>
            </a:r>
            <a:r>
              <a:rPr lang="en-US" b="1" dirty="0"/>
              <a:t>unwrapped</a:t>
            </a:r>
            <a:r>
              <a:rPr lang="en-US" dirty="0"/>
              <a:t> if needed for an expression to compile. To declare an </a:t>
            </a:r>
            <a:r>
              <a:rPr lang="en-US" b="1" dirty="0"/>
              <a:t>optional</a:t>
            </a:r>
            <a:r>
              <a:rPr lang="en-US" dirty="0"/>
              <a:t> that's </a:t>
            </a:r>
            <a:r>
              <a:rPr lang="en-US" b="1" dirty="0"/>
              <a:t>implicitly unwrapped</a:t>
            </a:r>
            <a:r>
              <a:rPr lang="en-US" dirty="0"/>
              <a:t>, place a ! after the type name rather than a ?</a:t>
            </a:r>
          </a:p>
        </p:txBody>
      </p:sp>
    </p:spTree>
    <p:extLst>
      <p:ext uri="{BB962C8B-B14F-4D97-AF65-F5344CB8AC3E}">
        <p14:creationId xmlns:p14="http://schemas.microsoft.com/office/powerpoint/2010/main" val="20878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CD9-062F-4F4E-9428-7E8A1E31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7" y="96313"/>
            <a:ext cx="8520600" cy="572700"/>
          </a:xfrm>
        </p:spPr>
        <p:txBody>
          <a:bodyPr/>
          <a:lstStyle/>
          <a:p>
            <a:r>
              <a:rPr lang="en-US" b="1" dirty="0"/>
              <a:t>What does an exclamation mark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9410-E165-724A-9314-0F709638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42" y="798163"/>
            <a:ext cx="9074257" cy="341640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Swift uses exclamation marks to signal both force unwrapping of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optionals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and explicitly unwrapped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optionals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.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The former means "I know this optional variable definitely has a value, so let me use it directly."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The latter means "this variable is going to be nil initially then will definitely have a value afterwards, so don't make me keep unwrapping it."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FF84-B078-594E-B5E1-FA1FAD892603}"/>
              </a:ext>
            </a:extLst>
          </p:cNvPr>
          <p:cNvSpPr txBox="1"/>
          <p:nvPr/>
        </p:nvSpPr>
        <p:spPr>
          <a:xfrm>
            <a:off x="3727342" y="7981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7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input string value from keyboard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D0E0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your name"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name_c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readLine()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2400" b="1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name_c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400" b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24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name entered: "</a:t>
            </a:r>
            <a:r>
              <a:rPr lang="en" sz="24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name)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1004</Words>
  <Application>Microsoft Macintosh PowerPoint</Application>
  <PresentationFormat>On-screen Show (16:9)</PresentationFormat>
  <Paragraphs>110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Simple Light</vt:lpstr>
      <vt:lpstr>Swift Language</vt:lpstr>
      <vt:lpstr>Optional type in swift?</vt:lpstr>
      <vt:lpstr>Non-optional vs optional integer variable?</vt:lpstr>
      <vt:lpstr>Non-optional vs optional floating point variable?</vt:lpstr>
      <vt:lpstr>Non-optional vs optional String variable?</vt:lpstr>
      <vt:lpstr>Exclamation(!) in swift?</vt:lpstr>
      <vt:lpstr>When to Use Implicitly Unwrapped Optionals (!) </vt:lpstr>
      <vt:lpstr>What does an exclamation mark mean?</vt:lpstr>
      <vt:lpstr>How to input string value from keyboard</vt:lpstr>
      <vt:lpstr>How to input integer value from keyboard</vt:lpstr>
      <vt:lpstr>How to input floating point value from keyboard</vt:lpstr>
      <vt:lpstr>How to input floating point value from keyboard</vt:lpstr>
      <vt:lpstr>How to input string value from keyboard</vt:lpstr>
      <vt:lpstr>How to input integer value from keyboard</vt:lpstr>
      <vt:lpstr>How to input floating point value from keyboard</vt:lpstr>
      <vt:lpstr>Read circle radius, calculate area, and circumference</vt:lpstr>
      <vt:lpstr>Read circle radius, calculate area, and circumference</vt:lpstr>
      <vt:lpstr>Read item fee, calculate tax value, and print 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Language</dc:title>
  <cp:lastModifiedBy>Microsoft Office User</cp:lastModifiedBy>
  <cp:revision>18</cp:revision>
  <dcterms:modified xsi:type="dcterms:W3CDTF">2020-08-30T18:35:47Z</dcterms:modified>
</cp:coreProperties>
</file>