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73" r:id="rId4"/>
    <p:sldId id="267" r:id="rId5"/>
    <p:sldId id="257" r:id="rId6"/>
    <p:sldId id="320" r:id="rId7"/>
    <p:sldId id="318" r:id="rId8"/>
    <p:sldId id="319" r:id="rId9"/>
    <p:sldId id="314" r:id="rId10"/>
    <p:sldId id="315" r:id="rId11"/>
    <p:sldId id="316" r:id="rId12"/>
    <p:sldId id="258" r:id="rId13"/>
    <p:sldId id="274" r:id="rId14"/>
    <p:sldId id="275" r:id="rId15"/>
    <p:sldId id="276" r:id="rId16"/>
    <p:sldId id="32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38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16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6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5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6F28-60F5-324F-91AB-D94F5CBCCB2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9021-257E-A942-9C54-2E018C01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6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45D-BEF5-3645-9CAD-C0ADBE4F0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7EFB2-867B-9443-BFFD-B53E0232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2027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D9B4379-86E8-A649-94EA-A23DDA5D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526"/>
            <a:ext cx="9905998" cy="996273"/>
          </a:xfrm>
        </p:spPr>
        <p:txBody>
          <a:bodyPr/>
          <a:lstStyle/>
          <a:p>
            <a:r>
              <a:rPr lang="en-US" altLang="en-US" dirty="0"/>
              <a:t>Global Variables and Global Constants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C7F14D5-8281-444C-A3AA-EFCCA60B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6502"/>
            <a:ext cx="9905999" cy="45946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Reasons to avoid using global variables:</a:t>
            </a:r>
          </a:p>
          <a:p>
            <a:pPr lvl="1" eaLnBrk="1" hangingPunct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variables making debugging difficult</a:t>
            </a:r>
          </a:p>
          <a:p>
            <a:pPr lvl="2" eaLnBrk="1" hangingPunct="1"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locations in the code could be causing a wrong variable value</a:t>
            </a:r>
          </a:p>
          <a:p>
            <a:pPr lvl="1" eaLnBrk="1" hangingPunct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Functions that use global variables are usually dependent on those variables</a:t>
            </a:r>
          </a:p>
          <a:p>
            <a:pPr lvl="2" eaLnBrk="1" hangingPunct="1"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Makes function hard to transfer to another program</a:t>
            </a:r>
          </a:p>
          <a:p>
            <a:pPr lvl="1" eaLnBrk="1" hangingPunct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variables make a program hard to understand</a:t>
            </a:r>
          </a:p>
          <a:p>
            <a:pPr>
              <a:buFontTx/>
              <a:buChar char="•"/>
            </a:pPr>
            <a:endParaRPr lang="en-US" alt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0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AED469-7806-F747-BF87-83DEE263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90" y="158074"/>
            <a:ext cx="9905998" cy="908725"/>
          </a:xfrm>
        </p:spPr>
        <p:txBody>
          <a:bodyPr/>
          <a:lstStyle/>
          <a:p>
            <a:r>
              <a:rPr lang="en-US" altLang="en-US" dirty="0"/>
              <a:t>Global Constants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7817003-2A57-054C-801F-9A79C6D3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2221"/>
            <a:ext cx="9905999" cy="36770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32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constant</a:t>
            </a:r>
            <a:r>
              <a:rPr lang="en-US" alt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global name that references a value that cannot be changed</a:t>
            </a:r>
          </a:p>
          <a:p>
            <a:pPr lvl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Permissible to use global constants in a program </a:t>
            </a:r>
          </a:p>
          <a:p>
            <a:pPr lvl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simulate global constant in Python, create global variable and do not re-declare it within functions</a:t>
            </a:r>
            <a:endParaRPr lang="he-IL" alt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8BE86-1847-0340-88D4-995F7EDD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778212"/>
            <a:ext cx="8877300" cy="5889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45552D-5C2C-CF4C-9640-0D4239DE2FF4}"/>
              </a:ext>
            </a:extLst>
          </p:cNvPr>
          <p:cNvSpPr/>
          <p:nvPr/>
        </p:nvSpPr>
        <p:spPr>
          <a:xfrm>
            <a:off x="7580388" y="1707683"/>
            <a:ext cx="4655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global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5688A7-4A46-244E-9B2D-3030835D558C}"/>
              </a:ext>
            </a:extLst>
          </p:cNvPr>
          <p:cNvCxnSpPr>
            <a:cxnSpLocks/>
          </p:cNvCxnSpPr>
          <p:nvPr/>
        </p:nvCxnSpPr>
        <p:spPr>
          <a:xfrm flipH="1" flipV="1">
            <a:off x="4332514" y="1197429"/>
            <a:ext cx="3247875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9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ADCAD-F2A6-9440-BD61-B7A84F49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468"/>
            <a:ext cx="12192000" cy="43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DF6D9-757B-4B40-A41D-960EE1A9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865761"/>
            <a:ext cx="12090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564FA-B27D-AC43-A166-863C1E86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92" y="865760"/>
            <a:ext cx="6904416" cy="59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ECE82-40B7-6B48-9545-D4BB0DDB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035050"/>
            <a:ext cx="6311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6D1-3EB3-4A4E-B7C0-8BFFB56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29412"/>
            <a:ext cx="9905998" cy="665533"/>
          </a:xfrm>
        </p:spPr>
        <p:txBody>
          <a:bodyPr/>
          <a:lstStyle/>
          <a:p>
            <a:r>
              <a:rPr lang="en-US" dirty="0"/>
              <a:t>Value returning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1576-2C70-7C4B-A37F-CFA5709E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0860"/>
            <a:ext cx="10346954" cy="475034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 can become hard for humans to read and understand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Decomposing a program into functions can greatly aid program readability, helping yield an initially correct program, and easing future maintenance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may return one value using a </a:t>
            </a: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statement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let a function return a value, use the return statement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Python, you can return multiple values by simply return them 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4976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6D1-3EB3-4A4E-B7C0-8BFFB56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29412"/>
            <a:ext cx="9905998" cy="665533"/>
          </a:xfrm>
        </p:spPr>
        <p:txBody>
          <a:bodyPr/>
          <a:lstStyle/>
          <a:p>
            <a:r>
              <a:rPr lang="en-US" dirty="0"/>
              <a:t>Value returning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C487C-0C69-C94B-BCA1-AA2D8A91C0C9}"/>
              </a:ext>
            </a:extLst>
          </p:cNvPr>
          <p:cNvSpPr/>
          <p:nvPr/>
        </p:nvSpPr>
        <p:spPr>
          <a:xfrm>
            <a:off x="963048" y="1861230"/>
            <a:ext cx="2081710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16401-85A7-9A45-95FE-1087FF118D2C}"/>
              </a:ext>
            </a:extLst>
          </p:cNvPr>
          <p:cNvSpPr/>
          <p:nvPr/>
        </p:nvSpPr>
        <p:spPr>
          <a:xfrm>
            <a:off x="3618087" y="2667808"/>
            <a:ext cx="1995587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76E3D-51B2-4E45-AB59-F4E78025114A}"/>
              </a:ext>
            </a:extLst>
          </p:cNvPr>
          <p:cNvSpPr/>
          <p:nvPr/>
        </p:nvSpPr>
        <p:spPr>
          <a:xfrm>
            <a:off x="7282775" y="4014281"/>
            <a:ext cx="2597285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8D61B-1226-B744-9810-5C060CCE028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984050" y="2512983"/>
            <a:ext cx="19853" cy="70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2EF27-6C18-F442-8912-EACC07CCB9A5}"/>
              </a:ext>
            </a:extLst>
          </p:cNvPr>
          <p:cNvSpPr/>
          <p:nvPr/>
        </p:nvSpPr>
        <p:spPr>
          <a:xfrm>
            <a:off x="1272516" y="3213374"/>
            <a:ext cx="1423068" cy="70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EC03D-52E8-9B49-A4BF-ED5407573470}"/>
              </a:ext>
            </a:extLst>
          </p:cNvPr>
          <p:cNvCxnSpPr>
            <a:cxnSpLocks/>
          </p:cNvCxnSpPr>
          <p:nvPr/>
        </p:nvCxnSpPr>
        <p:spPr>
          <a:xfrm>
            <a:off x="4015910" y="3327672"/>
            <a:ext cx="0" cy="70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AABB7-063D-7045-BBDD-3B165FA690A5}"/>
              </a:ext>
            </a:extLst>
          </p:cNvPr>
          <p:cNvSpPr/>
          <p:nvPr/>
        </p:nvSpPr>
        <p:spPr>
          <a:xfrm>
            <a:off x="3453323" y="4048326"/>
            <a:ext cx="1136107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128B43-94D6-D943-8D62-B3B0B43572F0}"/>
              </a:ext>
            </a:extLst>
          </p:cNvPr>
          <p:cNvCxnSpPr>
            <a:cxnSpLocks/>
          </p:cNvCxnSpPr>
          <p:nvPr/>
        </p:nvCxnSpPr>
        <p:spPr>
          <a:xfrm>
            <a:off x="5172687" y="3326051"/>
            <a:ext cx="0" cy="708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CB0164-4DF2-EF40-9381-4BA020100719}"/>
              </a:ext>
            </a:extLst>
          </p:cNvPr>
          <p:cNvCxnSpPr>
            <a:cxnSpLocks/>
          </p:cNvCxnSpPr>
          <p:nvPr/>
        </p:nvCxnSpPr>
        <p:spPr>
          <a:xfrm>
            <a:off x="4589434" y="1839340"/>
            <a:ext cx="0" cy="841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71410-2C43-4D46-8334-073C3A2B51D0}"/>
              </a:ext>
            </a:extLst>
          </p:cNvPr>
          <p:cNvSpPr/>
          <p:nvPr/>
        </p:nvSpPr>
        <p:spPr>
          <a:xfrm>
            <a:off x="3985105" y="1187587"/>
            <a:ext cx="1208658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8F68D-CE0C-1F43-929A-3609C79BF0A8}"/>
              </a:ext>
            </a:extLst>
          </p:cNvPr>
          <p:cNvCxnSpPr>
            <a:cxnSpLocks/>
          </p:cNvCxnSpPr>
          <p:nvPr/>
        </p:nvCxnSpPr>
        <p:spPr>
          <a:xfrm flipH="1">
            <a:off x="9880060" y="3164736"/>
            <a:ext cx="616080" cy="849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2536B6-FC3D-254F-B76D-B3A41C5982F6}"/>
              </a:ext>
            </a:extLst>
          </p:cNvPr>
          <p:cNvSpPr/>
          <p:nvPr/>
        </p:nvSpPr>
        <p:spPr>
          <a:xfrm>
            <a:off x="9888164" y="2512983"/>
            <a:ext cx="1208658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F3A560-A9F8-3B40-9C9B-C4971BE07CDD}"/>
              </a:ext>
            </a:extLst>
          </p:cNvPr>
          <p:cNvCxnSpPr>
            <a:cxnSpLocks/>
          </p:cNvCxnSpPr>
          <p:nvPr/>
        </p:nvCxnSpPr>
        <p:spPr>
          <a:xfrm>
            <a:off x="7847789" y="3229583"/>
            <a:ext cx="0" cy="81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2E226-1DDB-6641-AC90-C63D730F13EC}"/>
              </a:ext>
            </a:extLst>
          </p:cNvPr>
          <p:cNvSpPr/>
          <p:nvPr/>
        </p:nvSpPr>
        <p:spPr>
          <a:xfrm>
            <a:off x="7239813" y="2577830"/>
            <a:ext cx="1208658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0624B1-7ADF-9A42-BA60-CDD139E9355B}"/>
              </a:ext>
            </a:extLst>
          </p:cNvPr>
          <p:cNvCxnSpPr>
            <a:cxnSpLocks/>
          </p:cNvCxnSpPr>
          <p:nvPr/>
        </p:nvCxnSpPr>
        <p:spPr>
          <a:xfrm>
            <a:off x="9212491" y="3169595"/>
            <a:ext cx="0" cy="81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C9B1F80-66F9-4C4A-A5CD-ED74C06275E6}"/>
              </a:ext>
            </a:extLst>
          </p:cNvPr>
          <p:cNvSpPr/>
          <p:nvPr/>
        </p:nvSpPr>
        <p:spPr>
          <a:xfrm>
            <a:off x="8604515" y="2517842"/>
            <a:ext cx="1208658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B88A1-B730-E54A-A583-9CA1596D1FFC}"/>
              </a:ext>
            </a:extLst>
          </p:cNvPr>
          <p:cNvCxnSpPr>
            <a:cxnSpLocks/>
          </p:cNvCxnSpPr>
          <p:nvPr/>
        </p:nvCxnSpPr>
        <p:spPr>
          <a:xfrm>
            <a:off x="7683230" y="4669275"/>
            <a:ext cx="0" cy="70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C249A3-B4BC-DE40-9D55-00FC04475103}"/>
              </a:ext>
            </a:extLst>
          </p:cNvPr>
          <p:cNvCxnSpPr>
            <a:cxnSpLocks/>
          </p:cNvCxnSpPr>
          <p:nvPr/>
        </p:nvCxnSpPr>
        <p:spPr>
          <a:xfrm>
            <a:off x="9323962" y="4666034"/>
            <a:ext cx="0" cy="61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5BF85D3-757B-E74D-84EF-B33C64A0DED3}"/>
              </a:ext>
            </a:extLst>
          </p:cNvPr>
          <p:cNvSpPr/>
          <p:nvPr/>
        </p:nvSpPr>
        <p:spPr>
          <a:xfrm>
            <a:off x="4653273" y="4048325"/>
            <a:ext cx="1136107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A242FB-C4CA-B74D-B26D-883966498DCD}"/>
              </a:ext>
            </a:extLst>
          </p:cNvPr>
          <p:cNvSpPr/>
          <p:nvPr/>
        </p:nvSpPr>
        <p:spPr>
          <a:xfrm>
            <a:off x="7167261" y="5363179"/>
            <a:ext cx="1136107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A66F38-FE03-224E-A148-32E788D14231}"/>
              </a:ext>
            </a:extLst>
          </p:cNvPr>
          <p:cNvSpPr/>
          <p:nvPr/>
        </p:nvSpPr>
        <p:spPr>
          <a:xfrm>
            <a:off x="8755908" y="5320214"/>
            <a:ext cx="1136107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291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6D1-3EB3-4A4E-B7C0-8BFFB566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29412"/>
            <a:ext cx="9905998" cy="665533"/>
          </a:xfrm>
        </p:spPr>
        <p:txBody>
          <a:bodyPr/>
          <a:lstStyle/>
          <a:p>
            <a:r>
              <a:rPr lang="en-US" dirty="0"/>
              <a:t>Return value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1576-2C70-7C4B-A37F-CFA5709E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0860"/>
            <a:ext cx="10346954" cy="39980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function-name(input parameter(s))-&gt;(output type(s)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statement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statement 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output-parameter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64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D8171-0C5F-404B-A1FC-6B91CC39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42" y="865760"/>
            <a:ext cx="4026716" cy="59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0BAF-3148-A04C-AEBF-C5DCD56C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5" y="865760"/>
            <a:ext cx="10245110" cy="59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5E01C-17CA-EF41-9DAD-D521CB8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06" y="865760"/>
            <a:ext cx="6667188" cy="59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0A4-8251-7F46-9D6B-C67FDB48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209956"/>
            <a:ext cx="9905998" cy="655805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returning function definition and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D5A17-6450-D242-8DC6-20F1B429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865761"/>
            <a:ext cx="66294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0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AC8D66E-53A6-0047-A15C-EB7CF264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45" y="93225"/>
            <a:ext cx="9905998" cy="1158400"/>
          </a:xfrm>
        </p:spPr>
        <p:txBody>
          <a:bodyPr/>
          <a:lstStyle/>
          <a:p>
            <a:r>
              <a:rPr lang="en-US" altLang="en-US" dirty="0"/>
              <a:t>Global Variables and Global Constants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3725FDA-D518-DF4C-91F8-4BADB325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variable</a:t>
            </a:r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created by assignment statement written outside all the functions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accessed by any statement in the program file, including from within a function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function needs to assign a value to the global variable, the global variable must be redeclared within the function</a:t>
            </a:r>
          </a:p>
          <a:p>
            <a:pPr lvl="2"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format: global </a:t>
            </a:r>
            <a:r>
              <a:rPr lang="en-US" altLang="en-US" sz="20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variable_name</a:t>
            </a:r>
            <a:endParaRPr lang="he-IL" altLang="en-US" sz="20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8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{579E308A-6C88-1A4D-8818-A5649D723C93}tf10001122</Template>
  <TotalTime>5864</TotalTime>
  <Words>334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Verdana</vt:lpstr>
      <vt:lpstr>Circuit</vt:lpstr>
      <vt:lpstr>Swift Language</vt:lpstr>
      <vt:lpstr>Value returning function</vt:lpstr>
      <vt:lpstr>Value returning function</vt:lpstr>
      <vt:lpstr>Return value function definition</vt:lpstr>
      <vt:lpstr>Value returning function definition and call</vt:lpstr>
      <vt:lpstr>Value returning function definition and call</vt:lpstr>
      <vt:lpstr>Value returning function definition and call</vt:lpstr>
      <vt:lpstr>Value returning function definition and call</vt:lpstr>
      <vt:lpstr>Global Variables and Global Constants</vt:lpstr>
      <vt:lpstr>Global Variables and Global Constants</vt:lpstr>
      <vt:lpstr>Global Constants</vt:lpstr>
      <vt:lpstr>Global variables</vt:lpstr>
      <vt:lpstr>Value returning function definition and call</vt:lpstr>
      <vt:lpstr>Value returning function definition and call</vt:lpstr>
      <vt:lpstr>Value returning function definition and call</vt:lpstr>
      <vt:lpstr>Value returning function definition and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Microsoft Office User</dc:creator>
  <cp:lastModifiedBy>Microsoft Office User</cp:lastModifiedBy>
  <cp:revision>14</cp:revision>
  <dcterms:created xsi:type="dcterms:W3CDTF">2020-11-05T18:46:54Z</dcterms:created>
  <dcterms:modified xsi:type="dcterms:W3CDTF">2020-11-09T20:31:04Z</dcterms:modified>
</cp:coreProperties>
</file>