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82" r:id="rId4"/>
    <p:sldId id="276" r:id="rId5"/>
    <p:sldId id="257" r:id="rId6"/>
    <p:sldId id="258" r:id="rId7"/>
    <p:sldId id="277" r:id="rId8"/>
    <p:sldId id="286" r:id="rId9"/>
    <p:sldId id="283" r:id="rId10"/>
    <p:sldId id="287" r:id="rId11"/>
    <p:sldId id="284" r:id="rId12"/>
    <p:sldId id="285" r:id="rId13"/>
    <p:sldId id="278" r:id="rId14"/>
    <p:sldId id="288" r:id="rId15"/>
    <p:sldId id="279" r:id="rId16"/>
    <p:sldId id="280" r:id="rId17"/>
    <p:sldId id="281" r:id="rId18"/>
    <p:sldId id="259" r:id="rId19"/>
    <p:sldId id="289" r:id="rId20"/>
    <p:sldId id="260" r:id="rId21"/>
    <p:sldId id="294" r:id="rId22"/>
    <p:sldId id="293" r:id="rId23"/>
    <p:sldId id="295" r:id="rId24"/>
    <p:sldId id="296" r:id="rId25"/>
    <p:sldId id="297" r:id="rId26"/>
    <p:sldId id="298" r:id="rId27"/>
    <p:sldId id="292" r:id="rId28"/>
    <p:sldId id="291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84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DC91-B06B-8C40-9CA0-E84B821EA62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A39C-9C18-9D43-9415-BBDFB161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4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0EB6-D49E-8F4A-8C89-1EE972F30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DA5C-1B72-2340-9ED3-ACE730149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15930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-US" b="1" dirty="0"/>
              <a:t>How to access array elements in Swift?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FDD29-CF24-E44F-A210-24F2448A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35" y="963038"/>
            <a:ext cx="8142130" cy="58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5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define and initialize array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A0F88-9365-4740-B3E0-C8EF1A4E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2692400"/>
            <a:ext cx="8394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2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define and initialize array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16E0B-66FE-A340-BD20-5BCBC393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66"/>
            <a:ext cx="12192000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-US" b="1" dirty="0"/>
              <a:t>How to modify/add array elements in Swift?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D389C-08CB-BA4F-9A4B-F15F0A2C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05064"/>
            <a:ext cx="11176000" cy="51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add new element to an integer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26" y="1253331"/>
            <a:ext cx="10445885" cy="327003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var </a:t>
            </a:r>
            <a:r>
              <a:rPr lang="en-US" sz="3200" b="1" dirty="0" err="1">
                <a:solidFill>
                  <a:schemeClr val="bg1"/>
                </a:solidFill>
              </a:rPr>
              <a:t>intArray</a:t>
            </a:r>
            <a:r>
              <a:rPr lang="en-US" sz="3200" b="1" dirty="0">
                <a:solidFill>
                  <a:schemeClr val="bg1"/>
                </a:solidFill>
              </a:rPr>
              <a:t> = [</a:t>
            </a:r>
            <a:r>
              <a:rPr lang="en-US" sz="3200" dirty="0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]()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r>
              <a:rPr lang="en-US" dirty="0" err="1">
                <a:solidFill>
                  <a:schemeClr val="bg1"/>
                </a:solidFill>
              </a:rPr>
              <a:t>intArray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20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r>
              <a:rPr lang="en-US" dirty="0" err="1">
                <a:solidFill>
                  <a:schemeClr val="bg1"/>
                </a:solidFill>
              </a:rPr>
              <a:t>intArray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for index in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 ... </a:t>
            </a:r>
            <a:r>
              <a:rPr lang="en-US" dirty="0" err="1">
                <a:solidFill>
                  <a:schemeClr val="bg1"/>
                </a:solidFill>
              </a:rPr>
              <a:t>intArray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    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intArray</a:t>
            </a:r>
            <a:r>
              <a:rPr lang="en-US" b="1" dirty="0">
                <a:solidFill>
                  <a:schemeClr val="bg1"/>
                </a:solidFill>
              </a:rPr>
              <a:t>[index])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3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add new element to an double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26" y="1253331"/>
            <a:ext cx="10445885" cy="361049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bg1"/>
                </a:solidFill>
              </a:rPr>
              <a:t>var </a:t>
            </a:r>
            <a:r>
              <a:rPr lang="en-US" sz="3500" b="1" dirty="0" err="1">
                <a:solidFill>
                  <a:schemeClr val="bg1"/>
                </a:solidFill>
              </a:rPr>
              <a:t>doubleArray</a:t>
            </a:r>
            <a:r>
              <a:rPr lang="en-US" sz="3500" b="1" dirty="0">
                <a:solidFill>
                  <a:schemeClr val="bg1"/>
                </a:solidFill>
              </a:rPr>
              <a:t> = [</a:t>
            </a:r>
            <a:r>
              <a:rPr lang="en-US" sz="3500" dirty="0">
                <a:solidFill>
                  <a:schemeClr val="bg1"/>
                </a:solidFill>
              </a:rPr>
              <a:t>Double</a:t>
            </a:r>
            <a:r>
              <a:rPr lang="en-US" sz="3500" b="1" dirty="0">
                <a:solidFill>
                  <a:schemeClr val="bg1"/>
                </a:solidFill>
              </a:rPr>
              <a:t>]()</a:t>
            </a:r>
            <a:endParaRPr lang="en-US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doubleArray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10.5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  <a:r>
              <a:rPr lang="en-US" sz="2600" dirty="0" err="1">
                <a:solidFill>
                  <a:schemeClr val="bg1"/>
                </a:solidFill>
              </a:rPr>
              <a:t>doubleArray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20.5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  <a:r>
              <a:rPr lang="en-US" sz="2600" dirty="0" err="1">
                <a:solidFill>
                  <a:schemeClr val="bg1"/>
                </a:solidFill>
              </a:rPr>
              <a:t>doubleArray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30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for index in </a:t>
            </a:r>
            <a:r>
              <a:rPr lang="en-US" sz="2600" dirty="0">
                <a:solidFill>
                  <a:schemeClr val="bg1"/>
                </a:solidFill>
              </a:rPr>
              <a:t>0</a:t>
            </a:r>
            <a:r>
              <a:rPr lang="en-US" sz="2600" b="1" dirty="0">
                <a:solidFill>
                  <a:schemeClr val="bg1"/>
                </a:solidFill>
              </a:rPr>
              <a:t> ... </a:t>
            </a:r>
            <a:r>
              <a:rPr lang="en-US" sz="2600" dirty="0" err="1">
                <a:solidFill>
                  <a:schemeClr val="bg1"/>
                </a:solidFill>
              </a:rPr>
              <a:t>doubleArray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count</a:t>
            </a:r>
            <a:r>
              <a:rPr lang="en-US" sz="2600" b="1" dirty="0">
                <a:solidFill>
                  <a:schemeClr val="bg1"/>
                </a:solidFill>
              </a:rPr>
              <a:t> - </a:t>
            </a:r>
            <a:r>
              <a:rPr lang="en-US" sz="2600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{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    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bg1"/>
                </a:solidFill>
              </a:rPr>
              <a:t>doubleArray</a:t>
            </a:r>
            <a:r>
              <a:rPr lang="en-US" sz="2600" b="1" dirty="0">
                <a:solidFill>
                  <a:schemeClr val="bg1"/>
                </a:solidFill>
              </a:rPr>
              <a:t>[index])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}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9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add new element to an string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96" y="1253332"/>
            <a:ext cx="10886872" cy="295874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stringArray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"Tom"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r>
              <a:rPr lang="en-US" dirty="0" err="1">
                <a:solidFill>
                  <a:schemeClr val="bg1"/>
                </a:solidFill>
              </a:rPr>
              <a:t>stringArray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"Alex"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r>
              <a:rPr lang="en-US" dirty="0" err="1">
                <a:solidFill>
                  <a:schemeClr val="bg1"/>
                </a:solidFill>
              </a:rPr>
              <a:t>stringArray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"Dianne"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for index in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 ... </a:t>
            </a:r>
            <a:r>
              <a:rPr lang="en-US" dirty="0" err="1">
                <a:solidFill>
                  <a:schemeClr val="bg1"/>
                </a:solidFill>
              </a:rPr>
              <a:t>stringArray</a:t>
            </a:r>
            <a:r>
              <a:rPr lang="en-US" b="1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    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stringArray</a:t>
            </a:r>
            <a:r>
              <a:rPr lang="en-US" b="1" dirty="0">
                <a:solidFill>
                  <a:schemeClr val="bg1"/>
                </a:solidFill>
              </a:rPr>
              <a:t>[index])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2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>
            <a:normAutofit fontScale="90000"/>
          </a:bodyPr>
          <a:lstStyle/>
          <a:p>
            <a:r>
              <a:rPr lang="en" dirty="0"/>
              <a:t>How to add new element to an character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96" y="1253332"/>
            <a:ext cx="10886872" cy="295874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var </a:t>
            </a:r>
            <a:r>
              <a:rPr lang="en-US" sz="2600" b="1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>
                <a:solidFill>
                  <a:schemeClr val="bg1"/>
                </a:solidFill>
              </a:rPr>
              <a:t> = [</a:t>
            </a:r>
            <a:r>
              <a:rPr lang="en-US" sz="2600" dirty="0">
                <a:solidFill>
                  <a:schemeClr val="bg1"/>
                </a:solidFill>
              </a:rPr>
              <a:t>Character</a:t>
            </a:r>
            <a:r>
              <a:rPr lang="en-US" sz="2600" b="1" dirty="0">
                <a:solidFill>
                  <a:schemeClr val="bg1"/>
                </a:solidFill>
              </a:rPr>
              <a:t>]()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"T"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  <a:r>
              <a:rPr lang="en-US" sz="2600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"A"</a:t>
            </a:r>
            <a:r>
              <a:rPr lang="en-US" sz="2600" b="1" dirty="0">
                <a:solidFill>
                  <a:schemeClr val="bg1"/>
                </a:solidFill>
              </a:rPr>
              <a:t>);</a:t>
            </a:r>
            <a:r>
              <a:rPr lang="en-US" sz="2600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"D"</a:t>
            </a:r>
            <a:r>
              <a:rPr lang="en-US" sz="2600" b="1" dirty="0">
                <a:solidFill>
                  <a:schemeClr val="bg1"/>
                </a:solidFill>
              </a:rPr>
              <a:t>)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for index in </a:t>
            </a:r>
            <a:r>
              <a:rPr lang="en-US" sz="2600" dirty="0">
                <a:solidFill>
                  <a:schemeClr val="bg1"/>
                </a:solidFill>
              </a:rPr>
              <a:t>0</a:t>
            </a:r>
            <a:r>
              <a:rPr lang="en-US" sz="2600" b="1" dirty="0">
                <a:solidFill>
                  <a:schemeClr val="bg1"/>
                </a:solidFill>
              </a:rPr>
              <a:t> ... </a:t>
            </a:r>
            <a:r>
              <a:rPr lang="en-US" sz="2600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 err="1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count</a:t>
            </a:r>
            <a:r>
              <a:rPr lang="en-US" sz="2600" b="1" dirty="0">
                <a:solidFill>
                  <a:schemeClr val="bg1"/>
                </a:solidFill>
              </a:rPr>
              <a:t> - </a:t>
            </a:r>
            <a:r>
              <a:rPr lang="en-US" sz="2600" dirty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{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    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b="1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bg1"/>
                </a:solidFill>
              </a:rPr>
              <a:t>characterArray</a:t>
            </a:r>
            <a:r>
              <a:rPr lang="en-US" sz="2600" b="1" dirty="0">
                <a:solidFill>
                  <a:schemeClr val="bg1"/>
                </a:solidFill>
              </a:rPr>
              <a:t>[index])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}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7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9" y="0"/>
            <a:ext cx="10515600" cy="1115505"/>
          </a:xfrm>
        </p:spPr>
        <p:txBody>
          <a:bodyPr/>
          <a:lstStyle/>
          <a:p>
            <a:r>
              <a:rPr lang="en-US" dirty="0"/>
              <a:t>Array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51B4A-EBC1-CE46-A522-CA0BA2C6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91" y="1115505"/>
            <a:ext cx="11778575" cy="5139379"/>
          </a:xfrm>
        </p:spPr>
      </p:pic>
    </p:spTree>
    <p:extLst>
      <p:ext uri="{BB962C8B-B14F-4D97-AF65-F5344CB8AC3E}">
        <p14:creationId xmlns:p14="http://schemas.microsoft.com/office/powerpoint/2010/main" val="236289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50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append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EF3A5-C7AB-E44A-B333-1AC02AAB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46" y="1074876"/>
            <a:ext cx="8954907" cy="57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10" y="-130512"/>
            <a:ext cx="9905998" cy="147857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509" y="1140533"/>
            <a:ext cx="9905999" cy="410267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an array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applications of an array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define an array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initialize an array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access elements of an array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algorithm (sequential and binary)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06273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50" y="0"/>
            <a:ext cx="10515600" cy="1074877"/>
          </a:xfrm>
        </p:spPr>
        <p:txBody>
          <a:bodyPr/>
          <a:lstStyle/>
          <a:p>
            <a:r>
              <a:rPr lang="en-US" dirty="0"/>
              <a:t>Array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A0F5C8-DF42-6843-B31A-A369994C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691" y="1146922"/>
            <a:ext cx="7524435" cy="5639033"/>
          </a:xfrm>
        </p:spPr>
      </p:pic>
    </p:spTree>
    <p:extLst>
      <p:ext uri="{BB962C8B-B14F-4D97-AF65-F5344CB8AC3E}">
        <p14:creationId xmlns:p14="http://schemas.microsoft.com/office/powerpoint/2010/main" val="382997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50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 err="1">
                <a:solidFill>
                  <a:schemeClr val="bg1"/>
                </a:solidFill>
              </a:rPr>
              <a:t>isEmpty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68F8E-A17A-2F47-BE81-8D25FBEA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7" y="1434425"/>
            <a:ext cx="11264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50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 err="1">
                <a:solidFill>
                  <a:schemeClr val="bg1"/>
                </a:solidFill>
              </a:rPr>
              <a:t>isEmpty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DD8CE-6CF5-E84D-86D7-DA62087D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877"/>
            <a:ext cx="12192000" cy="53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3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8F87-81F9-F748-8F74-8E979C2B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1" y="1494952"/>
            <a:ext cx="11252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3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remove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C35C0-9A97-2846-BE4B-E6B75316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186774"/>
            <a:ext cx="11188700" cy="55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3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reversed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2B2A3-6EF8-784E-84C1-06C6C62D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50950"/>
            <a:ext cx="11239500" cy="43561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8D725-80DF-224B-BF17-33FFA00D4237}"/>
              </a:ext>
            </a:extLst>
          </p:cNvPr>
          <p:cNvCxnSpPr/>
          <p:nvPr/>
        </p:nvCxnSpPr>
        <p:spPr>
          <a:xfrm flipH="1">
            <a:off x="5311302" y="933855"/>
            <a:ext cx="1167319" cy="2081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6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3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20C8A-95E2-5042-AB89-4F32C4B6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397000"/>
            <a:ext cx="11188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75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477" y="408561"/>
            <a:ext cx="10515600" cy="77332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count Property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2E9D8-625C-5541-8593-AAA4A54D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766"/>
            <a:ext cx="12192000" cy="56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50" y="0"/>
            <a:ext cx="10515600" cy="1074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helpful built in Array functions &amp; properties: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first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22BFA-A147-2743-AD00-B5C8D6D9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" y="1293914"/>
            <a:ext cx="11264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477" y="408561"/>
            <a:ext cx="10515600" cy="77332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Two Arrays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57728-765E-E14A-93C1-ABD5984E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579"/>
            <a:ext cx="12192000" cy="5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328" y="-72146"/>
            <a:ext cx="9905998" cy="1268648"/>
          </a:xfrm>
        </p:spPr>
        <p:txBody>
          <a:bodyPr/>
          <a:lstStyle/>
          <a:p>
            <a:r>
              <a:rPr lang="en-US" dirty="0"/>
              <a:t>What is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76" y="1860381"/>
            <a:ext cx="9905999" cy="35417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 </a:t>
            </a: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is a special variable having one name, but storing a list of data items, with each item being directly accessible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 allow us to store elements of single data type contiguously in memory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item in an array is known as an </a:t>
            </a: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element is associated with an index or location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access any element by indexing into the array</a:t>
            </a:r>
          </a:p>
        </p:txBody>
      </p:sp>
    </p:spTree>
    <p:extLst>
      <p:ext uri="{BB962C8B-B14F-4D97-AF65-F5344CB8AC3E}">
        <p14:creationId xmlns:p14="http://schemas.microsoft.com/office/powerpoint/2010/main" val="251805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1C9-AB37-3F44-8219-84E289F1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477" y="408561"/>
            <a:ext cx="10515600" cy="7733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Things to Remember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23604-459A-F242-960B-659374D8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41" y="749030"/>
            <a:ext cx="7637517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328" y="-72146"/>
            <a:ext cx="9905998" cy="1268648"/>
          </a:xfrm>
        </p:spPr>
        <p:txBody>
          <a:bodyPr/>
          <a:lstStyle/>
          <a:p>
            <a:r>
              <a:rPr lang="en-US" dirty="0"/>
              <a:t>What is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76" y="1860381"/>
            <a:ext cx="9905999" cy="35417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An array is simply a container that can hold multiple data (values) of a data type in an ordered list, i.e. you get the elements in the same order as you defined the items in the array</a:t>
            </a: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An array can store values of any data type e.g. Int, String, class etc.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5C5A-C8D5-F647-83E7-54C66917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7" y="133688"/>
            <a:ext cx="10515600" cy="829352"/>
          </a:xfrm>
        </p:spPr>
        <p:txBody>
          <a:bodyPr/>
          <a:lstStyle/>
          <a:p>
            <a:r>
              <a:rPr lang="en-US" dirty="0"/>
              <a:t>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6E7C-8821-5442-9165-27EB8D4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1" y="1154417"/>
            <a:ext cx="10867416" cy="131640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use an array to hold a list of items of the same type, keeping them in order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 in an array don’t have to be unique</a:t>
            </a:r>
          </a:p>
        </p:txBody>
      </p:sp>
    </p:spTree>
    <p:extLst>
      <p:ext uri="{BB962C8B-B14F-4D97-AF65-F5344CB8AC3E}">
        <p14:creationId xmlns:p14="http://schemas.microsoft.com/office/powerpoint/2010/main" val="230451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-US" dirty="0"/>
              <a:t>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26" y="1253331"/>
            <a:ext cx="10445885" cy="217566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index is the numbered position of an item in an ordered collection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 of the first item in an array is always 0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 of the last item in an array will equal the total number of items minus one </a:t>
            </a:r>
          </a:p>
        </p:txBody>
      </p:sp>
    </p:spTree>
    <p:extLst>
      <p:ext uri="{BB962C8B-B14F-4D97-AF65-F5344CB8AC3E}">
        <p14:creationId xmlns:p14="http://schemas.microsoft.com/office/powerpoint/2010/main" val="30709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define empty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BA0-D3EA-D74E-A432-A213CEB0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26" y="1253331"/>
            <a:ext cx="10445885" cy="327003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var </a:t>
            </a:r>
            <a:r>
              <a:rPr lang="en-US" sz="3200" b="1" dirty="0" err="1">
                <a:solidFill>
                  <a:schemeClr val="bg1"/>
                </a:solidFill>
              </a:rPr>
              <a:t>intArray</a:t>
            </a:r>
            <a:r>
              <a:rPr lang="en-US" sz="3200" b="1" dirty="0">
                <a:solidFill>
                  <a:schemeClr val="bg1"/>
                </a:solidFill>
              </a:rPr>
              <a:t> = [</a:t>
            </a:r>
            <a:r>
              <a:rPr lang="en-US" sz="3200" dirty="0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]()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var </a:t>
            </a:r>
            <a:r>
              <a:rPr lang="en-US" sz="3200" b="1" dirty="0" err="1">
                <a:solidFill>
                  <a:schemeClr val="bg1"/>
                </a:solidFill>
              </a:rPr>
              <a:t>doubleArray</a:t>
            </a:r>
            <a:r>
              <a:rPr lang="en-US" sz="3200" b="1" dirty="0">
                <a:solidFill>
                  <a:schemeClr val="bg1"/>
                </a:solidFill>
              </a:rPr>
              <a:t> = [</a:t>
            </a:r>
            <a:r>
              <a:rPr lang="en-US" sz="3200" dirty="0">
                <a:solidFill>
                  <a:schemeClr val="bg1"/>
                </a:solidFill>
              </a:rPr>
              <a:t>Double</a:t>
            </a:r>
            <a:r>
              <a:rPr lang="en-US" sz="3200" b="1" dirty="0">
                <a:solidFill>
                  <a:schemeClr val="bg1"/>
                </a:solidFill>
              </a:rPr>
              <a:t>]()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var </a:t>
            </a:r>
            <a:r>
              <a:rPr lang="en-US" sz="3200" b="1" dirty="0" err="1">
                <a:solidFill>
                  <a:schemeClr val="bg1"/>
                </a:solidFill>
              </a:rPr>
              <a:t>stringArray</a:t>
            </a:r>
            <a:r>
              <a:rPr lang="en-US" sz="3200" b="1" dirty="0">
                <a:solidFill>
                  <a:schemeClr val="bg1"/>
                </a:solidFill>
              </a:rPr>
              <a:t> = [</a:t>
            </a:r>
            <a:r>
              <a:rPr lang="en-US" sz="3200" dirty="0">
                <a:solidFill>
                  <a:schemeClr val="bg1"/>
                </a:solidFill>
              </a:rPr>
              <a:t>String</a:t>
            </a:r>
            <a:r>
              <a:rPr lang="en-US" sz="3200" b="1" dirty="0">
                <a:solidFill>
                  <a:schemeClr val="bg1"/>
                </a:solidFill>
              </a:rPr>
              <a:t>]()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var </a:t>
            </a:r>
            <a:r>
              <a:rPr lang="en-US" sz="3200" b="1" dirty="0" err="1">
                <a:solidFill>
                  <a:schemeClr val="bg1"/>
                </a:solidFill>
              </a:rPr>
              <a:t>characterArray</a:t>
            </a:r>
            <a:r>
              <a:rPr lang="en-US" sz="3200" b="1" dirty="0">
                <a:solidFill>
                  <a:schemeClr val="bg1"/>
                </a:solidFill>
              </a:rPr>
              <a:t> = [</a:t>
            </a:r>
            <a:r>
              <a:rPr lang="en-US" sz="3200" dirty="0">
                <a:solidFill>
                  <a:schemeClr val="bg1"/>
                </a:solidFill>
              </a:rPr>
              <a:t>Character</a:t>
            </a:r>
            <a:r>
              <a:rPr lang="en-US" sz="3200" b="1" dirty="0">
                <a:solidFill>
                  <a:schemeClr val="bg1"/>
                </a:solidFill>
              </a:rPr>
              <a:t>]()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define and initialize array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4FC29-2703-5E40-AC4A-975E9735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47"/>
            <a:ext cx="12192000" cy="54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33-CE0C-2048-B2C6-56208BB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68" y="141388"/>
            <a:ext cx="10515600" cy="899471"/>
          </a:xfrm>
        </p:spPr>
        <p:txBody>
          <a:bodyPr/>
          <a:lstStyle/>
          <a:p>
            <a:r>
              <a:rPr lang="en" dirty="0"/>
              <a:t>How to define and initialize array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3A089-832D-E342-AAFE-FC6C1740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64" y="1979281"/>
            <a:ext cx="9906000" cy="2642434"/>
          </a:xfrm>
        </p:spPr>
      </p:pic>
    </p:spTree>
    <p:extLst>
      <p:ext uri="{BB962C8B-B14F-4D97-AF65-F5344CB8AC3E}">
        <p14:creationId xmlns:p14="http://schemas.microsoft.com/office/powerpoint/2010/main" val="330796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{579E308A-6C88-1A4D-8818-A5649D723C93}tf10001122</Template>
  <TotalTime>1351</TotalTime>
  <Words>639</Words>
  <Application>Microsoft Macintosh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Tw Cen MT</vt:lpstr>
      <vt:lpstr>Verdana</vt:lpstr>
      <vt:lpstr>Circuit</vt:lpstr>
      <vt:lpstr>Swift language</vt:lpstr>
      <vt:lpstr>Objective</vt:lpstr>
      <vt:lpstr>What is an array</vt:lpstr>
      <vt:lpstr>What is an array</vt:lpstr>
      <vt:lpstr>Array?</vt:lpstr>
      <vt:lpstr>Index?</vt:lpstr>
      <vt:lpstr>How to define empty array</vt:lpstr>
      <vt:lpstr>How to define and initialize array</vt:lpstr>
      <vt:lpstr>How to define and initialize array</vt:lpstr>
      <vt:lpstr>How to access array elements in Swift?</vt:lpstr>
      <vt:lpstr>How to define and initialize array</vt:lpstr>
      <vt:lpstr>How to define and initialize array</vt:lpstr>
      <vt:lpstr>How to modify/add array elements in Swift?</vt:lpstr>
      <vt:lpstr>How to add new element to an integer array</vt:lpstr>
      <vt:lpstr>How to add new element to an double array</vt:lpstr>
      <vt:lpstr>How to add new element to an string array</vt:lpstr>
      <vt:lpstr>How to add new element to an character array</vt:lpstr>
      <vt:lpstr>Array example</vt:lpstr>
      <vt:lpstr>Some helpful built in Array functions &amp; properties: append</vt:lpstr>
      <vt:lpstr>Array example</vt:lpstr>
      <vt:lpstr>Some helpful built in Array functions &amp; properties: isEmpty</vt:lpstr>
      <vt:lpstr>Some helpful built in Array functions &amp; properties: isEmpty</vt:lpstr>
      <vt:lpstr>Some helpful built in Array functions &amp; properties: insert</vt:lpstr>
      <vt:lpstr>Some helpful built in Array functions &amp; properties: remove</vt:lpstr>
      <vt:lpstr>Some helpful built in Array functions &amp; properties: reversed</vt:lpstr>
      <vt:lpstr>Some helpful built in Array functions &amp; properties: count</vt:lpstr>
      <vt:lpstr>The count Property </vt:lpstr>
      <vt:lpstr>Some helpful built in Array functions &amp; properties: first</vt:lpstr>
      <vt:lpstr>Adding Two Arrays </vt:lpstr>
      <vt:lpstr>Things to Remember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Microsoft Office User</dc:creator>
  <cp:lastModifiedBy>Microsoft Office User</cp:lastModifiedBy>
  <cp:revision>30</cp:revision>
  <dcterms:created xsi:type="dcterms:W3CDTF">2020-08-07T02:15:09Z</dcterms:created>
  <dcterms:modified xsi:type="dcterms:W3CDTF">2020-11-02T15:44:07Z</dcterms:modified>
</cp:coreProperties>
</file>