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9f960d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9f960d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9f960d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9f960d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9f960d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9f960d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9f960d7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9f960d7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9f960d78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a9f960d7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9f960d7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9f960d7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questions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Swift language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30950" y="6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of the following statements prints the number of rows in matrix</a:t>
            </a:r>
            <a:endParaRPr sz="1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row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05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arenBoth"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arenBoth"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   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(D)    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30950" y="6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of the following statements prints the number of columns  in matrix</a:t>
            </a:r>
            <a:endParaRPr sz="1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row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05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arenBoth"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arenBoth"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   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(D)    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1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88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rows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05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rows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matrix.</a:t>
            </a:r>
            <a:r>
              <a:rPr lang="en" sz="10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... rows 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matrix[n][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matrix[n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175" y="1233188"/>
            <a:ext cx="36004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9600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1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88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matrix[row][col]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matrix[row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][col]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175" y="1233188"/>
            <a:ext cx="36004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9600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11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88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matrix[row][col]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matrix[row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][col]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175" y="1233188"/>
            <a:ext cx="36004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9600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of the three display segments prints the matrix correctly?</a:t>
            </a:r>
            <a:endParaRPr sz="18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320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88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//Display 1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print(matrix[row][col]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terminator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//Display II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p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matrix[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print(col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terminator </a:t>
            </a:r>
            <a:r>
              <a:rPr lang="en" sz="1050">
                <a:solidFill>
                  <a:srgbClr val="66666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//Display III</a:t>
            </a:r>
            <a:endParaRPr sz="105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688" y="1683900"/>
            <a:ext cx="39147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