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5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4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54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7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8345-5C13-4682-AE66-D49E572B8B2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968026-CE45-40E1-A4BE-4D5915A9D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8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last row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var </a:t>
            </a:r>
            <a:r>
              <a:rPr lang="en-US" sz="4000" dirty="0" smtClean="0"/>
              <a:t>sum </a:t>
            </a:r>
            <a:r>
              <a:rPr lang="en-US" sz="4000" dirty="0"/>
              <a:t>= </a:t>
            </a:r>
            <a:r>
              <a:rPr lang="en-US" sz="4000" dirty="0" smtClean="0"/>
              <a:t>0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for col in 0...</a:t>
            </a:r>
            <a:r>
              <a:rPr lang="en-US" sz="4000" dirty="0" err="1" smtClean="0"/>
              <a:t>columnMax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 {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</a:t>
            </a:r>
            <a:r>
              <a:rPr lang="en-US" sz="4000" dirty="0" smtClean="0"/>
              <a:t>		sum += m2Darr[</a:t>
            </a:r>
            <a:r>
              <a:rPr lang="en-US" sz="4000" dirty="0" err="1" smtClean="0"/>
              <a:t>rowMax</a:t>
            </a:r>
            <a:r>
              <a:rPr lang="en-US" sz="4000" dirty="0" smtClean="0"/>
              <a:t>][col]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92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first column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var </a:t>
            </a:r>
            <a:r>
              <a:rPr lang="en-US" sz="4000" dirty="0" smtClean="0"/>
              <a:t>sum </a:t>
            </a:r>
            <a:r>
              <a:rPr lang="en-US" sz="4000" dirty="0"/>
              <a:t>= </a:t>
            </a:r>
            <a:r>
              <a:rPr lang="en-US" sz="4000" dirty="0" smtClean="0"/>
              <a:t>0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for </a:t>
            </a:r>
            <a:r>
              <a:rPr lang="en-US" sz="4000" dirty="0" smtClean="0"/>
              <a:t>row </a:t>
            </a:r>
            <a:r>
              <a:rPr lang="en-US" sz="4000" dirty="0"/>
              <a:t>in 0</a:t>
            </a:r>
            <a:r>
              <a:rPr lang="en-US" sz="4000" dirty="0" smtClean="0"/>
              <a:t>...</a:t>
            </a:r>
            <a:r>
              <a:rPr lang="en-US" sz="4000" dirty="0" err="1" smtClean="0"/>
              <a:t>rowMax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 {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</a:t>
            </a:r>
            <a:r>
              <a:rPr lang="en-US" sz="4000" dirty="0" smtClean="0"/>
              <a:t>		sum += m2Darr[</a:t>
            </a:r>
            <a:r>
              <a:rPr lang="en-US" sz="4000" dirty="0" err="1" smtClean="0"/>
              <a:t>rowMax</a:t>
            </a:r>
            <a:r>
              <a:rPr lang="en-US" sz="4000" dirty="0" smtClean="0"/>
              <a:t>][0]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58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last column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var </a:t>
            </a:r>
            <a:r>
              <a:rPr lang="en-US" sz="4000" dirty="0" smtClean="0"/>
              <a:t>sum </a:t>
            </a:r>
            <a:r>
              <a:rPr lang="en-US" sz="4000" dirty="0"/>
              <a:t>= </a:t>
            </a:r>
            <a:r>
              <a:rPr lang="en-US" sz="4000" dirty="0" smtClean="0"/>
              <a:t>0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for </a:t>
            </a:r>
            <a:r>
              <a:rPr lang="en-US" sz="4000" dirty="0" smtClean="0"/>
              <a:t>row </a:t>
            </a:r>
            <a:r>
              <a:rPr lang="en-US" sz="4000" dirty="0"/>
              <a:t>in 0</a:t>
            </a:r>
            <a:r>
              <a:rPr lang="en-US" sz="4000" dirty="0" smtClean="0"/>
              <a:t>...</a:t>
            </a:r>
            <a:r>
              <a:rPr lang="en-US" sz="4000" dirty="0" err="1" smtClean="0"/>
              <a:t>rowMax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 {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</a:t>
            </a:r>
            <a:r>
              <a:rPr lang="en-US" sz="4000" dirty="0" smtClean="0"/>
              <a:t>		sum += m2Darr[</a:t>
            </a:r>
            <a:r>
              <a:rPr lang="en-US" sz="4000" dirty="0" err="1" smtClean="0"/>
              <a:t>rowMax</a:t>
            </a:r>
            <a:r>
              <a:rPr lang="en-US" sz="4000" dirty="0" smtClean="0"/>
              <a:t>][0]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342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0" y="0"/>
            <a:ext cx="11309880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minor diagonal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1143000"/>
            <a:ext cx="11458575" cy="5572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var </a:t>
            </a:r>
            <a:r>
              <a:rPr lang="en-US" sz="4000" dirty="0" smtClean="0"/>
              <a:t>sum </a:t>
            </a:r>
            <a:r>
              <a:rPr lang="en-US" sz="4000" dirty="0"/>
              <a:t>= </a:t>
            </a:r>
            <a:r>
              <a:rPr lang="en-US" sz="4000" dirty="0" smtClean="0"/>
              <a:t>0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for </a:t>
            </a:r>
            <a:r>
              <a:rPr lang="en-US" sz="4000" dirty="0" smtClean="0"/>
              <a:t>row </a:t>
            </a:r>
            <a:r>
              <a:rPr lang="en-US" sz="4000" dirty="0"/>
              <a:t>in 0</a:t>
            </a:r>
            <a:r>
              <a:rPr lang="en-US" sz="4000" dirty="0" smtClean="0"/>
              <a:t>...</a:t>
            </a:r>
            <a:r>
              <a:rPr lang="en-US" sz="4000" dirty="0" err="1" smtClean="0"/>
              <a:t>rowMax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 {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</a:t>
            </a:r>
            <a:r>
              <a:rPr lang="en-US" sz="4000" dirty="0" smtClean="0"/>
              <a:t>		sum += m2Darr[</a:t>
            </a:r>
            <a:r>
              <a:rPr lang="en-US" sz="4000" dirty="0" err="1" smtClean="0"/>
              <a:t>rowMax</a:t>
            </a:r>
            <a:r>
              <a:rPr lang="en-US" sz="4000" dirty="0" smtClean="0"/>
              <a:t> - row][row]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158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0" y="0"/>
            <a:ext cx="11458575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main diagonal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1157288"/>
            <a:ext cx="11458575" cy="5557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var </a:t>
            </a:r>
            <a:r>
              <a:rPr lang="en-US" sz="4000" dirty="0" smtClean="0"/>
              <a:t>sum </a:t>
            </a:r>
            <a:r>
              <a:rPr lang="en-US" sz="4000" dirty="0"/>
              <a:t>= </a:t>
            </a:r>
            <a:r>
              <a:rPr lang="en-US" sz="4000" dirty="0" smtClean="0"/>
              <a:t>0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for </a:t>
            </a:r>
            <a:r>
              <a:rPr lang="en-US" sz="4000" dirty="0" smtClean="0"/>
              <a:t>row </a:t>
            </a:r>
            <a:r>
              <a:rPr lang="en-US" sz="4000" dirty="0"/>
              <a:t>in 0</a:t>
            </a:r>
            <a:r>
              <a:rPr lang="en-US" sz="4000" dirty="0" smtClean="0"/>
              <a:t>...</a:t>
            </a:r>
            <a:r>
              <a:rPr lang="en-US" sz="4000" dirty="0" err="1" smtClean="0"/>
              <a:t>rowMax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 {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</a:t>
            </a:r>
            <a:r>
              <a:rPr lang="en-US" sz="4000" dirty="0" smtClean="0"/>
              <a:t>		sum += m2Darr[row][row]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64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0" y="209550"/>
            <a:ext cx="10009717" cy="862013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define empty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6000" dirty="0" smtClean="0"/>
              <a:t>var </a:t>
            </a:r>
            <a:r>
              <a:rPr lang="sv-SE" sz="6000" dirty="0"/>
              <a:t>m2Darr = Int[][]()</a:t>
            </a:r>
            <a:endParaRPr lang="sv-SE" sz="6000" dirty="0"/>
          </a:p>
          <a:p>
            <a:r>
              <a:rPr lang="sv-SE" sz="6000" dirty="0" smtClean="0"/>
              <a:t>var </a:t>
            </a:r>
            <a:r>
              <a:rPr lang="sv-SE" sz="6000" dirty="0"/>
              <a:t>m2Darr = [[Int]]()</a:t>
            </a:r>
            <a:endParaRPr lang="sv-SE" sz="6000" dirty="0"/>
          </a:p>
          <a:p>
            <a:r>
              <a:rPr lang="sv-SE" sz="6000" dirty="0" smtClean="0"/>
              <a:t>var </a:t>
            </a:r>
            <a:r>
              <a:rPr lang="sv-SE" sz="6000" dirty="0"/>
              <a:t>m2Darr: [[Int]] = []</a:t>
            </a:r>
            <a:endParaRPr lang="sv-SE" sz="6000" dirty="0"/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09550"/>
            <a:ext cx="10838392" cy="1004888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define and initialize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1458575" cy="3880773"/>
          </a:xfrm>
        </p:spPr>
        <p:txBody>
          <a:bodyPr>
            <a:noAutofit/>
          </a:bodyPr>
          <a:lstStyle/>
          <a:p>
            <a:r>
              <a:rPr lang="en-US" sz="3200" dirty="0"/>
              <a:t>var m2Darr = [[2,7,6],[9,5,1],[4,3,8]]</a:t>
            </a:r>
            <a:endParaRPr lang="en-US" sz="3200" dirty="0"/>
          </a:p>
          <a:p>
            <a:r>
              <a:rPr lang="en-US" sz="2800" dirty="0"/>
              <a:t>var m2Darr = </a:t>
            </a:r>
            <a:r>
              <a:rPr lang="en-US" sz="2800" dirty="0" smtClean="0"/>
              <a:t>[["</a:t>
            </a:r>
            <a:r>
              <a:rPr lang="en-US" sz="2800" dirty="0"/>
              <a:t>Tom</a:t>
            </a:r>
            <a:r>
              <a:rPr lang="en-US" sz="2800" dirty="0" smtClean="0"/>
              <a:t>", "</a:t>
            </a:r>
            <a:r>
              <a:rPr lang="en-US" sz="2800" dirty="0"/>
              <a:t>David"],["Eddie", "Zak"],["Alex", "Ali"]]</a:t>
            </a:r>
          </a:p>
          <a:p>
            <a:r>
              <a:rPr lang="en-US" sz="3200" dirty="0"/>
              <a:t>var m2Darr = [[90.2,87,95],[70,80,100],[97.5,84.5,57]]</a:t>
            </a:r>
          </a:p>
          <a:p>
            <a:pPr marL="0" indent="0">
              <a:buNone/>
            </a:pPr>
            <a:r>
              <a:rPr lang="sv-SE" sz="3200" dirty="0"/>
              <a:t/>
            </a:r>
            <a:br>
              <a:rPr lang="sv-SE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76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209550"/>
            <a:ext cx="9523942" cy="833438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print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1371600"/>
            <a:ext cx="11458575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var </a:t>
            </a:r>
            <a:r>
              <a:rPr lang="en-US" sz="3200" dirty="0" err="1"/>
              <a:t>rowMax</a:t>
            </a:r>
            <a:r>
              <a:rPr lang="en-US" sz="3200" dirty="0"/>
              <a:t>, </a:t>
            </a:r>
            <a:r>
              <a:rPr lang="en-US" sz="3200" dirty="0" err="1"/>
              <a:t>columnMax</a:t>
            </a:r>
            <a:r>
              <a:rPr lang="en-US" sz="3200" dirty="0"/>
              <a:t> : Int</a:t>
            </a:r>
          </a:p>
          <a:p>
            <a:pPr marL="0" indent="0">
              <a:buNone/>
            </a:pPr>
            <a:r>
              <a:rPr lang="en-US" sz="3200" dirty="0" err="1"/>
              <a:t>rowMax</a:t>
            </a:r>
            <a:r>
              <a:rPr lang="en-US" sz="3200" dirty="0"/>
              <a:t> = m2Darr.count - 1</a:t>
            </a:r>
          </a:p>
          <a:p>
            <a:pPr marL="0" indent="0">
              <a:buNone/>
            </a:pPr>
            <a:r>
              <a:rPr lang="en-US" sz="3200" dirty="0" err="1"/>
              <a:t>columnMax</a:t>
            </a:r>
            <a:r>
              <a:rPr lang="en-US" sz="3200" dirty="0"/>
              <a:t> = m2Darr[0].count - 1</a:t>
            </a:r>
          </a:p>
          <a:p>
            <a:pPr marL="0" indent="0">
              <a:buNone/>
            </a:pPr>
            <a:r>
              <a:rPr lang="en-US" sz="3200" dirty="0"/>
              <a:t>for row in 0 ... </a:t>
            </a:r>
            <a:r>
              <a:rPr lang="en-US" sz="3200" dirty="0" err="1"/>
              <a:t>rowMax</a:t>
            </a: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for col in 0 ... </a:t>
            </a:r>
            <a:r>
              <a:rPr lang="en-US" sz="2800" dirty="0" err="1"/>
              <a:t>columnMax</a:t>
            </a:r>
            <a:r>
              <a:rPr lang="en-US" sz="2800" dirty="0"/>
              <a:t>{</a:t>
            </a:r>
          </a:p>
          <a:p>
            <a:pPr marL="914400" lvl="2" indent="0">
              <a:buNone/>
            </a:pPr>
            <a:r>
              <a:rPr lang="en-US" sz="2400" dirty="0"/>
              <a:t>print(m2Darr[row][col], terminator:" ")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</a:p>
          <a:p>
            <a:pPr marL="457200" lvl="1" indent="0">
              <a:buNone/>
            </a:pPr>
            <a:r>
              <a:rPr lang="en-US" sz="2800" dirty="0"/>
              <a:t>print()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21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8596668" cy="657225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input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857250"/>
            <a:ext cx="11458575" cy="5857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3200" dirty="0">
                <a:solidFill>
                  <a:schemeClr val="tx1"/>
                </a:solidFill>
              </a:rPr>
              <a:t>var m2Darr = Int[][]()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var </a:t>
            </a:r>
            <a:r>
              <a:rPr lang="en-US" sz="3200" dirty="0" err="1">
                <a:solidFill>
                  <a:schemeClr val="tx1"/>
                </a:solidFill>
              </a:rPr>
              <a:t>rowMax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columnMax</a:t>
            </a:r>
            <a:r>
              <a:rPr lang="en-US" sz="3200" dirty="0">
                <a:solidFill>
                  <a:schemeClr val="tx1"/>
                </a:solidFill>
              </a:rPr>
              <a:t> : Int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rowMax</a:t>
            </a:r>
            <a:r>
              <a:rPr lang="en-US" sz="3200" dirty="0">
                <a:solidFill>
                  <a:schemeClr val="tx1"/>
                </a:solidFill>
              </a:rPr>
              <a:t> = m2Darr.count - 1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columnMax</a:t>
            </a:r>
            <a:r>
              <a:rPr lang="en-US" sz="3200" dirty="0">
                <a:solidFill>
                  <a:schemeClr val="tx1"/>
                </a:solidFill>
              </a:rPr>
              <a:t> = m2Darr[0].count - 1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for row in 0 ... </a:t>
            </a:r>
            <a:r>
              <a:rPr lang="en-US" sz="3200" dirty="0" err="1">
                <a:solidFill>
                  <a:schemeClr val="tx1"/>
                </a:solidFill>
              </a:rPr>
              <a:t>rowMax</a:t>
            </a:r>
            <a:r>
              <a:rPr lang="en-US" sz="3200" dirty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for col in 0 ... </a:t>
            </a:r>
            <a:r>
              <a:rPr lang="en-US" sz="2800" dirty="0" err="1">
                <a:solidFill>
                  <a:schemeClr val="tx1"/>
                </a:solidFill>
              </a:rPr>
              <a:t>columnMax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dirty="0" smtClean="0">
                <a:solidFill>
                  <a:schemeClr val="tx1"/>
                </a:solidFill>
              </a:rPr>
              <a:t>		print</a:t>
            </a:r>
            <a:r>
              <a:rPr lang="en-US" sz="2800" dirty="0">
                <a:solidFill>
                  <a:schemeClr val="tx1"/>
                </a:solidFill>
              </a:rPr>
              <a:t>("Array element ",</a:t>
            </a:r>
            <a:r>
              <a:rPr lang="en-US" sz="2800" dirty="0" err="1">
                <a:solidFill>
                  <a:schemeClr val="tx1"/>
                </a:solidFill>
              </a:rPr>
              <a:t>row,".",col</a:t>
            </a:r>
            <a:r>
              <a:rPr lang="en-US" sz="2800" dirty="0">
                <a:solidFill>
                  <a:schemeClr val="tx1"/>
                </a:solidFill>
              </a:rPr>
              <a:t>,":", terminator:" ")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    </a:t>
            </a:r>
            <a:r>
              <a:rPr lang="en-US" sz="2800" dirty="0" smtClean="0">
                <a:solidFill>
                  <a:schemeClr val="tx1"/>
                </a:solidFill>
              </a:rPr>
              <a:t>		let </a:t>
            </a:r>
            <a:r>
              <a:rPr lang="en-US" sz="2800" dirty="0">
                <a:solidFill>
                  <a:schemeClr val="tx1"/>
                </a:solidFill>
              </a:rPr>
              <a:t>el = Int(</a:t>
            </a:r>
            <a:r>
              <a:rPr lang="en-US" sz="2800" dirty="0" err="1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()!)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     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sv-SE" sz="2800" dirty="0">
                <a:solidFill>
                  <a:schemeClr val="tx1"/>
                </a:solidFill>
              </a:rPr>
              <a:t> m2Darr</a:t>
            </a:r>
            <a:r>
              <a:rPr lang="en-US" sz="2800" dirty="0" smtClean="0">
                <a:solidFill>
                  <a:schemeClr val="tx1"/>
                </a:solidFill>
              </a:rPr>
              <a:t>[row</a:t>
            </a:r>
            <a:r>
              <a:rPr lang="en-US" sz="2800" dirty="0">
                <a:solidFill>
                  <a:schemeClr val="tx1"/>
                </a:solidFill>
              </a:rPr>
              <a:t>][col] = el</a:t>
            </a:r>
            <a:r>
              <a:rPr lang="en-US" sz="2800" dirty="0" smtClean="0">
                <a:solidFill>
                  <a:schemeClr val="tx1"/>
                </a:solidFill>
              </a:rPr>
              <a:t>!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8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maximum value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var </a:t>
            </a:r>
            <a:r>
              <a:rPr lang="en-US" sz="3200" dirty="0" smtClean="0"/>
              <a:t>max </a:t>
            </a:r>
            <a:r>
              <a:rPr lang="en-US" sz="3200" dirty="0"/>
              <a:t>= </a:t>
            </a:r>
            <a:r>
              <a:rPr lang="sv-SE" sz="3200" dirty="0"/>
              <a:t>m2Darr</a:t>
            </a:r>
            <a:r>
              <a:rPr lang="en-US" sz="3200" dirty="0" smtClean="0"/>
              <a:t>[0</a:t>
            </a:r>
            <a:r>
              <a:rPr lang="en-US" sz="3200" dirty="0"/>
              <a:t>][0]</a:t>
            </a:r>
            <a:endParaRPr lang="en-US" sz="4800" dirty="0"/>
          </a:p>
          <a:p>
            <a:pPr marL="0" indent="0">
              <a:buNone/>
            </a:pPr>
            <a:r>
              <a:rPr lang="en-US" sz="3200" dirty="0" smtClean="0"/>
              <a:t>for </a:t>
            </a:r>
            <a:r>
              <a:rPr lang="en-US" sz="3200" dirty="0"/>
              <a:t>row in 0</a:t>
            </a:r>
            <a:r>
              <a:rPr lang="en-US" sz="3200" dirty="0" smtClean="0"/>
              <a:t>...</a:t>
            </a:r>
            <a:r>
              <a:rPr lang="en-US" sz="3200" dirty="0"/>
              <a:t> </a:t>
            </a:r>
            <a:r>
              <a:rPr lang="en-US" sz="3200" dirty="0" err="1"/>
              <a:t>rowMax</a:t>
            </a:r>
            <a:endParaRPr lang="en-US" sz="4800" dirty="0"/>
          </a:p>
          <a:p>
            <a:pPr marL="0" indent="0">
              <a:buNone/>
            </a:pPr>
            <a:r>
              <a:rPr lang="en-US" sz="3200" dirty="0" smtClean="0"/>
              <a:t>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for col in 0</a:t>
            </a:r>
            <a:r>
              <a:rPr lang="en-US" sz="3200" dirty="0" smtClean="0"/>
              <a:t>...</a:t>
            </a:r>
            <a:r>
              <a:rPr lang="en-US" sz="3200" dirty="0"/>
              <a:t> </a:t>
            </a:r>
            <a:r>
              <a:rPr lang="en-US" sz="3200" dirty="0" err="1"/>
              <a:t>columnMax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   	 {</a:t>
            </a:r>
            <a:endParaRPr lang="en-US" sz="4800" dirty="0" smtClean="0"/>
          </a:p>
          <a:p>
            <a:pPr marL="0" indent="0">
              <a:buNone/>
            </a:pPr>
            <a:r>
              <a:rPr lang="en-US" sz="3200" dirty="0"/>
              <a:t>     </a:t>
            </a:r>
            <a:r>
              <a:rPr lang="en-US" sz="3200" dirty="0" smtClean="0"/>
              <a:t>		if </a:t>
            </a:r>
            <a:r>
              <a:rPr lang="sv-SE" sz="3200" dirty="0"/>
              <a:t>m2Darr</a:t>
            </a:r>
            <a:r>
              <a:rPr lang="en-US" sz="3200" dirty="0" smtClean="0"/>
              <a:t>[row</a:t>
            </a:r>
            <a:r>
              <a:rPr lang="en-US" sz="3200" dirty="0"/>
              <a:t>][col] </a:t>
            </a:r>
            <a:r>
              <a:rPr lang="en-US" sz="3200" dirty="0" smtClean="0"/>
              <a:t>&gt; max{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 </a:t>
            </a:r>
            <a:r>
              <a:rPr lang="en-US" sz="3200" dirty="0" smtClean="0"/>
              <a:t>			</a:t>
            </a:r>
            <a:r>
              <a:rPr lang="en-US" sz="3200" dirty="0"/>
              <a:t> </a:t>
            </a:r>
            <a:r>
              <a:rPr lang="en-US" sz="3200" dirty="0" smtClean="0"/>
              <a:t>max </a:t>
            </a:r>
            <a:r>
              <a:rPr lang="en-US" sz="3200" dirty="0"/>
              <a:t>= </a:t>
            </a:r>
            <a:r>
              <a:rPr lang="sv-SE" sz="3200" dirty="0"/>
              <a:t>m2Darr</a:t>
            </a:r>
            <a:r>
              <a:rPr lang="en-US" sz="3200" dirty="0" smtClean="0"/>
              <a:t>[row</a:t>
            </a:r>
            <a:r>
              <a:rPr lang="en-US" sz="3200" dirty="0"/>
              <a:t>][col]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</a:t>
            </a:r>
            <a:r>
              <a:rPr lang="en-US" sz="3200" dirty="0" smtClean="0"/>
              <a:t>		}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</a:t>
            </a:r>
            <a:r>
              <a:rPr lang="en-US" sz="32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48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6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minimum value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var min = </a:t>
            </a:r>
            <a:r>
              <a:rPr lang="sv-SE" sz="3200" dirty="0"/>
              <a:t>m2Darr</a:t>
            </a:r>
            <a:r>
              <a:rPr lang="en-US" sz="3200" dirty="0" smtClean="0"/>
              <a:t>[0</a:t>
            </a:r>
            <a:r>
              <a:rPr lang="en-US" sz="3200" dirty="0"/>
              <a:t>][0]</a:t>
            </a:r>
            <a:endParaRPr lang="en-US" sz="4800" dirty="0"/>
          </a:p>
          <a:p>
            <a:pPr marL="0" indent="0">
              <a:buNone/>
            </a:pPr>
            <a:r>
              <a:rPr lang="en-US" sz="3200" dirty="0" smtClean="0"/>
              <a:t>for </a:t>
            </a:r>
            <a:r>
              <a:rPr lang="en-US" sz="3200" dirty="0"/>
              <a:t>row in 0</a:t>
            </a:r>
            <a:r>
              <a:rPr lang="en-US" sz="3200" dirty="0" smtClean="0"/>
              <a:t>...</a:t>
            </a:r>
            <a:r>
              <a:rPr lang="en-US" sz="3200" dirty="0"/>
              <a:t> </a:t>
            </a:r>
            <a:r>
              <a:rPr lang="en-US" sz="3200" dirty="0" err="1"/>
              <a:t>rowMax</a:t>
            </a:r>
            <a:endParaRPr lang="en-US" sz="4800" dirty="0"/>
          </a:p>
          <a:p>
            <a:pPr marL="0" indent="0">
              <a:buNone/>
            </a:pPr>
            <a:r>
              <a:rPr lang="en-US" sz="3200" dirty="0" smtClean="0"/>
              <a:t>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for col in 0</a:t>
            </a:r>
            <a:r>
              <a:rPr lang="en-US" sz="3200" dirty="0" smtClean="0"/>
              <a:t>...</a:t>
            </a:r>
            <a:r>
              <a:rPr lang="en-US" sz="3200" dirty="0"/>
              <a:t> </a:t>
            </a:r>
            <a:r>
              <a:rPr lang="en-US" sz="3200" dirty="0" err="1"/>
              <a:t>columnMax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   </a:t>
            </a:r>
            <a:r>
              <a:rPr lang="en-US" sz="3200" dirty="0" smtClean="0"/>
              <a:t>  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</a:t>
            </a:r>
            <a:r>
              <a:rPr lang="en-US" sz="3200" dirty="0" smtClean="0"/>
              <a:t>		if </a:t>
            </a:r>
            <a:r>
              <a:rPr lang="sv-SE" sz="3200" dirty="0"/>
              <a:t>m2Darr</a:t>
            </a:r>
            <a:r>
              <a:rPr lang="en-US" sz="3200" dirty="0" smtClean="0"/>
              <a:t>[row</a:t>
            </a:r>
            <a:r>
              <a:rPr lang="en-US" sz="3200" dirty="0"/>
              <a:t>][col] &lt; min{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 </a:t>
            </a:r>
            <a:r>
              <a:rPr lang="en-US" sz="3200" dirty="0" smtClean="0"/>
              <a:t>			</a:t>
            </a:r>
            <a:r>
              <a:rPr lang="en-US" sz="3200" dirty="0"/>
              <a:t> min = </a:t>
            </a:r>
            <a:r>
              <a:rPr lang="sv-SE" sz="3200" dirty="0"/>
              <a:t>m2Darr</a:t>
            </a:r>
            <a:r>
              <a:rPr lang="en-US" sz="3200" dirty="0" smtClean="0"/>
              <a:t>[row</a:t>
            </a:r>
            <a:r>
              <a:rPr lang="en-US" sz="3200" dirty="0"/>
              <a:t>][col]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</a:t>
            </a:r>
            <a:r>
              <a:rPr lang="en-US" sz="3200" dirty="0" smtClean="0"/>
              <a:t>		}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</a:t>
            </a:r>
            <a:r>
              <a:rPr lang="en-US" sz="32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48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445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values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var </a:t>
            </a:r>
            <a:r>
              <a:rPr lang="en-US" sz="3200" dirty="0" smtClean="0"/>
              <a:t>sum </a:t>
            </a:r>
            <a:r>
              <a:rPr lang="en-US" sz="3200" dirty="0"/>
              <a:t>= </a:t>
            </a:r>
            <a:r>
              <a:rPr lang="en-US" sz="3200" dirty="0" smtClean="0"/>
              <a:t>0</a:t>
            </a:r>
            <a:endParaRPr lang="en-US" sz="4800" dirty="0"/>
          </a:p>
          <a:p>
            <a:pPr marL="0" indent="0">
              <a:buNone/>
            </a:pPr>
            <a:r>
              <a:rPr lang="en-US" sz="3200" dirty="0" smtClean="0"/>
              <a:t>for </a:t>
            </a:r>
            <a:r>
              <a:rPr lang="en-US" sz="3200" dirty="0"/>
              <a:t>row in 0...</a:t>
            </a:r>
            <a:r>
              <a:rPr lang="en-US" sz="3200" dirty="0" err="1" smtClean="0"/>
              <a:t>rowMax</a:t>
            </a:r>
            <a:endParaRPr lang="en-US" sz="4800" dirty="0"/>
          </a:p>
          <a:p>
            <a:pPr marL="0" indent="0">
              <a:buNone/>
            </a:pPr>
            <a:r>
              <a:rPr lang="en-US" sz="3200" dirty="0" smtClean="0"/>
              <a:t>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for col in 0...</a:t>
            </a:r>
            <a:r>
              <a:rPr lang="en-US" sz="3200" dirty="0" err="1" smtClean="0"/>
              <a:t>columnMax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</a:t>
            </a:r>
            <a:r>
              <a:rPr lang="en-US" sz="3200" dirty="0" smtClean="0"/>
              <a:t>  {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  </a:t>
            </a:r>
            <a:r>
              <a:rPr lang="en-US" sz="3200" dirty="0" smtClean="0"/>
              <a:t>		sum += m2Darr[row][col]</a:t>
            </a:r>
            <a:endParaRPr lang="en-US" sz="4800" dirty="0"/>
          </a:p>
          <a:p>
            <a:pPr marL="0" indent="0">
              <a:buNone/>
            </a:pPr>
            <a:r>
              <a:rPr lang="en-US" sz="3200" dirty="0"/>
              <a:t>   </a:t>
            </a:r>
            <a:r>
              <a:rPr lang="en-US" sz="32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48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42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71" y="0"/>
            <a:ext cx="10138304" cy="65722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find sum of first row in two dimensional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1" y="657225"/>
            <a:ext cx="11458575" cy="6057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var </a:t>
            </a:r>
            <a:r>
              <a:rPr lang="en-US" sz="4000" dirty="0" smtClean="0"/>
              <a:t>sum </a:t>
            </a:r>
            <a:r>
              <a:rPr lang="en-US" sz="4000" dirty="0"/>
              <a:t>= </a:t>
            </a:r>
            <a:r>
              <a:rPr lang="en-US" sz="4000" dirty="0" smtClean="0"/>
              <a:t>0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for col in 0...</a:t>
            </a:r>
            <a:r>
              <a:rPr lang="en-US" sz="4000" dirty="0" err="1" smtClean="0"/>
              <a:t>columnMax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 {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  </a:t>
            </a:r>
            <a:r>
              <a:rPr lang="en-US" sz="4000" dirty="0" smtClean="0"/>
              <a:t>		sum += m2Darr[0][col]</a:t>
            </a:r>
            <a:endParaRPr lang="en-US" sz="6000" dirty="0"/>
          </a:p>
          <a:p>
            <a:pPr marL="0" indent="0">
              <a:buNone/>
            </a:pPr>
            <a:r>
              <a:rPr lang="en-US" sz="4000" dirty="0"/>
              <a:t>   </a:t>
            </a:r>
            <a:r>
              <a:rPr lang="en-US" sz="4000" dirty="0" smtClean="0"/>
              <a:t> }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0293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329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Swift language</vt:lpstr>
      <vt:lpstr>How to define empty two dimensional array</vt:lpstr>
      <vt:lpstr>How to define and initialize two dimensional array</vt:lpstr>
      <vt:lpstr>How to print two dimensional array</vt:lpstr>
      <vt:lpstr>How to input two dimensional array</vt:lpstr>
      <vt:lpstr>How to find maximum value in two dimensional array</vt:lpstr>
      <vt:lpstr>How to find minimum value in two dimensional array</vt:lpstr>
      <vt:lpstr>How to find sum of values in two dimensional array</vt:lpstr>
      <vt:lpstr>How to find sum of first row in two dimensional array</vt:lpstr>
      <vt:lpstr>How to find sum of last row in two dimensional array</vt:lpstr>
      <vt:lpstr>How to find sum of first column in two dimensional array</vt:lpstr>
      <vt:lpstr>How to find sum of last column in two dimensional array</vt:lpstr>
      <vt:lpstr>How to find sum of minor diagonal in two dimensional array</vt:lpstr>
      <vt:lpstr>How to find sum of main diagonal in two dimensional array</vt:lpstr>
    </vt:vector>
  </TitlesOfParts>
  <Company>HCCS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language</dc:title>
  <dc:creator>Javad.AmeriSianaki</dc:creator>
  <cp:lastModifiedBy>Javad.AmeriSianaki</cp:lastModifiedBy>
  <cp:revision>12</cp:revision>
  <dcterms:created xsi:type="dcterms:W3CDTF">2019-12-03T22:18:08Z</dcterms:created>
  <dcterms:modified xsi:type="dcterms:W3CDTF">2019-12-03T23:23:17Z</dcterms:modified>
</cp:coreProperties>
</file>