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2.xml" ContentType="application/vnd.openxmlformats-officedocument.presentationml.notesSlide+xml"/>
  <Override PartName="/ppt/tags/tag1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bookmarkIdSeed="2">
  <p:sldMasterIdLst>
    <p:sldMasterId id="2147483995" r:id="rId4"/>
    <p:sldMasterId id="2147483996" r:id="rId5"/>
    <p:sldMasterId id="2147484009" r:id="rId6"/>
    <p:sldMasterId id="2147484023" r:id="rId7"/>
  </p:sldMasterIdLst>
  <p:notesMasterIdLst>
    <p:notesMasterId r:id="rId14"/>
  </p:notesMasterIdLst>
  <p:sldIdLst>
    <p:sldId id="324" r:id="rId8"/>
    <p:sldId id="350" r:id="rId9"/>
    <p:sldId id="345" r:id="rId10"/>
    <p:sldId id="351" r:id="rId11"/>
    <p:sldId id="355" r:id="rId12"/>
    <p:sldId id="354" r:id="rId13"/>
  </p:sldIdLst>
  <p:sldSz cx="9144000" cy="6858000" type="screen4x3"/>
  <p:notesSz cx="6954838" cy="9236075"/>
  <p:custDataLst>
    <p:tags r:id="rId15"/>
  </p:custDataLst>
  <p:defaultTextStyle>
    <a:defPPr>
      <a:defRPr lang="en-US"/>
    </a:defPPr>
    <a:lvl1pPr algn="l" rtl="0" fontAlgn="base">
      <a:spcBef>
        <a:spcPct val="0"/>
      </a:spcBef>
      <a:spcAft>
        <a:spcPct val="0"/>
      </a:spcAft>
      <a:defRPr sz="2400" kern="1200">
        <a:solidFill>
          <a:schemeClr val="tx1"/>
        </a:solidFill>
        <a:latin typeface="Arial" charset="0"/>
        <a:ea typeface="ヒラギノ角ゴ Pro W3" charset="0"/>
        <a:cs typeface="ヒラギノ角ゴ Pro W3" charset="0"/>
      </a:defRPr>
    </a:lvl1pPr>
    <a:lvl2pPr marL="457200" algn="l" rtl="0" fontAlgn="base">
      <a:spcBef>
        <a:spcPct val="0"/>
      </a:spcBef>
      <a:spcAft>
        <a:spcPct val="0"/>
      </a:spcAft>
      <a:defRPr sz="2400" kern="1200">
        <a:solidFill>
          <a:schemeClr val="tx1"/>
        </a:solidFill>
        <a:latin typeface="Arial" charset="0"/>
        <a:ea typeface="ヒラギノ角ゴ Pro W3" charset="0"/>
        <a:cs typeface="ヒラギノ角ゴ Pro W3" charset="0"/>
      </a:defRPr>
    </a:lvl2pPr>
    <a:lvl3pPr marL="914400" algn="l" rtl="0" fontAlgn="base">
      <a:spcBef>
        <a:spcPct val="0"/>
      </a:spcBef>
      <a:spcAft>
        <a:spcPct val="0"/>
      </a:spcAft>
      <a:defRPr sz="2400" kern="1200">
        <a:solidFill>
          <a:schemeClr val="tx1"/>
        </a:solidFill>
        <a:latin typeface="Arial" charset="0"/>
        <a:ea typeface="ヒラギノ角ゴ Pro W3" charset="0"/>
        <a:cs typeface="ヒラギノ角ゴ Pro W3" charset="0"/>
      </a:defRPr>
    </a:lvl3pPr>
    <a:lvl4pPr marL="1371600" algn="l" rtl="0" fontAlgn="base">
      <a:spcBef>
        <a:spcPct val="0"/>
      </a:spcBef>
      <a:spcAft>
        <a:spcPct val="0"/>
      </a:spcAft>
      <a:defRPr sz="2400" kern="1200">
        <a:solidFill>
          <a:schemeClr val="tx1"/>
        </a:solidFill>
        <a:latin typeface="Arial" charset="0"/>
        <a:ea typeface="ヒラギノ角ゴ Pro W3" charset="0"/>
        <a:cs typeface="ヒラギノ角ゴ Pro W3" charset="0"/>
      </a:defRPr>
    </a:lvl4pPr>
    <a:lvl5pPr marL="1828800" algn="l" rtl="0" fontAlgn="base">
      <a:spcBef>
        <a:spcPct val="0"/>
      </a:spcBef>
      <a:spcAft>
        <a:spcPct val="0"/>
      </a:spcAft>
      <a:defRPr sz="2400" kern="1200">
        <a:solidFill>
          <a:schemeClr val="tx1"/>
        </a:solidFill>
        <a:latin typeface="Arial" charset="0"/>
        <a:ea typeface="ヒラギノ角ゴ Pro W3" charset="0"/>
        <a:cs typeface="ヒラギノ角ゴ Pro W3" charset="0"/>
      </a:defRPr>
    </a:lvl5pPr>
    <a:lvl6pPr marL="2286000" algn="l" defTabSz="457200" rtl="0" eaLnBrk="1" latinLnBrk="0" hangingPunct="1">
      <a:defRPr sz="2400" kern="1200">
        <a:solidFill>
          <a:schemeClr val="tx1"/>
        </a:solidFill>
        <a:latin typeface="Arial" charset="0"/>
        <a:ea typeface="ヒラギノ角ゴ Pro W3" charset="0"/>
        <a:cs typeface="ヒラギノ角ゴ Pro W3" charset="0"/>
      </a:defRPr>
    </a:lvl6pPr>
    <a:lvl7pPr marL="2743200" algn="l" defTabSz="457200" rtl="0" eaLnBrk="1" latinLnBrk="0" hangingPunct="1">
      <a:defRPr sz="2400" kern="1200">
        <a:solidFill>
          <a:schemeClr val="tx1"/>
        </a:solidFill>
        <a:latin typeface="Arial" charset="0"/>
        <a:ea typeface="ヒラギノ角ゴ Pro W3" charset="0"/>
        <a:cs typeface="ヒラギノ角ゴ Pro W3" charset="0"/>
      </a:defRPr>
    </a:lvl7pPr>
    <a:lvl8pPr marL="3200400" algn="l" defTabSz="457200" rtl="0" eaLnBrk="1" latinLnBrk="0" hangingPunct="1">
      <a:defRPr sz="2400" kern="1200">
        <a:solidFill>
          <a:schemeClr val="tx1"/>
        </a:solidFill>
        <a:latin typeface="Arial" charset="0"/>
        <a:ea typeface="ヒラギノ角ゴ Pro W3" charset="0"/>
        <a:cs typeface="ヒラギノ角ゴ Pro W3" charset="0"/>
      </a:defRPr>
    </a:lvl8pPr>
    <a:lvl9pPr marL="3657600" algn="l" defTabSz="457200" rtl="0" eaLnBrk="1" latinLnBrk="0" hangingPunct="1">
      <a:defRPr sz="2400" kern="1200">
        <a:solidFill>
          <a:schemeClr val="tx1"/>
        </a:solidFill>
        <a:latin typeface="Arial" charset="0"/>
        <a:ea typeface="ヒラギノ角ゴ Pro W3" charset="0"/>
        <a:cs typeface="ヒラギノ角ゴ Pro W3"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lark, Larry" initials="CL" lastIdx="1" clrIdx="0">
    <p:extLst>
      <p:ext uri="{19B8F6BF-5375-455C-9EA6-DF929625EA0E}">
        <p15:presenceInfo xmlns:p15="http://schemas.microsoft.com/office/powerpoint/2012/main" userId="S-1-5-21-2052111302-448539723-1801674531-132654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0B9"/>
    <a:srgbClr val="D0711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63" d="100"/>
          <a:sy n="63" d="100"/>
        </p:scale>
        <p:origin x="784" y="5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5" Type="http://schemas.openxmlformats.org/officeDocument/2006/relationships/slideMaster" Target="slideMasters/slideMaster2.xml"/><Relationship Id="rId15" Type="http://schemas.openxmlformats.org/officeDocument/2006/relationships/tags" Target="tags/tag1.xml"/><Relationship Id="rId10" Type="http://schemas.openxmlformats.org/officeDocument/2006/relationships/slide" Target="slides/slide3.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101BDFD6-044A-4A72-8934-3D1186FF7B17}"/>
    <pc:docChg chg="addSld modSld modSection">
      <pc:chgData name="" userId="" providerId="" clId="Web-{101BDFD6-044A-4A72-8934-3D1186FF7B17}" dt="2017-11-30T18:30:29.035" v="310"/>
      <pc:docMkLst>
        <pc:docMk/>
      </pc:docMkLst>
      <pc:sldChg chg="modSp">
        <pc:chgData name="" userId="" providerId="" clId="Web-{101BDFD6-044A-4A72-8934-3D1186FF7B17}" dt="2017-11-30T18:27:37.678" v="306"/>
        <pc:sldMkLst>
          <pc:docMk/>
          <pc:sldMk cId="525659537" sldId="324"/>
        </pc:sldMkLst>
        <pc:spChg chg="mod">
          <ac:chgData name="" userId="" providerId="" clId="Web-{101BDFD6-044A-4A72-8934-3D1186FF7B17}" dt="2017-11-30T18:27:37.678" v="306"/>
          <ac:spMkLst>
            <pc:docMk/>
            <pc:sldMk cId="525659537" sldId="324"/>
            <ac:spMk id="5" creationId="{00000000-0000-0000-0000-000000000000}"/>
          </ac:spMkLst>
        </pc:spChg>
        <pc:spChg chg="mod">
          <ac:chgData name="" userId="" providerId="" clId="Web-{101BDFD6-044A-4A72-8934-3D1186FF7B17}" dt="2017-11-30T14:42:42.309" v="2"/>
          <ac:spMkLst>
            <pc:docMk/>
            <pc:sldMk cId="525659537" sldId="324"/>
            <ac:spMk id="17409" creationId="{00000000-0000-0000-0000-000000000000}"/>
          </ac:spMkLst>
        </pc:spChg>
        <pc:spChg chg="mod">
          <ac:chgData name="" userId="" providerId="" clId="Web-{101BDFD6-044A-4A72-8934-3D1186FF7B17}" dt="2017-11-30T14:42:56.637" v="10"/>
          <ac:spMkLst>
            <pc:docMk/>
            <pc:sldMk cId="525659537" sldId="324"/>
            <ac:spMk id="17410" creationId="{00000000-0000-0000-0000-000000000000}"/>
          </ac:spMkLst>
        </pc:spChg>
      </pc:sldChg>
      <pc:sldChg chg="modNotes">
        <pc:chgData name="" userId="" providerId="" clId="Web-{101BDFD6-044A-4A72-8934-3D1186FF7B17}" dt="2017-11-30T18:29:40.208" v="309"/>
        <pc:sldMkLst>
          <pc:docMk/>
          <pc:sldMk cId="3977347639" sldId="337"/>
        </pc:sldMkLst>
      </pc:sldChg>
      <pc:sldChg chg="modNotes">
        <pc:chgData name="" userId="" providerId="" clId="Web-{101BDFD6-044A-4A72-8934-3D1186FF7B17}" dt="2017-11-30T18:29:25.067" v="308"/>
        <pc:sldMkLst>
          <pc:docMk/>
          <pc:sldMk cId="3119765145" sldId="345"/>
        </pc:sldMkLst>
      </pc:sldChg>
      <pc:sldChg chg="modNotes">
        <pc:chgData name="" userId="" providerId="" clId="Web-{101BDFD6-044A-4A72-8934-3D1186FF7B17}" dt="2017-11-30T18:30:29.035" v="310"/>
        <pc:sldMkLst>
          <pc:docMk/>
          <pc:sldMk cId="2558609846" sldId="352"/>
        </pc:sldMkLst>
      </pc:sldChg>
      <pc:sldChg chg="modSp new">
        <pc:chgData name="" userId="" providerId="" clId="Web-{101BDFD6-044A-4A72-8934-3D1186FF7B17}" dt="2017-11-30T18:11:46.065" v="298"/>
        <pc:sldMkLst>
          <pc:docMk/>
          <pc:sldMk cId="3274493917" sldId="353"/>
        </pc:sldMkLst>
        <pc:spChg chg="mod">
          <ac:chgData name="" userId="" providerId="" clId="Web-{101BDFD6-044A-4A72-8934-3D1186FF7B17}" dt="2017-11-30T14:55:07.122" v="14"/>
          <ac:spMkLst>
            <pc:docMk/>
            <pc:sldMk cId="3274493917" sldId="353"/>
            <ac:spMk id="2" creationId="{5700AB89-E0CA-4C94-8D1D-C2427FB5F917}"/>
          </ac:spMkLst>
        </pc:spChg>
        <pc:spChg chg="mod">
          <ac:chgData name="" userId="" providerId="" clId="Web-{101BDFD6-044A-4A72-8934-3D1186FF7B17}" dt="2017-11-30T18:11:46.065" v="298"/>
          <ac:spMkLst>
            <pc:docMk/>
            <pc:sldMk cId="3274493917" sldId="353"/>
            <ac:spMk id="3" creationId="{5DE0C220-89E7-4FC9-B9C8-D485BEDFE9EC}"/>
          </ac:spMkLst>
        </pc:spChg>
      </pc:sldChg>
      <pc:sldChg chg="addSp delSp modSp new">
        <pc:chgData name="" userId="" providerId="" clId="Web-{101BDFD6-044A-4A72-8934-3D1186FF7B17}" dt="2017-11-30T18:01:44.229" v="182"/>
        <pc:sldMkLst>
          <pc:docMk/>
          <pc:sldMk cId="3295670682" sldId="354"/>
        </pc:sldMkLst>
        <pc:spChg chg="mod">
          <ac:chgData name="" userId="" providerId="" clId="Web-{101BDFD6-044A-4A72-8934-3D1186FF7B17}" dt="2017-11-30T17:51:11.175" v="73"/>
          <ac:spMkLst>
            <pc:docMk/>
            <pc:sldMk cId="3295670682" sldId="354"/>
            <ac:spMk id="2" creationId="{D915D396-1089-4759-8899-80F552817A53}"/>
          </ac:spMkLst>
        </pc:spChg>
        <pc:spChg chg="del">
          <ac:chgData name="" userId="" providerId="" clId="Web-{101BDFD6-044A-4A72-8934-3D1186FF7B17}" dt="2017-11-30T17:50:03.692" v="18"/>
          <ac:spMkLst>
            <pc:docMk/>
            <pc:sldMk cId="3295670682" sldId="354"/>
            <ac:spMk id="3" creationId="{FCF4306D-C9FE-45F9-91B1-6DA1E8C6AC57}"/>
          </ac:spMkLst>
        </pc:spChg>
        <pc:graphicFrameChg chg="add mod ord modGraphic">
          <ac:chgData name="" userId="" providerId="" clId="Web-{101BDFD6-044A-4A72-8934-3D1186FF7B17}" dt="2017-11-30T18:01:44.229" v="182"/>
          <ac:graphicFrameMkLst>
            <pc:docMk/>
            <pc:sldMk cId="3295670682" sldId="354"/>
            <ac:graphicFrameMk id="7" creationId="{E7866EAF-7029-4F60-8180-DF3CEB2ABE75}"/>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14393" cy="462120"/>
          </a:xfrm>
          <a:prstGeom prst="rect">
            <a:avLst/>
          </a:prstGeom>
        </p:spPr>
        <p:txBody>
          <a:bodyPr vert="horz" lIns="90782" tIns="45391" rIns="90782" bIns="45391" rtlCol="0"/>
          <a:lstStyle>
            <a:lvl1pPr algn="l">
              <a:defRPr sz="1200"/>
            </a:lvl1pPr>
          </a:lstStyle>
          <a:p>
            <a:pPr>
              <a:defRPr/>
            </a:pPr>
            <a:endParaRPr lang="en-US"/>
          </a:p>
        </p:txBody>
      </p:sp>
      <p:sp>
        <p:nvSpPr>
          <p:cNvPr id="3" name="Date Placeholder 2"/>
          <p:cNvSpPr>
            <a:spLocks noGrp="1"/>
          </p:cNvSpPr>
          <p:nvPr>
            <p:ph type="dt" idx="1"/>
          </p:nvPr>
        </p:nvSpPr>
        <p:spPr>
          <a:xfrm>
            <a:off x="3938871" y="0"/>
            <a:ext cx="3014393" cy="462120"/>
          </a:xfrm>
          <a:prstGeom prst="rect">
            <a:avLst/>
          </a:prstGeom>
        </p:spPr>
        <p:txBody>
          <a:bodyPr vert="horz" lIns="90782" tIns="45391" rIns="90782" bIns="45391" rtlCol="0"/>
          <a:lstStyle>
            <a:lvl1pPr algn="r">
              <a:defRPr sz="1200"/>
            </a:lvl1pPr>
          </a:lstStyle>
          <a:p>
            <a:pPr>
              <a:defRPr/>
            </a:pPr>
            <a:fld id="{127433AF-96AA-C242-A3B8-CD9D7D14A9D4}" type="datetimeFigureOut">
              <a:rPr lang="en-US"/>
              <a:pPr>
                <a:defRPr/>
              </a:pPr>
              <a:t>6/6/2019</a:t>
            </a:fld>
            <a:endParaRPr lang="en-US"/>
          </a:p>
        </p:txBody>
      </p:sp>
      <p:sp>
        <p:nvSpPr>
          <p:cNvPr id="4" name="Slide Image Placeholder 3"/>
          <p:cNvSpPr>
            <a:spLocks noGrp="1" noRot="1" noChangeAspect="1"/>
          </p:cNvSpPr>
          <p:nvPr>
            <p:ph type="sldImg" idx="2"/>
          </p:nvPr>
        </p:nvSpPr>
        <p:spPr>
          <a:xfrm>
            <a:off x="1168400" y="692150"/>
            <a:ext cx="4618038" cy="3463925"/>
          </a:xfrm>
          <a:prstGeom prst="rect">
            <a:avLst/>
          </a:prstGeom>
          <a:noFill/>
          <a:ln w="12700">
            <a:solidFill>
              <a:prstClr val="black"/>
            </a:solidFill>
          </a:ln>
        </p:spPr>
        <p:txBody>
          <a:bodyPr vert="horz" lIns="90782" tIns="45391" rIns="90782" bIns="45391" rtlCol="0" anchor="ctr"/>
          <a:lstStyle/>
          <a:p>
            <a:pPr lvl="0"/>
            <a:endParaRPr lang="en-US" noProof="0"/>
          </a:p>
        </p:txBody>
      </p:sp>
      <p:sp>
        <p:nvSpPr>
          <p:cNvPr id="5" name="Notes Placeholder 4"/>
          <p:cNvSpPr>
            <a:spLocks noGrp="1"/>
          </p:cNvSpPr>
          <p:nvPr>
            <p:ph type="body" sz="quarter" idx="3"/>
          </p:nvPr>
        </p:nvSpPr>
        <p:spPr>
          <a:xfrm>
            <a:off x="696114" y="4387767"/>
            <a:ext cx="5562610" cy="4155919"/>
          </a:xfrm>
          <a:prstGeom prst="rect">
            <a:avLst/>
          </a:prstGeom>
        </p:spPr>
        <p:txBody>
          <a:bodyPr vert="horz" lIns="90782" tIns="45391" rIns="90782" bIns="45391"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 y="8772378"/>
            <a:ext cx="3014393" cy="462120"/>
          </a:xfrm>
          <a:prstGeom prst="rect">
            <a:avLst/>
          </a:prstGeom>
        </p:spPr>
        <p:txBody>
          <a:bodyPr vert="horz" lIns="90782" tIns="45391" rIns="90782" bIns="45391"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938871" y="8772378"/>
            <a:ext cx="3014393" cy="462120"/>
          </a:xfrm>
          <a:prstGeom prst="rect">
            <a:avLst/>
          </a:prstGeom>
        </p:spPr>
        <p:txBody>
          <a:bodyPr vert="horz" lIns="90782" tIns="45391" rIns="90782" bIns="45391" rtlCol="0" anchor="b"/>
          <a:lstStyle>
            <a:lvl1pPr algn="r">
              <a:defRPr sz="1200"/>
            </a:lvl1pPr>
          </a:lstStyle>
          <a:p>
            <a:pPr>
              <a:defRPr/>
            </a:pPr>
            <a:fld id="{FFD9FB9E-17EA-8F44-8F7C-5A933C9B16AF}" type="slidenum">
              <a:rPr lang="en-US"/>
              <a:pPr>
                <a:defRPr/>
              </a:pPr>
              <a:t>‹#›</a:t>
            </a:fld>
            <a:endParaRPr lang="en-US"/>
          </a:p>
        </p:txBody>
      </p:sp>
    </p:spTree>
    <p:extLst>
      <p:ext uri="{BB962C8B-B14F-4D97-AF65-F5344CB8AC3E}">
        <p14:creationId xmlns:p14="http://schemas.microsoft.com/office/powerpoint/2010/main" val="677217787"/>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charset="0"/>
      </a:defRPr>
    </a:lvl1pPr>
    <a:lvl2pPr marL="457200" algn="l" defTabSz="457200" rtl="0" eaLnBrk="0" fontAlgn="base" hangingPunct="0">
      <a:spcBef>
        <a:spcPct val="30000"/>
      </a:spcBef>
      <a:spcAft>
        <a:spcPct val="0"/>
      </a:spcAft>
      <a:defRPr sz="1200" kern="1200">
        <a:solidFill>
          <a:schemeClr val="tx1"/>
        </a:solidFill>
        <a:latin typeface="+mn-lt"/>
        <a:ea typeface="ヒラギノ角ゴ Pro W3"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ヒラギノ角ゴ Pro W3"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ヒラギノ角ゴ Pro W3"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ヒラギノ角ゴ Pro W3"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endParaRPr lang="en-US" baseline="0"/>
          </a:p>
          <a:p>
            <a:endParaRPr lang="en-US" baseline="0"/>
          </a:p>
          <a:p>
            <a:endParaRPr lang="en-US" baseline="0"/>
          </a:p>
          <a:p>
            <a:r>
              <a:rPr lang="en-US" baseline="0" dirty="0"/>
              <a:t>	</a:t>
            </a:r>
          </a:p>
          <a:p>
            <a:endParaRPr lang="en-US" baseline="0"/>
          </a:p>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F775EAD-276C-4D07-AC8A-95A7B72EC9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0985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FD9FB9E-17EA-8F44-8F7C-5A933C9B16AF}" type="slidenum">
              <a:rPr kumimoji="0" lang="en-US" sz="1200" b="0" i="0" u="none" strike="noStrike" kern="1200" cap="none" spc="0" normalizeH="0" baseline="0" noProof="0" smtClean="0">
                <a:ln>
                  <a:noFill/>
                </a:ln>
                <a:solidFill>
                  <a:prstClr val="black"/>
                </a:solidFill>
                <a:effectLst/>
                <a:uLnTx/>
                <a:uFillTx/>
                <a:latin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Arial" charset="0"/>
            </a:endParaRPr>
          </a:p>
        </p:txBody>
      </p:sp>
    </p:spTree>
    <p:extLst>
      <p:ext uri="{BB962C8B-B14F-4D97-AF65-F5344CB8AC3E}">
        <p14:creationId xmlns:p14="http://schemas.microsoft.com/office/powerpoint/2010/main" val="21111355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3.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50F78-9E7E-45F8-B138-382268552DA3}"/>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8A73483-2D45-42D6-8697-938C70DADE3E}"/>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Slide Number Placeholder 3">
            <a:extLst>
              <a:ext uri="{FF2B5EF4-FFF2-40B4-BE49-F238E27FC236}">
                <a16:creationId xmlns:a16="http://schemas.microsoft.com/office/drawing/2014/main" id="{9BE69713-6148-490A-833D-F53F674B317F}"/>
              </a:ext>
            </a:extLst>
          </p:cNvPr>
          <p:cNvSpPr>
            <a:spLocks noGrp="1"/>
          </p:cNvSpPr>
          <p:nvPr>
            <p:ph type="sldNum" sz="quarter" idx="10"/>
          </p:nvPr>
        </p:nvSpPr>
        <p:spPr/>
        <p:txBody>
          <a:bodyPr/>
          <a:lstStyle/>
          <a:p>
            <a:pPr algn="r" fontAlgn="auto">
              <a:spcBef>
                <a:spcPts val="0"/>
              </a:spcBef>
              <a:spcAft>
                <a:spcPts val="0"/>
              </a:spcAft>
            </a:pPr>
            <a:fld id="{7BEB5E60-9394-424F-BFEE-76E7ACBE75A9}" type="slidenum">
              <a:rPr lang="en-US">
                <a:solidFill>
                  <a:prstClr val="black"/>
                </a:solidFill>
                <a:ea typeface="+mn-ea"/>
              </a:rPr>
              <a:pPr algn="r" fontAlgn="auto">
                <a:spcBef>
                  <a:spcPts val="0"/>
                </a:spcBef>
                <a:spcAft>
                  <a:spcPts val="0"/>
                </a:spcAft>
              </a:pPr>
              <a:t>‹#›</a:t>
            </a:fld>
            <a:endParaRPr lang="en-US">
              <a:solidFill>
                <a:prstClr val="black"/>
              </a:solidFill>
              <a:ea typeface="+mn-ea"/>
            </a:endParaRPr>
          </a:p>
        </p:txBody>
      </p:sp>
    </p:spTree>
    <p:extLst>
      <p:ext uri="{BB962C8B-B14F-4D97-AF65-F5344CB8AC3E}">
        <p14:creationId xmlns:p14="http://schemas.microsoft.com/office/powerpoint/2010/main" val="2267855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ftr" sz="quarter" idx="10"/>
          </p:nvPr>
        </p:nvSpPr>
        <p:spPr>
          <a:ln/>
        </p:spPr>
        <p:txBody>
          <a:bodyPr/>
          <a:lstStyle>
            <a:lvl1pPr>
              <a:defRPr/>
            </a:lvl1pPr>
          </a:lstStyle>
          <a:p>
            <a:pPr>
              <a:defRPr/>
            </a:pPr>
            <a:r>
              <a:rPr lang="en-US">
                <a:solidFill>
                  <a:srgbClr val="000000"/>
                </a:solidFill>
              </a:rPr>
              <a:t>S2C High Level Scope and Plan</a:t>
            </a:r>
          </a:p>
        </p:txBody>
      </p:sp>
      <p:sp>
        <p:nvSpPr>
          <p:cNvPr id="4" name="Rectangle 11"/>
          <p:cNvSpPr>
            <a:spLocks noGrp="1" noChangeArrowheads="1"/>
          </p:cNvSpPr>
          <p:nvPr>
            <p:ph type="sldNum" sz="quarter" idx="11"/>
          </p:nvPr>
        </p:nvSpPr>
        <p:spPr>
          <a:ln/>
        </p:spPr>
        <p:txBody>
          <a:bodyPr/>
          <a:lstStyle>
            <a:lvl1pPr>
              <a:defRPr/>
            </a:lvl1pPr>
          </a:lstStyle>
          <a:p>
            <a:fld id="{8A679D63-EB70-B545-9466-EBB69FEAA024}"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831357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75874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ection divider 2">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460375" y="2284419"/>
            <a:ext cx="7772400" cy="1525587"/>
          </a:xfrm>
          <a:extLst>
            <a:ext uri="{909E8E84-426E-40dd-AFC4-6F175D3DCCD1}">
              <a14:hiddenFill xmlns="" xmlns:a14="http://schemas.microsoft.com/office/drawing/2010/main">
                <a:solidFill>
                  <a:schemeClr val="tx2">
                    <a:alpha val="0"/>
                  </a:schemeClr>
                </a:solidFill>
              </a14:hiddenFill>
            </a:ext>
          </a:extLst>
        </p:spPr>
        <p:txBody>
          <a:bodyPr/>
          <a:lstStyle>
            <a:lvl1pPr>
              <a:defRPr sz="2400">
                <a:solidFill>
                  <a:schemeClr val="accent1"/>
                </a:solidFill>
              </a:defRPr>
            </a:lvl1pPr>
          </a:lstStyle>
          <a:p>
            <a:pPr lvl="0"/>
            <a:r>
              <a:rPr lang="en-US" noProof="0"/>
              <a:t>Click to edit Master title style</a:t>
            </a:r>
          </a:p>
        </p:txBody>
      </p:sp>
    </p:spTree>
    <p:extLst>
      <p:ext uri="{BB962C8B-B14F-4D97-AF65-F5344CB8AC3E}">
        <p14:creationId xmlns:p14="http://schemas.microsoft.com/office/powerpoint/2010/main" val="273777306"/>
      </p:ext>
    </p:extLst>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ack cover">
    <p:spTree>
      <p:nvGrpSpPr>
        <p:cNvPr id="1" name=""/>
        <p:cNvGrpSpPr/>
        <p:nvPr/>
      </p:nvGrpSpPr>
      <p:grpSpPr>
        <a:xfrm>
          <a:off x="0" y="0"/>
          <a:ext cx="0" cy="0"/>
          <a:chOff x="0" y="0"/>
          <a:chExt cx="0" cy="0"/>
        </a:xfrm>
      </p:grpSpPr>
      <p:pic>
        <p:nvPicPr>
          <p:cNvPr id="3" name="Picture 2" descr="Comcast_Univ_M_COLOR_BLK.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63140" y="2294986"/>
            <a:ext cx="4617720" cy="2268028"/>
          </a:xfrm>
          <a:prstGeom prst="rect">
            <a:avLst/>
          </a:prstGeom>
        </p:spPr>
      </p:pic>
    </p:spTree>
    <p:extLst>
      <p:ext uri="{BB962C8B-B14F-4D97-AF65-F5344CB8AC3E}">
        <p14:creationId xmlns:p14="http://schemas.microsoft.com/office/powerpoint/2010/main" val="30938658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itle Slide White">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460375" y="2284419"/>
            <a:ext cx="7772400" cy="1525587"/>
          </a:xfrm>
          <a:extLst>
            <a:ext uri="{909E8E84-426E-40DD-AFC4-6F175D3DCCD1}">
              <a14:hiddenFill xmlns:a14="http://schemas.microsoft.com/office/drawing/2010/main">
                <a:solidFill>
                  <a:schemeClr val="tx2">
                    <a:alpha val="0"/>
                  </a:schemeClr>
                </a:solidFill>
              </a14:hiddenFill>
            </a:ext>
          </a:extLst>
        </p:spPr>
        <p:txBody>
          <a:bodyPr/>
          <a:lstStyle>
            <a:lvl1pPr>
              <a:defRPr sz="2400">
                <a:solidFill>
                  <a:srgbClr val="0050B9"/>
                </a:solidFill>
              </a:defRPr>
            </a:lvl1pPr>
          </a:lstStyle>
          <a:p>
            <a:pPr lvl="0"/>
            <a:r>
              <a:rPr lang="en-US" noProof="0"/>
              <a:t>Click to edit Master title style</a:t>
            </a:r>
          </a:p>
        </p:txBody>
      </p:sp>
      <p:sp>
        <p:nvSpPr>
          <p:cNvPr id="3075" name="Rectangle 3"/>
          <p:cNvSpPr>
            <a:spLocks noGrp="1" noChangeArrowheads="1"/>
          </p:cNvSpPr>
          <p:nvPr>
            <p:ph type="subTitle" idx="1"/>
          </p:nvPr>
        </p:nvSpPr>
        <p:spPr>
          <a:xfrm>
            <a:off x="458788" y="4113219"/>
            <a:ext cx="7773988" cy="763587"/>
          </a:xfrm>
          <a:extLst>
            <a:ext uri="{909E8E84-426E-40DD-AFC4-6F175D3DCCD1}">
              <a14:hiddenFill xmlns:a14="http://schemas.microsoft.com/office/drawing/2010/main">
                <a:solidFill>
                  <a:schemeClr val="tx2">
                    <a:alpha val="0"/>
                  </a:schemeClr>
                </a:solidFill>
              </a14:hiddenFill>
            </a:ext>
          </a:extLst>
        </p:spPr>
        <p:txBody>
          <a:bodyPr/>
          <a:lstStyle>
            <a:lvl1pPr>
              <a:defRPr sz="1400"/>
            </a:lvl1pPr>
          </a:lstStyle>
          <a:p>
            <a:pPr lvl="0"/>
            <a:r>
              <a:rPr lang="en-US" noProof="0"/>
              <a:t>Click to edit Master subtitle style</a:t>
            </a:r>
          </a:p>
        </p:txBody>
      </p:sp>
    </p:spTree>
    <p:custDataLst>
      <p:tags r:id="rId1"/>
    </p:custDataLst>
    <p:extLst>
      <p:ext uri="{BB962C8B-B14F-4D97-AF65-F5344CB8AC3E}">
        <p14:creationId xmlns:p14="http://schemas.microsoft.com/office/powerpoint/2010/main" val="12283865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8787" y="455614"/>
            <a:ext cx="8229601" cy="839787"/>
          </a:xfrm>
        </p:spPr>
        <p:txBody>
          <a:bodyPr/>
          <a:lstStyle>
            <a:lvl1pPr>
              <a:defRPr sz="2000"/>
            </a:lvl1pPr>
          </a:lstStyle>
          <a:p>
            <a:r>
              <a:rPr lang="en-US"/>
              <a:t>Click to edit Master title style</a:t>
            </a:r>
          </a:p>
        </p:txBody>
      </p:sp>
      <p:sp>
        <p:nvSpPr>
          <p:cNvPr id="4" name="Content Placeholder 3"/>
          <p:cNvSpPr>
            <a:spLocks noGrp="1"/>
          </p:cNvSpPr>
          <p:nvPr>
            <p:ph sz="quarter" idx="10"/>
          </p:nvPr>
        </p:nvSpPr>
        <p:spPr>
          <a:xfrm>
            <a:off x="458787" y="1362075"/>
            <a:ext cx="8229600" cy="48097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1"/>
          <p:cNvSpPr>
            <a:spLocks noGrp="1" noChangeArrowheads="1"/>
          </p:cNvSpPr>
          <p:nvPr>
            <p:ph type="sldNum" sz="quarter" idx="12"/>
          </p:nvPr>
        </p:nvSpPr>
        <p:spPr>
          <a:ln/>
        </p:spPr>
        <p:txBody>
          <a:bodyPr/>
          <a:lstStyle>
            <a:lvl1pPr>
              <a:defRPr/>
            </a:lvl1pPr>
          </a:lstStyle>
          <a:p>
            <a:fld id="{E73DD6C2-2E78-E144-898F-830B271C1F0E}" type="slidenum">
              <a:rPr lang="en-US"/>
              <a:pPr/>
              <a:t>‹#›</a:t>
            </a:fld>
            <a:endParaRPr lang="en-US"/>
          </a:p>
        </p:txBody>
      </p:sp>
      <p:sp>
        <p:nvSpPr>
          <p:cNvPr id="8" name="Footer Placeholder 3"/>
          <p:cNvSpPr>
            <a:spLocks noGrp="1"/>
          </p:cNvSpPr>
          <p:nvPr>
            <p:ph type="ftr" sz="quarter" idx="3"/>
          </p:nvPr>
        </p:nvSpPr>
        <p:spPr>
          <a:xfrm>
            <a:off x="857250" y="6480175"/>
            <a:ext cx="3656013" cy="228600"/>
          </a:xfrm>
          <a:prstGeom prst="rect">
            <a:avLst/>
          </a:prstGeom>
        </p:spPr>
        <p:txBody>
          <a:bodyPr/>
          <a:lstStyle>
            <a:lvl1pPr>
              <a:defRPr sz="800"/>
            </a:lvl1pPr>
          </a:lstStyle>
          <a:p>
            <a:pPr>
              <a:defRPr/>
            </a:pPr>
            <a:r>
              <a:rPr lang="en-US"/>
              <a:t>[Project Name] Needs Assessment Plan</a:t>
            </a:r>
          </a:p>
        </p:txBody>
      </p:sp>
    </p:spTree>
    <p:custDataLst>
      <p:tags r:id="rId1"/>
    </p:custDataLst>
    <p:extLst>
      <p:ext uri="{BB962C8B-B14F-4D97-AF65-F5344CB8AC3E}">
        <p14:creationId xmlns:p14="http://schemas.microsoft.com/office/powerpoint/2010/main" val="26141495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14" y="1362385"/>
            <a:ext cx="3883124" cy="4525963"/>
          </a:xfrm>
        </p:spPr>
        <p:txBody>
          <a:bodyPr/>
          <a:lstStyle>
            <a:lvl1pPr>
              <a:defRPr sz="14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07687" y="1362385"/>
            <a:ext cx="3879112" cy="4525963"/>
          </a:xfrm>
        </p:spPr>
        <p:txBody>
          <a:bodyPr/>
          <a:lstStyle>
            <a:lvl1pPr>
              <a:defRPr sz="14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1"/>
          <p:cNvSpPr>
            <a:spLocks noGrp="1" noChangeArrowheads="1"/>
          </p:cNvSpPr>
          <p:nvPr>
            <p:ph type="sldNum" sz="quarter" idx="11"/>
          </p:nvPr>
        </p:nvSpPr>
        <p:spPr/>
        <p:txBody>
          <a:bodyPr/>
          <a:lstStyle>
            <a:lvl1pPr>
              <a:defRPr/>
            </a:lvl1pPr>
          </a:lstStyle>
          <a:p>
            <a:fld id="{77797A69-8D46-3648-8877-C5041C55D61D}" type="slidenum">
              <a:rPr lang="en-US"/>
              <a:pPr/>
              <a:t>‹#›</a:t>
            </a:fld>
            <a:endParaRPr lang="en-US"/>
          </a:p>
        </p:txBody>
      </p:sp>
      <p:sp>
        <p:nvSpPr>
          <p:cNvPr id="8" name="Footer Placeholder 3"/>
          <p:cNvSpPr>
            <a:spLocks noGrp="1"/>
          </p:cNvSpPr>
          <p:nvPr>
            <p:ph type="ftr" sz="quarter" idx="3"/>
          </p:nvPr>
        </p:nvSpPr>
        <p:spPr>
          <a:xfrm>
            <a:off x="857250" y="6480175"/>
            <a:ext cx="3656013" cy="228600"/>
          </a:xfrm>
          <a:prstGeom prst="rect">
            <a:avLst/>
          </a:prstGeom>
        </p:spPr>
        <p:txBody>
          <a:bodyPr/>
          <a:lstStyle>
            <a:lvl1pPr>
              <a:defRPr sz="800"/>
            </a:lvl1pPr>
          </a:lstStyle>
          <a:p>
            <a:pPr>
              <a:defRPr/>
            </a:pPr>
            <a:r>
              <a:rPr lang="en-US"/>
              <a:t>[Project Name] Needs Assessment Plan</a:t>
            </a:r>
          </a:p>
        </p:txBody>
      </p:sp>
    </p:spTree>
    <p:extLst>
      <p:ext uri="{BB962C8B-B14F-4D97-AF65-F5344CB8AC3E}">
        <p14:creationId xmlns:p14="http://schemas.microsoft.com/office/powerpoint/2010/main" val="4052595351"/>
      </p:ext>
    </p:extLst>
  </p:cSld>
  <p:clrMapOvr>
    <a:masterClrMapping/>
  </p:clrMapOvr>
  <p:transition spd="slow"/>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p:nvPr>
        </p:nvSpPr>
        <p:spPr>
          <a:xfrm>
            <a:off x="454026" y="1362075"/>
            <a:ext cx="8228394" cy="647033"/>
          </a:xfrm>
        </p:spPr>
        <p:txBody>
          <a:bodyPr>
            <a:noAutofit/>
          </a:bodyPr>
          <a:lstStyle/>
          <a:p>
            <a:pPr lvl="0"/>
            <a:r>
              <a:rPr lang="en-US"/>
              <a:t>Click to edit Master text styles</a:t>
            </a:r>
          </a:p>
        </p:txBody>
      </p:sp>
      <p:sp>
        <p:nvSpPr>
          <p:cNvPr id="5" name="Content Placeholder 2"/>
          <p:cNvSpPr>
            <a:spLocks noGrp="1"/>
          </p:cNvSpPr>
          <p:nvPr>
            <p:ph sz="half" idx="13"/>
          </p:nvPr>
        </p:nvSpPr>
        <p:spPr>
          <a:xfrm>
            <a:off x="454764" y="2118878"/>
            <a:ext cx="3883124" cy="4000936"/>
          </a:xfrm>
        </p:spPr>
        <p:txBody>
          <a:bodyPr>
            <a:noAutofit/>
          </a:bodyPr>
          <a:lstStyle>
            <a:lvl1pPr>
              <a:defRPr sz="1400" b="1">
                <a:solidFill>
                  <a:srgbClr val="000000"/>
                </a:solidFill>
              </a:defRPr>
            </a:lvl1pPr>
            <a:lvl2pPr>
              <a:defRPr sz="1400"/>
            </a:lvl2pPr>
            <a:lvl3pPr>
              <a:defRPr sz="1400"/>
            </a:lvl3pPr>
            <a:lvl4pPr>
              <a:defRPr sz="14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3"/>
          <p:cNvSpPr>
            <a:spLocks noGrp="1"/>
          </p:cNvSpPr>
          <p:nvPr>
            <p:ph sz="half" idx="2"/>
          </p:nvPr>
        </p:nvSpPr>
        <p:spPr>
          <a:xfrm>
            <a:off x="4796220" y="2118878"/>
            <a:ext cx="3886200" cy="4000936"/>
          </a:xfrm>
        </p:spPr>
        <p:txBody>
          <a:bodyPr>
            <a:noAutofit/>
          </a:bodyPr>
          <a:lstStyle>
            <a:lvl1pPr>
              <a:defRPr sz="1400" b="1">
                <a:solidFill>
                  <a:srgbClr val="000000"/>
                </a:solidFill>
              </a:defRPr>
            </a:lvl1pPr>
            <a:lvl2pPr>
              <a:defRPr sz="1400"/>
            </a:lvl2pPr>
            <a:lvl3pPr>
              <a:defRPr sz="1400"/>
            </a:lvl3pPr>
            <a:lvl4pPr>
              <a:defRPr sz="14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Slide Number Placeholder 6"/>
          <p:cNvSpPr>
            <a:spLocks noGrp="1"/>
          </p:cNvSpPr>
          <p:nvPr>
            <p:ph type="sldNum" sz="quarter" idx="15"/>
          </p:nvPr>
        </p:nvSpPr>
        <p:spPr/>
        <p:txBody>
          <a:bodyPr/>
          <a:lstStyle>
            <a:lvl1pPr>
              <a:defRPr/>
            </a:lvl1pPr>
          </a:lstStyle>
          <a:p>
            <a:fld id="{4105DA8B-4579-384E-B1B9-C5CC532B5FEB}" type="slidenum">
              <a:rPr lang="en-US"/>
              <a:pPr/>
              <a:t>‹#›</a:t>
            </a:fld>
            <a:endParaRPr lang="en-US"/>
          </a:p>
        </p:txBody>
      </p:sp>
      <p:sp>
        <p:nvSpPr>
          <p:cNvPr id="10" name="Footer Placeholder 3"/>
          <p:cNvSpPr>
            <a:spLocks noGrp="1"/>
          </p:cNvSpPr>
          <p:nvPr>
            <p:ph type="ftr" sz="quarter" idx="3"/>
          </p:nvPr>
        </p:nvSpPr>
        <p:spPr>
          <a:xfrm>
            <a:off x="857250" y="6480175"/>
            <a:ext cx="3656013" cy="228600"/>
          </a:xfrm>
          <a:prstGeom prst="rect">
            <a:avLst/>
          </a:prstGeom>
        </p:spPr>
        <p:txBody>
          <a:bodyPr/>
          <a:lstStyle>
            <a:lvl1pPr>
              <a:defRPr sz="800"/>
            </a:lvl1pPr>
          </a:lstStyle>
          <a:p>
            <a:pPr>
              <a:defRPr/>
            </a:pPr>
            <a:r>
              <a:rPr lang="en-US"/>
              <a:t>[Project Name] Needs Assessment Plan</a:t>
            </a:r>
          </a:p>
        </p:txBody>
      </p:sp>
    </p:spTree>
    <p:extLst>
      <p:ext uri="{BB962C8B-B14F-4D97-AF65-F5344CB8AC3E}">
        <p14:creationId xmlns:p14="http://schemas.microsoft.com/office/powerpoint/2010/main" val="3325247995"/>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hre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p:nvPr>
        </p:nvSpPr>
        <p:spPr>
          <a:xfrm>
            <a:off x="460249" y="1362075"/>
            <a:ext cx="8221790" cy="128587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Content Placeholder 2"/>
          <p:cNvSpPr>
            <a:spLocks noGrp="1"/>
          </p:cNvSpPr>
          <p:nvPr>
            <p:ph sz="half" idx="13"/>
          </p:nvPr>
        </p:nvSpPr>
        <p:spPr>
          <a:xfrm>
            <a:off x="460248" y="2880234"/>
            <a:ext cx="2560765" cy="3214179"/>
          </a:xfrm>
        </p:spPr>
        <p:txBody>
          <a:bodyPr>
            <a:noAutofit/>
          </a:bodyPr>
          <a:lstStyle>
            <a:lvl1pPr>
              <a:defRPr sz="1200" b="1">
                <a:solidFill>
                  <a:srgbClr val="000000"/>
                </a:solidFill>
              </a:defRPr>
            </a:lvl1pPr>
            <a:lvl2pPr>
              <a:defRPr sz="1200"/>
            </a:lvl2pPr>
            <a:lvl3pPr>
              <a:defRPr sz="1200"/>
            </a:lvl3pPr>
            <a:lvl4pPr>
              <a:defRPr sz="12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3"/>
          <p:cNvSpPr>
            <a:spLocks noGrp="1"/>
          </p:cNvSpPr>
          <p:nvPr>
            <p:ph sz="half" idx="2"/>
          </p:nvPr>
        </p:nvSpPr>
        <p:spPr>
          <a:xfrm>
            <a:off x="3291206" y="2880234"/>
            <a:ext cx="2560320" cy="3214179"/>
          </a:xfrm>
        </p:spPr>
        <p:txBody>
          <a:bodyPr>
            <a:noAutofit/>
          </a:bodyPr>
          <a:lstStyle>
            <a:lvl1pPr>
              <a:defRPr sz="1200" b="1">
                <a:solidFill>
                  <a:srgbClr val="000000"/>
                </a:solidFill>
              </a:defRPr>
            </a:lvl1pPr>
            <a:lvl2pPr>
              <a:defRPr sz="1200"/>
            </a:lvl2pPr>
            <a:lvl3pPr>
              <a:defRPr sz="1200"/>
            </a:lvl3pPr>
            <a:lvl4pPr>
              <a:defRPr sz="12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Content Placeholder 3"/>
          <p:cNvSpPr>
            <a:spLocks noGrp="1"/>
          </p:cNvSpPr>
          <p:nvPr>
            <p:ph sz="half" idx="14"/>
          </p:nvPr>
        </p:nvSpPr>
        <p:spPr>
          <a:xfrm>
            <a:off x="6121719" y="2880234"/>
            <a:ext cx="2560320" cy="3214179"/>
          </a:xfrm>
        </p:spPr>
        <p:txBody>
          <a:bodyPr>
            <a:noAutofit/>
          </a:bodyPr>
          <a:lstStyle>
            <a:lvl1pPr>
              <a:defRPr sz="1200" b="1">
                <a:solidFill>
                  <a:srgbClr val="000000"/>
                </a:solidFill>
              </a:defRPr>
            </a:lvl1pPr>
            <a:lvl2pPr>
              <a:defRPr sz="1200"/>
            </a:lvl2pPr>
            <a:lvl3pPr>
              <a:defRPr sz="1200"/>
            </a:lvl3pPr>
            <a:lvl4pPr>
              <a:defRPr sz="12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Rectangle 11"/>
          <p:cNvSpPr>
            <a:spLocks noGrp="1" noChangeArrowheads="1"/>
          </p:cNvSpPr>
          <p:nvPr>
            <p:ph type="sldNum" sz="quarter" idx="16"/>
          </p:nvPr>
        </p:nvSpPr>
        <p:spPr/>
        <p:txBody>
          <a:bodyPr/>
          <a:lstStyle>
            <a:lvl1pPr>
              <a:defRPr/>
            </a:lvl1pPr>
          </a:lstStyle>
          <a:p>
            <a:fld id="{FB23B83D-41CB-C74D-ADB6-8D358BFA83A8}" type="slidenum">
              <a:rPr lang="en-US"/>
              <a:pPr/>
              <a:t>‹#›</a:t>
            </a:fld>
            <a:endParaRPr lang="en-US"/>
          </a:p>
        </p:txBody>
      </p:sp>
      <p:sp>
        <p:nvSpPr>
          <p:cNvPr id="11" name="Footer Placeholder 3"/>
          <p:cNvSpPr>
            <a:spLocks noGrp="1"/>
          </p:cNvSpPr>
          <p:nvPr>
            <p:ph type="ftr" sz="quarter" idx="3"/>
          </p:nvPr>
        </p:nvSpPr>
        <p:spPr>
          <a:xfrm>
            <a:off x="857250" y="6480175"/>
            <a:ext cx="3656013" cy="228600"/>
          </a:xfrm>
          <a:prstGeom prst="rect">
            <a:avLst/>
          </a:prstGeom>
        </p:spPr>
        <p:txBody>
          <a:bodyPr/>
          <a:lstStyle>
            <a:lvl1pPr>
              <a:defRPr sz="800"/>
            </a:lvl1pPr>
          </a:lstStyle>
          <a:p>
            <a:pPr>
              <a:defRPr/>
            </a:pPr>
            <a:r>
              <a:rPr lang="en-US"/>
              <a:t>[Project Name] Needs Assessment Plan</a:t>
            </a:r>
          </a:p>
        </p:txBody>
      </p:sp>
    </p:spTree>
    <p:extLst>
      <p:ext uri="{BB962C8B-B14F-4D97-AF65-F5344CB8AC3E}">
        <p14:creationId xmlns:p14="http://schemas.microsoft.com/office/powerpoint/2010/main" val="2461819092"/>
      </p:ext>
    </p:extLst>
  </p:cSld>
  <p:clrMapOvr>
    <a:masterClrMapping/>
  </p:clrMapOvr>
  <p:transition spd="slow"/>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Four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p:nvPr>
        </p:nvSpPr>
        <p:spPr>
          <a:xfrm>
            <a:off x="460249" y="1362075"/>
            <a:ext cx="8221790" cy="128587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Content Placeholder 2"/>
          <p:cNvSpPr>
            <a:spLocks noGrp="1"/>
          </p:cNvSpPr>
          <p:nvPr>
            <p:ph sz="half" idx="13"/>
          </p:nvPr>
        </p:nvSpPr>
        <p:spPr>
          <a:xfrm>
            <a:off x="460248" y="2880234"/>
            <a:ext cx="1900365" cy="3214179"/>
          </a:xfrm>
        </p:spPr>
        <p:txBody>
          <a:bodyPr>
            <a:noAutofit/>
          </a:bodyPr>
          <a:lstStyle>
            <a:lvl1pPr>
              <a:defRPr sz="1200" b="1">
                <a:solidFill>
                  <a:srgbClr val="000000"/>
                </a:solidFill>
              </a:defRPr>
            </a:lvl1pPr>
            <a:lvl2pPr>
              <a:defRPr sz="1200"/>
            </a:lvl2pPr>
            <a:lvl3pPr>
              <a:defRPr sz="1200"/>
            </a:lvl3pPr>
            <a:lvl4pPr>
              <a:defRPr sz="12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3"/>
          <p:cNvSpPr>
            <a:spLocks noGrp="1"/>
          </p:cNvSpPr>
          <p:nvPr>
            <p:ph sz="half" idx="2"/>
          </p:nvPr>
        </p:nvSpPr>
        <p:spPr>
          <a:xfrm>
            <a:off x="2565804" y="2880234"/>
            <a:ext cx="1901951" cy="3214179"/>
          </a:xfrm>
        </p:spPr>
        <p:txBody>
          <a:bodyPr>
            <a:noAutofit/>
          </a:bodyPr>
          <a:lstStyle>
            <a:lvl1pPr>
              <a:defRPr sz="1200" b="1">
                <a:solidFill>
                  <a:srgbClr val="000000"/>
                </a:solidFill>
              </a:defRPr>
            </a:lvl1pPr>
            <a:lvl2pPr>
              <a:defRPr sz="1200"/>
            </a:lvl2pPr>
            <a:lvl3pPr>
              <a:defRPr sz="1200"/>
            </a:lvl3pPr>
            <a:lvl4pPr>
              <a:defRPr sz="12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Content Placeholder 3"/>
          <p:cNvSpPr>
            <a:spLocks noGrp="1"/>
          </p:cNvSpPr>
          <p:nvPr>
            <p:ph sz="half" idx="14"/>
          </p:nvPr>
        </p:nvSpPr>
        <p:spPr>
          <a:xfrm>
            <a:off x="4672946" y="2880234"/>
            <a:ext cx="1901951" cy="3214179"/>
          </a:xfrm>
        </p:spPr>
        <p:txBody>
          <a:bodyPr>
            <a:noAutofit/>
          </a:bodyPr>
          <a:lstStyle>
            <a:lvl1pPr>
              <a:defRPr sz="1200" b="1">
                <a:solidFill>
                  <a:srgbClr val="000000"/>
                </a:solidFill>
              </a:defRPr>
            </a:lvl1pPr>
            <a:lvl2pPr>
              <a:defRPr sz="1200"/>
            </a:lvl2pPr>
            <a:lvl3pPr>
              <a:defRPr sz="1200"/>
            </a:lvl3pPr>
            <a:lvl4pPr>
              <a:defRPr sz="12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Content Placeholder 3"/>
          <p:cNvSpPr>
            <a:spLocks noGrp="1"/>
          </p:cNvSpPr>
          <p:nvPr>
            <p:ph sz="half" idx="15"/>
          </p:nvPr>
        </p:nvSpPr>
        <p:spPr>
          <a:xfrm>
            <a:off x="6780088" y="2880234"/>
            <a:ext cx="1901951" cy="3214179"/>
          </a:xfrm>
        </p:spPr>
        <p:txBody>
          <a:bodyPr>
            <a:noAutofit/>
          </a:bodyPr>
          <a:lstStyle>
            <a:lvl1pPr>
              <a:defRPr sz="1200" b="1">
                <a:solidFill>
                  <a:srgbClr val="000000"/>
                </a:solidFill>
              </a:defRPr>
            </a:lvl1pPr>
            <a:lvl2pPr>
              <a:defRPr sz="1200"/>
            </a:lvl2pPr>
            <a:lvl3pPr>
              <a:defRPr sz="1200"/>
            </a:lvl3pPr>
            <a:lvl4pPr>
              <a:defRPr sz="12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Rectangle 11"/>
          <p:cNvSpPr>
            <a:spLocks noGrp="1" noChangeArrowheads="1"/>
          </p:cNvSpPr>
          <p:nvPr>
            <p:ph type="sldNum" sz="quarter" idx="17"/>
          </p:nvPr>
        </p:nvSpPr>
        <p:spPr/>
        <p:txBody>
          <a:bodyPr/>
          <a:lstStyle>
            <a:lvl1pPr>
              <a:defRPr/>
            </a:lvl1pPr>
          </a:lstStyle>
          <a:p>
            <a:fld id="{F1276310-E821-1A43-A138-9E0A4C1582B3}" type="slidenum">
              <a:rPr lang="en-US"/>
              <a:pPr/>
              <a:t>‹#›</a:t>
            </a:fld>
            <a:endParaRPr lang="en-US"/>
          </a:p>
        </p:txBody>
      </p:sp>
      <p:sp>
        <p:nvSpPr>
          <p:cNvPr id="12" name="Footer Placeholder 3"/>
          <p:cNvSpPr>
            <a:spLocks noGrp="1"/>
          </p:cNvSpPr>
          <p:nvPr>
            <p:ph type="ftr" sz="quarter" idx="3"/>
          </p:nvPr>
        </p:nvSpPr>
        <p:spPr>
          <a:xfrm>
            <a:off x="857250" y="6480175"/>
            <a:ext cx="3656013" cy="228600"/>
          </a:xfrm>
          <a:prstGeom prst="rect">
            <a:avLst/>
          </a:prstGeom>
        </p:spPr>
        <p:txBody>
          <a:bodyPr/>
          <a:lstStyle>
            <a:lvl1pPr>
              <a:defRPr sz="800"/>
            </a:lvl1pPr>
          </a:lstStyle>
          <a:p>
            <a:pPr>
              <a:defRPr/>
            </a:pPr>
            <a:r>
              <a:rPr lang="en-US"/>
              <a:t>[Project Name] Needs Assessment Plan</a:t>
            </a:r>
          </a:p>
        </p:txBody>
      </p:sp>
    </p:spTree>
    <p:extLst>
      <p:ext uri="{BB962C8B-B14F-4D97-AF65-F5344CB8AC3E}">
        <p14:creationId xmlns:p14="http://schemas.microsoft.com/office/powerpoint/2010/main" val="242110563"/>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White">
    <p:spTree>
      <p:nvGrpSpPr>
        <p:cNvPr id="1" name=""/>
        <p:cNvGrpSpPr/>
        <p:nvPr/>
      </p:nvGrpSpPr>
      <p:grpSpPr>
        <a:xfrm>
          <a:off x="0" y="0"/>
          <a:ext cx="0" cy="0"/>
          <a:chOff x="0" y="0"/>
          <a:chExt cx="0" cy="0"/>
        </a:xfrm>
      </p:grpSpPr>
      <p:pic>
        <p:nvPicPr>
          <p:cNvPr id="4" name="Picture 7" descr="Comcast_Univ_S_COLOR_BLK.jp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7299325" y="330200"/>
            <a:ext cx="1397000" cy="685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460375" y="2284419"/>
            <a:ext cx="7772400" cy="1525587"/>
          </a:xfrm>
          <a:extLst>
            <a:ext uri="{909E8E84-426E-40dd-AFC4-6F175D3DCCD1}">
              <a14:hiddenFill xmlns="" xmlns:a14="http://schemas.microsoft.com/office/drawing/2010/main">
                <a:solidFill>
                  <a:schemeClr val="tx2">
                    <a:alpha val="0"/>
                  </a:schemeClr>
                </a:solidFill>
              </a14:hiddenFill>
            </a:ext>
          </a:extLst>
        </p:spPr>
        <p:txBody>
          <a:bodyPr/>
          <a:lstStyle>
            <a:lvl1pPr>
              <a:defRPr sz="2400">
                <a:solidFill>
                  <a:schemeClr val="accent1"/>
                </a:solidFill>
              </a:defRPr>
            </a:lvl1pPr>
          </a:lstStyle>
          <a:p>
            <a:pPr lvl="0"/>
            <a:r>
              <a:rPr lang="en-US" noProof="0"/>
              <a:t>Click to edit Master title style</a:t>
            </a:r>
          </a:p>
        </p:txBody>
      </p:sp>
      <p:sp>
        <p:nvSpPr>
          <p:cNvPr id="3075" name="Rectangle 3"/>
          <p:cNvSpPr>
            <a:spLocks noGrp="1" noChangeArrowheads="1"/>
          </p:cNvSpPr>
          <p:nvPr>
            <p:ph type="subTitle" idx="1"/>
          </p:nvPr>
        </p:nvSpPr>
        <p:spPr>
          <a:xfrm>
            <a:off x="458788" y="4113219"/>
            <a:ext cx="7773988" cy="763587"/>
          </a:xfrm>
          <a:extLst>
            <a:ext uri="{909E8E84-426E-40dd-AFC4-6F175D3DCCD1}">
              <a14:hiddenFill xmlns="" xmlns:a14="http://schemas.microsoft.com/office/drawing/2010/main">
                <a:solidFill>
                  <a:schemeClr val="tx2">
                    <a:alpha val="0"/>
                  </a:schemeClr>
                </a:solidFill>
              </a14:hiddenFill>
            </a:ext>
          </a:extLst>
        </p:spPr>
        <p:txBody>
          <a:bodyPr/>
          <a:lstStyle>
            <a:lvl1pPr>
              <a:defRPr sz="1400"/>
            </a:lvl1pPr>
          </a:lstStyle>
          <a:p>
            <a:pPr lvl="0"/>
            <a:r>
              <a:rPr lang="en-US" noProof="0"/>
              <a:t>Click to edit Master subtitle style</a:t>
            </a:r>
          </a:p>
        </p:txBody>
      </p:sp>
    </p:spTree>
    <p:extLst>
      <p:ext uri="{BB962C8B-B14F-4D97-AF65-F5344CB8AC3E}">
        <p14:creationId xmlns:p14="http://schemas.microsoft.com/office/powerpoint/2010/main" val="7115660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hart and Content">
    <p:spTree>
      <p:nvGrpSpPr>
        <p:cNvPr id="1" name=""/>
        <p:cNvGrpSpPr/>
        <p:nvPr/>
      </p:nvGrpSpPr>
      <p:grpSpPr>
        <a:xfrm>
          <a:off x="0" y="0"/>
          <a:ext cx="0" cy="0"/>
          <a:chOff x="0" y="0"/>
          <a:chExt cx="0" cy="0"/>
        </a:xfrm>
      </p:grpSpPr>
      <p:sp>
        <p:nvSpPr>
          <p:cNvPr id="3" name="Title 2"/>
          <p:cNvSpPr>
            <a:spLocks noGrp="1"/>
          </p:cNvSpPr>
          <p:nvPr>
            <p:ph type="title"/>
          </p:nvPr>
        </p:nvSpPr>
        <p:spPr>
          <a:xfrm>
            <a:off x="458787" y="455614"/>
            <a:ext cx="8229601" cy="839787"/>
          </a:xfrm>
        </p:spPr>
        <p:txBody>
          <a:bodyPr/>
          <a:lstStyle/>
          <a:p>
            <a:r>
              <a:rPr lang="en-US"/>
              <a:t>Click to edit Master title style</a:t>
            </a:r>
          </a:p>
        </p:txBody>
      </p:sp>
      <p:sp>
        <p:nvSpPr>
          <p:cNvPr id="8" name="Content Placeholder 7"/>
          <p:cNvSpPr>
            <a:spLocks noGrp="1"/>
          </p:cNvSpPr>
          <p:nvPr>
            <p:ph sz="quarter" idx="10"/>
          </p:nvPr>
        </p:nvSpPr>
        <p:spPr>
          <a:xfrm>
            <a:off x="6128903" y="1362075"/>
            <a:ext cx="2559485" cy="4802130"/>
          </a:xfrm>
        </p:spPr>
        <p:txBody>
          <a:bodyPr/>
          <a:lstStyle>
            <a:lvl1pPr>
              <a:defRPr sz="12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hart Placeholder 4"/>
          <p:cNvSpPr>
            <a:spLocks noGrp="1"/>
          </p:cNvSpPr>
          <p:nvPr>
            <p:ph type="chart" sz="quarter" idx="12"/>
          </p:nvPr>
        </p:nvSpPr>
        <p:spPr>
          <a:xfrm>
            <a:off x="452438" y="1362075"/>
            <a:ext cx="5657850" cy="4806892"/>
          </a:xfrm>
        </p:spPr>
        <p:txBody>
          <a:bodyPr anchor="ctr" anchorCtr="1"/>
          <a:lstStyle>
            <a:lvl1pPr>
              <a:defRPr sz="1200"/>
            </a:lvl1pPr>
          </a:lstStyle>
          <a:p>
            <a:pPr lvl="0"/>
            <a:r>
              <a:rPr lang="en-US" noProof="0"/>
              <a:t>Click icon to add chart</a:t>
            </a:r>
          </a:p>
        </p:txBody>
      </p:sp>
      <p:sp>
        <p:nvSpPr>
          <p:cNvPr id="7" name="Rectangle 11"/>
          <p:cNvSpPr>
            <a:spLocks noGrp="1" noChangeArrowheads="1"/>
          </p:cNvSpPr>
          <p:nvPr>
            <p:ph type="sldNum" sz="quarter" idx="14"/>
          </p:nvPr>
        </p:nvSpPr>
        <p:spPr/>
        <p:txBody>
          <a:bodyPr/>
          <a:lstStyle>
            <a:lvl1pPr>
              <a:defRPr/>
            </a:lvl1pPr>
          </a:lstStyle>
          <a:p>
            <a:fld id="{2776438A-5AA9-8240-BCCE-0D1C79B48788}" type="slidenum">
              <a:rPr lang="en-US"/>
              <a:pPr/>
              <a:t>‹#›</a:t>
            </a:fld>
            <a:endParaRPr lang="en-US"/>
          </a:p>
        </p:txBody>
      </p:sp>
      <p:sp>
        <p:nvSpPr>
          <p:cNvPr id="9" name="Footer Placeholder 3"/>
          <p:cNvSpPr>
            <a:spLocks noGrp="1"/>
          </p:cNvSpPr>
          <p:nvPr>
            <p:ph type="ftr" sz="quarter" idx="3"/>
          </p:nvPr>
        </p:nvSpPr>
        <p:spPr>
          <a:xfrm>
            <a:off x="857250" y="6480175"/>
            <a:ext cx="3656013" cy="228600"/>
          </a:xfrm>
          <a:prstGeom prst="rect">
            <a:avLst/>
          </a:prstGeom>
        </p:spPr>
        <p:txBody>
          <a:bodyPr/>
          <a:lstStyle>
            <a:lvl1pPr>
              <a:defRPr sz="800"/>
            </a:lvl1pPr>
          </a:lstStyle>
          <a:p>
            <a:pPr>
              <a:defRPr/>
            </a:pPr>
            <a:r>
              <a:rPr lang="en-US"/>
              <a:t>[Project Name] Needs Assessment Plan</a:t>
            </a:r>
          </a:p>
        </p:txBody>
      </p:sp>
    </p:spTree>
    <p:extLst>
      <p:ext uri="{BB962C8B-B14F-4D97-AF65-F5344CB8AC3E}">
        <p14:creationId xmlns:p14="http://schemas.microsoft.com/office/powerpoint/2010/main" val="3714427294"/>
      </p:ext>
    </p:extLst>
  </p:cSld>
  <p:clrMapOvr>
    <a:masterClrMapping/>
  </p:clrMapOvr>
  <p:transition spd="slow"/>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harts and Content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362075"/>
            <a:ext cx="2509520" cy="2286787"/>
          </a:xfrm>
        </p:spPr>
        <p:txBody>
          <a:bodyPr/>
          <a:lstStyle>
            <a:lvl1pPr>
              <a:defRPr sz="1200"/>
            </a:lvl1pPr>
            <a:lvl2pPr>
              <a:defRPr sz="1200"/>
            </a:lvl2pPr>
            <a:lvl3pPr>
              <a:defRPr sz="1200"/>
            </a:lvl3pPr>
            <a:lvl4pPr>
              <a:defRPr sz="1200"/>
            </a:lvl4pPr>
            <a:lvl5pPr>
              <a:defRPr sz="1200"/>
            </a:lvl5pPr>
            <a:lvl6pPr>
              <a:defRPr sz="1800"/>
            </a:lvl6pPr>
            <a:lvl7pPr>
              <a:defRPr sz="1800"/>
            </a:lvl7pPr>
            <a:lvl8pPr>
              <a:defRPr sz="1800"/>
            </a:lvl8pPr>
            <a:lvl9pPr>
              <a:defRPr sz="1800"/>
            </a:lvl9pPr>
          </a:lstStyle>
          <a:p>
            <a:pPr lvl="0"/>
            <a:r>
              <a:rPr lang="en-US"/>
              <a:t>Click to edit Master text styles</a:t>
            </a:r>
          </a:p>
        </p:txBody>
      </p:sp>
      <p:sp>
        <p:nvSpPr>
          <p:cNvPr id="4" name="Content Placeholder 3"/>
          <p:cNvSpPr>
            <a:spLocks noGrp="1"/>
          </p:cNvSpPr>
          <p:nvPr>
            <p:ph sz="half" idx="2"/>
          </p:nvPr>
        </p:nvSpPr>
        <p:spPr>
          <a:xfrm>
            <a:off x="457200" y="3850640"/>
            <a:ext cx="8229600" cy="2013585"/>
          </a:xfrm>
        </p:spPr>
        <p:txBody>
          <a:bodyPr/>
          <a:lstStyle>
            <a:lvl1pPr>
              <a:defRPr sz="1200"/>
            </a:lvl1pPr>
            <a:lvl2pPr>
              <a:defRPr sz="1200"/>
            </a:lvl2pPr>
            <a:lvl3pPr>
              <a:defRPr sz="1200"/>
            </a:lvl3pPr>
            <a:lvl4pPr>
              <a:defRPr sz="12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2"/>
          <p:cNvSpPr>
            <a:spLocks noGrp="1"/>
          </p:cNvSpPr>
          <p:nvPr>
            <p:ph sz="half" idx="12"/>
          </p:nvPr>
        </p:nvSpPr>
        <p:spPr>
          <a:xfrm>
            <a:off x="3317240" y="1362075"/>
            <a:ext cx="2509520" cy="2286787"/>
          </a:xfrm>
        </p:spPr>
        <p:txBody>
          <a:bodyPr/>
          <a:lstStyle>
            <a:lvl1pPr>
              <a:defRPr sz="1200"/>
            </a:lvl1pPr>
            <a:lvl2pPr>
              <a:defRPr sz="1200"/>
            </a:lvl2pPr>
            <a:lvl3pPr>
              <a:defRPr sz="1200"/>
            </a:lvl3pPr>
            <a:lvl4pPr>
              <a:defRPr sz="1200"/>
            </a:lvl4pPr>
            <a:lvl5pPr>
              <a:defRPr sz="1200"/>
            </a:lvl5pPr>
            <a:lvl6pPr>
              <a:defRPr sz="1800"/>
            </a:lvl6pPr>
            <a:lvl7pPr>
              <a:defRPr sz="1800"/>
            </a:lvl7pPr>
            <a:lvl8pPr>
              <a:defRPr sz="1800"/>
            </a:lvl8pPr>
            <a:lvl9pPr>
              <a:defRPr sz="1800"/>
            </a:lvl9pPr>
          </a:lstStyle>
          <a:p>
            <a:pPr lvl="0"/>
            <a:r>
              <a:rPr lang="en-US"/>
              <a:t>Click to edit Master text styles</a:t>
            </a:r>
          </a:p>
        </p:txBody>
      </p:sp>
      <p:sp>
        <p:nvSpPr>
          <p:cNvPr id="7" name="Content Placeholder 2"/>
          <p:cNvSpPr>
            <a:spLocks noGrp="1"/>
          </p:cNvSpPr>
          <p:nvPr>
            <p:ph sz="half" idx="13"/>
          </p:nvPr>
        </p:nvSpPr>
        <p:spPr>
          <a:xfrm>
            <a:off x="6177280" y="1362075"/>
            <a:ext cx="2509520" cy="2286787"/>
          </a:xfrm>
        </p:spPr>
        <p:txBody>
          <a:bodyPr/>
          <a:lstStyle>
            <a:lvl1pPr>
              <a:defRPr sz="1200"/>
            </a:lvl1pPr>
            <a:lvl2pPr>
              <a:defRPr sz="1200"/>
            </a:lvl2pPr>
            <a:lvl3pPr>
              <a:defRPr sz="1200"/>
            </a:lvl3pPr>
            <a:lvl4pPr>
              <a:defRPr sz="1200"/>
            </a:lvl4pPr>
            <a:lvl5pPr>
              <a:defRPr sz="1200"/>
            </a:lvl5pPr>
            <a:lvl6pPr>
              <a:defRPr sz="1800"/>
            </a:lvl6pPr>
            <a:lvl7pPr>
              <a:defRPr sz="1800"/>
            </a:lvl7pPr>
            <a:lvl8pPr>
              <a:defRPr sz="1800"/>
            </a:lvl8pPr>
            <a:lvl9pPr>
              <a:defRPr sz="1800"/>
            </a:lvl9pPr>
          </a:lstStyle>
          <a:p>
            <a:pPr lvl="0"/>
            <a:r>
              <a:rPr lang="en-US"/>
              <a:t>Click to edit Master text styles</a:t>
            </a:r>
          </a:p>
        </p:txBody>
      </p:sp>
      <p:sp>
        <p:nvSpPr>
          <p:cNvPr id="9" name="Rectangle 11"/>
          <p:cNvSpPr>
            <a:spLocks noGrp="1" noChangeArrowheads="1"/>
          </p:cNvSpPr>
          <p:nvPr>
            <p:ph type="sldNum" sz="quarter" idx="15"/>
          </p:nvPr>
        </p:nvSpPr>
        <p:spPr/>
        <p:txBody>
          <a:bodyPr/>
          <a:lstStyle>
            <a:lvl1pPr>
              <a:defRPr/>
            </a:lvl1pPr>
          </a:lstStyle>
          <a:p>
            <a:fld id="{C870B288-AEB7-494C-BF52-AD1DD520CD74}" type="slidenum">
              <a:rPr lang="en-US"/>
              <a:pPr/>
              <a:t>‹#›</a:t>
            </a:fld>
            <a:endParaRPr lang="en-US"/>
          </a:p>
        </p:txBody>
      </p:sp>
      <p:sp>
        <p:nvSpPr>
          <p:cNvPr id="10" name="Footer Placeholder 3"/>
          <p:cNvSpPr>
            <a:spLocks noGrp="1"/>
          </p:cNvSpPr>
          <p:nvPr>
            <p:ph type="ftr" sz="quarter" idx="3"/>
          </p:nvPr>
        </p:nvSpPr>
        <p:spPr>
          <a:xfrm>
            <a:off x="857250" y="6480175"/>
            <a:ext cx="3656013" cy="228600"/>
          </a:xfrm>
          <a:prstGeom prst="rect">
            <a:avLst/>
          </a:prstGeom>
        </p:spPr>
        <p:txBody>
          <a:bodyPr/>
          <a:lstStyle>
            <a:lvl1pPr>
              <a:defRPr sz="800"/>
            </a:lvl1pPr>
          </a:lstStyle>
          <a:p>
            <a:pPr>
              <a:defRPr/>
            </a:pPr>
            <a:r>
              <a:rPr lang="en-US"/>
              <a:t>[Project Name] Needs Assessment Plan</a:t>
            </a:r>
          </a:p>
        </p:txBody>
      </p:sp>
    </p:spTree>
    <p:extLst>
      <p:ext uri="{BB962C8B-B14F-4D97-AF65-F5344CB8AC3E}">
        <p14:creationId xmlns:p14="http://schemas.microsoft.com/office/powerpoint/2010/main" val="3905492068"/>
      </p:ext>
    </p:extLst>
  </p:cSld>
  <p:clrMapOvr>
    <a:masterClrMapping/>
  </p:clrMapOvr>
  <p:transition spd="slow"/>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Rectangle 11"/>
          <p:cNvSpPr>
            <a:spLocks noGrp="1" noChangeArrowheads="1"/>
          </p:cNvSpPr>
          <p:nvPr>
            <p:ph type="sldNum" sz="quarter" idx="11"/>
          </p:nvPr>
        </p:nvSpPr>
        <p:spPr>
          <a:ln/>
        </p:spPr>
        <p:txBody>
          <a:bodyPr/>
          <a:lstStyle>
            <a:lvl1pPr>
              <a:defRPr/>
            </a:lvl1pPr>
          </a:lstStyle>
          <a:p>
            <a:fld id="{3AED409D-9C09-3742-826E-06F4E7FD53FC}" type="slidenum">
              <a:rPr lang="en-US"/>
              <a:pPr/>
              <a:t>‹#›</a:t>
            </a:fld>
            <a:endParaRPr lang="en-US"/>
          </a:p>
        </p:txBody>
      </p:sp>
      <p:sp>
        <p:nvSpPr>
          <p:cNvPr id="5" name="Footer Placeholder 3"/>
          <p:cNvSpPr>
            <a:spLocks noGrp="1"/>
          </p:cNvSpPr>
          <p:nvPr>
            <p:ph type="ftr" sz="quarter" idx="3"/>
          </p:nvPr>
        </p:nvSpPr>
        <p:spPr>
          <a:xfrm>
            <a:off x="857250" y="6480175"/>
            <a:ext cx="3656013" cy="228600"/>
          </a:xfrm>
          <a:prstGeom prst="rect">
            <a:avLst/>
          </a:prstGeom>
        </p:spPr>
        <p:txBody>
          <a:bodyPr/>
          <a:lstStyle>
            <a:lvl1pPr>
              <a:defRPr sz="800"/>
            </a:lvl1pPr>
          </a:lstStyle>
          <a:p>
            <a:pPr>
              <a:defRPr/>
            </a:pPr>
            <a:r>
              <a:rPr lang="en-US"/>
              <a:t>[Project Name] Needs Assessment Plan</a:t>
            </a:r>
          </a:p>
        </p:txBody>
      </p:sp>
    </p:spTree>
    <p:extLst>
      <p:ext uri="{BB962C8B-B14F-4D97-AF65-F5344CB8AC3E}">
        <p14:creationId xmlns:p14="http://schemas.microsoft.com/office/powerpoint/2010/main" val="21425529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877457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Section divider 2">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460375" y="2284419"/>
            <a:ext cx="7772400" cy="1525587"/>
          </a:xfrm>
          <a:extLst>
            <a:ext uri="{909E8E84-426E-40DD-AFC4-6F175D3DCCD1}">
              <a14:hiddenFill xmlns:a14="http://schemas.microsoft.com/office/drawing/2010/main">
                <a:solidFill>
                  <a:schemeClr val="tx2">
                    <a:alpha val="0"/>
                  </a:schemeClr>
                </a:solidFill>
              </a14:hiddenFill>
            </a:ext>
          </a:extLst>
        </p:spPr>
        <p:txBody>
          <a:bodyPr/>
          <a:lstStyle>
            <a:lvl1pPr>
              <a:defRPr sz="2400">
                <a:solidFill>
                  <a:srgbClr val="0050B9"/>
                </a:solidFill>
              </a:defRPr>
            </a:lvl1pPr>
          </a:lstStyle>
          <a:p>
            <a:pPr lvl="0"/>
            <a:r>
              <a:rPr lang="en-US" noProof="0"/>
              <a:t>Click to edit Master title style</a:t>
            </a:r>
          </a:p>
        </p:txBody>
      </p:sp>
    </p:spTree>
    <p:extLst>
      <p:ext uri="{BB962C8B-B14F-4D97-AF65-F5344CB8AC3E}">
        <p14:creationId xmlns:p14="http://schemas.microsoft.com/office/powerpoint/2010/main" val="886880180"/>
      </p:ext>
    </p:extLst>
  </p:cSld>
  <p:clrMapOvr>
    <a:masterClrMapping/>
  </p:clrMapOvr>
  <p:transition spd="slow"/>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Back cover">
    <p:spTree>
      <p:nvGrpSpPr>
        <p:cNvPr id="1" name=""/>
        <p:cNvGrpSpPr/>
        <p:nvPr/>
      </p:nvGrpSpPr>
      <p:grpSpPr>
        <a:xfrm>
          <a:off x="0" y="0"/>
          <a:ext cx="0" cy="0"/>
          <a:chOff x="0" y="0"/>
          <a:chExt cx="0" cy="0"/>
        </a:xfrm>
      </p:grpSpPr>
      <p:pic>
        <p:nvPicPr>
          <p:cNvPr id="4" name="Picture 3" descr="Comcast_Univ_M_COLOR_BLK.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63140" y="2294986"/>
            <a:ext cx="4617720" cy="2268028"/>
          </a:xfrm>
          <a:prstGeom prst="rect">
            <a:avLst/>
          </a:prstGeom>
        </p:spPr>
      </p:pic>
    </p:spTree>
    <p:extLst>
      <p:ext uri="{BB962C8B-B14F-4D97-AF65-F5344CB8AC3E}">
        <p14:creationId xmlns:p14="http://schemas.microsoft.com/office/powerpoint/2010/main" val="351613433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Text with Bullets">
    <p:spTree>
      <p:nvGrpSpPr>
        <p:cNvPr id="1" name=""/>
        <p:cNvGrpSpPr/>
        <p:nvPr/>
      </p:nvGrpSpPr>
      <p:grpSpPr>
        <a:xfrm>
          <a:off x="0" y="0"/>
          <a:ext cx="0" cy="0"/>
          <a:chOff x="0" y="0"/>
          <a:chExt cx="0" cy="0"/>
        </a:xfrm>
      </p:grpSpPr>
      <p:sp>
        <p:nvSpPr>
          <p:cNvPr id="2" name="Title 1"/>
          <p:cNvSpPr>
            <a:spLocks noGrp="1"/>
          </p:cNvSpPr>
          <p:nvPr>
            <p:ph type="title"/>
          </p:nvPr>
        </p:nvSpPr>
        <p:spPr>
          <a:xfrm>
            <a:off x="458787" y="455614"/>
            <a:ext cx="8229601" cy="307777"/>
          </a:xfrm>
        </p:spPr>
        <p:txBody>
          <a:bodyPr/>
          <a:lstStyle>
            <a:lvl1pPr>
              <a:defRPr sz="2000">
                <a:solidFill>
                  <a:schemeClr val="accent1"/>
                </a:solidFill>
              </a:defRPr>
            </a:lvl1pPr>
          </a:lstStyle>
          <a:p>
            <a:r>
              <a:rPr lang="en-US"/>
              <a:t>Click to edit Master title style</a:t>
            </a:r>
          </a:p>
        </p:txBody>
      </p:sp>
      <p:sp>
        <p:nvSpPr>
          <p:cNvPr id="4" name="Content Placeholder 3"/>
          <p:cNvSpPr>
            <a:spLocks noGrp="1"/>
          </p:cNvSpPr>
          <p:nvPr>
            <p:ph sz="quarter" idx="10"/>
          </p:nvPr>
        </p:nvSpPr>
        <p:spPr>
          <a:xfrm>
            <a:off x="458787" y="1362075"/>
            <a:ext cx="8229600" cy="48097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4181415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itle" preserve="1">
  <p:cSld name="Title Slide White">
    <p:spTree>
      <p:nvGrpSpPr>
        <p:cNvPr id="1" name=""/>
        <p:cNvGrpSpPr/>
        <p:nvPr/>
      </p:nvGrpSpPr>
      <p:grpSpPr>
        <a:xfrm>
          <a:off x="0" y="0"/>
          <a:ext cx="0" cy="0"/>
          <a:chOff x="0" y="0"/>
          <a:chExt cx="0" cy="0"/>
        </a:xfrm>
      </p:grpSpPr>
      <p:pic>
        <p:nvPicPr>
          <p:cNvPr id="4" name="Picture 7" descr="Comcast_Univ_S_COLOR_BLK.jp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7299325" y="330200"/>
            <a:ext cx="1397000" cy="685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460375" y="2284419"/>
            <a:ext cx="7772400" cy="1525587"/>
          </a:xfrm>
          <a:extLst>
            <a:ext uri="{909E8E84-426E-40dd-AFC4-6F175D3DCCD1}">
              <a14:hiddenFill xmlns="" xmlns:a14="http://schemas.microsoft.com/office/drawing/2010/main">
                <a:solidFill>
                  <a:schemeClr val="tx2">
                    <a:alpha val="0"/>
                  </a:schemeClr>
                </a:solidFill>
              </a14:hiddenFill>
            </a:ext>
          </a:extLst>
        </p:spPr>
        <p:txBody>
          <a:bodyPr/>
          <a:lstStyle>
            <a:lvl1pPr>
              <a:defRPr sz="2400">
                <a:solidFill>
                  <a:schemeClr val="accent1"/>
                </a:solidFill>
              </a:defRPr>
            </a:lvl1pPr>
          </a:lstStyle>
          <a:p>
            <a:pPr lvl="0"/>
            <a:r>
              <a:rPr lang="en-US" noProof="0"/>
              <a:t>Click to edit Master title style</a:t>
            </a:r>
          </a:p>
        </p:txBody>
      </p:sp>
      <p:sp>
        <p:nvSpPr>
          <p:cNvPr id="3075" name="Rectangle 3"/>
          <p:cNvSpPr>
            <a:spLocks noGrp="1" noChangeArrowheads="1"/>
          </p:cNvSpPr>
          <p:nvPr>
            <p:ph type="subTitle" idx="1"/>
          </p:nvPr>
        </p:nvSpPr>
        <p:spPr>
          <a:xfrm>
            <a:off x="458788" y="4113219"/>
            <a:ext cx="7773988" cy="763587"/>
          </a:xfrm>
          <a:extLst>
            <a:ext uri="{909E8E84-426E-40dd-AFC4-6F175D3DCCD1}">
              <a14:hiddenFill xmlns="" xmlns:a14="http://schemas.microsoft.com/office/drawing/2010/main">
                <a:solidFill>
                  <a:schemeClr val="tx2">
                    <a:alpha val="0"/>
                  </a:schemeClr>
                </a:solidFill>
              </a14:hiddenFill>
            </a:ext>
          </a:extLst>
        </p:spPr>
        <p:txBody>
          <a:bodyPr/>
          <a:lstStyle>
            <a:lvl1pPr>
              <a:defRPr sz="1400"/>
            </a:lvl1pPr>
          </a:lstStyle>
          <a:p>
            <a:pPr lvl="0"/>
            <a:r>
              <a:rPr lang="en-US" noProof="0"/>
              <a:t>Click to edit Master subtitle style</a:t>
            </a:r>
          </a:p>
        </p:txBody>
      </p:sp>
    </p:spTree>
    <p:extLst>
      <p:ext uri="{BB962C8B-B14F-4D97-AF65-F5344CB8AC3E}">
        <p14:creationId xmlns:p14="http://schemas.microsoft.com/office/powerpoint/2010/main" val="28433439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8787" y="455614"/>
            <a:ext cx="8229601" cy="839787"/>
          </a:xfrm>
        </p:spPr>
        <p:txBody>
          <a:bodyPr/>
          <a:lstStyle>
            <a:lvl1pPr>
              <a:defRPr sz="2000"/>
            </a:lvl1pPr>
          </a:lstStyle>
          <a:p>
            <a:r>
              <a:rPr lang="en-US"/>
              <a:t>Click to edit Master title style</a:t>
            </a:r>
          </a:p>
        </p:txBody>
      </p:sp>
      <p:sp>
        <p:nvSpPr>
          <p:cNvPr id="4" name="Content Placeholder 3"/>
          <p:cNvSpPr>
            <a:spLocks noGrp="1"/>
          </p:cNvSpPr>
          <p:nvPr>
            <p:ph sz="quarter" idx="10"/>
          </p:nvPr>
        </p:nvSpPr>
        <p:spPr>
          <a:xfrm>
            <a:off x="458787" y="1362075"/>
            <a:ext cx="8229600" cy="48097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1"/>
          </p:nvPr>
        </p:nvSpPr>
        <p:spPr>
          <a:ln/>
        </p:spPr>
        <p:txBody>
          <a:bodyPr/>
          <a:lstStyle>
            <a:lvl1pPr>
              <a:defRPr/>
            </a:lvl1pPr>
          </a:lstStyle>
          <a:p>
            <a:pPr>
              <a:defRPr/>
            </a:pPr>
            <a:r>
              <a:rPr lang="en-US">
                <a:solidFill>
                  <a:srgbClr val="000000"/>
                </a:solidFill>
              </a:rPr>
              <a:t>S2C High Level Scope and Plan</a:t>
            </a:r>
          </a:p>
        </p:txBody>
      </p:sp>
      <p:sp>
        <p:nvSpPr>
          <p:cNvPr id="6" name="Rectangle 11"/>
          <p:cNvSpPr>
            <a:spLocks noGrp="1" noChangeArrowheads="1"/>
          </p:cNvSpPr>
          <p:nvPr>
            <p:ph type="sldNum" sz="quarter" idx="12"/>
          </p:nvPr>
        </p:nvSpPr>
        <p:spPr>
          <a:ln/>
        </p:spPr>
        <p:txBody>
          <a:bodyPr/>
          <a:lstStyle>
            <a:lvl1pPr>
              <a:defRPr/>
            </a:lvl1pPr>
          </a:lstStyle>
          <a:p>
            <a:fld id="{721424CB-A28B-7046-B6F7-16B4A5BC0D5F}"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6995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14" y="1362385"/>
            <a:ext cx="3883124" cy="4525963"/>
          </a:xfrm>
        </p:spPr>
        <p:txBody>
          <a:bodyPr/>
          <a:lstStyle>
            <a:lvl1pPr>
              <a:defRPr sz="14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07687" y="1362385"/>
            <a:ext cx="3879112" cy="4525963"/>
          </a:xfrm>
        </p:spPr>
        <p:txBody>
          <a:bodyPr/>
          <a:lstStyle>
            <a:lvl1pPr>
              <a:defRPr sz="14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p:txBody>
          <a:bodyPr/>
          <a:lstStyle>
            <a:lvl1pPr>
              <a:defRPr/>
            </a:lvl1pPr>
          </a:lstStyle>
          <a:p>
            <a:pPr>
              <a:defRPr/>
            </a:pPr>
            <a:r>
              <a:rPr lang="en-US">
                <a:solidFill>
                  <a:srgbClr val="000000"/>
                </a:solidFill>
              </a:rPr>
              <a:t>S2C High Level Scope and Plan</a:t>
            </a:r>
          </a:p>
        </p:txBody>
      </p:sp>
      <p:sp>
        <p:nvSpPr>
          <p:cNvPr id="6" name="Rectangle 11"/>
          <p:cNvSpPr>
            <a:spLocks noGrp="1" noChangeArrowheads="1"/>
          </p:cNvSpPr>
          <p:nvPr>
            <p:ph type="sldNum" sz="quarter" idx="11"/>
          </p:nvPr>
        </p:nvSpPr>
        <p:spPr/>
        <p:txBody>
          <a:bodyPr/>
          <a:lstStyle>
            <a:lvl1pPr>
              <a:defRPr/>
            </a:lvl1pPr>
          </a:lstStyle>
          <a:p>
            <a:fld id="{2B4E12F3-D106-4C4B-B2E7-AD46CCA9D49D}"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418561596"/>
      </p:ext>
    </p:extLst>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8787" y="455614"/>
            <a:ext cx="8229601" cy="839787"/>
          </a:xfrm>
        </p:spPr>
        <p:txBody>
          <a:bodyPr/>
          <a:lstStyle>
            <a:lvl1pPr>
              <a:defRPr sz="2000"/>
            </a:lvl1pPr>
          </a:lstStyle>
          <a:p>
            <a:r>
              <a:rPr lang="en-US"/>
              <a:t>Click to edit Master title style</a:t>
            </a:r>
          </a:p>
        </p:txBody>
      </p:sp>
      <p:sp>
        <p:nvSpPr>
          <p:cNvPr id="4" name="Content Placeholder 3"/>
          <p:cNvSpPr>
            <a:spLocks noGrp="1"/>
          </p:cNvSpPr>
          <p:nvPr>
            <p:ph sz="quarter" idx="10"/>
          </p:nvPr>
        </p:nvSpPr>
        <p:spPr>
          <a:xfrm>
            <a:off x="458787" y="1362075"/>
            <a:ext cx="8229600" cy="48097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1"/>
          </p:nvPr>
        </p:nvSpPr>
        <p:spPr>
          <a:ln/>
        </p:spPr>
        <p:txBody>
          <a:bodyPr/>
          <a:lstStyle>
            <a:lvl1pPr>
              <a:defRPr/>
            </a:lvl1pPr>
          </a:lstStyle>
          <a:p>
            <a:pPr>
              <a:defRPr/>
            </a:pPr>
            <a:r>
              <a:rPr lang="en-US">
                <a:solidFill>
                  <a:srgbClr val="000000"/>
                </a:solidFill>
              </a:rPr>
              <a:t>S2C High Level Scope and Plan</a:t>
            </a:r>
          </a:p>
        </p:txBody>
      </p:sp>
      <p:sp>
        <p:nvSpPr>
          <p:cNvPr id="6" name="Rectangle 11"/>
          <p:cNvSpPr>
            <a:spLocks noGrp="1" noChangeArrowheads="1"/>
          </p:cNvSpPr>
          <p:nvPr>
            <p:ph type="sldNum" sz="quarter" idx="12"/>
          </p:nvPr>
        </p:nvSpPr>
        <p:spPr>
          <a:ln/>
        </p:spPr>
        <p:txBody>
          <a:bodyPr/>
          <a:lstStyle>
            <a:lvl1pPr>
              <a:defRPr/>
            </a:lvl1pPr>
          </a:lstStyle>
          <a:p>
            <a:fld id="{721424CB-A28B-7046-B6F7-16B4A5BC0D5F}"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58123799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p:nvPr>
        </p:nvSpPr>
        <p:spPr>
          <a:xfrm>
            <a:off x="454026" y="1362075"/>
            <a:ext cx="8228394" cy="647033"/>
          </a:xfrm>
        </p:spPr>
        <p:txBody>
          <a:bodyPr>
            <a:noAutofit/>
          </a:bodyPr>
          <a:lstStyle/>
          <a:p>
            <a:pPr lvl="0"/>
            <a:r>
              <a:rPr lang="en-US"/>
              <a:t>Click to edit Master text styles</a:t>
            </a:r>
          </a:p>
        </p:txBody>
      </p:sp>
      <p:sp>
        <p:nvSpPr>
          <p:cNvPr id="5" name="Content Placeholder 2"/>
          <p:cNvSpPr>
            <a:spLocks noGrp="1"/>
          </p:cNvSpPr>
          <p:nvPr>
            <p:ph sz="half" idx="13"/>
          </p:nvPr>
        </p:nvSpPr>
        <p:spPr>
          <a:xfrm>
            <a:off x="454764" y="2118878"/>
            <a:ext cx="3883124" cy="4000936"/>
          </a:xfrm>
        </p:spPr>
        <p:txBody>
          <a:bodyPr>
            <a:noAutofit/>
          </a:bodyPr>
          <a:lstStyle>
            <a:lvl1pPr>
              <a:defRPr sz="1400" b="1">
                <a:solidFill>
                  <a:srgbClr val="000000"/>
                </a:solidFill>
              </a:defRPr>
            </a:lvl1pPr>
            <a:lvl2pPr>
              <a:defRPr sz="1400"/>
            </a:lvl2pPr>
            <a:lvl3pPr>
              <a:defRPr sz="1400"/>
            </a:lvl3pPr>
            <a:lvl4pPr>
              <a:defRPr sz="14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3"/>
          <p:cNvSpPr>
            <a:spLocks noGrp="1"/>
          </p:cNvSpPr>
          <p:nvPr>
            <p:ph sz="half" idx="2"/>
          </p:nvPr>
        </p:nvSpPr>
        <p:spPr>
          <a:xfrm>
            <a:off x="4796220" y="2118878"/>
            <a:ext cx="3886200" cy="4000936"/>
          </a:xfrm>
        </p:spPr>
        <p:txBody>
          <a:bodyPr>
            <a:noAutofit/>
          </a:bodyPr>
          <a:lstStyle>
            <a:lvl1pPr>
              <a:defRPr sz="1400" b="1">
                <a:solidFill>
                  <a:srgbClr val="000000"/>
                </a:solidFill>
              </a:defRPr>
            </a:lvl1pPr>
            <a:lvl2pPr>
              <a:defRPr sz="1400"/>
            </a:lvl2pPr>
            <a:lvl3pPr>
              <a:defRPr sz="1400"/>
            </a:lvl3pPr>
            <a:lvl4pPr>
              <a:defRPr sz="14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Footer Placeholder 2"/>
          <p:cNvSpPr>
            <a:spLocks noGrp="1"/>
          </p:cNvSpPr>
          <p:nvPr>
            <p:ph type="ftr" sz="quarter" idx="14"/>
          </p:nvPr>
        </p:nvSpPr>
        <p:spPr/>
        <p:txBody>
          <a:bodyPr/>
          <a:lstStyle>
            <a:lvl1pPr>
              <a:defRPr/>
            </a:lvl1pPr>
          </a:lstStyle>
          <a:p>
            <a:pPr>
              <a:defRPr/>
            </a:pPr>
            <a:r>
              <a:rPr lang="en-US">
                <a:solidFill>
                  <a:srgbClr val="000000"/>
                </a:solidFill>
              </a:rPr>
              <a:t>S2C High Level Scope and Plan</a:t>
            </a:r>
          </a:p>
        </p:txBody>
      </p:sp>
      <p:sp>
        <p:nvSpPr>
          <p:cNvPr id="8" name="Slide Number Placeholder 6"/>
          <p:cNvSpPr>
            <a:spLocks noGrp="1"/>
          </p:cNvSpPr>
          <p:nvPr>
            <p:ph type="sldNum" sz="quarter" idx="15"/>
          </p:nvPr>
        </p:nvSpPr>
        <p:spPr/>
        <p:txBody>
          <a:bodyPr/>
          <a:lstStyle>
            <a:lvl1pPr>
              <a:defRPr/>
            </a:lvl1pPr>
          </a:lstStyle>
          <a:p>
            <a:fld id="{0FB20F27-CE25-1D4F-8A86-9B50DB32E060}"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662927187"/>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p:nvPr>
        </p:nvSpPr>
        <p:spPr>
          <a:xfrm>
            <a:off x="460249" y="1362075"/>
            <a:ext cx="8221790" cy="128587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Content Placeholder 2"/>
          <p:cNvSpPr>
            <a:spLocks noGrp="1"/>
          </p:cNvSpPr>
          <p:nvPr>
            <p:ph sz="half" idx="13"/>
          </p:nvPr>
        </p:nvSpPr>
        <p:spPr>
          <a:xfrm>
            <a:off x="460248" y="2880234"/>
            <a:ext cx="2560765" cy="3214179"/>
          </a:xfrm>
        </p:spPr>
        <p:txBody>
          <a:bodyPr>
            <a:noAutofit/>
          </a:bodyPr>
          <a:lstStyle>
            <a:lvl1pPr>
              <a:defRPr sz="1200" b="1">
                <a:solidFill>
                  <a:srgbClr val="000000"/>
                </a:solidFill>
              </a:defRPr>
            </a:lvl1pPr>
            <a:lvl2pPr>
              <a:defRPr sz="1200"/>
            </a:lvl2pPr>
            <a:lvl3pPr>
              <a:defRPr sz="1200"/>
            </a:lvl3pPr>
            <a:lvl4pPr>
              <a:defRPr sz="12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3"/>
          <p:cNvSpPr>
            <a:spLocks noGrp="1"/>
          </p:cNvSpPr>
          <p:nvPr>
            <p:ph sz="half" idx="2"/>
          </p:nvPr>
        </p:nvSpPr>
        <p:spPr>
          <a:xfrm>
            <a:off x="3291206" y="2880234"/>
            <a:ext cx="2560320" cy="3214179"/>
          </a:xfrm>
        </p:spPr>
        <p:txBody>
          <a:bodyPr>
            <a:noAutofit/>
          </a:bodyPr>
          <a:lstStyle>
            <a:lvl1pPr>
              <a:defRPr sz="1200" b="1">
                <a:solidFill>
                  <a:srgbClr val="000000"/>
                </a:solidFill>
              </a:defRPr>
            </a:lvl1pPr>
            <a:lvl2pPr>
              <a:defRPr sz="1200"/>
            </a:lvl2pPr>
            <a:lvl3pPr>
              <a:defRPr sz="1200"/>
            </a:lvl3pPr>
            <a:lvl4pPr>
              <a:defRPr sz="12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Content Placeholder 3"/>
          <p:cNvSpPr>
            <a:spLocks noGrp="1"/>
          </p:cNvSpPr>
          <p:nvPr>
            <p:ph sz="half" idx="14"/>
          </p:nvPr>
        </p:nvSpPr>
        <p:spPr>
          <a:xfrm>
            <a:off x="6121719" y="2880234"/>
            <a:ext cx="2560320" cy="3214179"/>
          </a:xfrm>
        </p:spPr>
        <p:txBody>
          <a:bodyPr>
            <a:noAutofit/>
          </a:bodyPr>
          <a:lstStyle>
            <a:lvl1pPr>
              <a:defRPr sz="1200" b="1">
                <a:solidFill>
                  <a:srgbClr val="000000"/>
                </a:solidFill>
              </a:defRPr>
            </a:lvl1pPr>
            <a:lvl2pPr>
              <a:defRPr sz="1200"/>
            </a:lvl2pPr>
            <a:lvl3pPr>
              <a:defRPr sz="1200"/>
            </a:lvl3pPr>
            <a:lvl4pPr>
              <a:defRPr sz="12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Rectangle 5"/>
          <p:cNvSpPr>
            <a:spLocks noGrp="1" noChangeArrowheads="1"/>
          </p:cNvSpPr>
          <p:nvPr>
            <p:ph type="ftr" sz="quarter" idx="15"/>
          </p:nvPr>
        </p:nvSpPr>
        <p:spPr/>
        <p:txBody>
          <a:bodyPr/>
          <a:lstStyle>
            <a:lvl1pPr>
              <a:defRPr/>
            </a:lvl1pPr>
          </a:lstStyle>
          <a:p>
            <a:pPr>
              <a:defRPr/>
            </a:pPr>
            <a:r>
              <a:rPr lang="en-US">
                <a:solidFill>
                  <a:srgbClr val="000000"/>
                </a:solidFill>
              </a:rPr>
              <a:t>S2C High Level Scope and Plan</a:t>
            </a:r>
          </a:p>
        </p:txBody>
      </p:sp>
      <p:sp>
        <p:nvSpPr>
          <p:cNvPr id="9" name="Rectangle 11"/>
          <p:cNvSpPr>
            <a:spLocks noGrp="1" noChangeArrowheads="1"/>
          </p:cNvSpPr>
          <p:nvPr>
            <p:ph type="sldNum" sz="quarter" idx="16"/>
          </p:nvPr>
        </p:nvSpPr>
        <p:spPr/>
        <p:txBody>
          <a:bodyPr/>
          <a:lstStyle>
            <a:lvl1pPr>
              <a:defRPr/>
            </a:lvl1pPr>
          </a:lstStyle>
          <a:p>
            <a:fld id="{E7FF267E-4448-8B47-9071-05BEBBA01FC1}"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179216415"/>
      </p:ext>
    </p:extLst>
  </p:cSld>
  <p:clrMapOvr>
    <a:masterClrMapping/>
  </p:clrMapOvr>
  <p:transition spd="slow"/>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Four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p:nvPr>
        </p:nvSpPr>
        <p:spPr>
          <a:xfrm>
            <a:off x="460249" y="1362075"/>
            <a:ext cx="8221790" cy="128587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Content Placeholder 2"/>
          <p:cNvSpPr>
            <a:spLocks noGrp="1"/>
          </p:cNvSpPr>
          <p:nvPr>
            <p:ph sz="half" idx="13"/>
          </p:nvPr>
        </p:nvSpPr>
        <p:spPr>
          <a:xfrm>
            <a:off x="460248" y="2880234"/>
            <a:ext cx="1900365" cy="3214179"/>
          </a:xfrm>
        </p:spPr>
        <p:txBody>
          <a:bodyPr>
            <a:noAutofit/>
          </a:bodyPr>
          <a:lstStyle>
            <a:lvl1pPr>
              <a:defRPr sz="1200" b="1">
                <a:solidFill>
                  <a:srgbClr val="000000"/>
                </a:solidFill>
              </a:defRPr>
            </a:lvl1pPr>
            <a:lvl2pPr>
              <a:defRPr sz="1200"/>
            </a:lvl2pPr>
            <a:lvl3pPr>
              <a:defRPr sz="1200"/>
            </a:lvl3pPr>
            <a:lvl4pPr>
              <a:defRPr sz="12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3"/>
          <p:cNvSpPr>
            <a:spLocks noGrp="1"/>
          </p:cNvSpPr>
          <p:nvPr>
            <p:ph sz="half" idx="2"/>
          </p:nvPr>
        </p:nvSpPr>
        <p:spPr>
          <a:xfrm>
            <a:off x="2565804" y="2880234"/>
            <a:ext cx="1901951" cy="3214179"/>
          </a:xfrm>
        </p:spPr>
        <p:txBody>
          <a:bodyPr>
            <a:noAutofit/>
          </a:bodyPr>
          <a:lstStyle>
            <a:lvl1pPr>
              <a:defRPr sz="1200" b="1">
                <a:solidFill>
                  <a:srgbClr val="000000"/>
                </a:solidFill>
              </a:defRPr>
            </a:lvl1pPr>
            <a:lvl2pPr>
              <a:defRPr sz="1200"/>
            </a:lvl2pPr>
            <a:lvl3pPr>
              <a:defRPr sz="1200"/>
            </a:lvl3pPr>
            <a:lvl4pPr>
              <a:defRPr sz="12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Content Placeholder 3"/>
          <p:cNvSpPr>
            <a:spLocks noGrp="1"/>
          </p:cNvSpPr>
          <p:nvPr>
            <p:ph sz="half" idx="14"/>
          </p:nvPr>
        </p:nvSpPr>
        <p:spPr>
          <a:xfrm>
            <a:off x="4672946" y="2880234"/>
            <a:ext cx="1901951" cy="3214179"/>
          </a:xfrm>
        </p:spPr>
        <p:txBody>
          <a:bodyPr>
            <a:noAutofit/>
          </a:bodyPr>
          <a:lstStyle>
            <a:lvl1pPr>
              <a:defRPr sz="1200" b="1">
                <a:solidFill>
                  <a:srgbClr val="000000"/>
                </a:solidFill>
              </a:defRPr>
            </a:lvl1pPr>
            <a:lvl2pPr>
              <a:defRPr sz="1200"/>
            </a:lvl2pPr>
            <a:lvl3pPr>
              <a:defRPr sz="1200"/>
            </a:lvl3pPr>
            <a:lvl4pPr>
              <a:defRPr sz="12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Content Placeholder 3"/>
          <p:cNvSpPr>
            <a:spLocks noGrp="1"/>
          </p:cNvSpPr>
          <p:nvPr>
            <p:ph sz="half" idx="15"/>
          </p:nvPr>
        </p:nvSpPr>
        <p:spPr>
          <a:xfrm>
            <a:off x="6780088" y="2880234"/>
            <a:ext cx="1901951" cy="3214179"/>
          </a:xfrm>
        </p:spPr>
        <p:txBody>
          <a:bodyPr>
            <a:noAutofit/>
          </a:bodyPr>
          <a:lstStyle>
            <a:lvl1pPr>
              <a:defRPr sz="1200" b="1">
                <a:solidFill>
                  <a:srgbClr val="000000"/>
                </a:solidFill>
              </a:defRPr>
            </a:lvl1pPr>
            <a:lvl2pPr>
              <a:defRPr sz="1200"/>
            </a:lvl2pPr>
            <a:lvl3pPr>
              <a:defRPr sz="1200"/>
            </a:lvl3pPr>
            <a:lvl4pPr>
              <a:defRPr sz="12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Rectangle 5"/>
          <p:cNvSpPr>
            <a:spLocks noGrp="1" noChangeArrowheads="1"/>
          </p:cNvSpPr>
          <p:nvPr>
            <p:ph type="ftr" sz="quarter" idx="16"/>
          </p:nvPr>
        </p:nvSpPr>
        <p:spPr/>
        <p:txBody>
          <a:bodyPr/>
          <a:lstStyle>
            <a:lvl1pPr>
              <a:defRPr/>
            </a:lvl1pPr>
          </a:lstStyle>
          <a:p>
            <a:pPr>
              <a:defRPr/>
            </a:pPr>
            <a:r>
              <a:rPr lang="en-US">
                <a:solidFill>
                  <a:srgbClr val="000000"/>
                </a:solidFill>
              </a:rPr>
              <a:t>S2C High Level Scope and Plan</a:t>
            </a:r>
          </a:p>
        </p:txBody>
      </p:sp>
      <p:sp>
        <p:nvSpPr>
          <p:cNvPr id="11" name="Rectangle 11"/>
          <p:cNvSpPr>
            <a:spLocks noGrp="1" noChangeArrowheads="1"/>
          </p:cNvSpPr>
          <p:nvPr>
            <p:ph type="sldNum" sz="quarter" idx="17"/>
          </p:nvPr>
        </p:nvSpPr>
        <p:spPr/>
        <p:txBody>
          <a:bodyPr/>
          <a:lstStyle>
            <a:lvl1pPr>
              <a:defRPr/>
            </a:lvl1pPr>
          </a:lstStyle>
          <a:p>
            <a:fld id="{2EC8C13E-7866-1748-8F6E-884064B2A0BB}"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787947295"/>
      </p:ext>
    </p:extLst>
  </p:cSld>
  <p:clrMapOvr>
    <a:masterClrMapping/>
  </p:clrMapOvr>
  <p:transition spd="slow"/>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rt and Content">
    <p:spTree>
      <p:nvGrpSpPr>
        <p:cNvPr id="1" name=""/>
        <p:cNvGrpSpPr/>
        <p:nvPr/>
      </p:nvGrpSpPr>
      <p:grpSpPr>
        <a:xfrm>
          <a:off x="0" y="0"/>
          <a:ext cx="0" cy="0"/>
          <a:chOff x="0" y="0"/>
          <a:chExt cx="0" cy="0"/>
        </a:xfrm>
      </p:grpSpPr>
      <p:sp>
        <p:nvSpPr>
          <p:cNvPr id="3" name="Title 2"/>
          <p:cNvSpPr>
            <a:spLocks noGrp="1"/>
          </p:cNvSpPr>
          <p:nvPr>
            <p:ph type="title"/>
          </p:nvPr>
        </p:nvSpPr>
        <p:spPr>
          <a:xfrm>
            <a:off x="458787" y="455614"/>
            <a:ext cx="8229601" cy="839787"/>
          </a:xfrm>
        </p:spPr>
        <p:txBody>
          <a:bodyPr/>
          <a:lstStyle/>
          <a:p>
            <a:r>
              <a:rPr lang="en-US"/>
              <a:t>Click to edit Master title style</a:t>
            </a:r>
          </a:p>
        </p:txBody>
      </p:sp>
      <p:sp>
        <p:nvSpPr>
          <p:cNvPr id="8" name="Content Placeholder 7"/>
          <p:cNvSpPr>
            <a:spLocks noGrp="1"/>
          </p:cNvSpPr>
          <p:nvPr>
            <p:ph sz="quarter" idx="10"/>
          </p:nvPr>
        </p:nvSpPr>
        <p:spPr>
          <a:xfrm>
            <a:off x="6128903" y="1362075"/>
            <a:ext cx="2559485" cy="4802130"/>
          </a:xfrm>
        </p:spPr>
        <p:txBody>
          <a:bodyPr/>
          <a:lstStyle>
            <a:lvl1pPr>
              <a:defRPr sz="12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hart Placeholder 4"/>
          <p:cNvSpPr>
            <a:spLocks noGrp="1"/>
          </p:cNvSpPr>
          <p:nvPr>
            <p:ph type="chart" sz="quarter" idx="12"/>
          </p:nvPr>
        </p:nvSpPr>
        <p:spPr>
          <a:xfrm>
            <a:off x="452438" y="1362075"/>
            <a:ext cx="5657850" cy="4806892"/>
          </a:xfrm>
        </p:spPr>
        <p:txBody>
          <a:bodyPr anchor="ctr" anchorCtr="1"/>
          <a:lstStyle>
            <a:lvl1pPr>
              <a:defRPr sz="1200"/>
            </a:lvl1pPr>
          </a:lstStyle>
          <a:p>
            <a:pPr lvl="0"/>
            <a:r>
              <a:rPr lang="en-US" noProof="0"/>
              <a:t>Click icon to add chart</a:t>
            </a:r>
          </a:p>
        </p:txBody>
      </p:sp>
      <p:sp>
        <p:nvSpPr>
          <p:cNvPr id="6" name="Rectangle 5"/>
          <p:cNvSpPr>
            <a:spLocks noGrp="1" noChangeArrowheads="1"/>
          </p:cNvSpPr>
          <p:nvPr>
            <p:ph type="ftr" sz="quarter" idx="13"/>
          </p:nvPr>
        </p:nvSpPr>
        <p:spPr/>
        <p:txBody>
          <a:bodyPr/>
          <a:lstStyle>
            <a:lvl1pPr>
              <a:defRPr/>
            </a:lvl1pPr>
          </a:lstStyle>
          <a:p>
            <a:pPr>
              <a:defRPr/>
            </a:pPr>
            <a:r>
              <a:rPr lang="en-US">
                <a:solidFill>
                  <a:srgbClr val="000000"/>
                </a:solidFill>
              </a:rPr>
              <a:t>S2C High Level Scope and Plan</a:t>
            </a:r>
          </a:p>
        </p:txBody>
      </p:sp>
      <p:sp>
        <p:nvSpPr>
          <p:cNvPr id="7" name="Rectangle 11"/>
          <p:cNvSpPr>
            <a:spLocks noGrp="1" noChangeArrowheads="1"/>
          </p:cNvSpPr>
          <p:nvPr>
            <p:ph type="sldNum" sz="quarter" idx="14"/>
          </p:nvPr>
        </p:nvSpPr>
        <p:spPr/>
        <p:txBody>
          <a:bodyPr/>
          <a:lstStyle>
            <a:lvl1pPr>
              <a:defRPr/>
            </a:lvl1pPr>
          </a:lstStyle>
          <a:p>
            <a:fld id="{9DECF005-5A41-CB41-A6DF-116EE6F11228}"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282204558"/>
      </p:ext>
    </p:extLst>
  </p:cSld>
  <p:clrMapOvr>
    <a:masterClrMapping/>
  </p:clrMapOvr>
  <p:transition spd="slow"/>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harts and Content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362075"/>
            <a:ext cx="2509520" cy="2286787"/>
          </a:xfrm>
        </p:spPr>
        <p:txBody>
          <a:bodyPr/>
          <a:lstStyle>
            <a:lvl1pPr>
              <a:defRPr sz="1200"/>
            </a:lvl1pPr>
            <a:lvl2pPr>
              <a:defRPr sz="1200"/>
            </a:lvl2pPr>
            <a:lvl3pPr>
              <a:defRPr sz="1200"/>
            </a:lvl3pPr>
            <a:lvl4pPr>
              <a:defRPr sz="1200"/>
            </a:lvl4pPr>
            <a:lvl5pPr>
              <a:defRPr sz="1200"/>
            </a:lvl5pPr>
            <a:lvl6pPr>
              <a:defRPr sz="1800"/>
            </a:lvl6pPr>
            <a:lvl7pPr>
              <a:defRPr sz="1800"/>
            </a:lvl7pPr>
            <a:lvl8pPr>
              <a:defRPr sz="1800"/>
            </a:lvl8pPr>
            <a:lvl9pPr>
              <a:defRPr sz="1800"/>
            </a:lvl9pPr>
          </a:lstStyle>
          <a:p>
            <a:pPr lvl="0"/>
            <a:r>
              <a:rPr lang="en-US"/>
              <a:t>Click to edit Master text styles</a:t>
            </a:r>
          </a:p>
        </p:txBody>
      </p:sp>
      <p:sp>
        <p:nvSpPr>
          <p:cNvPr id="4" name="Content Placeholder 3"/>
          <p:cNvSpPr>
            <a:spLocks noGrp="1"/>
          </p:cNvSpPr>
          <p:nvPr>
            <p:ph sz="half" idx="2"/>
          </p:nvPr>
        </p:nvSpPr>
        <p:spPr>
          <a:xfrm>
            <a:off x="457200" y="3850640"/>
            <a:ext cx="8229600" cy="2013585"/>
          </a:xfrm>
        </p:spPr>
        <p:txBody>
          <a:bodyPr/>
          <a:lstStyle>
            <a:lvl1pPr>
              <a:defRPr sz="1200"/>
            </a:lvl1pPr>
            <a:lvl2pPr>
              <a:defRPr sz="1200"/>
            </a:lvl2pPr>
            <a:lvl3pPr>
              <a:defRPr sz="1200"/>
            </a:lvl3pPr>
            <a:lvl4pPr>
              <a:defRPr sz="12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2"/>
          <p:cNvSpPr>
            <a:spLocks noGrp="1"/>
          </p:cNvSpPr>
          <p:nvPr>
            <p:ph sz="half" idx="12"/>
          </p:nvPr>
        </p:nvSpPr>
        <p:spPr>
          <a:xfrm>
            <a:off x="3317240" y="1362075"/>
            <a:ext cx="2509520" cy="2286787"/>
          </a:xfrm>
        </p:spPr>
        <p:txBody>
          <a:bodyPr/>
          <a:lstStyle>
            <a:lvl1pPr>
              <a:defRPr sz="1200"/>
            </a:lvl1pPr>
            <a:lvl2pPr>
              <a:defRPr sz="1200"/>
            </a:lvl2pPr>
            <a:lvl3pPr>
              <a:defRPr sz="1200"/>
            </a:lvl3pPr>
            <a:lvl4pPr>
              <a:defRPr sz="1200"/>
            </a:lvl4pPr>
            <a:lvl5pPr>
              <a:defRPr sz="1200"/>
            </a:lvl5pPr>
            <a:lvl6pPr>
              <a:defRPr sz="1800"/>
            </a:lvl6pPr>
            <a:lvl7pPr>
              <a:defRPr sz="1800"/>
            </a:lvl7pPr>
            <a:lvl8pPr>
              <a:defRPr sz="1800"/>
            </a:lvl8pPr>
            <a:lvl9pPr>
              <a:defRPr sz="1800"/>
            </a:lvl9pPr>
          </a:lstStyle>
          <a:p>
            <a:pPr lvl="0"/>
            <a:r>
              <a:rPr lang="en-US"/>
              <a:t>Click to edit Master text styles</a:t>
            </a:r>
          </a:p>
        </p:txBody>
      </p:sp>
      <p:sp>
        <p:nvSpPr>
          <p:cNvPr id="7" name="Content Placeholder 2"/>
          <p:cNvSpPr>
            <a:spLocks noGrp="1"/>
          </p:cNvSpPr>
          <p:nvPr>
            <p:ph sz="half" idx="13"/>
          </p:nvPr>
        </p:nvSpPr>
        <p:spPr>
          <a:xfrm>
            <a:off x="6177280" y="1362075"/>
            <a:ext cx="2509520" cy="2286787"/>
          </a:xfrm>
        </p:spPr>
        <p:txBody>
          <a:bodyPr/>
          <a:lstStyle>
            <a:lvl1pPr>
              <a:defRPr sz="1200"/>
            </a:lvl1pPr>
            <a:lvl2pPr>
              <a:defRPr sz="1200"/>
            </a:lvl2pPr>
            <a:lvl3pPr>
              <a:defRPr sz="1200"/>
            </a:lvl3pPr>
            <a:lvl4pPr>
              <a:defRPr sz="1200"/>
            </a:lvl4pPr>
            <a:lvl5pPr>
              <a:defRPr sz="1200"/>
            </a:lvl5pPr>
            <a:lvl6pPr>
              <a:defRPr sz="1800"/>
            </a:lvl6pPr>
            <a:lvl7pPr>
              <a:defRPr sz="1800"/>
            </a:lvl7pPr>
            <a:lvl8pPr>
              <a:defRPr sz="1800"/>
            </a:lvl8pPr>
            <a:lvl9pPr>
              <a:defRPr sz="1800"/>
            </a:lvl9pPr>
          </a:lstStyle>
          <a:p>
            <a:pPr lvl="0"/>
            <a:r>
              <a:rPr lang="en-US"/>
              <a:t>Click to edit Master text styles</a:t>
            </a:r>
          </a:p>
        </p:txBody>
      </p:sp>
      <p:sp>
        <p:nvSpPr>
          <p:cNvPr id="8" name="Rectangle 5"/>
          <p:cNvSpPr>
            <a:spLocks noGrp="1" noChangeArrowheads="1"/>
          </p:cNvSpPr>
          <p:nvPr>
            <p:ph type="ftr" sz="quarter" idx="14"/>
          </p:nvPr>
        </p:nvSpPr>
        <p:spPr/>
        <p:txBody>
          <a:bodyPr/>
          <a:lstStyle>
            <a:lvl1pPr>
              <a:defRPr/>
            </a:lvl1pPr>
          </a:lstStyle>
          <a:p>
            <a:pPr>
              <a:defRPr/>
            </a:pPr>
            <a:r>
              <a:rPr lang="en-US">
                <a:solidFill>
                  <a:srgbClr val="000000"/>
                </a:solidFill>
              </a:rPr>
              <a:t>S2C High Level Scope and Plan</a:t>
            </a:r>
          </a:p>
        </p:txBody>
      </p:sp>
      <p:sp>
        <p:nvSpPr>
          <p:cNvPr id="9" name="Rectangle 11"/>
          <p:cNvSpPr>
            <a:spLocks noGrp="1" noChangeArrowheads="1"/>
          </p:cNvSpPr>
          <p:nvPr>
            <p:ph type="sldNum" sz="quarter" idx="15"/>
          </p:nvPr>
        </p:nvSpPr>
        <p:spPr/>
        <p:txBody>
          <a:bodyPr/>
          <a:lstStyle>
            <a:lvl1pPr>
              <a:defRPr/>
            </a:lvl1pPr>
          </a:lstStyle>
          <a:p>
            <a:fld id="{F98B064C-55EA-0647-A9A7-9A67A6EAEFBC}"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963677813"/>
      </p:ext>
    </p:extLst>
  </p:cSld>
  <p:clrMapOvr>
    <a:masterClrMapping/>
  </p:clrMapOvr>
  <p:transition spd="slow"/>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ftr" sz="quarter" idx="10"/>
          </p:nvPr>
        </p:nvSpPr>
        <p:spPr>
          <a:ln/>
        </p:spPr>
        <p:txBody>
          <a:bodyPr/>
          <a:lstStyle>
            <a:lvl1pPr>
              <a:defRPr/>
            </a:lvl1pPr>
          </a:lstStyle>
          <a:p>
            <a:pPr>
              <a:defRPr/>
            </a:pPr>
            <a:r>
              <a:rPr lang="en-US">
                <a:solidFill>
                  <a:srgbClr val="000000"/>
                </a:solidFill>
              </a:rPr>
              <a:t>S2C High Level Scope and Plan</a:t>
            </a:r>
          </a:p>
        </p:txBody>
      </p:sp>
      <p:sp>
        <p:nvSpPr>
          <p:cNvPr id="4" name="Rectangle 11"/>
          <p:cNvSpPr>
            <a:spLocks noGrp="1" noChangeArrowheads="1"/>
          </p:cNvSpPr>
          <p:nvPr>
            <p:ph type="sldNum" sz="quarter" idx="11"/>
          </p:nvPr>
        </p:nvSpPr>
        <p:spPr>
          <a:ln/>
        </p:spPr>
        <p:txBody>
          <a:bodyPr/>
          <a:lstStyle>
            <a:lvl1pPr>
              <a:defRPr/>
            </a:lvl1pPr>
          </a:lstStyle>
          <a:p>
            <a:fld id="{8A679D63-EB70-B545-9466-EBB69FEAA024}"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70490806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204183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Section divider 2">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460375" y="2284419"/>
            <a:ext cx="7772400" cy="1525587"/>
          </a:xfrm>
          <a:extLst>
            <a:ext uri="{909E8E84-426E-40dd-AFC4-6F175D3DCCD1}">
              <a14:hiddenFill xmlns="" xmlns:a14="http://schemas.microsoft.com/office/drawing/2010/main">
                <a:solidFill>
                  <a:schemeClr val="tx2">
                    <a:alpha val="0"/>
                  </a:schemeClr>
                </a:solidFill>
              </a14:hiddenFill>
            </a:ext>
          </a:extLst>
        </p:spPr>
        <p:txBody>
          <a:bodyPr/>
          <a:lstStyle>
            <a:lvl1pPr>
              <a:defRPr sz="2400">
                <a:solidFill>
                  <a:schemeClr val="accent1"/>
                </a:solidFill>
              </a:defRPr>
            </a:lvl1pPr>
          </a:lstStyle>
          <a:p>
            <a:pPr lvl="0"/>
            <a:r>
              <a:rPr lang="en-US" noProof="0"/>
              <a:t>Click to edit Master title style</a:t>
            </a:r>
          </a:p>
        </p:txBody>
      </p:sp>
    </p:spTree>
    <p:extLst>
      <p:ext uri="{BB962C8B-B14F-4D97-AF65-F5344CB8AC3E}">
        <p14:creationId xmlns:p14="http://schemas.microsoft.com/office/powerpoint/2010/main" val="2633314751"/>
      </p:ext>
    </p:extLst>
  </p:cSld>
  <p:clrMapOvr>
    <a:masterClrMapping/>
  </p:clrMapOvr>
  <p:transition spd="slow"/>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Back cover">
    <p:spTree>
      <p:nvGrpSpPr>
        <p:cNvPr id="1" name=""/>
        <p:cNvGrpSpPr/>
        <p:nvPr/>
      </p:nvGrpSpPr>
      <p:grpSpPr>
        <a:xfrm>
          <a:off x="0" y="0"/>
          <a:ext cx="0" cy="0"/>
          <a:chOff x="0" y="0"/>
          <a:chExt cx="0" cy="0"/>
        </a:xfrm>
      </p:grpSpPr>
      <p:pic>
        <p:nvPicPr>
          <p:cNvPr id="3" name="Picture 2" descr="Comcast_Univ_M_COLOR_BLK.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63140" y="2294986"/>
            <a:ext cx="4617720" cy="2268028"/>
          </a:xfrm>
          <a:prstGeom prst="rect">
            <a:avLst/>
          </a:prstGeom>
        </p:spPr>
      </p:pic>
    </p:spTree>
    <p:extLst>
      <p:ext uri="{BB962C8B-B14F-4D97-AF65-F5344CB8AC3E}">
        <p14:creationId xmlns:p14="http://schemas.microsoft.com/office/powerpoint/2010/main" val="36103249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1_Text with Bullets">
    <p:spTree>
      <p:nvGrpSpPr>
        <p:cNvPr id="1" name=""/>
        <p:cNvGrpSpPr/>
        <p:nvPr/>
      </p:nvGrpSpPr>
      <p:grpSpPr>
        <a:xfrm>
          <a:off x="0" y="0"/>
          <a:ext cx="0" cy="0"/>
          <a:chOff x="0" y="0"/>
          <a:chExt cx="0" cy="0"/>
        </a:xfrm>
      </p:grpSpPr>
      <p:sp>
        <p:nvSpPr>
          <p:cNvPr id="2" name="Title 1"/>
          <p:cNvSpPr>
            <a:spLocks noGrp="1"/>
          </p:cNvSpPr>
          <p:nvPr>
            <p:ph type="title"/>
          </p:nvPr>
        </p:nvSpPr>
        <p:spPr>
          <a:xfrm>
            <a:off x="458787" y="455614"/>
            <a:ext cx="8229601" cy="307777"/>
          </a:xfrm>
        </p:spPr>
        <p:txBody>
          <a:bodyPr/>
          <a:lstStyle>
            <a:lvl1pPr>
              <a:defRPr sz="2000">
                <a:solidFill>
                  <a:schemeClr val="accent1"/>
                </a:solidFill>
              </a:defRPr>
            </a:lvl1pPr>
          </a:lstStyle>
          <a:p>
            <a:r>
              <a:rPr lang="en-US"/>
              <a:t>Click to edit Master title style</a:t>
            </a:r>
          </a:p>
        </p:txBody>
      </p:sp>
      <p:sp>
        <p:nvSpPr>
          <p:cNvPr id="4" name="Content Placeholder 3"/>
          <p:cNvSpPr>
            <a:spLocks noGrp="1"/>
          </p:cNvSpPr>
          <p:nvPr>
            <p:ph sz="quarter" idx="10"/>
          </p:nvPr>
        </p:nvSpPr>
        <p:spPr>
          <a:xfrm>
            <a:off x="458787" y="1362075"/>
            <a:ext cx="8229600" cy="48097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58076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14" y="1362385"/>
            <a:ext cx="3883124" cy="4525963"/>
          </a:xfrm>
        </p:spPr>
        <p:txBody>
          <a:bodyPr/>
          <a:lstStyle>
            <a:lvl1pPr>
              <a:defRPr sz="14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07687" y="1362385"/>
            <a:ext cx="3879112" cy="4525963"/>
          </a:xfrm>
        </p:spPr>
        <p:txBody>
          <a:bodyPr/>
          <a:lstStyle>
            <a:lvl1pPr>
              <a:defRPr sz="14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p:txBody>
          <a:bodyPr/>
          <a:lstStyle>
            <a:lvl1pPr>
              <a:defRPr/>
            </a:lvl1pPr>
          </a:lstStyle>
          <a:p>
            <a:pPr>
              <a:defRPr/>
            </a:pPr>
            <a:r>
              <a:rPr lang="en-US">
                <a:solidFill>
                  <a:srgbClr val="000000"/>
                </a:solidFill>
              </a:rPr>
              <a:t>S2C High Level Scope and Plan</a:t>
            </a:r>
          </a:p>
        </p:txBody>
      </p:sp>
      <p:sp>
        <p:nvSpPr>
          <p:cNvPr id="6" name="Rectangle 11"/>
          <p:cNvSpPr>
            <a:spLocks noGrp="1" noChangeArrowheads="1"/>
          </p:cNvSpPr>
          <p:nvPr>
            <p:ph type="sldNum" sz="quarter" idx="11"/>
          </p:nvPr>
        </p:nvSpPr>
        <p:spPr/>
        <p:txBody>
          <a:bodyPr/>
          <a:lstStyle>
            <a:lvl1pPr>
              <a:defRPr/>
            </a:lvl1pPr>
          </a:lstStyle>
          <a:p>
            <a:fld id="{2B4E12F3-D106-4C4B-B2E7-AD46CCA9D49D}"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739994058"/>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p:nvPr>
        </p:nvSpPr>
        <p:spPr>
          <a:xfrm>
            <a:off x="454026" y="1362075"/>
            <a:ext cx="8228394" cy="647033"/>
          </a:xfrm>
        </p:spPr>
        <p:txBody>
          <a:bodyPr>
            <a:noAutofit/>
          </a:bodyPr>
          <a:lstStyle/>
          <a:p>
            <a:pPr lvl="0"/>
            <a:r>
              <a:rPr lang="en-US"/>
              <a:t>Click to edit Master text styles</a:t>
            </a:r>
          </a:p>
        </p:txBody>
      </p:sp>
      <p:sp>
        <p:nvSpPr>
          <p:cNvPr id="5" name="Content Placeholder 2"/>
          <p:cNvSpPr>
            <a:spLocks noGrp="1"/>
          </p:cNvSpPr>
          <p:nvPr>
            <p:ph sz="half" idx="13"/>
          </p:nvPr>
        </p:nvSpPr>
        <p:spPr>
          <a:xfrm>
            <a:off x="454764" y="2118878"/>
            <a:ext cx="3883124" cy="4000936"/>
          </a:xfrm>
        </p:spPr>
        <p:txBody>
          <a:bodyPr>
            <a:noAutofit/>
          </a:bodyPr>
          <a:lstStyle>
            <a:lvl1pPr>
              <a:defRPr sz="1400" b="1">
                <a:solidFill>
                  <a:srgbClr val="000000"/>
                </a:solidFill>
              </a:defRPr>
            </a:lvl1pPr>
            <a:lvl2pPr>
              <a:defRPr sz="1400"/>
            </a:lvl2pPr>
            <a:lvl3pPr>
              <a:defRPr sz="1400"/>
            </a:lvl3pPr>
            <a:lvl4pPr>
              <a:defRPr sz="14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3"/>
          <p:cNvSpPr>
            <a:spLocks noGrp="1"/>
          </p:cNvSpPr>
          <p:nvPr>
            <p:ph sz="half" idx="2"/>
          </p:nvPr>
        </p:nvSpPr>
        <p:spPr>
          <a:xfrm>
            <a:off x="4796220" y="2118878"/>
            <a:ext cx="3886200" cy="4000936"/>
          </a:xfrm>
        </p:spPr>
        <p:txBody>
          <a:bodyPr>
            <a:noAutofit/>
          </a:bodyPr>
          <a:lstStyle>
            <a:lvl1pPr>
              <a:defRPr sz="1400" b="1">
                <a:solidFill>
                  <a:srgbClr val="000000"/>
                </a:solidFill>
              </a:defRPr>
            </a:lvl1pPr>
            <a:lvl2pPr>
              <a:defRPr sz="1400"/>
            </a:lvl2pPr>
            <a:lvl3pPr>
              <a:defRPr sz="1400"/>
            </a:lvl3pPr>
            <a:lvl4pPr>
              <a:defRPr sz="14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Footer Placeholder 2"/>
          <p:cNvSpPr>
            <a:spLocks noGrp="1"/>
          </p:cNvSpPr>
          <p:nvPr>
            <p:ph type="ftr" sz="quarter" idx="14"/>
          </p:nvPr>
        </p:nvSpPr>
        <p:spPr/>
        <p:txBody>
          <a:bodyPr/>
          <a:lstStyle>
            <a:lvl1pPr>
              <a:defRPr/>
            </a:lvl1pPr>
          </a:lstStyle>
          <a:p>
            <a:pPr>
              <a:defRPr/>
            </a:pPr>
            <a:r>
              <a:rPr lang="en-US">
                <a:solidFill>
                  <a:srgbClr val="000000"/>
                </a:solidFill>
              </a:rPr>
              <a:t>S2C High Level Scope and Plan</a:t>
            </a:r>
          </a:p>
        </p:txBody>
      </p:sp>
      <p:sp>
        <p:nvSpPr>
          <p:cNvPr id="8" name="Slide Number Placeholder 6"/>
          <p:cNvSpPr>
            <a:spLocks noGrp="1"/>
          </p:cNvSpPr>
          <p:nvPr>
            <p:ph type="sldNum" sz="quarter" idx="15"/>
          </p:nvPr>
        </p:nvSpPr>
        <p:spPr/>
        <p:txBody>
          <a:bodyPr/>
          <a:lstStyle>
            <a:lvl1pPr>
              <a:defRPr/>
            </a:lvl1pPr>
          </a:lstStyle>
          <a:p>
            <a:fld id="{0FB20F27-CE25-1D4F-8A86-9B50DB32E060}"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69113032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p:nvPr>
        </p:nvSpPr>
        <p:spPr>
          <a:xfrm>
            <a:off x="460249" y="1362075"/>
            <a:ext cx="8221790" cy="128587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Content Placeholder 2"/>
          <p:cNvSpPr>
            <a:spLocks noGrp="1"/>
          </p:cNvSpPr>
          <p:nvPr>
            <p:ph sz="half" idx="13"/>
          </p:nvPr>
        </p:nvSpPr>
        <p:spPr>
          <a:xfrm>
            <a:off x="460248" y="2880234"/>
            <a:ext cx="2560765" cy="3214179"/>
          </a:xfrm>
        </p:spPr>
        <p:txBody>
          <a:bodyPr>
            <a:noAutofit/>
          </a:bodyPr>
          <a:lstStyle>
            <a:lvl1pPr>
              <a:defRPr sz="1200" b="1">
                <a:solidFill>
                  <a:srgbClr val="000000"/>
                </a:solidFill>
              </a:defRPr>
            </a:lvl1pPr>
            <a:lvl2pPr>
              <a:defRPr sz="1200"/>
            </a:lvl2pPr>
            <a:lvl3pPr>
              <a:defRPr sz="1200"/>
            </a:lvl3pPr>
            <a:lvl4pPr>
              <a:defRPr sz="12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3"/>
          <p:cNvSpPr>
            <a:spLocks noGrp="1"/>
          </p:cNvSpPr>
          <p:nvPr>
            <p:ph sz="half" idx="2"/>
          </p:nvPr>
        </p:nvSpPr>
        <p:spPr>
          <a:xfrm>
            <a:off x="3291206" y="2880234"/>
            <a:ext cx="2560320" cy="3214179"/>
          </a:xfrm>
        </p:spPr>
        <p:txBody>
          <a:bodyPr>
            <a:noAutofit/>
          </a:bodyPr>
          <a:lstStyle>
            <a:lvl1pPr>
              <a:defRPr sz="1200" b="1">
                <a:solidFill>
                  <a:srgbClr val="000000"/>
                </a:solidFill>
              </a:defRPr>
            </a:lvl1pPr>
            <a:lvl2pPr>
              <a:defRPr sz="1200"/>
            </a:lvl2pPr>
            <a:lvl3pPr>
              <a:defRPr sz="1200"/>
            </a:lvl3pPr>
            <a:lvl4pPr>
              <a:defRPr sz="12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Content Placeholder 3"/>
          <p:cNvSpPr>
            <a:spLocks noGrp="1"/>
          </p:cNvSpPr>
          <p:nvPr>
            <p:ph sz="half" idx="14"/>
          </p:nvPr>
        </p:nvSpPr>
        <p:spPr>
          <a:xfrm>
            <a:off x="6121719" y="2880234"/>
            <a:ext cx="2560320" cy="3214179"/>
          </a:xfrm>
        </p:spPr>
        <p:txBody>
          <a:bodyPr>
            <a:noAutofit/>
          </a:bodyPr>
          <a:lstStyle>
            <a:lvl1pPr>
              <a:defRPr sz="1200" b="1">
                <a:solidFill>
                  <a:srgbClr val="000000"/>
                </a:solidFill>
              </a:defRPr>
            </a:lvl1pPr>
            <a:lvl2pPr>
              <a:defRPr sz="1200"/>
            </a:lvl2pPr>
            <a:lvl3pPr>
              <a:defRPr sz="1200"/>
            </a:lvl3pPr>
            <a:lvl4pPr>
              <a:defRPr sz="12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Rectangle 5"/>
          <p:cNvSpPr>
            <a:spLocks noGrp="1" noChangeArrowheads="1"/>
          </p:cNvSpPr>
          <p:nvPr>
            <p:ph type="ftr" sz="quarter" idx="15"/>
          </p:nvPr>
        </p:nvSpPr>
        <p:spPr/>
        <p:txBody>
          <a:bodyPr/>
          <a:lstStyle>
            <a:lvl1pPr>
              <a:defRPr/>
            </a:lvl1pPr>
          </a:lstStyle>
          <a:p>
            <a:pPr>
              <a:defRPr/>
            </a:pPr>
            <a:r>
              <a:rPr lang="en-US">
                <a:solidFill>
                  <a:srgbClr val="000000"/>
                </a:solidFill>
              </a:rPr>
              <a:t>S2C High Level Scope and Plan</a:t>
            </a:r>
          </a:p>
        </p:txBody>
      </p:sp>
      <p:sp>
        <p:nvSpPr>
          <p:cNvPr id="9" name="Rectangle 11"/>
          <p:cNvSpPr>
            <a:spLocks noGrp="1" noChangeArrowheads="1"/>
          </p:cNvSpPr>
          <p:nvPr>
            <p:ph type="sldNum" sz="quarter" idx="16"/>
          </p:nvPr>
        </p:nvSpPr>
        <p:spPr/>
        <p:txBody>
          <a:bodyPr/>
          <a:lstStyle>
            <a:lvl1pPr>
              <a:defRPr/>
            </a:lvl1pPr>
          </a:lstStyle>
          <a:p>
            <a:fld id="{E7FF267E-4448-8B47-9071-05BEBBA01FC1}"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407954412"/>
      </p:ext>
    </p:extLst>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our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p:nvPr>
        </p:nvSpPr>
        <p:spPr>
          <a:xfrm>
            <a:off x="460249" y="1362075"/>
            <a:ext cx="8221790" cy="128587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Content Placeholder 2"/>
          <p:cNvSpPr>
            <a:spLocks noGrp="1"/>
          </p:cNvSpPr>
          <p:nvPr>
            <p:ph sz="half" idx="13"/>
          </p:nvPr>
        </p:nvSpPr>
        <p:spPr>
          <a:xfrm>
            <a:off x="460248" y="2880234"/>
            <a:ext cx="1900365" cy="3214179"/>
          </a:xfrm>
        </p:spPr>
        <p:txBody>
          <a:bodyPr>
            <a:noAutofit/>
          </a:bodyPr>
          <a:lstStyle>
            <a:lvl1pPr>
              <a:defRPr sz="1200" b="1">
                <a:solidFill>
                  <a:srgbClr val="000000"/>
                </a:solidFill>
              </a:defRPr>
            </a:lvl1pPr>
            <a:lvl2pPr>
              <a:defRPr sz="1200"/>
            </a:lvl2pPr>
            <a:lvl3pPr>
              <a:defRPr sz="1200"/>
            </a:lvl3pPr>
            <a:lvl4pPr>
              <a:defRPr sz="12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3"/>
          <p:cNvSpPr>
            <a:spLocks noGrp="1"/>
          </p:cNvSpPr>
          <p:nvPr>
            <p:ph sz="half" idx="2"/>
          </p:nvPr>
        </p:nvSpPr>
        <p:spPr>
          <a:xfrm>
            <a:off x="2565804" y="2880234"/>
            <a:ext cx="1901951" cy="3214179"/>
          </a:xfrm>
        </p:spPr>
        <p:txBody>
          <a:bodyPr>
            <a:noAutofit/>
          </a:bodyPr>
          <a:lstStyle>
            <a:lvl1pPr>
              <a:defRPr sz="1200" b="1">
                <a:solidFill>
                  <a:srgbClr val="000000"/>
                </a:solidFill>
              </a:defRPr>
            </a:lvl1pPr>
            <a:lvl2pPr>
              <a:defRPr sz="1200"/>
            </a:lvl2pPr>
            <a:lvl3pPr>
              <a:defRPr sz="1200"/>
            </a:lvl3pPr>
            <a:lvl4pPr>
              <a:defRPr sz="12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Content Placeholder 3"/>
          <p:cNvSpPr>
            <a:spLocks noGrp="1"/>
          </p:cNvSpPr>
          <p:nvPr>
            <p:ph sz="half" idx="14"/>
          </p:nvPr>
        </p:nvSpPr>
        <p:spPr>
          <a:xfrm>
            <a:off x="4672946" y="2880234"/>
            <a:ext cx="1901951" cy="3214179"/>
          </a:xfrm>
        </p:spPr>
        <p:txBody>
          <a:bodyPr>
            <a:noAutofit/>
          </a:bodyPr>
          <a:lstStyle>
            <a:lvl1pPr>
              <a:defRPr sz="1200" b="1">
                <a:solidFill>
                  <a:srgbClr val="000000"/>
                </a:solidFill>
              </a:defRPr>
            </a:lvl1pPr>
            <a:lvl2pPr>
              <a:defRPr sz="1200"/>
            </a:lvl2pPr>
            <a:lvl3pPr>
              <a:defRPr sz="1200"/>
            </a:lvl3pPr>
            <a:lvl4pPr>
              <a:defRPr sz="12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Content Placeholder 3"/>
          <p:cNvSpPr>
            <a:spLocks noGrp="1"/>
          </p:cNvSpPr>
          <p:nvPr>
            <p:ph sz="half" idx="15"/>
          </p:nvPr>
        </p:nvSpPr>
        <p:spPr>
          <a:xfrm>
            <a:off x="6780088" y="2880234"/>
            <a:ext cx="1901951" cy="3214179"/>
          </a:xfrm>
        </p:spPr>
        <p:txBody>
          <a:bodyPr>
            <a:noAutofit/>
          </a:bodyPr>
          <a:lstStyle>
            <a:lvl1pPr>
              <a:defRPr sz="1200" b="1">
                <a:solidFill>
                  <a:srgbClr val="000000"/>
                </a:solidFill>
              </a:defRPr>
            </a:lvl1pPr>
            <a:lvl2pPr>
              <a:defRPr sz="1200"/>
            </a:lvl2pPr>
            <a:lvl3pPr>
              <a:defRPr sz="1200"/>
            </a:lvl3pPr>
            <a:lvl4pPr>
              <a:defRPr sz="12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Rectangle 5"/>
          <p:cNvSpPr>
            <a:spLocks noGrp="1" noChangeArrowheads="1"/>
          </p:cNvSpPr>
          <p:nvPr>
            <p:ph type="ftr" sz="quarter" idx="16"/>
          </p:nvPr>
        </p:nvSpPr>
        <p:spPr/>
        <p:txBody>
          <a:bodyPr/>
          <a:lstStyle>
            <a:lvl1pPr>
              <a:defRPr/>
            </a:lvl1pPr>
          </a:lstStyle>
          <a:p>
            <a:pPr>
              <a:defRPr/>
            </a:pPr>
            <a:r>
              <a:rPr lang="en-US">
                <a:solidFill>
                  <a:srgbClr val="000000"/>
                </a:solidFill>
              </a:rPr>
              <a:t>S2C High Level Scope and Plan</a:t>
            </a:r>
          </a:p>
        </p:txBody>
      </p:sp>
      <p:sp>
        <p:nvSpPr>
          <p:cNvPr id="11" name="Rectangle 11"/>
          <p:cNvSpPr>
            <a:spLocks noGrp="1" noChangeArrowheads="1"/>
          </p:cNvSpPr>
          <p:nvPr>
            <p:ph type="sldNum" sz="quarter" idx="17"/>
          </p:nvPr>
        </p:nvSpPr>
        <p:spPr/>
        <p:txBody>
          <a:bodyPr/>
          <a:lstStyle>
            <a:lvl1pPr>
              <a:defRPr/>
            </a:lvl1pPr>
          </a:lstStyle>
          <a:p>
            <a:fld id="{2EC8C13E-7866-1748-8F6E-884064B2A0BB}"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043613053"/>
      </p:ext>
    </p:extLst>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rt and Content">
    <p:spTree>
      <p:nvGrpSpPr>
        <p:cNvPr id="1" name=""/>
        <p:cNvGrpSpPr/>
        <p:nvPr/>
      </p:nvGrpSpPr>
      <p:grpSpPr>
        <a:xfrm>
          <a:off x="0" y="0"/>
          <a:ext cx="0" cy="0"/>
          <a:chOff x="0" y="0"/>
          <a:chExt cx="0" cy="0"/>
        </a:xfrm>
      </p:grpSpPr>
      <p:sp>
        <p:nvSpPr>
          <p:cNvPr id="3" name="Title 2"/>
          <p:cNvSpPr>
            <a:spLocks noGrp="1"/>
          </p:cNvSpPr>
          <p:nvPr>
            <p:ph type="title"/>
          </p:nvPr>
        </p:nvSpPr>
        <p:spPr>
          <a:xfrm>
            <a:off x="458787" y="455614"/>
            <a:ext cx="8229601" cy="839787"/>
          </a:xfrm>
        </p:spPr>
        <p:txBody>
          <a:bodyPr/>
          <a:lstStyle/>
          <a:p>
            <a:r>
              <a:rPr lang="en-US"/>
              <a:t>Click to edit Master title style</a:t>
            </a:r>
          </a:p>
        </p:txBody>
      </p:sp>
      <p:sp>
        <p:nvSpPr>
          <p:cNvPr id="8" name="Content Placeholder 7"/>
          <p:cNvSpPr>
            <a:spLocks noGrp="1"/>
          </p:cNvSpPr>
          <p:nvPr>
            <p:ph sz="quarter" idx="10"/>
          </p:nvPr>
        </p:nvSpPr>
        <p:spPr>
          <a:xfrm>
            <a:off x="6128903" y="1362075"/>
            <a:ext cx="2559485" cy="4802130"/>
          </a:xfrm>
        </p:spPr>
        <p:txBody>
          <a:bodyPr/>
          <a:lstStyle>
            <a:lvl1pPr>
              <a:defRPr sz="12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hart Placeholder 4"/>
          <p:cNvSpPr>
            <a:spLocks noGrp="1"/>
          </p:cNvSpPr>
          <p:nvPr>
            <p:ph type="chart" sz="quarter" idx="12"/>
          </p:nvPr>
        </p:nvSpPr>
        <p:spPr>
          <a:xfrm>
            <a:off x="452438" y="1362075"/>
            <a:ext cx="5657850" cy="4806892"/>
          </a:xfrm>
        </p:spPr>
        <p:txBody>
          <a:bodyPr anchor="ctr" anchorCtr="1"/>
          <a:lstStyle>
            <a:lvl1pPr>
              <a:defRPr sz="1200"/>
            </a:lvl1pPr>
          </a:lstStyle>
          <a:p>
            <a:pPr lvl="0"/>
            <a:r>
              <a:rPr lang="en-US" noProof="0"/>
              <a:t>Click icon to add chart</a:t>
            </a:r>
          </a:p>
        </p:txBody>
      </p:sp>
      <p:sp>
        <p:nvSpPr>
          <p:cNvPr id="6" name="Rectangle 5"/>
          <p:cNvSpPr>
            <a:spLocks noGrp="1" noChangeArrowheads="1"/>
          </p:cNvSpPr>
          <p:nvPr>
            <p:ph type="ftr" sz="quarter" idx="13"/>
          </p:nvPr>
        </p:nvSpPr>
        <p:spPr/>
        <p:txBody>
          <a:bodyPr/>
          <a:lstStyle>
            <a:lvl1pPr>
              <a:defRPr/>
            </a:lvl1pPr>
          </a:lstStyle>
          <a:p>
            <a:pPr>
              <a:defRPr/>
            </a:pPr>
            <a:r>
              <a:rPr lang="en-US">
                <a:solidFill>
                  <a:srgbClr val="000000"/>
                </a:solidFill>
              </a:rPr>
              <a:t>S2C High Level Scope and Plan</a:t>
            </a:r>
          </a:p>
        </p:txBody>
      </p:sp>
      <p:sp>
        <p:nvSpPr>
          <p:cNvPr id="7" name="Rectangle 11"/>
          <p:cNvSpPr>
            <a:spLocks noGrp="1" noChangeArrowheads="1"/>
          </p:cNvSpPr>
          <p:nvPr>
            <p:ph type="sldNum" sz="quarter" idx="14"/>
          </p:nvPr>
        </p:nvSpPr>
        <p:spPr/>
        <p:txBody>
          <a:bodyPr/>
          <a:lstStyle>
            <a:lvl1pPr>
              <a:defRPr/>
            </a:lvl1pPr>
          </a:lstStyle>
          <a:p>
            <a:fld id="{9DECF005-5A41-CB41-A6DF-116EE6F11228}"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224881182"/>
      </p:ext>
    </p:extLst>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arts and Content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362075"/>
            <a:ext cx="2509520" cy="2286787"/>
          </a:xfrm>
        </p:spPr>
        <p:txBody>
          <a:bodyPr/>
          <a:lstStyle>
            <a:lvl1pPr>
              <a:defRPr sz="1200"/>
            </a:lvl1pPr>
            <a:lvl2pPr>
              <a:defRPr sz="1200"/>
            </a:lvl2pPr>
            <a:lvl3pPr>
              <a:defRPr sz="1200"/>
            </a:lvl3pPr>
            <a:lvl4pPr>
              <a:defRPr sz="1200"/>
            </a:lvl4pPr>
            <a:lvl5pPr>
              <a:defRPr sz="1200"/>
            </a:lvl5pPr>
            <a:lvl6pPr>
              <a:defRPr sz="1800"/>
            </a:lvl6pPr>
            <a:lvl7pPr>
              <a:defRPr sz="1800"/>
            </a:lvl7pPr>
            <a:lvl8pPr>
              <a:defRPr sz="1800"/>
            </a:lvl8pPr>
            <a:lvl9pPr>
              <a:defRPr sz="1800"/>
            </a:lvl9pPr>
          </a:lstStyle>
          <a:p>
            <a:pPr lvl="0"/>
            <a:r>
              <a:rPr lang="en-US"/>
              <a:t>Click to edit Master text styles</a:t>
            </a:r>
          </a:p>
        </p:txBody>
      </p:sp>
      <p:sp>
        <p:nvSpPr>
          <p:cNvPr id="4" name="Content Placeholder 3"/>
          <p:cNvSpPr>
            <a:spLocks noGrp="1"/>
          </p:cNvSpPr>
          <p:nvPr>
            <p:ph sz="half" idx="2"/>
          </p:nvPr>
        </p:nvSpPr>
        <p:spPr>
          <a:xfrm>
            <a:off x="457200" y="3850640"/>
            <a:ext cx="8229600" cy="2013585"/>
          </a:xfrm>
        </p:spPr>
        <p:txBody>
          <a:bodyPr/>
          <a:lstStyle>
            <a:lvl1pPr>
              <a:defRPr sz="1200"/>
            </a:lvl1pPr>
            <a:lvl2pPr>
              <a:defRPr sz="1200"/>
            </a:lvl2pPr>
            <a:lvl3pPr>
              <a:defRPr sz="1200"/>
            </a:lvl3pPr>
            <a:lvl4pPr>
              <a:defRPr sz="12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2"/>
          <p:cNvSpPr>
            <a:spLocks noGrp="1"/>
          </p:cNvSpPr>
          <p:nvPr>
            <p:ph sz="half" idx="12"/>
          </p:nvPr>
        </p:nvSpPr>
        <p:spPr>
          <a:xfrm>
            <a:off x="3317240" y="1362075"/>
            <a:ext cx="2509520" cy="2286787"/>
          </a:xfrm>
        </p:spPr>
        <p:txBody>
          <a:bodyPr/>
          <a:lstStyle>
            <a:lvl1pPr>
              <a:defRPr sz="1200"/>
            </a:lvl1pPr>
            <a:lvl2pPr>
              <a:defRPr sz="1200"/>
            </a:lvl2pPr>
            <a:lvl3pPr>
              <a:defRPr sz="1200"/>
            </a:lvl3pPr>
            <a:lvl4pPr>
              <a:defRPr sz="1200"/>
            </a:lvl4pPr>
            <a:lvl5pPr>
              <a:defRPr sz="1200"/>
            </a:lvl5pPr>
            <a:lvl6pPr>
              <a:defRPr sz="1800"/>
            </a:lvl6pPr>
            <a:lvl7pPr>
              <a:defRPr sz="1800"/>
            </a:lvl7pPr>
            <a:lvl8pPr>
              <a:defRPr sz="1800"/>
            </a:lvl8pPr>
            <a:lvl9pPr>
              <a:defRPr sz="1800"/>
            </a:lvl9pPr>
          </a:lstStyle>
          <a:p>
            <a:pPr lvl="0"/>
            <a:r>
              <a:rPr lang="en-US"/>
              <a:t>Click to edit Master text styles</a:t>
            </a:r>
          </a:p>
        </p:txBody>
      </p:sp>
      <p:sp>
        <p:nvSpPr>
          <p:cNvPr id="7" name="Content Placeholder 2"/>
          <p:cNvSpPr>
            <a:spLocks noGrp="1"/>
          </p:cNvSpPr>
          <p:nvPr>
            <p:ph sz="half" idx="13"/>
          </p:nvPr>
        </p:nvSpPr>
        <p:spPr>
          <a:xfrm>
            <a:off x="6177280" y="1362075"/>
            <a:ext cx="2509520" cy="2286787"/>
          </a:xfrm>
        </p:spPr>
        <p:txBody>
          <a:bodyPr/>
          <a:lstStyle>
            <a:lvl1pPr>
              <a:defRPr sz="1200"/>
            </a:lvl1pPr>
            <a:lvl2pPr>
              <a:defRPr sz="1200"/>
            </a:lvl2pPr>
            <a:lvl3pPr>
              <a:defRPr sz="1200"/>
            </a:lvl3pPr>
            <a:lvl4pPr>
              <a:defRPr sz="1200"/>
            </a:lvl4pPr>
            <a:lvl5pPr>
              <a:defRPr sz="1200"/>
            </a:lvl5pPr>
            <a:lvl6pPr>
              <a:defRPr sz="1800"/>
            </a:lvl6pPr>
            <a:lvl7pPr>
              <a:defRPr sz="1800"/>
            </a:lvl7pPr>
            <a:lvl8pPr>
              <a:defRPr sz="1800"/>
            </a:lvl8pPr>
            <a:lvl9pPr>
              <a:defRPr sz="1800"/>
            </a:lvl9pPr>
          </a:lstStyle>
          <a:p>
            <a:pPr lvl="0"/>
            <a:r>
              <a:rPr lang="en-US"/>
              <a:t>Click to edit Master text styles</a:t>
            </a:r>
          </a:p>
        </p:txBody>
      </p:sp>
      <p:sp>
        <p:nvSpPr>
          <p:cNvPr id="8" name="Rectangle 5"/>
          <p:cNvSpPr>
            <a:spLocks noGrp="1" noChangeArrowheads="1"/>
          </p:cNvSpPr>
          <p:nvPr>
            <p:ph type="ftr" sz="quarter" idx="14"/>
          </p:nvPr>
        </p:nvSpPr>
        <p:spPr/>
        <p:txBody>
          <a:bodyPr/>
          <a:lstStyle>
            <a:lvl1pPr>
              <a:defRPr/>
            </a:lvl1pPr>
          </a:lstStyle>
          <a:p>
            <a:pPr>
              <a:defRPr/>
            </a:pPr>
            <a:r>
              <a:rPr lang="en-US">
                <a:solidFill>
                  <a:srgbClr val="000000"/>
                </a:solidFill>
              </a:rPr>
              <a:t>S2C High Level Scope and Plan</a:t>
            </a:r>
          </a:p>
        </p:txBody>
      </p:sp>
      <p:sp>
        <p:nvSpPr>
          <p:cNvPr id="9" name="Rectangle 11"/>
          <p:cNvSpPr>
            <a:spLocks noGrp="1" noChangeArrowheads="1"/>
          </p:cNvSpPr>
          <p:nvPr>
            <p:ph type="sldNum" sz="quarter" idx="15"/>
          </p:nvPr>
        </p:nvSpPr>
        <p:spPr/>
        <p:txBody>
          <a:bodyPr/>
          <a:lstStyle>
            <a:lvl1pPr>
              <a:defRPr/>
            </a:lvl1pPr>
          </a:lstStyle>
          <a:p>
            <a:fld id="{F98B064C-55EA-0647-A9A7-9A67A6EAEFBC}"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832361205"/>
      </p:ext>
    </p:extLst>
  </p:cSld>
  <p:clrMapOvr>
    <a:masterClrMapping/>
  </p:clrMapOvr>
  <p:transition spd="slow"/>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6" Type="http://schemas.openxmlformats.org/officeDocument/2006/relationships/image" Target="../media/image1.jpe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ags" Target="../tags/tag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image" Target="../media/image1.jpeg"/><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19128" y="1724735"/>
            <a:ext cx="7867651" cy="928156"/>
          </a:xfrm>
          <a:prstGeom prst="rect">
            <a:avLst/>
          </a:prstGeom>
        </p:spPr>
        <p:txBody>
          <a:bodyPr vert="horz" lIns="0" tIns="0" rIns="0" bIns="0" rtlCol="0" anchor="t">
            <a:noAutofit/>
          </a:bodyPr>
          <a:lstStyle/>
          <a:p>
            <a:r>
              <a:rPr lang="en-US"/>
              <a:t>Click to edit Master title style</a:t>
            </a:r>
          </a:p>
        </p:txBody>
      </p:sp>
      <p:sp>
        <p:nvSpPr>
          <p:cNvPr id="3" name="Text Placeholder 2"/>
          <p:cNvSpPr>
            <a:spLocks noGrp="1"/>
          </p:cNvSpPr>
          <p:nvPr>
            <p:ph type="body" idx="1"/>
          </p:nvPr>
        </p:nvSpPr>
        <p:spPr>
          <a:xfrm>
            <a:off x="638178" y="2768252"/>
            <a:ext cx="7867651" cy="660751"/>
          </a:xfrm>
          <a:prstGeom prst="rect">
            <a:avLst/>
          </a:prstGeom>
        </p:spPr>
        <p:txBody>
          <a:bodyPr vert="horz" lIns="0" tIns="0" rIns="0" bIns="0" rtlCol="0">
            <a:noAutofit/>
          </a:bodyPr>
          <a:lstStyle/>
          <a:p>
            <a:pPr lvl="0"/>
            <a:r>
              <a:rPr lang="en-US"/>
              <a:t>Click to edit Master text styles</a:t>
            </a:r>
          </a:p>
        </p:txBody>
      </p:sp>
      <p:sp>
        <p:nvSpPr>
          <p:cNvPr id="6" name="Slide Number Placeholder 5"/>
          <p:cNvSpPr>
            <a:spLocks noGrp="1"/>
          </p:cNvSpPr>
          <p:nvPr>
            <p:ph type="sldNum" sz="quarter" idx="4"/>
          </p:nvPr>
        </p:nvSpPr>
        <p:spPr>
          <a:xfrm>
            <a:off x="8895805" y="6518276"/>
            <a:ext cx="248195" cy="365125"/>
          </a:xfrm>
          <a:prstGeom prst="rect">
            <a:avLst/>
          </a:prstGeom>
        </p:spPr>
        <p:txBody>
          <a:bodyPr vert="horz" lIns="0" tIns="0" rIns="91440" bIns="0" rtlCol="0" anchor="ctr"/>
          <a:lstStyle>
            <a:lvl1pPr>
              <a:defRPr lang="en-US" sz="800" b="0" i="0" smtClean="0">
                <a:latin typeface="+mj-lt"/>
                <a:cs typeface="Arial"/>
              </a:defRPr>
            </a:lvl1pPr>
          </a:lstStyle>
          <a:p>
            <a:pPr algn="r" fontAlgn="auto">
              <a:spcBef>
                <a:spcPts val="0"/>
              </a:spcBef>
              <a:spcAft>
                <a:spcPts val="0"/>
              </a:spcAft>
            </a:pPr>
            <a:fld id="{7BEB5E60-9394-424F-BFEE-76E7ACBE75A9}" type="slidenum">
              <a:rPr>
                <a:solidFill>
                  <a:prstClr val="black"/>
                </a:solidFill>
                <a:ea typeface="+mn-ea"/>
              </a:rPr>
              <a:pPr algn="r" fontAlgn="auto">
                <a:spcBef>
                  <a:spcPts val="0"/>
                </a:spcBef>
                <a:spcAft>
                  <a:spcPts val="0"/>
                </a:spcAft>
              </a:pPr>
              <a:t>‹#›</a:t>
            </a:fld>
            <a:endParaRPr>
              <a:solidFill>
                <a:prstClr val="black"/>
              </a:solidFill>
              <a:ea typeface="+mn-ea"/>
            </a:endParaRPr>
          </a:p>
        </p:txBody>
      </p:sp>
    </p:spTree>
    <p:extLst>
      <p:ext uri="{BB962C8B-B14F-4D97-AF65-F5344CB8AC3E}">
        <p14:creationId xmlns:p14="http://schemas.microsoft.com/office/powerpoint/2010/main" val="3205735923"/>
      </p:ext>
    </p:extLst>
  </p:cSld>
  <p:clrMap bg1="lt1" tx1="dk1" bg2="lt2" tx2="dk2" accent1="accent1" accent2="accent2" accent3="accent3" accent4="accent4" accent5="accent5" accent6="accent6" hlink="hlink" folHlink="folHlink"/>
  <p:sldLayoutIdLst>
    <p:sldLayoutId id="2147484022" r:id="rId1"/>
  </p:sldLayoutIdLst>
  <p:hf hdr="0" dt="0"/>
  <p:txStyles>
    <p:titleStyle>
      <a:lvl1pPr algn="l" defTabSz="457189" rtl="0" eaLnBrk="1" latinLnBrk="0" hangingPunct="1">
        <a:lnSpc>
          <a:spcPts val="3600"/>
        </a:lnSpc>
        <a:spcBef>
          <a:spcPct val="0"/>
        </a:spcBef>
        <a:buNone/>
        <a:defRPr sz="3600" b="0" i="0" kern="1200">
          <a:solidFill>
            <a:srgbClr val="AC007A"/>
          </a:solidFill>
          <a:latin typeface="+mj-lt"/>
          <a:ea typeface="+mj-ea"/>
          <a:cs typeface="Arial"/>
        </a:defRPr>
      </a:lvl1pPr>
    </p:titleStyle>
    <p:bodyStyle>
      <a:lvl1pPr marL="0" indent="0" algn="l" defTabSz="457189" rtl="0" eaLnBrk="1" latinLnBrk="0" hangingPunct="1">
        <a:spcBef>
          <a:spcPct val="20000"/>
        </a:spcBef>
        <a:buFont typeface="Arial"/>
        <a:buNone/>
        <a:defRPr sz="1300" b="0" i="0" kern="1200">
          <a:solidFill>
            <a:schemeClr val="tx1"/>
          </a:solidFill>
          <a:latin typeface="+mj-lt"/>
          <a:ea typeface="+mn-ea"/>
          <a:cs typeface="Georgia"/>
        </a:defRPr>
      </a:lvl1pPr>
      <a:lvl2pPr marL="457189" indent="0" algn="l" defTabSz="457189" rtl="0" eaLnBrk="1" latinLnBrk="0" hangingPunct="1">
        <a:spcBef>
          <a:spcPct val="20000"/>
        </a:spcBef>
        <a:buFont typeface="Arial"/>
        <a:buNone/>
        <a:defRPr sz="2800" kern="1200">
          <a:solidFill>
            <a:schemeClr val="tx1"/>
          </a:solidFill>
          <a:latin typeface="+mn-lt"/>
          <a:ea typeface="+mn-ea"/>
          <a:cs typeface="+mn-cs"/>
        </a:defRPr>
      </a:lvl2pPr>
      <a:lvl3pPr marL="914378" indent="0" algn="l" defTabSz="457189" rtl="0" eaLnBrk="1" latinLnBrk="0" hangingPunct="1">
        <a:spcBef>
          <a:spcPct val="20000"/>
        </a:spcBef>
        <a:buFont typeface="Arial"/>
        <a:buNone/>
        <a:defRPr sz="2400" kern="1200">
          <a:solidFill>
            <a:schemeClr val="tx1"/>
          </a:solidFill>
          <a:latin typeface="+mn-lt"/>
          <a:ea typeface="+mn-ea"/>
          <a:cs typeface="+mn-cs"/>
        </a:defRPr>
      </a:lvl3pPr>
      <a:lvl4pPr marL="1371566" indent="0" algn="l" defTabSz="457189" rtl="0" eaLnBrk="1" latinLnBrk="0" hangingPunct="1">
        <a:spcBef>
          <a:spcPct val="20000"/>
        </a:spcBef>
        <a:buFont typeface="Arial"/>
        <a:buNone/>
        <a:defRPr sz="2000" kern="1200">
          <a:solidFill>
            <a:schemeClr val="tx1"/>
          </a:solidFill>
          <a:latin typeface="+mn-lt"/>
          <a:ea typeface="+mn-ea"/>
          <a:cs typeface="+mn-cs"/>
        </a:defRPr>
      </a:lvl4pPr>
      <a:lvl5pPr marL="1828754" indent="0" algn="l" defTabSz="457189" rtl="0" eaLnBrk="1" latinLnBrk="0" hangingPunct="1">
        <a:spcBef>
          <a:spcPct val="20000"/>
        </a:spcBef>
        <a:buFont typeface="Arial"/>
        <a:buNone/>
        <a:defRPr sz="2000" kern="1200">
          <a:solidFill>
            <a:schemeClr val="tx1"/>
          </a:solidFill>
          <a:latin typeface="+mn-lt"/>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5"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8"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2"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6" descr="Comcast_Univ_S_COLOR_BLK.jpg"/>
          <p:cNvPicPr>
            <a:picLocks noChangeAspect="1"/>
          </p:cNvPicPr>
          <p:nvPr userDrawn="1"/>
        </p:nvPicPr>
        <p:blipFill>
          <a:blip r:embed="rId14" cstate="print">
            <a:extLst>
              <a:ext uri="{28A0092B-C50C-407E-A947-70E740481C1C}">
                <a14:useLocalDpi xmlns:a14="http://schemas.microsoft.com/office/drawing/2010/main"/>
              </a:ext>
            </a:extLst>
          </a:blip>
          <a:srcRect/>
          <a:stretch>
            <a:fillRect/>
          </a:stretch>
        </p:blipFill>
        <p:spPr bwMode="auto">
          <a:xfrm>
            <a:off x="7847013" y="6283325"/>
            <a:ext cx="841375" cy="412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458788" y="455613"/>
            <a:ext cx="8229600" cy="83978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t>Click to edit Master title style</a:t>
            </a:r>
          </a:p>
        </p:txBody>
      </p:sp>
      <p:sp>
        <p:nvSpPr>
          <p:cNvPr id="1028" name="Rectangle 3"/>
          <p:cNvSpPr>
            <a:spLocks noGrp="1" noChangeArrowheads="1"/>
          </p:cNvSpPr>
          <p:nvPr>
            <p:ph type="body" idx="1"/>
          </p:nvPr>
        </p:nvSpPr>
        <p:spPr bwMode="auto">
          <a:xfrm>
            <a:off x="458788" y="1370013"/>
            <a:ext cx="8229600" cy="48069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9" name="Rectangle 5"/>
          <p:cNvSpPr>
            <a:spLocks noGrp="1" noChangeArrowheads="1"/>
          </p:cNvSpPr>
          <p:nvPr>
            <p:ph type="ftr" sz="quarter" idx="3"/>
          </p:nvPr>
        </p:nvSpPr>
        <p:spPr bwMode="auto">
          <a:xfrm>
            <a:off x="857250" y="6480175"/>
            <a:ext cx="3656013" cy="2286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lvl1pPr algn="l" eaLnBrk="0" hangingPunct="0">
              <a:defRPr sz="800">
                <a:ea typeface="ＭＳ Ｐゴシック" charset="0"/>
                <a:cs typeface="ＭＳ Ｐゴシック" charset="0"/>
              </a:defRPr>
            </a:lvl1pPr>
          </a:lstStyle>
          <a:p>
            <a:pPr>
              <a:defRPr/>
            </a:pPr>
            <a:r>
              <a:rPr lang="en-US">
                <a:solidFill>
                  <a:srgbClr val="000000"/>
                </a:solidFill>
              </a:rPr>
              <a:t>S2C High Level Scope and Plan</a:t>
            </a:r>
          </a:p>
        </p:txBody>
      </p:sp>
      <p:sp>
        <p:nvSpPr>
          <p:cNvPr id="1035" name="Rectangle 11"/>
          <p:cNvSpPr>
            <a:spLocks noGrp="1" noChangeArrowheads="1"/>
          </p:cNvSpPr>
          <p:nvPr>
            <p:ph type="sldNum" sz="quarter" idx="4"/>
          </p:nvPr>
        </p:nvSpPr>
        <p:spPr bwMode="auto">
          <a:xfrm>
            <a:off x="458788" y="6480175"/>
            <a:ext cx="296862" cy="228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lvl1pPr defTabSz="939800" eaLnBrk="0" hangingPunct="0">
              <a:defRPr sz="800">
                <a:cs typeface="ＭＳ Ｐゴシック" charset="0"/>
              </a:defRPr>
            </a:lvl1pPr>
          </a:lstStyle>
          <a:p>
            <a:fld id="{51D7F8F3-64C7-6E45-A904-7A53D074142F}"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701673090"/>
      </p:ext>
    </p:extLst>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 id="2147484008" r:id="rId12"/>
  </p:sldLayoutIdLst>
  <p:hf hdr="0" dt="0"/>
  <p:txStyles>
    <p:titleStyle>
      <a:lvl1pPr algn="l" rtl="0" eaLnBrk="1" fontAlgn="base" hangingPunct="1">
        <a:spcBef>
          <a:spcPct val="0"/>
        </a:spcBef>
        <a:spcAft>
          <a:spcPct val="0"/>
        </a:spcAft>
        <a:defRPr sz="2000" b="1">
          <a:solidFill>
            <a:schemeClr val="accent1"/>
          </a:solidFill>
          <a:latin typeface="+mj-lt"/>
          <a:ea typeface="ヒラギノ角ゴ Pro W3" charset="0"/>
          <a:cs typeface="+mj-cs"/>
        </a:defRPr>
      </a:lvl1pPr>
      <a:lvl2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2pPr>
      <a:lvl3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3pPr>
      <a:lvl4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4pPr>
      <a:lvl5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5pPr>
      <a:lvl6pPr marL="4572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6pPr>
      <a:lvl7pPr marL="9144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7pPr>
      <a:lvl8pPr marL="13716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8pPr>
      <a:lvl9pPr marL="18288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9pPr>
    </p:titleStyle>
    <p:bodyStyle>
      <a:lvl1pPr marL="342900" indent="-342900" algn="l" rtl="0" eaLnBrk="1" fontAlgn="base" hangingPunct="1">
        <a:spcBef>
          <a:spcPts val="400"/>
        </a:spcBef>
        <a:spcAft>
          <a:spcPct val="0"/>
        </a:spcAft>
        <a:buFont typeface="Arial" charset="0"/>
        <a:defRPr sz="1400">
          <a:solidFill>
            <a:schemeClr val="tx1"/>
          </a:solidFill>
          <a:latin typeface="+mn-lt"/>
          <a:ea typeface="ヒラギノ角ゴ Pro W3" charset="0"/>
          <a:cs typeface="+mn-cs"/>
        </a:defRPr>
      </a:lvl1pPr>
      <a:lvl2pPr marL="173038" indent="-173038" algn="l" rtl="0" eaLnBrk="1" fontAlgn="base" hangingPunct="1">
        <a:spcBef>
          <a:spcPts val="400"/>
        </a:spcBef>
        <a:spcAft>
          <a:spcPct val="0"/>
        </a:spcAft>
        <a:buFont typeface="Arial" charset="0"/>
        <a:buChar char="•"/>
        <a:defRPr sz="1400">
          <a:solidFill>
            <a:schemeClr val="tx1"/>
          </a:solidFill>
          <a:latin typeface="+mn-lt"/>
          <a:ea typeface="+mn-ea"/>
          <a:cs typeface="+mn-cs"/>
        </a:defRPr>
      </a:lvl2pPr>
      <a:lvl3pPr marL="341313" indent="-173038" algn="l" rtl="0" eaLnBrk="1" fontAlgn="base" hangingPunct="1">
        <a:spcBef>
          <a:spcPts val="400"/>
        </a:spcBef>
        <a:spcAft>
          <a:spcPct val="0"/>
        </a:spcAft>
        <a:buFont typeface="Lucida Grande" charset="0"/>
        <a:buChar char="–"/>
        <a:defRPr sz="1400">
          <a:solidFill>
            <a:schemeClr val="tx1"/>
          </a:solidFill>
          <a:latin typeface="+mn-lt"/>
          <a:ea typeface="+mn-ea"/>
          <a:cs typeface="+mn-cs"/>
        </a:defRPr>
      </a:lvl3pPr>
      <a:lvl4pPr marL="514350" indent="-174625" algn="l" rtl="0" eaLnBrk="1" fontAlgn="base" hangingPunct="1">
        <a:spcBef>
          <a:spcPts val="400"/>
        </a:spcBef>
        <a:spcAft>
          <a:spcPct val="0"/>
        </a:spcAft>
        <a:buFont typeface="Lucida Grande" charset="0"/>
        <a:buChar char="–"/>
        <a:defRPr sz="1400">
          <a:solidFill>
            <a:schemeClr val="tx1"/>
          </a:solidFill>
          <a:latin typeface="+mn-lt"/>
          <a:ea typeface="+mn-ea"/>
          <a:cs typeface="+mn-cs"/>
        </a:defRPr>
      </a:lvl4pPr>
      <a:lvl5pPr marL="687388" indent="-174625" algn="l" rtl="0" eaLnBrk="1" fontAlgn="base" hangingPunct="1">
        <a:spcBef>
          <a:spcPts val="400"/>
        </a:spcBef>
        <a:spcAft>
          <a:spcPct val="0"/>
        </a:spcAft>
        <a:buFont typeface="Lucida Grande" charset="0"/>
        <a:buChar char="–"/>
        <a:defRPr sz="1400">
          <a:solidFill>
            <a:schemeClr val="tx1"/>
          </a:solidFill>
          <a:latin typeface="+mn-lt"/>
          <a:ea typeface="+mn-ea"/>
          <a:cs typeface="+mn-cs"/>
        </a:defRPr>
      </a:lvl5pPr>
      <a:lvl6pPr marL="2171700" indent="-228600" algn="l" rtl="0" eaLnBrk="1" fontAlgn="base" hangingPunct="1">
        <a:spcBef>
          <a:spcPct val="20000"/>
        </a:spcBef>
        <a:spcAft>
          <a:spcPct val="0"/>
        </a:spcAft>
        <a:buClr>
          <a:schemeClr val="tx2"/>
        </a:buClr>
        <a:buFont typeface="Arial" charset="0"/>
        <a:buChar char="»"/>
        <a:defRPr sz="2000">
          <a:solidFill>
            <a:schemeClr val="tx1"/>
          </a:solidFill>
          <a:latin typeface="+mn-lt"/>
          <a:ea typeface="+mn-ea"/>
          <a:cs typeface="+mn-cs"/>
        </a:defRPr>
      </a:lvl6pPr>
      <a:lvl7pPr marL="2628900" indent="-228600" algn="l" rtl="0" eaLnBrk="1" fontAlgn="base" hangingPunct="1">
        <a:spcBef>
          <a:spcPct val="20000"/>
        </a:spcBef>
        <a:spcAft>
          <a:spcPct val="0"/>
        </a:spcAft>
        <a:buClr>
          <a:schemeClr val="tx2"/>
        </a:buClr>
        <a:buFont typeface="Arial" charset="0"/>
        <a:buChar char="»"/>
        <a:defRPr sz="2000">
          <a:solidFill>
            <a:schemeClr val="tx1"/>
          </a:solidFill>
          <a:latin typeface="+mn-lt"/>
          <a:ea typeface="+mn-ea"/>
          <a:cs typeface="+mn-cs"/>
        </a:defRPr>
      </a:lvl7pPr>
      <a:lvl8pPr marL="3086100" indent="-228600" algn="l" rtl="0" eaLnBrk="1" fontAlgn="base" hangingPunct="1">
        <a:spcBef>
          <a:spcPct val="20000"/>
        </a:spcBef>
        <a:spcAft>
          <a:spcPct val="0"/>
        </a:spcAft>
        <a:buClr>
          <a:schemeClr val="tx2"/>
        </a:buClr>
        <a:buFont typeface="Arial" charset="0"/>
        <a:buChar char="»"/>
        <a:defRPr sz="2000">
          <a:solidFill>
            <a:schemeClr val="tx1"/>
          </a:solidFill>
          <a:latin typeface="+mn-lt"/>
          <a:ea typeface="+mn-ea"/>
          <a:cs typeface="+mn-cs"/>
        </a:defRPr>
      </a:lvl8pPr>
      <a:lvl9pPr marL="3543300" indent="-228600" algn="l" rtl="0" eaLnBrk="1" fontAlgn="base" hangingPunct="1">
        <a:spcBef>
          <a:spcPct val="20000"/>
        </a:spcBef>
        <a:spcAft>
          <a:spcPct val="0"/>
        </a:spcAft>
        <a:buClr>
          <a:schemeClr val="tx2"/>
        </a:buClr>
        <a:buFont typeface="Arial" charset="0"/>
        <a:buChar char="»"/>
        <a:defRPr sz="20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458788" y="455613"/>
            <a:ext cx="8229600" cy="8397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t>Click to edit Master title style</a:t>
            </a:r>
          </a:p>
        </p:txBody>
      </p:sp>
      <p:sp>
        <p:nvSpPr>
          <p:cNvPr id="1028" name="Rectangle 3"/>
          <p:cNvSpPr>
            <a:spLocks noGrp="1" noChangeArrowheads="1"/>
          </p:cNvSpPr>
          <p:nvPr>
            <p:ph type="body" idx="1"/>
          </p:nvPr>
        </p:nvSpPr>
        <p:spPr bwMode="auto">
          <a:xfrm>
            <a:off x="458788" y="1370013"/>
            <a:ext cx="8229600" cy="4806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5" name="Rectangle 11"/>
          <p:cNvSpPr>
            <a:spLocks noGrp="1" noChangeArrowheads="1"/>
          </p:cNvSpPr>
          <p:nvPr>
            <p:ph type="sldNum" sz="quarter" idx="4"/>
          </p:nvPr>
        </p:nvSpPr>
        <p:spPr bwMode="auto">
          <a:xfrm>
            <a:off x="458788" y="6480175"/>
            <a:ext cx="296862"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lvl1pPr defTabSz="939800" eaLnBrk="0" hangingPunct="0">
              <a:defRPr sz="800">
                <a:cs typeface="ＭＳ Ｐゴシック" charset="0"/>
              </a:defRPr>
            </a:lvl1pPr>
          </a:lstStyle>
          <a:p>
            <a:fld id="{5749FEBD-C9BA-E141-BD0D-EC90BB418CA4}" type="slidenum">
              <a:rPr lang="en-US"/>
              <a:pPr/>
              <a:t>‹#›</a:t>
            </a:fld>
            <a:endParaRPr lang="en-US"/>
          </a:p>
        </p:txBody>
      </p:sp>
      <p:pic>
        <p:nvPicPr>
          <p:cNvPr id="8" name="Picture 6" descr="Comcast_Univ_S_COLOR_BLK.jpg"/>
          <p:cNvPicPr>
            <a:picLocks noChangeAspect="1"/>
          </p:cNvPicPr>
          <p:nvPr/>
        </p:nvPicPr>
        <p:blipFill>
          <a:blip r:embed="rId16" cstate="print">
            <a:extLst>
              <a:ext uri="{28A0092B-C50C-407E-A947-70E740481C1C}">
                <a14:useLocalDpi xmlns:a14="http://schemas.microsoft.com/office/drawing/2010/main"/>
              </a:ext>
            </a:extLst>
          </a:blip>
          <a:srcRect/>
          <a:stretch>
            <a:fillRect/>
          </a:stretch>
        </p:blipFill>
        <p:spPr bwMode="auto">
          <a:xfrm>
            <a:off x="7847013" y="6283325"/>
            <a:ext cx="841375"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Footer Placeholder 3"/>
          <p:cNvSpPr>
            <a:spLocks noGrp="1"/>
          </p:cNvSpPr>
          <p:nvPr>
            <p:ph type="ftr" sz="quarter" idx="3"/>
          </p:nvPr>
        </p:nvSpPr>
        <p:spPr>
          <a:xfrm>
            <a:off x="857250" y="6480175"/>
            <a:ext cx="3656013" cy="228600"/>
          </a:xfrm>
          <a:prstGeom prst="rect">
            <a:avLst/>
          </a:prstGeom>
        </p:spPr>
        <p:txBody>
          <a:bodyPr/>
          <a:lstStyle>
            <a:lvl1pPr>
              <a:defRPr sz="800"/>
            </a:lvl1pPr>
          </a:lstStyle>
          <a:p>
            <a:pPr>
              <a:defRPr/>
            </a:pPr>
            <a:r>
              <a:rPr lang="en-US"/>
              <a:t>[Project Name] Needs Assessment Plan</a:t>
            </a:r>
          </a:p>
        </p:txBody>
      </p:sp>
    </p:spTree>
    <p:custDataLst>
      <p:tags r:id="rId15"/>
    </p:custDataLst>
    <p:extLst>
      <p:ext uri="{BB962C8B-B14F-4D97-AF65-F5344CB8AC3E}">
        <p14:creationId xmlns:p14="http://schemas.microsoft.com/office/powerpoint/2010/main" val="4272018620"/>
      </p:ext>
    </p:extLst>
  </p:cSld>
  <p:clrMap bg1="lt1" tx1="dk1" bg2="lt2" tx2="dk2" accent1="accent1" accent2="accent2" accent3="accent3" accent4="accent4" accent5="accent5" accent6="accent6" hlink="hlink" folHlink="folHlink"/>
  <p:sldLayoutIdLst>
    <p:sldLayoutId id="2147484010" r:id="rId1"/>
    <p:sldLayoutId id="2147484011" r:id="rId2"/>
    <p:sldLayoutId id="2147484012" r:id="rId3"/>
    <p:sldLayoutId id="2147484013" r:id="rId4"/>
    <p:sldLayoutId id="2147484014" r:id="rId5"/>
    <p:sldLayoutId id="2147484015" r:id="rId6"/>
    <p:sldLayoutId id="2147484016" r:id="rId7"/>
    <p:sldLayoutId id="2147484017" r:id="rId8"/>
    <p:sldLayoutId id="2147484018" r:id="rId9"/>
    <p:sldLayoutId id="2147484019" r:id="rId10"/>
    <p:sldLayoutId id="2147484020" r:id="rId11"/>
    <p:sldLayoutId id="2147484021" r:id="rId12"/>
    <p:sldLayoutId id="2147484037" r:id="rId13"/>
  </p:sldLayoutIdLst>
  <p:hf hdr="0" ftr="0" dt="0"/>
  <p:txStyles>
    <p:titleStyle>
      <a:lvl1pPr algn="l" rtl="0" eaLnBrk="1" fontAlgn="base" hangingPunct="1">
        <a:spcBef>
          <a:spcPct val="0"/>
        </a:spcBef>
        <a:spcAft>
          <a:spcPct val="0"/>
        </a:spcAft>
        <a:defRPr sz="2000" b="1">
          <a:solidFill>
            <a:schemeClr val="accent1"/>
          </a:solidFill>
          <a:latin typeface="+mj-lt"/>
          <a:ea typeface="ヒラギノ角ゴ Pro W3" charset="0"/>
          <a:cs typeface="+mj-cs"/>
        </a:defRPr>
      </a:lvl1pPr>
      <a:lvl2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2pPr>
      <a:lvl3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3pPr>
      <a:lvl4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4pPr>
      <a:lvl5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5pPr>
      <a:lvl6pPr marL="4572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6pPr>
      <a:lvl7pPr marL="9144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7pPr>
      <a:lvl8pPr marL="13716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8pPr>
      <a:lvl9pPr marL="18288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9pPr>
    </p:titleStyle>
    <p:bodyStyle>
      <a:lvl1pPr marL="342900" indent="-342900" algn="l" rtl="0" eaLnBrk="1" fontAlgn="base" hangingPunct="1">
        <a:spcBef>
          <a:spcPts val="400"/>
        </a:spcBef>
        <a:spcAft>
          <a:spcPct val="0"/>
        </a:spcAft>
        <a:buFont typeface="Arial" charset="0"/>
        <a:defRPr sz="1400">
          <a:solidFill>
            <a:schemeClr val="tx1"/>
          </a:solidFill>
          <a:latin typeface="+mn-lt"/>
          <a:ea typeface="ヒラギノ角ゴ Pro W3" charset="0"/>
          <a:cs typeface="+mn-cs"/>
        </a:defRPr>
      </a:lvl1pPr>
      <a:lvl2pPr marL="173038" indent="-173038" algn="l" rtl="0" eaLnBrk="1" fontAlgn="base" hangingPunct="1">
        <a:spcBef>
          <a:spcPts val="400"/>
        </a:spcBef>
        <a:spcAft>
          <a:spcPct val="0"/>
        </a:spcAft>
        <a:buFont typeface="Arial" charset="0"/>
        <a:buChar char="•"/>
        <a:defRPr sz="1400">
          <a:solidFill>
            <a:schemeClr val="tx1"/>
          </a:solidFill>
          <a:latin typeface="+mn-lt"/>
          <a:ea typeface="+mn-ea"/>
          <a:cs typeface="+mn-cs"/>
        </a:defRPr>
      </a:lvl2pPr>
      <a:lvl3pPr marL="341313" indent="-173038" algn="l" rtl="0" eaLnBrk="1" fontAlgn="base" hangingPunct="1">
        <a:spcBef>
          <a:spcPts val="400"/>
        </a:spcBef>
        <a:spcAft>
          <a:spcPct val="0"/>
        </a:spcAft>
        <a:buFont typeface="Lucida Grande" charset="0"/>
        <a:buChar char="–"/>
        <a:defRPr sz="1400">
          <a:solidFill>
            <a:schemeClr val="tx1"/>
          </a:solidFill>
          <a:latin typeface="+mn-lt"/>
          <a:ea typeface="+mn-ea"/>
          <a:cs typeface="+mn-cs"/>
        </a:defRPr>
      </a:lvl3pPr>
      <a:lvl4pPr marL="514350" indent="-174625" algn="l" rtl="0" eaLnBrk="1" fontAlgn="base" hangingPunct="1">
        <a:spcBef>
          <a:spcPts val="400"/>
        </a:spcBef>
        <a:spcAft>
          <a:spcPct val="0"/>
        </a:spcAft>
        <a:buFont typeface="Lucida Grande" charset="0"/>
        <a:buChar char="–"/>
        <a:defRPr sz="1400">
          <a:solidFill>
            <a:schemeClr val="tx1"/>
          </a:solidFill>
          <a:latin typeface="+mn-lt"/>
          <a:ea typeface="+mn-ea"/>
          <a:cs typeface="+mn-cs"/>
        </a:defRPr>
      </a:lvl4pPr>
      <a:lvl5pPr marL="687388" indent="-174625" algn="l" rtl="0" eaLnBrk="1" fontAlgn="base" hangingPunct="1">
        <a:spcBef>
          <a:spcPts val="400"/>
        </a:spcBef>
        <a:spcAft>
          <a:spcPct val="0"/>
        </a:spcAft>
        <a:buFont typeface="Lucida Grande" charset="0"/>
        <a:buChar char="–"/>
        <a:defRPr sz="1400">
          <a:solidFill>
            <a:schemeClr val="tx1"/>
          </a:solidFill>
          <a:latin typeface="+mn-lt"/>
          <a:ea typeface="+mn-ea"/>
          <a:cs typeface="+mn-cs"/>
        </a:defRPr>
      </a:lvl5pPr>
      <a:lvl6pPr marL="2171700" indent="-228600" algn="l" rtl="0" eaLnBrk="1" fontAlgn="base" hangingPunct="1">
        <a:spcBef>
          <a:spcPct val="20000"/>
        </a:spcBef>
        <a:spcAft>
          <a:spcPct val="0"/>
        </a:spcAft>
        <a:buClr>
          <a:schemeClr val="tx2"/>
        </a:buClr>
        <a:buFont typeface="Arial" charset="0"/>
        <a:buChar char="»"/>
        <a:defRPr sz="2000">
          <a:solidFill>
            <a:schemeClr val="tx1"/>
          </a:solidFill>
          <a:latin typeface="+mn-lt"/>
          <a:ea typeface="+mn-ea"/>
          <a:cs typeface="+mn-cs"/>
        </a:defRPr>
      </a:lvl6pPr>
      <a:lvl7pPr marL="2628900" indent="-228600" algn="l" rtl="0" eaLnBrk="1" fontAlgn="base" hangingPunct="1">
        <a:spcBef>
          <a:spcPct val="20000"/>
        </a:spcBef>
        <a:spcAft>
          <a:spcPct val="0"/>
        </a:spcAft>
        <a:buClr>
          <a:schemeClr val="tx2"/>
        </a:buClr>
        <a:buFont typeface="Arial" charset="0"/>
        <a:buChar char="»"/>
        <a:defRPr sz="2000">
          <a:solidFill>
            <a:schemeClr val="tx1"/>
          </a:solidFill>
          <a:latin typeface="+mn-lt"/>
          <a:ea typeface="+mn-ea"/>
          <a:cs typeface="+mn-cs"/>
        </a:defRPr>
      </a:lvl7pPr>
      <a:lvl8pPr marL="3086100" indent="-228600" algn="l" rtl="0" eaLnBrk="1" fontAlgn="base" hangingPunct="1">
        <a:spcBef>
          <a:spcPct val="20000"/>
        </a:spcBef>
        <a:spcAft>
          <a:spcPct val="0"/>
        </a:spcAft>
        <a:buClr>
          <a:schemeClr val="tx2"/>
        </a:buClr>
        <a:buFont typeface="Arial" charset="0"/>
        <a:buChar char="»"/>
        <a:defRPr sz="2000">
          <a:solidFill>
            <a:schemeClr val="tx1"/>
          </a:solidFill>
          <a:latin typeface="+mn-lt"/>
          <a:ea typeface="+mn-ea"/>
          <a:cs typeface="+mn-cs"/>
        </a:defRPr>
      </a:lvl8pPr>
      <a:lvl9pPr marL="3543300" indent="-228600" algn="l" rtl="0" eaLnBrk="1" fontAlgn="base" hangingPunct="1">
        <a:spcBef>
          <a:spcPct val="20000"/>
        </a:spcBef>
        <a:spcAft>
          <a:spcPct val="0"/>
        </a:spcAft>
        <a:buClr>
          <a:schemeClr val="tx2"/>
        </a:buClr>
        <a:buFont typeface="Arial" charset="0"/>
        <a:buChar char="»"/>
        <a:defRPr sz="20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6" descr="Comcast_Univ_S_COLOR_BLK.jpg"/>
          <p:cNvPicPr>
            <a:picLocks noChangeAspect="1"/>
          </p:cNvPicPr>
          <p:nvPr userDrawn="1"/>
        </p:nvPicPr>
        <p:blipFill>
          <a:blip r:embed="rId15" cstate="print">
            <a:extLst>
              <a:ext uri="{28A0092B-C50C-407E-A947-70E740481C1C}">
                <a14:useLocalDpi xmlns:a14="http://schemas.microsoft.com/office/drawing/2010/main"/>
              </a:ext>
            </a:extLst>
          </a:blip>
          <a:srcRect/>
          <a:stretch>
            <a:fillRect/>
          </a:stretch>
        </p:blipFill>
        <p:spPr bwMode="auto">
          <a:xfrm>
            <a:off x="7847013" y="6283325"/>
            <a:ext cx="841375" cy="412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458788" y="455613"/>
            <a:ext cx="8229600" cy="83978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t>Click to edit Master title style</a:t>
            </a:r>
          </a:p>
        </p:txBody>
      </p:sp>
      <p:sp>
        <p:nvSpPr>
          <p:cNvPr id="1028" name="Rectangle 3"/>
          <p:cNvSpPr>
            <a:spLocks noGrp="1" noChangeArrowheads="1"/>
          </p:cNvSpPr>
          <p:nvPr>
            <p:ph type="body" idx="1"/>
          </p:nvPr>
        </p:nvSpPr>
        <p:spPr bwMode="auto">
          <a:xfrm>
            <a:off x="458788" y="1370013"/>
            <a:ext cx="8229600" cy="48069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9" name="Rectangle 5"/>
          <p:cNvSpPr>
            <a:spLocks noGrp="1" noChangeArrowheads="1"/>
          </p:cNvSpPr>
          <p:nvPr>
            <p:ph type="ftr" sz="quarter" idx="3"/>
          </p:nvPr>
        </p:nvSpPr>
        <p:spPr bwMode="auto">
          <a:xfrm>
            <a:off x="857250" y="6480175"/>
            <a:ext cx="3656013" cy="2286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lvl1pPr algn="l" eaLnBrk="0" hangingPunct="0">
              <a:defRPr sz="800">
                <a:ea typeface="ＭＳ Ｐゴシック" charset="0"/>
                <a:cs typeface="ＭＳ Ｐゴシック" charset="0"/>
              </a:defRPr>
            </a:lvl1pPr>
          </a:lstStyle>
          <a:p>
            <a:pPr>
              <a:defRPr/>
            </a:pPr>
            <a:r>
              <a:rPr lang="en-US">
                <a:solidFill>
                  <a:srgbClr val="000000"/>
                </a:solidFill>
              </a:rPr>
              <a:t>S2C High Level Scope and Plan</a:t>
            </a:r>
          </a:p>
        </p:txBody>
      </p:sp>
      <p:sp>
        <p:nvSpPr>
          <p:cNvPr id="1035" name="Rectangle 11"/>
          <p:cNvSpPr>
            <a:spLocks noGrp="1" noChangeArrowheads="1"/>
          </p:cNvSpPr>
          <p:nvPr>
            <p:ph type="sldNum" sz="quarter" idx="4"/>
          </p:nvPr>
        </p:nvSpPr>
        <p:spPr bwMode="auto">
          <a:xfrm>
            <a:off x="458788" y="6480175"/>
            <a:ext cx="296862" cy="228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lvl1pPr defTabSz="939800" eaLnBrk="0" hangingPunct="0">
              <a:defRPr sz="800">
                <a:cs typeface="ＭＳ Ｐゴシック" charset="0"/>
              </a:defRPr>
            </a:lvl1pPr>
          </a:lstStyle>
          <a:p>
            <a:fld id="{51D7F8F3-64C7-6E45-A904-7A53D074142F}"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993137755"/>
      </p:ext>
    </p:extLst>
  </p:cSld>
  <p:clrMap bg1="lt1" tx1="dk1" bg2="lt2" tx2="dk2" accent1="accent1" accent2="accent2" accent3="accent3" accent4="accent4" accent5="accent5" accent6="accent6" hlink="hlink" folHlink="folHlink"/>
  <p:sldLayoutIdLst>
    <p:sldLayoutId id="2147484024" r:id="rId1"/>
    <p:sldLayoutId id="2147484025" r:id="rId2"/>
    <p:sldLayoutId id="2147484026" r:id="rId3"/>
    <p:sldLayoutId id="2147484027" r:id="rId4"/>
    <p:sldLayoutId id="2147484028" r:id="rId5"/>
    <p:sldLayoutId id="2147484029" r:id="rId6"/>
    <p:sldLayoutId id="2147484030" r:id="rId7"/>
    <p:sldLayoutId id="2147484031" r:id="rId8"/>
    <p:sldLayoutId id="2147484032" r:id="rId9"/>
    <p:sldLayoutId id="2147484033" r:id="rId10"/>
    <p:sldLayoutId id="2147484034" r:id="rId11"/>
    <p:sldLayoutId id="2147484035" r:id="rId12"/>
    <p:sldLayoutId id="2147484036" r:id="rId13"/>
  </p:sldLayoutIdLst>
  <p:hf hdr="0" dt="0"/>
  <p:txStyles>
    <p:titleStyle>
      <a:lvl1pPr algn="l" rtl="0" eaLnBrk="1" fontAlgn="base" hangingPunct="1">
        <a:spcBef>
          <a:spcPct val="0"/>
        </a:spcBef>
        <a:spcAft>
          <a:spcPct val="0"/>
        </a:spcAft>
        <a:defRPr sz="2000" b="1">
          <a:solidFill>
            <a:schemeClr val="accent1"/>
          </a:solidFill>
          <a:latin typeface="+mj-lt"/>
          <a:ea typeface="ヒラギノ角ゴ Pro W3" charset="0"/>
          <a:cs typeface="+mj-cs"/>
        </a:defRPr>
      </a:lvl1pPr>
      <a:lvl2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2pPr>
      <a:lvl3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3pPr>
      <a:lvl4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4pPr>
      <a:lvl5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5pPr>
      <a:lvl6pPr marL="4572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6pPr>
      <a:lvl7pPr marL="9144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7pPr>
      <a:lvl8pPr marL="13716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8pPr>
      <a:lvl9pPr marL="18288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9pPr>
    </p:titleStyle>
    <p:bodyStyle>
      <a:lvl1pPr marL="342900" indent="-342900" algn="l" rtl="0" eaLnBrk="1" fontAlgn="base" hangingPunct="1">
        <a:spcBef>
          <a:spcPts val="400"/>
        </a:spcBef>
        <a:spcAft>
          <a:spcPct val="0"/>
        </a:spcAft>
        <a:buFont typeface="Arial" charset="0"/>
        <a:defRPr sz="1400">
          <a:solidFill>
            <a:schemeClr val="tx1"/>
          </a:solidFill>
          <a:latin typeface="+mn-lt"/>
          <a:ea typeface="ヒラギノ角ゴ Pro W3" charset="0"/>
          <a:cs typeface="+mn-cs"/>
        </a:defRPr>
      </a:lvl1pPr>
      <a:lvl2pPr marL="173038" indent="-173038" algn="l" rtl="0" eaLnBrk="1" fontAlgn="base" hangingPunct="1">
        <a:spcBef>
          <a:spcPts val="400"/>
        </a:spcBef>
        <a:spcAft>
          <a:spcPct val="0"/>
        </a:spcAft>
        <a:buFont typeface="Arial" charset="0"/>
        <a:buChar char="•"/>
        <a:defRPr sz="1400">
          <a:solidFill>
            <a:schemeClr val="tx1"/>
          </a:solidFill>
          <a:latin typeface="+mn-lt"/>
          <a:ea typeface="+mn-ea"/>
          <a:cs typeface="+mn-cs"/>
        </a:defRPr>
      </a:lvl2pPr>
      <a:lvl3pPr marL="341313" indent="-173038" algn="l" rtl="0" eaLnBrk="1" fontAlgn="base" hangingPunct="1">
        <a:spcBef>
          <a:spcPts val="400"/>
        </a:spcBef>
        <a:spcAft>
          <a:spcPct val="0"/>
        </a:spcAft>
        <a:buFont typeface="Lucida Grande" charset="0"/>
        <a:buChar char="–"/>
        <a:defRPr sz="1400">
          <a:solidFill>
            <a:schemeClr val="tx1"/>
          </a:solidFill>
          <a:latin typeface="+mn-lt"/>
          <a:ea typeface="+mn-ea"/>
          <a:cs typeface="+mn-cs"/>
        </a:defRPr>
      </a:lvl3pPr>
      <a:lvl4pPr marL="514350" indent="-174625" algn="l" rtl="0" eaLnBrk="1" fontAlgn="base" hangingPunct="1">
        <a:spcBef>
          <a:spcPts val="400"/>
        </a:spcBef>
        <a:spcAft>
          <a:spcPct val="0"/>
        </a:spcAft>
        <a:buFont typeface="Lucida Grande" charset="0"/>
        <a:buChar char="–"/>
        <a:defRPr sz="1400">
          <a:solidFill>
            <a:schemeClr val="tx1"/>
          </a:solidFill>
          <a:latin typeface="+mn-lt"/>
          <a:ea typeface="+mn-ea"/>
          <a:cs typeface="+mn-cs"/>
        </a:defRPr>
      </a:lvl4pPr>
      <a:lvl5pPr marL="687388" indent="-174625" algn="l" rtl="0" eaLnBrk="1" fontAlgn="base" hangingPunct="1">
        <a:spcBef>
          <a:spcPts val="400"/>
        </a:spcBef>
        <a:spcAft>
          <a:spcPct val="0"/>
        </a:spcAft>
        <a:buFont typeface="Lucida Grande" charset="0"/>
        <a:buChar char="–"/>
        <a:defRPr sz="1400">
          <a:solidFill>
            <a:schemeClr val="tx1"/>
          </a:solidFill>
          <a:latin typeface="+mn-lt"/>
          <a:ea typeface="+mn-ea"/>
          <a:cs typeface="+mn-cs"/>
        </a:defRPr>
      </a:lvl5pPr>
      <a:lvl6pPr marL="2171700" indent="-228600" algn="l" rtl="0" eaLnBrk="1" fontAlgn="base" hangingPunct="1">
        <a:spcBef>
          <a:spcPct val="20000"/>
        </a:spcBef>
        <a:spcAft>
          <a:spcPct val="0"/>
        </a:spcAft>
        <a:buClr>
          <a:schemeClr val="tx2"/>
        </a:buClr>
        <a:buFont typeface="Arial" charset="0"/>
        <a:buChar char="»"/>
        <a:defRPr sz="2000">
          <a:solidFill>
            <a:schemeClr val="tx1"/>
          </a:solidFill>
          <a:latin typeface="+mn-lt"/>
          <a:ea typeface="+mn-ea"/>
          <a:cs typeface="+mn-cs"/>
        </a:defRPr>
      </a:lvl6pPr>
      <a:lvl7pPr marL="2628900" indent="-228600" algn="l" rtl="0" eaLnBrk="1" fontAlgn="base" hangingPunct="1">
        <a:spcBef>
          <a:spcPct val="20000"/>
        </a:spcBef>
        <a:spcAft>
          <a:spcPct val="0"/>
        </a:spcAft>
        <a:buClr>
          <a:schemeClr val="tx2"/>
        </a:buClr>
        <a:buFont typeface="Arial" charset="0"/>
        <a:buChar char="»"/>
        <a:defRPr sz="2000">
          <a:solidFill>
            <a:schemeClr val="tx1"/>
          </a:solidFill>
          <a:latin typeface="+mn-lt"/>
          <a:ea typeface="+mn-ea"/>
          <a:cs typeface="+mn-cs"/>
        </a:defRPr>
      </a:lvl7pPr>
      <a:lvl8pPr marL="3086100" indent="-228600" algn="l" rtl="0" eaLnBrk="1" fontAlgn="base" hangingPunct="1">
        <a:spcBef>
          <a:spcPct val="20000"/>
        </a:spcBef>
        <a:spcAft>
          <a:spcPct val="0"/>
        </a:spcAft>
        <a:buClr>
          <a:schemeClr val="tx2"/>
        </a:buClr>
        <a:buFont typeface="Arial" charset="0"/>
        <a:buChar char="»"/>
        <a:defRPr sz="2000">
          <a:solidFill>
            <a:schemeClr val="tx1"/>
          </a:solidFill>
          <a:latin typeface="+mn-lt"/>
          <a:ea typeface="+mn-ea"/>
          <a:cs typeface="+mn-cs"/>
        </a:defRPr>
      </a:lvl8pPr>
      <a:lvl9pPr marL="3543300" indent="-228600" algn="l" rtl="0" eaLnBrk="1" fontAlgn="base" hangingPunct="1">
        <a:spcBef>
          <a:spcPct val="20000"/>
        </a:spcBef>
        <a:spcAft>
          <a:spcPct val="0"/>
        </a:spcAft>
        <a:buClr>
          <a:schemeClr val="tx2"/>
        </a:buClr>
        <a:buFont typeface="Arial" charset="0"/>
        <a:buChar char="»"/>
        <a:defRPr sz="20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39.xml"/><Relationship Id="rId1" Type="http://schemas.openxmlformats.org/officeDocument/2006/relationships/tags" Target="../tags/tag6.xml"/><Relationship Id="rId4" Type="http://schemas.openxmlformats.org/officeDocument/2006/relationships/image" Target="../media/image7.jp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2.xml"/><Relationship Id="rId1" Type="http://schemas.openxmlformats.org/officeDocument/2006/relationships/tags" Target="../tags/tag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6.xml"/><Relationship Id="rId1" Type="http://schemas.openxmlformats.org/officeDocument/2006/relationships/tags" Target="../tags/tag8.xml"/><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3.xml"/><Relationship Id="rId1" Type="http://schemas.openxmlformats.org/officeDocument/2006/relationships/tags" Target="../tags/tag9.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ctrTitle"/>
          </p:nvPr>
        </p:nvSpPr>
        <p:spPr>
          <a:xfrm>
            <a:off x="2925763" y="1228725"/>
            <a:ext cx="5424803" cy="434887"/>
          </a:xfrm>
        </p:spPr>
        <p:txBody>
          <a:bodyPr/>
          <a:lstStyle/>
          <a:p>
            <a:r>
              <a:rPr lang="en-US" dirty="0"/>
              <a:t>Machine Learning</a:t>
            </a:r>
            <a:r>
              <a:rPr lang="en-US" dirty="0">
                <a:cs typeface="Arial"/>
              </a:rPr>
              <a:t> Practitioner Training Program</a:t>
            </a:r>
            <a:endParaRPr lang="en-US" sz="2800" dirty="0"/>
          </a:p>
        </p:txBody>
      </p:sp>
      <p:sp>
        <p:nvSpPr>
          <p:cNvPr id="17410" name="Subtitle 2"/>
          <p:cNvSpPr>
            <a:spLocks noGrp="1"/>
          </p:cNvSpPr>
          <p:nvPr>
            <p:ph type="subTitle" idx="1"/>
          </p:nvPr>
        </p:nvSpPr>
        <p:spPr>
          <a:xfrm>
            <a:off x="2918722" y="2058001"/>
            <a:ext cx="5820067" cy="747015"/>
          </a:xfrm>
        </p:spPr>
        <p:txBody>
          <a:bodyPr/>
          <a:lstStyle/>
          <a:p>
            <a:r>
              <a:rPr lang="en-US" sz="1600" b="1" dirty="0">
                <a:solidFill>
                  <a:schemeClr val="tx1">
                    <a:lumMod val="65000"/>
                    <a:lumOff val="35000"/>
                  </a:schemeClr>
                </a:solidFill>
              </a:rPr>
              <a:t>Comcast University</a:t>
            </a:r>
          </a:p>
          <a:p>
            <a:r>
              <a:rPr lang="en-US" sz="1600" dirty="0" smtClean="0">
                <a:solidFill>
                  <a:schemeClr val="tx1">
                    <a:lumMod val="65000"/>
                    <a:lumOff val="35000"/>
                  </a:schemeClr>
                </a:solidFill>
              </a:rPr>
              <a:t>December 3, 2018</a:t>
            </a:r>
            <a:endParaRPr lang="en-US" sz="1600" dirty="0">
              <a:solidFill>
                <a:schemeClr val="tx1">
                  <a:lumMod val="65000"/>
                  <a:lumOff val="35000"/>
                </a:schemeClr>
              </a:solidFill>
              <a:cs typeface="Arial"/>
            </a:endParaRP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175"/>
            <a:ext cx="2328863" cy="686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ubtitle 2"/>
          <p:cNvSpPr txBox="1">
            <a:spLocks/>
          </p:cNvSpPr>
          <p:nvPr/>
        </p:nvSpPr>
        <p:spPr bwMode="auto">
          <a:xfrm>
            <a:off x="2932113" y="2990850"/>
            <a:ext cx="6073342" cy="3714750"/>
          </a:xfrm>
          <a:prstGeom prst="rect">
            <a:avLst/>
          </a:prstGeom>
          <a:noFill/>
          <a:ln>
            <a:noFill/>
          </a:ln>
          <a:extLst>
            <a:ext uri="{909E8E84-426E-40DD-AFC4-6F175D3DCCD1}">
              <a14:hiddenFill xmlns:a14="http://schemas.microsoft.com/office/drawing/2010/main">
                <a:solidFill>
                  <a:schemeClr val="tx2">
                    <a:alpha val="0"/>
                  </a:schemeClr>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bodyPr>
          <a:lstStyle>
            <a:lvl1pPr marL="342900" indent="-342900" algn="l" rtl="0" eaLnBrk="1" fontAlgn="base" hangingPunct="1">
              <a:spcBef>
                <a:spcPts val="400"/>
              </a:spcBef>
              <a:spcAft>
                <a:spcPct val="0"/>
              </a:spcAft>
              <a:buFont typeface="Arial" charset="0"/>
              <a:defRPr sz="1400">
                <a:solidFill>
                  <a:schemeClr val="tx1"/>
                </a:solidFill>
                <a:latin typeface="+mn-lt"/>
                <a:ea typeface="ヒラギノ角ゴ Pro W3" charset="0"/>
                <a:cs typeface="+mn-cs"/>
              </a:defRPr>
            </a:lvl1pPr>
            <a:lvl2pPr marL="173038" indent="-173038" algn="l" rtl="0" eaLnBrk="1" fontAlgn="base" hangingPunct="1">
              <a:spcBef>
                <a:spcPts val="400"/>
              </a:spcBef>
              <a:spcAft>
                <a:spcPct val="0"/>
              </a:spcAft>
              <a:buFont typeface="Arial" charset="0"/>
              <a:buChar char="•"/>
              <a:defRPr sz="1400">
                <a:solidFill>
                  <a:schemeClr val="tx1"/>
                </a:solidFill>
                <a:latin typeface="+mn-lt"/>
                <a:ea typeface="+mn-ea"/>
                <a:cs typeface="+mn-cs"/>
              </a:defRPr>
            </a:lvl2pPr>
            <a:lvl3pPr marL="341313" indent="-173038" algn="l" rtl="0" eaLnBrk="1" fontAlgn="base" hangingPunct="1">
              <a:spcBef>
                <a:spcPts val="400"/>
              </a:spcBef>
              <a:spcAft>
                <a:spcPct val="0"/>
              </a:spcAft>
              <a:buFont typeface="Lucida Grande" charset="0"/>
              <a:buChar char="–"/>
              <a:defRPr sz="1400">
                <a:solidFill>
                  <a:schemeClr val="tx1"/>
                </a:solidFill>
                <a:latin typeface="+mn-lt"/>
                <a:ea typeface="+mn-ea"/>
                <a:cs typeface="+mn-cs"/>
              </a:defRPr>
            </a:lvl3pPr>
            <a:lvl4pPr marL="514350" indent="-174625" algn="l" rtl="0" eaLnBrk="1" fontAlgn="base" hangingPunct="1">
              <a:spcBef>
                <a:spcPts val="400"/>
              </a:spcBef>
              <a:spcAft>
                <a:spcPct val="0"/>
              </a:spcAft>
              <a:buFont typeface="Lucida Grande" charset="0"/>
              <a:buChar char="–"/>
              <a:defRPr sz="1400">
                <a:solidFill>
                  <a:schemeClr val="tx1"/>
                </a:solidFill>
                <a:latin typeface="+mn-lt"/>
                <a:ea typeface="+mn-ea"/>
                <a:cs typeface="+mn-cs"/>
              </a:defRPr>
            </a:lvl4pPr>
            <a:lvl5pPr marL="687388" indent="-174625" algn="l" rtl="0" eaLnBrk="1" fontAlgn="base" hangingPunct="1">
              <a:spcBef>
                <a:spcPts val="400"/>
              </a:spcBef>
              <a:spcAft>
                <a:spcPct val="0"/>
              </a:spcAft>
              <a:buFont typeface="Lucida Grande" charset="0"/>
              <a:buChar char="–"/>
              <a:defRPr sz="1400">
                <a:solidFill>
                  <a:schemeClr val="tx1"/>
                </a:solidFill>
                <a:latin typeface="+mn-lt"/>
                <a:ea typeface="+mn-ea"/>
                <a:cs typeface="+mn-cs"/>
              </a:defRPr>
            </a:lvl5pPr>
            <a:lvl6pPr marL="2171700" indent="-228600" algn="l" rtl="0" eaLnBrk="1" fontAlgn="base" hangingPunct="1">
              <a:spcBef>
                <a:spcPct val="20000"/>
              </a:spcBef>
              <a:spcAft>
                <a:spcPct val="0"/>
              </a:spcAft>
              <a:buClr>
                <a:schemeClr val="tx2"/>
              </a:buClr>
              <a:buFont typeface="Arial" charset="0"/>
              <a:buChar char="»"/>
              <a:defRPr sz="2000">
                <a:solidFill>
                  <a:schemeClr val="tx1"/>
                </a:solidFill>
                <a:latin typeface="+mn-lt"/>
                <a:ea typeface="+mn-ea"/>
                <a:cs typeface="+mn-cs"/>
              </a:defRPr>
            </a:lvl6pPr>
            <a:lvl7pPr marL="2628900" indent="-228600" algn="l" rtl="0" eaLnBrk="1" fontAlgn="base" hangingPunct="1">
              <a:spcBef>
                <a:spcPct val="20000"/>
              </a:spcBef>
              <a:spcAft>
                <a:spcPct val="0"/>
              </a:spcAft>
              <a:buClr>
                <a:schemeClr val="tx2"/>
              </a:buClr>
              <a:buFont typeface="Arial" charset="0"/>
              <a:buChar char="»"/>
              <a:defRPr sz="2000">
                <a:solidFill>
                  <a:schemeClr val="tx1"/>
                </a:solidFill>
                <a:latin typeface="+mn-lt"/>
                <a:ea typeface="+mn-ea"/>
                <a:cs typeface="+mn-cs"/>
              </a:defRPr>
            </a:lvl7pPr>
            <a:lvl8pPr marL="3086100" indent="-228600" algn="l" rtl="0" eaLnBrk="1" fontAlgn="base" hangingPunct="1">
              <a:spcBef>
                <a:spcPct val="20000"/>
              </a:spcBef>
              <a:spcAft>
                <a:spcPct val="0"/>
              </a:spcAft>
              <a:buClr>
                <a:schemeClr val="tx2"/>
              </a:buClr>
              <a:buFont typeface="Arial" charset="0"/>
              <a:buChar char="»"/>
              <a:defRPr sz="2000">
                <a:solidFill>
                  <a:schemeClr val="tx1"/>
                </a:solidFill>
                <a:latin typeface="+mn-lt"/>
                <a:ea typeface="+mn-ea"/>
                <a:cs typeface="+mn-cs"/>
              </a:defRPr>
            </a:lvl8pPr>
            <a:lvl9pPr marL="3543300" indent="-228600" algn="l" rtl="0" eaLnBrk="1" fontAlgn="base" hangingPunct="1">
              <a:spcBef>
                <a:spcPct val="20000"/>
              </a:spcBef>
              <a:spcAft>
                <a:spcPct val="0"/>
              </a:spcAft>
              <a:buClr>
                <a:schemeClr val="tx2"/>
              </a:buClr>
              <a:buFont typeface="Arial" charset="0"/>
              <a:buChar char="»"/>
              <a:defRPr sz="2000">
                <a:solidFill>
                  <a:schemeClr val="tx1"/>
                </a:solidFill>
                <a:latin typeface="+mn-lt"/>
                <a:ea typeface="+mn-ea"/>
                <a:cs typeface="+mn-cs"/>
              </a:defRPr>
            </a:lvl9pPr>
          </a:lstStyle>
          <a:p>
            <a:pPr marL="0" indent="0">
              <a:spcBef>
                <a:spcPts val="1200"/>
              </a:spcBef>
            </a:pPr>
            <a:r>
              <a:rPr lang="en-US" b="1" kern="0" dirty="0">
                <a:solidFill>
                  <a:schemeClr val="tx1">
                    <a:lumMod val="65000"/>
                    <a:lumOff val="35000"/>
                  </a:schemeClr>
                </a:solidFill>
              </a:rPr>
              <a:t>AGENDA</a:t>
            </a:r>
            <a:r>
              <a:rPr lang="en-US" kern="0" dirty="0">
                <a:solidFill>
                  <a:schemeClr val="tx1">
                    <a:lumMod val="65000"/>
                    <a:lumOff val="35000"/>
                  </a:schemeClr>
                </a:solidFill>
              </a:rPr>
              <a:t>:</a:t>
            </a:r>
          </a:p>
          <a:p>
            <a:pPr>
              <a:buFont typeface="Arial" panose="020B0604020202020204" pitchFamily="34" charset="0"/>
              <a:buChar char="•"/>
            </a:pPr>
            <a:r>
              <a:rPr lang="en-US" kern="0" dirty="0">
                <a:solidFill>
                  <a:srgbClr val="000000">
                    <a:lumMod val="75000"/>
                    <a:lumOff val="25000"/>
                  </a:srgbClr>
                </a:solidFill>
              </a:rPr>
              <a:t>Program Benefits</a:t>
            </a:r>
            <a:endParaRPr lang="en-US" dirty="0">
              <a:solidFill>
                <a:srgbClr val="000000">
                  <a:lumMod val="75000"/>
                  <a:lumOff val="25000"/>
                </a:srgbClr>
              </a:solidFill>
              <a:cs typeface="Arial"/>
            </a:endParaRPr>
          </a:p>
          <a:p>
            <a:pPr>
              <a:buFont typeface="Arial" panose="020B0604020202020204" pitchFamily="34" charset="0"/>
              <a:buChar char="•"/>
            </a:pPr>
            <a:r>
              <a:rPr lang="en-US" kern="0" dirty="0">
                <a:solidFill>
                  <a:srgbClr val="000000">
                    <a:lumMod val="75000"/>
                    <a:lumOff val="25000"/>
                  </a:srgbClr>
                </a:solidFill>
              </a:rPr>
              <a:t>Development Approach</a:t>
            </a:r>
            <a:endParaRPr lang="en-US" dirty="0">
              <a:solidFill>
                <a:srgbClr val="000000">
                  <a:lumMod val="75000"/>
                  <a:lumOff val="25000"/>
                </a:srgbClr>
              </a:solidFill>
              <a:cs typeface="Arial"/>
            </a:endParaRPr>
          </a:p>
          <a:p>
            <a:pPr>
              <a:buFont typeface="Arial" panose="020B0604020202020204" pitchFamily="34" charset="0"/>
              <a:buChar char="•"/>
            </a:pPr>
            <a:r>
              <a:rPr lang="en-US" dirty="0">
                <a:solidFill>
                  <a:srgbClr val="000000">
                    <a:lumMod val="75000"/>
                    <a:lumOff val="25000"/>
                  </a:srgbClr>
                </a:solidFill>
                <a:cs typeface="Arial"/>
              </a:rPr>
              <a:t>Entering the Program</a:t>
            </a:r>
          </a:p>
          <a:p>
            <a:pPr lvl="3">
              <a:buFont typeface="Arial" panose="020B0604020202020204" pitchFamily="34" charset="0"/>
              <a:buChar char="•"/>
            </a:pPr>
            <a:r>
              <a:rPr lang="en-US" dirty="0">
                <a:solidFill>
                  <a:srgbClr val="000000">
                    <a:lumMod val="75000"/>
                    <a:lumOff val="25000"/>
                  </a:srgbClr>
                </a:solidFill>
                <a:cs typeface="Arial"/>
              </a:rPr>
              <a:t>Pre-requisites?</a:t>
            </a:r>
          </a:p>
          <a:p>
            <a:pPr lvl="3">
              <a:buFont typeface="Arial" panose="020B0604020202020204" pitchFamily="34" charset="0"/>
              <a:buChar char="•"/>
            </a:pPr>
            <a:r>
              <a:rPr lang="en-US" dirty="0">
                <a:solidFill>
                  <a:srgbClr val="000000">
                    <a:lumMod val="75000"/>
                    <a:lumOff val="25000"/>
                  </a:srgbClr>
                </a:solidFill>
                <a:cs typeface="Arial"/>
              </a:rPr>
              <a:t>What is a PAL?</a:t>
            </a:r>
          </a:p>
          <a:p>
            <a:pPr lvl="3">
              <a:buFont typeface="Arial" panose="020B0604020202020204" pitchFamily="34" charset="0"/>
              <a:buChar char="•"/>
            </a:pPr>
            <a:r>
              <a:rPr lang="en-US" dirty="0">
                <a:solidFill>
                  <a:srgbClr val="000000">
                    <a:lumMod val="75000"/>
                    <a:lumOff val="25000"/>
                  </a:srgbClr>
                </a:solidFill>
                <a:cs typeface="Arial"/>
              </a:rPr>
              <a:t>What will I learn?</a:t>
            </a:r>
            <a:endParaRPr lang="en-US" kern="0" dirty="0">
              <a:solidFill>
                <a:srgbClr val="000000">
                  <a:lumMod val="75000"/>
                  <a:lumOff val="25000"/>
                </a:srgbClr>
              </a:solidFill>
            </a:endParaRPr>
          </a:p>
          <a:p>
            <a:pPr>
              <a:buFont typeface="Arial" panose="020B0604020202020204" pitchFamily="34" charset="0"/>
              <a:buChar char="•"/>
            </a:pPr>
            <a:r>
              <a:rPr lang="en-US" kern="0" dirty="0" smtClean="0">
                <a:solidFill>
                  <a:srgbClr val="000000">
                    <a:lumMod val="75000"/>
                    <a:lumOff val="25000"/>
                  </a:srgbClr>
                </a:solidFill>
              </a:rPr>
              <a:t>Sample Timeline </a:t>
            </a:r>
            <a:r>
              <a:rPr lang="en-US" kern="0" dirty="0">
                <a:solidFill>
                  <a:srgbClr val="000000">
                    <a:lumMod val="75000"/>
                    <a:lumOff val="25000"/>
                  </a:srgbClr>
                </a:solidFill>
              </a:rPr>
              <a:t>for </a:t>
            </a:r>
            <a:r>
              <a:rPr lang="en-US" kern="0" dirty="0" smtClean="0">
                <a:solidFill>
                  <a:srgbClr val="000000">
                    <a:lumMod val="75000"/>
                    <a:lumOff val="25000"/>
                  </a:srgbClr>
                </a:solidFill>
              </a:rPr>
              <a:t>Program </a:t>
            </a:r>
          </a:p>
        </p:txBody>
      </p:sp>
    </p:spTree>
    <p:custDataLst>
      <p:tags r:id="rId1"/>
    </p:custDataLst>
    <p:extLst>
      <p:ext uri="{BB962C8B-B14F-4D97-AF65-F5344CB8AC3E}">
        <p14:creationId xmlns:p14="http://schemas.microsoft.com/office/powerpoint/2010/main" val="525659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117231" y="125047"/>
            <a:ext cx="4435230" cy="1357724"/>
          </a:xfrm>
          <a:prstGeom prst="rect">
            <a:avLst/>
          </a:prstGeom>
          <a:effectLst/>
        </p:spPr>
      </p:pic>
      <p:pic>
        <p:nvPicPr>
          <p:cNvPr id="10" name="Picture 9"/>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4552461" y="125046"/>
            <a:ext cx="4435231" cy="1357724"/>
          </a:xfrm>
          <a:prstGeom prst="rect">
            <a:avLst/>
          </a:prstGeom>
        </p:spPr>
      </p:pic>
      <p:cxnSp>
        <p:nvCxnSpPr>
          <p:cNvPr id="8" name="Straight Connector 7"/>
          <p:cNvCxnSpPr/>
          <p:nvPr/>
        </p:nvCxnSpPr>
        <p:spPr bwMode="auto">
          <a:xfrm flipH="1">
            <a:off x="4552461" y="140676"/>
            <a:ext cx="1" cy="5877169"/>
          </a:xfrm>
          <a:prstGeom prst="line">
            <a:avLst/>
          </a:prstGeom>
          <a:solidFill>
            <a:schemeClr val="accent1"/>
          </a:solidFill>
          <a:ln w="9525" cap="flat" cmpd="sng" algn="ctr">
            <a:solidFill>
              <a:schemeClr val="bg1">
                <a:lumMod val="85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1" name="TextBox 10"/>
          <p:cNvSpPr txBox="1"/>
          <p:nvPr/>
        </p:nvSpPr>
        <p:spPr>
          <a:xfrm>
            <a:off x="320675" y="1685925"/>
            <a:ext cx="4072128" cy="584775"/>
          </a:xfrm>
          <a:prstGeom prst="rect">
            <a:avLst/>
          </a:prstGeom>
        </p:spPr>
        <p:style>
          <a:lnRef idx="3">
            <a:schemeClr val="lt1"/>
          </a:lnRef>
          <a:fillRef idx="1">
            <a:schemeClr val="accent1"/>
          </a:fillRef>
          <a:effectRef idx="1">
            <a:schemeClr val="accent1"/>
          </a:effectRef>
          <a:fontRef idx="minor">
            <a:schemeClr val="lt1"/>
          </a:fontRef>
        </p:style>
        <p:txBody>
          <a:bodyPr wrap="square" rtlCol="0" anchor="t">
            <a:spAutoFit/>
          </a:bodyPr>
          <a:lstStyle/>
          <a:p>
            <a:pPr algn="ctr">
              <a:defRPr/>
            </a:pPr>
            <a:r>
              <a:rPr kumimoji="0" lang="en-US" sz="1600" b="0" i="0" u="none" strike="noStrike" kern="1200" cap="none" spc="0" normalizeH="0" baseline="0" noProof="0" dirty="0">
                <a:ln>
                  <a:noFill/>
                </a:ln>
                <a:solidFill>
                  <a:srgbClr val="FFFFFF"/>
                </a:solidFill>
                <a:effectLst/>
                <a:uLnTx/>
                <a:uFillTx/>
                <a:latin typeface="Arial"/>
                <a:ea typeface="ＭＳ Ｐゴシック"/>
              </a:rPr>
              <a:t>For Leaders – What’s in it for my </a:t>
            </a:r>
            <a:r>
              <a:rPr lang="en-US" sz="1600" dirty="0">
                <a:solidFill>
                  <a:srgbClr val="FFFFFF"/>
                </a:solidFill>
                <a:latin typeface="Arial"/>
                <a:ea typeface="ＭＳ Ｐゴシック"/>
              </a:rPr>
              <a:t>Software</a:t>
            </a:r>
            <a:r>
              <a:rPr kumimoji="0" lang="en-US" sz="1600" b="0" i="0" u="none" strike="noStrike" kern="1200" cap="none" spc="0" normalizeH="0" noProof="0" dirty="0">
                <a:ln>
                  <a:noFill/>
                </a:ln>
                <a:solidFill>
                  <a:srgbClr val="FFFFFF"/>
                </a:solidFill>
                <a:effectLst/>
                <a:uLnTx/>
                <a:uFillTx/>
                <a:latin typeface="Arial"/>
                <a:ea typeface="ＭＳ Ｐゴシック"/>
              </a:rPr>
              <a:t> </a:t>
            </a:r>
            <a:r>
              <a:rPr lang="en-US" sz="1600" dirty="0">
                <a:solidFill>
                  <a:srgbClr val="FFFFFF"/>
                </a:solidFill>
                <a:latin typeface="Arial"/>
                <a:ea typeface="ＭＳ Ｐゴシック"/>
              </a:rPr>
              <a:t>Engineers</a:t>
            </a:r>
            <a:r>
              <a:rPr kumimoji="0" lang="en-US" sz="1600" b="0" i="0" u="none" strike="noStrike" kern="1200" cap="none" spc="0" normalizeH="0" baseline="0" noProof="0" dirty="0">
                <a:ln>
                  <a:noFill/>
                </a:ln>
                <a:solidFill>
                  <a:srgbClr val="FFFFFF"/>
                </a:solidFill>
                <a:effectLst/>
                <a:uLnTx/>
                <a:uFillTx/>
                <a:latin typeface="Arial"/>
                <a:ea typeface="ＭＳ Ｐゴシック"/>
              </a:rPr>
              <a:t>?</a:t>
            </a:r>
            <a:endParaRPr lang="en-US" sz="1600" b="0" i="0" u="none" strike="noStrike" cap="none" baseline="0" noProof="0" dirty="0">
              <a:solidFill>
                <a:srgbClr val="FFFFFF"/>
              </a:solidFill>
              <a:latin typeface="Arial"/>
              <a:ea typeface="ＭＳ Ｐゴシック"/>
              <a:cs typeface="Arial"/>
            </a:endParaRPr>
          </a:p>
        </p:txBody>
      </p:sp>
      <p:sp>
        <p:nvSpPr>
          <p:cNvPr id="12" name="TextBox 11"/>
          <p:cNvSpPr txBox="1"/>
          <p:nvPr/>
        </p:nvSpPr>
        <p:spPr>
          <a:xfrm>
            <a:off x="117475" y="125413"/>
            <a:ext cx="8870950" cy="400110"/>
          </a:xfrm>
          <a:prstGeom prst="rect">
            <a:avLst/>
          </a:prstGeom>
          <a:gradFill>
            <a:gsLst>
              <a:gs pos="0">
                <a:schemeClr val="accent1">
                  <a:lumMod val="5000"/>
                  <a:lumOff val="95000"/>
                </a:schemeClr>
              </a:gs>
              <a:gs pos="100000">
                <a:schemeClr val="bg1">
                  <a:alpha val="0"/>
                </a:schemeClr>
              </a:gs>
            </a:gsLst>
            <a:lin ang="5400000" scaled="1"/>
          </a:grad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a:ln>
                  <a:noFill/>
                </a:ln>
                <a:solidFill>
                  <a:srgbClr val="000000"/>
                </a:solidFill>
                <a:effectLst>
                  <a:outerShdw blurRad="50800" dist="38100" dir="2700000" algn="tl" rotWithShape="0">
                    <a:prstClr val="black">
                      <a:alpha val="40000"/>
                    </a:prstClr>
                  </a:outerShdw>
                </a:effectLst>
                <a:uLnTx/>
                <a:uFillTx/>
                <a:latin typeface="Arial"/>
              </a:rPr>
              <a:t>What are the benefits of attending?</a:t>
            </a:r>
          </a:p>
        </p:txBody>
      </p:sp>
      <p:sp>
        <p:nvSpPr>
          <p:cNvPr id="13" name="TextBox 12"/>
          <p:cNvSpPr txBox="1"/>
          <p:nvPr/>
        </p:nvSpPr>
        <p:spPr>
          <a:xfrm>
            <a:off x="4826001" y="1685969"/>
            <a:ext cx="4013200" cy="584775"/>
          </a:xfrm>
          <a:prstGeom prst="rect">
            <a:avLst/>
          </a:prstGeom>
          <a:solidFill>
            <a:schemeClr val="accent1">
              <a:lumMod val="40000"/>
              <a:lumOff val="60000"/>
            </a:schemeClr>
          </a:solidFill>
        </p:spPr>
        <p:style>
          <a:lnRef idx="3">
            <a:schemeClr val="lt1"/>
          </a:lnRef>
          <a:fillRef idx="1">
            <a:schemeClr val="accent2"/>
          </a:fillRef>
          <a:effectRef idx="1">
            <a:schemeClr val="accent2"/>
          </a:effectRef>
          <a:fontRef idx="minor">
            <a:schemeClr val="lt1"/>
          </a:fontRef>
        </p:style>
        <p:txBody>
          <a:bodyPr wrap="square" rtlCol="0" anchor="t">
            <a:spAutoFit/>
          </a:bodyPr>
          <a:lstStyle/>
          <a:p>
            <a:pPr algn="ctr">
              <a:defRPr/>
            </a:pPr>
            <a:r>
              <a:rPr kumimoji="0" lang="en-US" sz="1600" b="0" i="0" u="none" strike="noStrike" kern="1200" cap="none" spc="0" normalizeH="0" baseline="0" noProof="0" dirty="0">
                <a:ln>
                  <a:noFill/>
                </a:ln>
                <a:solidFill>
                  <a:srgbClr val="FFFFFF"/>
                </a:solidFill>
                <a:effectLst/>
                <a:uLnTx/>
                <a:uFillTx/>
                <a:latin typeface="Arial"/>
                <a:ea typeface="ＭＳ Ｐゴシック"/>
              </a:rPr>
              <a:t>For Software</a:t>
            </a:r>
            <a:r>
              <a:rPr kumimoji="0" lang="en-US" sz="1600" b="0" i="0" u="none" strike="noStrike" kern="1200" cap="none" spc="0" normalizeH="0" noProof="0" dirty="0">
                <a:ln>
                  <a:noFill/>
                </a:ln>
                <a:solidFill>
                  <a:srgbClr val="FFFFFF"/>
                </a:solidFill>
                <a:effectLst/>
                <a:uLnTx/>
                <a:uFillTx/>
                <a:latin typeface="Arial"/>
                <a:ea typeface="ＭＳ Ｐゴシック"/>
              </a:rPr>
              <a:t> Engineers</a:t>
            </a:r>
            <a:r>
              <a:rPr lang="en-US" sz="1600" dirty="0">
                <a:solidFill>
                  <a:srgbClr val="FFFFFF"/>
                </a:solidFill>
                <a:latin typeface="Arial"/>
                <a:ea typeface="ＭＳ Ｐゴシック"/>
              </a:rPr>
              <a:t> </a:t>
            </a:r>
            <a:r>
              <a:rPr kumimoji="0" lang="en-US" sz="1600" b="0" i="0" u="none" strike="noStrike" kern="1200" cap="none" spc="0" normalizeH="0" baseline="0" noProof="0" dirty="0">
                <a:ln>
                  <a:noFill/>
                </a:ln>
                <a:solidFill>
                  <a:srgbClr val="FFFFFF"/>
                </a:solidFill>
                <a:effectLst/>
                <a:uLnTx/>
                <a:uFillTx/>
                <a:latin typeface="Arial"/>
                <a:ea typeface="ＭＳ Ｐゴシック"/>
              </a:rPr>
              <a:t>– What’s in it for me?</a:t>
            </a:r>
            <a:endParaRPr lang="en-US" sz="1600" b="0" i="0" u="none" strike="noStrike" cap="none" baseline="0" noProof="0" dirty="0">
              <a:solidFill>
                <a:srgbClr val="FFFFFF"/>
              </a:solidFill>
              <a:latin typeface="Arial"/>
              <a:ea typeface="ＭＳ Ｐゴシック"/>
              <a:cs typeface="Arial"/>
            </a:endParaRPr>
          </a:p>
        </p:txBody>
      </p:sp>
      <p:sp>
        <p:nvSpPr>
          <p:cNvPr id="14" name="TextBox 13"/>
          <p:cNvSpPr txBox="1"/>
          <p:nvPr/>
        </p:nvSpPr>
        <p:spPr>
          <a:xfrm>
            <a:off x="382954" y="2407139"/>
            <a:ext cx="4110892" cy="3693319"/>
          </a:xfrm>
          <a:prstGeom prst="rect">
            <a:avLst/>
          </a:prstGeom>
          <a:noFill/>
        </p:spPr>
        <p:txBody>
          <a:bodyPr wrap="square" rtlCol="0" anchor="t">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50B9"/>
                </a:solidFill>
                <a:effectLst/>
                <a:uLnTx/>
                <a:uFillTx/>
                <a:latin typeface="Arial" charset="0"/>
              </a:rPr>
              <a:t>Standardize curriculum to shape the way your employees think about problems</a:t>
            </a:r>
          </a:p>
          <a:p>
            <a:pPr>
              <a:defRPr/>
            </a:pPr>
            <a:r>
              <a:rPr kumimoji="0" lang="en-US" sz="1000" b="0" i="0" u="none" strike="noStrike" kern="1200" cap="none" spc="0" normalizeH="0" baseline="0" noProof="0" dirty="0">
                <a:ln>
                  <a:noFill/>
                </a:ln>
                <a:solidFill>
                  <a:srgbClr val="000000"/>
                </a:solidFill>
                <a:effectLst/>
                <a:uLnTx/>
                <a:uFillTx/>
                <a:latin typeface="Arial" charset="0"/>
              </a:rPr>
              <a:t>Machine Learning</a:t>
            </a:r>
            <a:r>
              <a:rPr lang="en-US" sz="1000" dirty="0">
                <a:solidFill>
                  <a:srgbClr val="000000"/>
                </a:solidFill>
              </a:rPr>
              <a:t> </a:t>
            </a:r>
            <a:r>
              <a:rPr kumimoji="0" lang="en-US" sz="1000" b="0" i="0" u="none" strike="noStrike" kern="1200" cap="none" spc="0" normalizeH="0" baseline="0" noProof="0" dirty="0">
                <a:ln>
                  <a:noFill/>
                </a:ln>
                <a:solidFill>
                  <a:srgbClr val="000000"/>
                </a:solidFill>
                <a:effectLst/>
                <a:uLnTx/>
                <a:uFillTx/>
                <a:latin typeface="Arial" charset="0"/>
              </a:rPr>
              <a:t>is as much art as it is science. Your employee will be</a:t>
            </a:r>
            <a:r>
              <a:rPr lang="en-US" sz="1000" dirty="0">
                <a:solidFill>
                  <a:srgbClr val="000000"/>
                </a:solidFill>
              </a:rPr>
              <a:t> </a:t>
            </a:r>
            <a:r>
              <a:rPr kumimoji="0" lang="en-US" sz="1000" b="0" i="0" u="none" strike="noStrike" kern="1200" cap="none" spc="0" normalizeH="0" baseline="0" noProof="0" dirty="0">
                <a:ln>
                  <a:noFill/>
                </a:ln>
                <a:solidFill>
                  <a:srgbClr val="000000"/>
                </a:solidFill>
                <a:effectLst/>
                <a:uLnTx/>
                <a:uFillTx/>
                <a:latin typeface="Arial" charset="0"/>
              </a:rPr>
              <a:t> exposed to real Comcast challenges, and be taught the fundamentals of </a:t>
            </a:r>
            <a:r>
              <a:rPr lang="en-US" sz="1000" dirty="0">
                <a:solidFill>
                  <a:srgbClr val="000000"/>
                </a:solidFill>
              </a:rPr>
              <a:t>machine learning</a:t>
            </a:r>
            <a:r>
              <a:rPr kumimoji="0" lang="en-US" sz="1000" b="0" i="0" u="none" strike="noStrike" kern="1200" cap="none" spc="0" normalizeH="0" baseline="0" noProof="0" dirty="0">
                <a:ln>
                  <a:noFill/>
                </a:ln>
                <a:solidFill>
                  <a:srgbClr val="000000"/>
                </a:solidFill>
                <a:effectLst/>
                <a:uLnTx/>
                <a:uFillTx/>
                <a:latin typeface="Arial" charset="0"/>
              </a:rPr>
              <a:t> which includes exposure to new tools, methodologies, and advanced analytical skills. After completing this program, your employee will approach problems with a new perspective.</a:t>
            </a:r>
            <a:endParaRPr lang="en-US" sz="1000" b="0" i="0" u="none" strike="noStrike" cap="none" baseline="0" noProof="0" dirty="0">
              <a:solidFill>
                <a:srgbClr val="000000"/>
              </a:solidFill>
              <a:latin typeface="Arial"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50B9"/>
                </a:solidFill>
                <a:effectLst/>
                <a:uLnTx/>
                <a:uFillTx/>
                <a:latin typeface="Arial" charset="0"/>
              </a:rPr>
              <a:t>Prepare your team for the future</a:t>
            </a:r>
            <a:r>
              <a:rPr lang="en-US" sz="800" b="0" i="0" u="none" strike="noStrike" cap="none" baseline="0" noProof="0" dirty="0">
                <a:latin typeface="ヒラギノ角ゴ Pro W3"/>
              </a:rPr>
              <a:t/>
            </a:r>
            <a:br>
              <a:rPr lang="en-US" sz="800" b="0" i="0" u="none" strike="noStrike" cap="none" baseline="0" noProof="0" dirty="0">
                <a:latin typeface="ヒラギノ角ゴ Pro W3"/>
              </a:rPr>
            </a:br>
            <a:r>
              <a:rPr kumimoji="0" lang="en-US" sz="1000" b="0" i="0" u="none" strike="noStrike" kern="1200" cap="none" spc="0" normalizeH="0" baseline="0" noProof="0" dirty="0">
                <a:ln>
                  <a:noFill/>
                </a:ln>
                <a:solidFill>
                  <a:srgbClr val="000000"/>
                </a:solidFill>
                <a:effectLst/>
                <a:uLnTx/>
                <a:uFillTx/>
                <a:latin typeface="Arial" charset="0"/>
              </a:rPr>
              <a:t>Comcast has experienced vast growth, in both data collection and capabilities. Additionally, the industry has exploded with an abundance of new tools and techniques. This program will teach your employee the next wave of techniques, skills and technology that would be foundational for your organization in the near future.</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Arial" charset="0"/>
            </a:endParaRPr>
          </a:p>
          <a:p>
            <a:pPr>
              <a:defRPr/>
            </a:pPr>
            <a:r>
              <a:rPr kumimoji="0" lang="en-US" sz="1400" b="1" i="0" u="none" strike="noStrike" kern="1200" cap="none" spc="0" normalizeH="0" baseline="0" noProof="0" dirty="0">
                <a:ln>
                  <a:noFill/>
                </a:ln>
                <a:solidFill>
                  <a:srgbClr val="0050B9"/>
                </a:solidFill>
                <a:effectLst/>
                <a:uLnTx/>
                <a:uFillTx/>
                <a:latin typeface="Arial" charset="0"/>
              </a:rPr>
              <a:t>Increase productivity</a:t>
            </a:r>
            <a:r>
              <a:rPr lang="en-US" dirty="0"/>
              <a:t/>
            </a:r>
            <a:br>
              <a:rPr lang="en-US" dirty="0"/>
            </a:br>
            <a:r>
              <a:rPr kumimoji="0" lang="en-US" sz="1000" b="0" i="0" u="none" strike="noStrike" kern="1200" cap="none" spc="0" normalizeH="0" baseline="0" noProof="0" dirty="0">
                <a:ln>
                  <a:noFill/>
                </a:ln>
                <a:solidFill>
                  <a:srgbClr val="000000"/>
                </a:solidFill>
                <a:effectLst/>
                <a:uLnTx/>
                <a:uFillTx/>
                <a:latin typeface="Arial" charset="0"/>
              </a:rPr>
              <a:t>A big part of </a:t>
            </a:r>
            <a:r>
              <a:rPr lang="en-US" sz="1000" dirty="0">
                <a:solidFill>
                  <a:srgbClr val="000000"/>
                </a:solidFill>
              </a:rPr>
              <a:t>machine learning is</a:t>
            </a:r>
            <a:r>
              <a:rPr kumimoji="0" lang="en-US" sz="1000" b="0" i="0" u="none" strike="noStrike" kern="1200" cap="none" spc="0" normalizeH="0" baseline="0" noProof="0" dirty="0">
                <a:ln>
                  <a:noFill/>
                </a:ln>
                <a:solidFill>
                  <a:srgbClr val="000000"/>
                </a:solidFill>
                <a:effectLst/>
                <a:uLnTx/>
                <a:uFillTx/>
                <a:latin typeface="Arial" charset="0"/>
              </a:rPr>
              <a:t> the ability to leverage machines to do hundreds or thousands of iterative analytical steps. Equipping your employee with these skills will yield greater insights and shorten the time gap between questions and answers.</a:t>
            </a:r>
            <a:endParaRPr lang="en-US" sz="1000" b="0" i="0" u="none" strike="noStrike" cap="none" baseline="0" noProof="0" dirty="0">
              <a:solidFill>
                <a:srgbClr val="000000"/>
              </a:solidFill>
              <a:latin typeface="Arial" charset="0"/>
              <a:cs typeface="Arial"/>
            </a:endParaRPr>
          </a:p>
        </p:txBody>
      </p:sp>
      <p:sp>
        <p:nvSpPr>
          <p:cNvPr id="15" name="TextBox 14"/>
          <p:cNvSpPr txBox="1"/>
          <p:nvPr/>
        </p:nvSpPr>
        <p:spPr>
          <a:xfrm>
            <a:off x="4826000" y="2407139"/>
            <a:ext cx="4110892" cy="2885405"/>
          </a:xfrm>
          <a:prstGeom prst="rect">
            <a:avLst/>
          </a:prstGeom>
          <a:noFill/>
        </p:spPr>
        <p:txBody>
          <a:bodyPr wrap="square" rtlCol="0" anchor="t">
            <a:spAutoFit/>
          </a:bodyPr>
          <a:lstStyle/>
          <a:p>
            <a:pPr>
              <a:defRPr/>
            </a:pPr>
            <a:r>
              <a:rPr kumimoji="0" lang="en-US" sz="1400" b="1" i="0" u="none" strike="noStrike" kern="1200" cap="none" spc="0" normalizeH="0" baseline="0" noProof="0" dirty="0">
                <a:ln>
                  <a:noFill/>
                </a:ln>
                <a:solidFill>
                  <a:srgbClr val="0050B9"/>
                </a:solidFill>
                <a:effectLst/>
                <a:uLnTx/>
                <a:uFillTx/>
                <a:latin typeface="Arial" charset="0"/>
              </a:rPr>
              <a:t>Learn from machine learning</a:t>
            </a:r>
            <a:r>
              <a:rPr lang="en-US" sz="1400" b="1" dirty="0">
                <a:solidFill>
                  <a:srgbClr val="0050B9"/>
                </a:solidFill>
              </a:rPr>
              <a:t> </a:t>
            </a:r>
            <a:r>
              <a:rPr kumimoji="0" lang="en-US" sz="1400" b="1" i="0" u="none" strike="noStrike" kern="1200" cap="none" spc="0" normalizeH="0" baseline="0" noProof="0" dirty="0">
                <a:ln>
                  <a:noFill/>
                </a:ln>
                <a:solidFill>
                  <a:srgbClr val="0050B9"/>
                </a:solidFill>
                <a:effectLst/>
                <a:uLnTx/>
                <a:uFillTx/>
                <a:latin typeface="Arial" charset="0"/>
              </a:rPr>
              <a:t>experts</a:t>
            </a:r>
            <a:r>
              <a:rPr lang="en-US" dirty="0">
                <a:latin typeface="ヒラギノ角ゴ Pro W3"/>
              </a:rPr>
              <a:t/>
            </a:r>
            <a:br>
              <a:rPr lang="en-US" dirty="0">
                <a:latin typeface="ヒラギノ角ゴ Pro W3"/>
              </a:rPr>
            </a:br>
            <a:r>
              <a:rPr kumimoji="0" lang="en-US" sz="1050" b="0" i="0" u="none" strike="noStrike" kern="1200" cap="none" spc="0" normalizeH="0" baseline="0" noProof="0" dirty="0">
                <a:ln>
                  <a:noFill/>
                </a:ln>
                <a:solidFill>
                  <a:srgbClr val="000000"/>
                </a:solidFill>
                <a:effectLst/>
                <a:uLnTx/>
                <a:uFillTx/>
                <a:latin typeface="Arial" charset="0"/>
              </a:rPr>
              <a:t>Most of the lessons come from </a:t>
            </a:r>
            <a:r>
              <a:rPr kumimoji="0" lang="en-US" sz="1050" b="0" i="0" u="none" strike="noStrike" kern="1200" cap="none" spc="0" normalizeH="0" baseline="0" noProof="0" dirty="0" smtClean="0">
                <a:ln>
                  <a:noFill/>
                </a:ln>
                <a:solidFill>
                  <a:srgbClr val="000000"/>
                </a:solidFill>
                <a:effectLst/>
                <a:uLnTx/>
                <a:uFillTx/>
                <a:latin typeface="Arial" charset="0"/>
              </a:rPr>
              <a:t>carefully selected curated</a:t>
            </a:r>
            <a:r>
              <a:rPr kumimoji="0" lang="en-US" sz="1050" b="0" i="0" u="none" strike="noStrike" kern="1200" cap="none" spc="0" normalizeH="0" noProof="0" dirty="0" smtClean="0">
                <a:ln>
                  <a:noFill/>
                </a:ln>
                <a:solidFill>
                  <a:srgbClr val="000000"/>
                </a:solidFill>
                <a:effectLst/>
                <a:uLnTx/>
                <a:uFillTx/>
                <a:latin typeface="Arial" charset="0"/>
              </a:rPr>
              <a:t> content. </a:t>
            </a:r>
            <a:r>
              <a:rPr kumimoji="0" lang="en-US" sz="1050" b="0" i="0" u="none" strike="noStrike" kern="1200" cap="none" spc="0" normalizeH="0" baseline="0" noProof="0" dirty="0" smtClean="0">
                <a:ln>
                  <a:noFill/>
                </a:ln>
                <a:solidFill>
                  <a:srgbClr val="000000"/>
                </a:solidFill>
                <a:effectLst/>
                <a:uLnTx/>
                <a:uFillTx/>
                <a:latin typeface="Arial" charset="0"/>
              </a:rPr>
              <a:t>Come</a:t>
            </a:r>
            <a:r>
              <a:rPr kumimoji="0" lang="en-US" sz="1050" b="0" i="0" u="none" strike="noStrike" kern="1200" cap="none" spc="0" normalizeH="0" baseline="0" noProof="0" dirty="0">
                <a:ln>
                  <a:noFill/>
                </a:ln>
                <a:solidFill>
                  <a:srgbClr val="000000"/>
                </a:solidFill>
                <a:effectLst/>
                <a:uLnTx/>
                <a:uFillTx/>
                <a:latin typeface="Arial" charset="0"/>
              </a:rPr>
              <a:t>, and take advantage of their experience – learn new skills that you can use to better yourself!</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50B9"/>
              </a:solidFill>
              <a:effectLst/>
              <a:uLnTx/>
              <a:uFillTx/>
              <a:latin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50B9"/>
                </a:solidFill>
                <a:effectLst/>
                <a:uLnTx/>
                <a:uFillTx/>
                <a:latin typeface="Arial" charset="0"/>
              </a:rPr>
              <a:t>Discover new tools</a:t>
            </a:r>
            <a:r>
              <a:rPr lang="en-US" sz="800" b="0" i="0" u="none" strike="noStrike" cap="none" baseline="0" noProof="0" dirty="0">
                <a:latin typeface="ヒラギノ角ゴ Pro W3"/>
              </a:rPr>
              <a:t/>
            </a:r>
            <a:br>
              <a:rPr lang="en-US" sz="800" b="0" i="0" u="none" strike="noStrike" cap="none" baseline="0" noProof="0" dirty="0">
                <a:latin typeface="ヒラギノ角ゴ Pro W3"/>
              </a:rPr>
            </a:br>
            <a:r>
              <a:rPr kumimoji="0" lang="en-US" sz="1000" b="0" i="0" u="none" strike="noStrike" kern="1200" cap="none" spc="0" normalizeH="0" baseline="0" noProof="0" dirty="0">
                <a:ln>
                  <a:noFill/>
                </a:ln>
                <a:solidFill>
                  <a:srgbClr val="000000"/>
                </a:solidFill>
                <a:effectLst/>
                <a:uLnTx/>
                <a:uFillTx/>
                <a:latin typeface="Arial" charset="0"/>
              </a:rPr>
              <a:t>In the past few years, languages such as python and R have made major gains in popularity. This program will introduce you to the latest tools and techniques that have gained popularity recently.</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Arial" charset="0"/>
            </a:endParaRPr>
          </a:p>
          <a:p>
            <a:pPr>
              <a:defRPr/>
            </a:pPr>
            <a:r>
              <a:rPr kumimoji="0" lang="en-US" sz="1400" b="1" i="0" u="none" strike="noStrike" kern="1200" cap="none" spc="0" normalizeH="0" baseline="0" noProof="0" dirty="0">
                <a:ln>
                  <a:noFill/>
                </a:ln>
                <a:solidFill>
                  <a:srgbClr val="0050B9"/>
                </a:solidFill>
                <a:effectLst/>
                <a:uLnTx/>
                <a:uFillTx/>
                <a:latin typeface="Arial" charset="0"/>
              </a:rPr>
              <a:t>Improve your skills</a:t>
            </a:r>
            <a:r>
              <a:rPr lang="en-US" dirty="0"/>
              <a:t/>
            </a:r>
            <a:br>
              <a:rPr lang="en-US" dirty="0"/>
            </a:br>
            <a:r>
              <a:rPr kumimoji="0" lang="en-US" sz="1000" b="0" i="0" u="none" strike="noStrike" kern="1200" cap="none" spc="0" normalizeH="0" baseline="0" noProof="0" dirty="0">
                <a:ln>
                  <a:noFill/>
                </a:ln>
                <a:solidFill>
                  <a:srgbClr val="000000"/>
                </a:solidFill>
                <a:effectLst/>
                <a:uLnTx/>
                <a:uFillTx/>
                <a:latin typeface="Arial" charset="0"/>
              </a:rPr>
              <a:t>We can never have too many software engineers</a:t>
            </a:r>
            <a:r>
              <a:rPr lang="en-US" sz="1000" dirty="0">
                <a:solidFill>
                  <a:srgbClr val="000000"/>
                </a:solidFill>
              </a:rPr>
              <a:t> </a:t>
            </a:r>
            <a:r>
              <a:rPr kumimoji="0" lang="en-US" sz="1000" b="0" i="0" u="none" strike="noStrike" kern="1200" cap="none" spc="0" normalizeH="0" baseline="0" noProof="0" dirty="0">
                <a:ln>
                  <a:noFill/>
                </a:ln>
                <a:solidFill>
                  <a:srgbClr val="000000"/>
                </a:solidFill>
                <a:effectLst/>
                <a:uLnTx/>
                <a:uFillTx/>
                <a:latin typeface="Arial" charset="0"/>
              </a:rPr>
              <a:t>who have experience applying software development </a:t>
            </a:r>
            <a:r>
              <a:rPr kumimoji="0" lang="en-US" sz="1000" b="0" i="0" u="none" strike="noStrike" kern="1200" cap="none" spc="0" normalizeH="0" baseline="0" noProof="0" dirty="0" smtClean="0">
                <a:ln>
                  <a:noFill/>
                </a:ln>
                <a:solidFill>
                  <a:srgbClr val="000000"/>
                </a:solidFill>
                <a:effectLst/>
                <a:uLnTx/>
                <a:uFillTx/>
                <a:latin typeface="Arial" charset="0"/>
              </a:rPr>
              <a:t>machine learning </a:t>
            </a:r>
            <a:r>
              <a:rPr kumimoji="0" lang="en-US" sz="1000" b="0" i="0" u="none" strike="noStrike" kern="1200" cap="none" spc="0" normalizeH="0" baseline="0" noProof="0" smtClean="0">
                <a:ln>
                  <a:noFill/>
                </a:ln>
                <a:solidFill>
                  <a:srgbClr val="000000"/>
                </a:solidFill>
                <a:effectLst/>
                <a:uLnTx/>
                <a:uFillTx/>
                <a:latin typeface="Arial" charset="0"/>
              </a:rPr>
              <a:t>tools and techniques to solve </a:t>
            </a:r>
            <a:r>
              <a:rPr kumimoji="0" lang="en-US" sz="1000" b="0" i="0" u="none" strike="noStrike" kern="1200" cap="none" spc="0" normalizeH="0" baseline="0" noProof="0" dirty="0">
                <a:ln>
                  <a:noFill/>
                </a:ln>
                <a:solidFill>
                  <a:srgbClr val="000000"/>
                </a:solidFill>
                <a:effectLst/>
                <a:uLnTx/>
                <a:uFillTx/>
                <a:latin typeface="Arial" charset="0"/>
              </a:rPr>
              <a:t>business problems. Come, and learn some of the tools and skills that will increase your value as an </a:t>
            </a:r>
            <a:r>
              <a:rPr kumimoji="0" lang="en-US" sz="1000" b="0" i="0" u="none" strike="noStrike" kern="1200" cap="none" spc="0" normalizeH="0" baseline="0" noProof="0" dirty="0" smtClean="0">
                <a:ln>
                  <a:noFill/>
                </a:ln>
                <a:solidFill>
                  <a:srgbClr val="000000"/>
                </a:solidFill>
                <a:effectLst/>
                <a:uLnTx/>
                <a:uFillTx/>
                <a:latin typeface="Arial" charset="0"/>
              </a:rPr>
              <a:t>employee</a:t>
            </a:r>
            <a:r>
              <a:rPr kumimoji="0" lang="en-US" sz="1000" b="0" i="0" u="none" strike="noStrike" kern="1200" cap="none" spc="0" normalizeH="0" noProof="0" dirty="0" smtClean="0">
                <a:ln>
                  <a:noFill/>
                </a:ln>
                <a:solidFill>
                  <a:srgbClr val="000000"/>
                </a:solidFill>
                <a:effectLst/>
                <a:uLnTx/>
                <a:uFillTx/>
                <a:latin typeface="Arial" charset="0"/>
              </a:rPr>
              <a:t> to your respective department.</a:t>
            </a:r>
            <a:endParaRPr lang="en-US" sz="1000" b="0" i="0" u="none" strike="noStrike" cap="none" baseline="0" noProof="0" dirty="0">
              <a:solidFill>
                <a:srgbClr val="000000"/>
              </a:solidFill>
              <a:latin typeface="Arial" charset="0"/>
              <a:cs typeface="Arial"/>
            </a:endParaRPr>
          </a:p>
        </p:txBody>
      </p:sp>
    </p:spTree>
    <p:custDataLst>
      <p:tags r:id="rId1"/>
    </p:custDataLst>
    <p:extLst>
      <p:ext uri="{BB962C8B-B14F-4D97-AF65-F5344CB8AC3E}">
        <p14:creationId xmlns:p14="http://schemas.microsoft.com/office/powerpoint/2010/main" val="3460224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Isosceles Triangle 20"/>
          <p:cNvSpPr/>
          <p:nvPr/>
        </p:nvSpPr>
        <p:spPr bwMode="auto">
          <a:xfrm>
            <a:off x="842682" y="906232"/>
            <a:ext cx="7853083" cy="5415396"/>
          </a:xfrm>
          <a:prstGeom prst="triangle">
            <a:avLst>
              <a:gd name="adj" fmla="val 49401"/>
            </a:avLst>
          </a:prstGeom>
          <a:solidFill>
            <a:schemeClr val="accent1">
              <a:lumMod val="20000"/>
              <a:lumOff val="80000"/>
              <a:alpha val="56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0"/>
              <a:cs typeface="ＭＳ Ｐゴシック" charset="0"/>
            </a:endParaRPr>
          </a:p>
        </p:txBody>
      </p:sp>
      <p:sp>
        <p:nvSpPr>
          <p:cNvPr id="2" name="Title 1"/>
          <p:cNvSpPr>
            <a:spLocks noGrp="1"/>
          </p:cNvSpPr>
          <p:nvPr>
            <p:ph type="title"/>
          </p:nvPr>
        </p:nvSpPr>
        <p:spPr>
          <a:xfrm>
            <a:off x="146034" y="134249"/>
            <a:ext cx="8229600" cy="625469"/>
          </a:xfrm>
        </p:spPr>
        <p:txBody>
          <a:bodyPr/>
          <a:lstStyle/>
          <a:p>
            <a:r>
              <a:rPr lang="en-US"/>
              <a:t>Development Approach: </a:t>
            </a:r>
            <a:r>
              <a:rPr lang="en-US" b="0"/>
              <a:t>Machine Learning </a:t>
            </a:r>
            <a:r>
              <a:rPr lang="en-US"/>
              <a:t/>
            </a:r>
            <a:br>
              <a:rPr lang="en-US"/>
            </a:br>
            <a:r>
              <a:rPr lang="en-US" sz="1800" b="0"/>
              <a:t>Developing three key roles within Comcast</a:t>
            </a:r>
            <a:endParaRPr lang="en-US"/>
          </a:p>
        </p:txBody>
      </p:sp>
      <p:sp>
        <p:nvSpPr>
          <p:cNvPr id="3" name="Slide Number Placeholder 2"/>
          <p:cNvSpPr>
            <a:spLocks noGrp="1"/>
          </p:cNvSpPr>
          <p:nvPr>
            <p:ph type="sldNum" sz="quarter" idx="11"/>
          </p:nvPr>
        </p:nvSpPr>
        <p:spPr>
          <a:xfrm>
            <a:off x="458788" y="6545490"/>
            <a:ext cx="296862" cy="228600"/>
          </a:xfrm>
        </p:spPr>
        <p:txBody>
          <a:bodyPr/>
          <a:lstStyle/>
          <a:p>
            <a:pPr marL="0" marR="0" lvl="0" indent="0" algn="l" defTabSz="939800" rtl="0" eaLnBrk="0" fontAlgn="auto" latinLnBrk="0" hangingPunct="0">
              <a:lnSpc>
                <a:spcPct val="100000"/>
              </a:lnSpc>
              <a:spcBef>
                <a:spcPts val="0"/>
              </a:spcBef>
              <a:spcAft>
                <a:spcPts val="0"/>
              </a:spcAft>
              <a:buClrTx/>
              <a:buSzTx/>
              <a:buFontTx/>
              <a:buNone/>
              <a:tabLst/>
              <a:defRPr/>
            </a:pPr>
            <a:fld id="{3AED409D-9C09-3742-826E-06F4E7FD53FC}" type="slidenum">
              <a:rPr kumimoji="0" lang="en-US" sz="700" b="0" i="0" u="none" strike="noStrike" kern="1200" cap="none" spc="0" normalizeH="0" baseline="0" noProof="0" smtClean="0">
                <a:ln>
                  <a:noFill/>
                </a:ln>
                <a:solidFill>
                  <a:srgbClr val="000000"/>
                </a:solidFill>
                <a:effectLst/>
                <a:uLnTx/>
                <a:uFillTx/>
                <a:latin typeface="Arial"/>
                <a:ea typeface="ＭＳ Ｐゴシック"/>
              </a:rPr>
              <a:pPr marL="0" marR="0" lvl="0" indent="0" algn="l" defTabSz="939800" rtl="0" eaLnBrk="0" fontAlgn="auto" latinLnBrk="0" hangingPunct="0">
                <a:lnSpc>
                  <a:spcPct val="100000"/>
                </a:lnSpc>
                <a:spcBef>
                  <a:spcPts val="0"/>
                </a:spcBef>
                <a:spcAft>
                  <a:spcPts val="0"/>
                </a:spcAft>
                <a:buClrTx/>
                <a:buSzTx/>
                <a:buFontTx/>
                <a:buNone/>
                <a:tabLst/>
                <a:defRPr/>
              </a:pPr>
              <a:t>3</a:t>
            </a:fld>
            <a:endParaRPr kumimoji="0" lang="en-US" sz="700" b="0" i="0" u="none" strike="noStrike" kern="1200" cap="none" spc="0" normalizeH="0" baseline="0" noProof="0">
              <a:ln>
                <a:noFill/>
              </a:ln>
              <a:solidFill>
                <a:srgbClr val="000000"/>
              </a:solidFill>
              <a:effectLst/>
              <a:uLnTx/>
              <a:uFillTx/>
              <a:latin typeface="Arial"/>
              <a:ea typeface="ＭＳ Ｐゴシック"/>
            </a:endParaRPr>
          </a:p>
        </p:txBody>
      </p:sp>
      <p:sp>
        <p:nvSpPr>
          <p:cNvPr id="13" name="Rectangle 12"/>
          <p:cNvSpPr>
            <a:spLocks noChangeArrowheads="1"/>
          </p:cNvSpPr>
          <p:nvPr/>
        </p:nvSpPr>
        <p:spPr bwMode="auto">
          <a:xfrm rot="16200000" flipH="1">
            <a:off x="-131140" y="3363222"/>
            <a:ext cx="1059951" cy="387798"/>
          </a:xfrm>
          <a:prstGeom prst="rect">
            <a:avLst/>
          </a:prstGeom>
          <a:noFill/>
          <a:ln w="9525">
            <a:noFill/>
            <a:miter lim="800000"/>
            <a:headEnd/>
            <a:tailEnd/>
          </a:ln>
          <a:effectLst/>
        </p:spPr>
        <p:txBody>
          <a:bodyPr wrap="square" lIns="0" tIns="0" rIns="0" bIns="0" anchor="ctr">
            <a:spAutoFit/>
          </a:bodyPr>
          <a:lstStyle/>
          <a:p>
            <a:pPr marL="0" marR="0" lvl="0" indent="0" algn="ctr" defTabSz="767958" rtl="0" eaLnBrk="1" fontAlgn="auto" latinLnBrk="0" hangingPunct="1">
              <a:lnSpc>
                <a:spcPct val="90000"/>
              </a:lnSpc>
              <a:spcBef>
                <a:spcPts val="0"/>
              </a:spcBef>
              <a:spcAft>
                <a:spcPts val="0"/>
              </a:spcAft>
              <a:buClrTx/>
              <a:buSzTx/>
              <a:buFontTx/>
              <a:buNone/>
              <a:tabLst/>
              <a:defRPr/>
            </a:pPr>
            <a:r>
              <a:rPr kumimoji="0" lang="en-US" sz="1600" b="1" i="0" u="none" strike="noStrike" kern="0" cap="none" spc="-44" normalizeH="0" baseline="0" noProof="0">
                <a:ln>
                  <a:noFill/>
                </a:ln>
                <a:solidFill>
                  <a:srgbClr val="000000">
                    <a:lumMod val="75000"/>
                    <a:lumOff val="25000"/>
                  </a:srgbClr>
                </a:solidFill>
                <a:effectLst/>
                <a:uLnTx/>
                <a:uFillTx/>
                <a:latin typeface="Calibri" pitchFamily="34" charset="0"/>
                <a:ea typeface="Segoe UI" pitchFamily="34" charset="0"/>
                <a:cs typeface="Segoe UI" pitchFamily="34" charset="0"/>
              </a:rPr>
              <a:t>ML Leads</a:t>
            </a:r>
          </a:p>
          <a:p>
            <a:pPr marL="0" marR="0" lvl="0" indent="0" algn="ctr" defTabSz="767958" rtl="0" eaLnBrk="1" fontAlgn="auto" latinLnBrk="0" hangingPunct="1">
              <a:lnSpc>
                <a:spcPct val="90000"/>
              </a:lnSpc>
              <a:spcBef>
                <a:spcPts val="0"/>
              </a:spcBef>
              <a:spcAft>
                <a:spcPts val="0"/>
              </a:spcAft>
              <a:buClrTx/>
              <a:buSzTx/>
              <a:buFontTx/>
              <a:buNone/>
              <a:tabLst/>
              <a:defRPr/>
            </a:pPr>
            <a:r>
              <a:rPr kumimoji="0" lang="en-US" sz="1200" b="0" i="0" u="none" strike="noStrike" kern="0" cap="none" spc="-44" normalizeH="0" baseline="0" noProof="0">
                <a:ln>
                  <a:noFill/>
                </a:ln>
                <a:solidFill>
                  <a:srgbClr val="000000">
                    <a:lumMod val="75000"/>
                    <a:lumOff val="25000"/>
                  </a:srgbClr>
                </a:solidFill>
                <a:effectLst/>
                <a:uLnTx/>
                <a:uFillTx/>
                <a:latin typeface="Calibri" pitchFamily="34" charset="0"/>
                <a:ea typeface="Segoe UI" pitchFamily="34" charset="0"/>
                <a:cs typeface="Segoe UI" pitchFamily="34" charset="0"/>
              </a:rPr>
              <a:t>(200-300 FTEs)</a:t>
            </a:r>
          </a:p>
        </p:txBody>
      </p:sp>
      <p:sp>
        <p:nvSpPr>
          <p:cNvPr id="14" name="Rectangle 13"/>
          <p:cNvSpPr>
            <a:spLocks noChangeArrowheads="1"/>
          </p:cNvSpPr>
          <p:nvPr/>
        </p:nvSpPr>
        <p:spPr bwMode="auto">
          <a:xfrm rot="16200000" flipH="1">
            <a:off x="-125108" y="1728691"/>
            <a:ext cx="1113465" cy="387798"/>
          </a:xfrm>
          <a:prstGeom prst="rect">
            <a:avLst/>
          </a:prstGeom>
          <a:noFill/>
          <a:ln w="9525">
            <a:noFill/>
            <a:miter lim="800000"/>
            <a:headEnd/>
            <a:tailEnd/>
          </a:ln>
          <a:effectLst/>
        </p:spPr>
        <p:txBody>
          <a:bodyPr wrap="square" lIns="0" tIns="0" rIns="0" bIns="0" anchor="ctr">
            <a:spAutoFit/>
          </a:bodyPr>
          <a:lstStyle/>
          <a:p>
            <a:pPr marL="0" marR="0" lvl="0" indent="0" algn="ctr" defTabSz="767958" rtl="0" eaLnBrk="1" fontAlgn="auto" latinLnBrk="0" hangingPunct="1">
              <a:lnSpc>
                <a:spcPct val="90000"/>
              </a:lnSpc>
              <a:spcBef>
                <a:spcPts val="0"/>
              </a:spcBef>
              <a:spcAft>
                <a:spcPts val="0"/>
              </a:spcAft>
              <a:buClrTx/>
              <a:buSzTx/>
              <a:buFontTx/>
              <a:buNone/>
              <a:tabLst/>
              <a:defRPr/>
            </a:pPr>
            <a:r>
              <a:rPr kumimoji="0" lang="en-US" sz="1600" b="1" i="0" u="none" strike="noStrike" kern="0" cap="none" spc="-44" normalizeH="0" baseline="0" noProof="0">
                <a:ln>
                  <a:noFill/>
                </a:ln>
                <a:solidFill>
                  <a:srgbClr val="000000">
                    <a:lumMod val="75000"/>
                    <a:lumOff val="25000"/>
                  </a:srgbClr>
                </a:solidFill>
                <a:effectLst/>
                <a:uLnTx/>
                <a:uFillTx/>
                <a:latin typeface="Calibri" pitchFamily="34" charset="0"/>
                <a:ea typeface="Segoe UI" pitchFamily="34" charset="0"/>
                <a:cs typeface="Segoe UI" pitchFamily="34" charset="0"/>
              </a:rPr>
              <a:t>ML Experts</a:t>
            </a:r>
          </a:p>
          <a:p>
            <a:pPr marL="0" marR="0" lvl="0" indent="0" algn="ctr" defTabSz="767958" rtl="0" eaLnBrk="1" fontAlgn="auto" latinLnBrk="0" hangingPunct="1">
              <a:lnSpc>
                <a:spcPct val="90000"/>
              </a:lnSpc>
              <a:spcBef>
                <a:spcPts val="0"/>
              </a:spcBef>
              <a:spcAft>
                <a:spcPts val="0"/>
              </a:spcAft>
              <a:buClrTx/>
              <a:buSzTx/>
              <a:buFontTx/>
              <a:buNone/>
              <a:tabLst/>
              <a:defRPr/>
            </a:pPr>
            <a:r>
              <a:rPr kumimoji="0" lang="en-US" sz="1200" b="0" i="0" u="none" strike="noStrike" kern="0" cap="none" spc="-44" normalizeH="0" baseline="0" noProof="0">
                <a:ln>
                  <a:noFill/>
                </a:ln>
                <a:solidFill>
                  <a:srgbClr val="000000">
                    <a:lumMod val="75000"/>
                    <a:lumOff val="25000"/>
                  </a:srgbClr>
                </a:solidFill>
                <a:effectLst/>
                <a:uLnTx/>
                <a:uFillTx/>
                <a:latin typeface="Calibri" pitchFamily="34" charset="0"/>
                <a:ea typeface="Segoe UI" pitchFamily="34" charset="0"/>
                <a:cs typeface="Segoe UI" pitchFamily="34" charset="0"/>
              </a:rPr>
              <a:t>(50-75 FTEs)</a:t>
            </a:r>
          </a:p>
        </p:txBody>
      </p:sp>
      <p:sp>
        <p:nvSpPr>
          <p:cNvPr id="15" name="Rectangle 14"/>
          <p:cNvSpPr>
            <a:spLocks noChangeArrowheads="1"/>
          </p:cNvSpPr>
          <p:nvPr/>
        </p:nvSpPr>
        <p:spPr bwMode="auto">
          <a:xfrm rot="16200000" flipH="1">
            <a:off x="-316381" y="5429058"/>
            <a:ext cx="1421722" cy="387798"/>
          </a:xfrm>
          <a:prstGeom prst="rect">
            <a:avLst/>
          </a:prstGeom>
          <a:noFill/>
          <a:ln w="9525">
            <a:noFill/>
            <a:miter lim="800000"/>
            <a:headEnd/>
            <a:tailEnd/>
          </a:ln>
          <a:effectLst/>
        </p:spPr>
        <p:txBody>
          <a:bodyPr wrap="square" lIns="0" tIns="0" rIns="0" bIns="0" anchor="ctr">
            <a:spAutoFit/>
          </a:bodyPr>
          <a:lstStyle/>
          <a:p>
            <a:pPr marL="0" marR="0" lvl="0" indent="0" algn="ctr" defTabSz="767958" rtl="0" eaLnBrk="1" fontAlgn="auto" latinLnBrk="0" hangingPunct="1">
              <a:lnSpc>
                <a:spcPct val="90000"/>
              </a:lnSpc>
              <a:spcBef>
                <a:spcPts val="0"/>
              </a:spcBef>
              <a:spcAft>
                <a:spcPts val="0"/>
              </a:spcAft>
              <a:buClrTx/>
              <a:buSzTx/>
              <a:buFontTx/>
              <a:buNone/>
              <a:tabLst/>
              <a:defRPr/>
            </a:pPr>
            <a:r>
              <a:rPr kumimoji="0" lang="en-US" sz="1600" b="1" i="0" u="none" strike="noStrike" kern="0" cap="none" spc="-44" normalizeH="0" baseline="0" noProof="0">
                <a:ln>
                  <a:noFill/>
                </a:ln>
                <a:solidFill>
                  <a:srgbClr val="000000">
                    <a:lumMod val="75000"/>
                    <a:lumOff val="25000"/>
                  </a:srgbClr>
                </a:solidFill>
                <a:effectLst/>
                <a:uLnTx/>
                <a:uFillTx/>
                <a:latin typeface="Calibri" pitchFamily="34" charset="0"/>
                <a:ea typeface="Segoe UI" pitchFamily="34" charset="0"/>
                <a:cs typeface="Segoe UI" pitchFamily="34" charset="0"/>
              </a:rPr>
              <a:t>ML Practitioners</a:t>
            </a:r>
          </a:p>
          <a:p>
            <a:pPr marL="0" marR="0" lvl="0" indent="0" algn="ctr" defTabSz="767958" rtl="0" eaLnBrk="1" fontAlgn="auto" latinLnBrk="0" hangingPunct="1">
              <a:lnSpc>
                <a:spcPct val="90000"/>
              </a:lnSpc>
              <a:spcBef>
                <a:spcPts val="0"/>
              </a:spcBef>
              <a:spcAft>
                <a:spcPts val="0"/>
              </a:spcAft>
              <a:buClrTx/>
              <a:buSzTx/>
              <a:buFontTx/>
              <a:buNone/>
              <a:tabLst/>
              <a:defRPr/>
            </a:pPr>
            <a:r>
              <a:rPr kumimoji="0" lang="en-US" sz="1200" b="0" i="0" u="none" strike="noStrike" kern="0" cap="none" spc="-44" normalizeH="0" baseline="0" noProof="0">
                <a:ln>
                  <a:noFill/>
                </a:ln>
                <a:solidFill>
                  <a:srgbClr val="000000">
                    <a:lumMod val="75000"/>
                    <a:lumOff val="25000"/>
                  </a:srgbClr>
                </a:solidFill>
                <a:effectLst/>
                <a:uLnTx/>
                <a:uFillTx/>
                <a:latin typeface="Calibri" pitchFamily="34" charset="0"/>
                <a:ea typeface="Segoe UI" pitchFamily="34" charset="0"/>
                <a:cs typeface="Segoe UI" pitchFamily="34" charset="0"/>
              </a:rPr>
              <a:t>(1000+ FTEs)</a:t>
            </a:r>
          </a:p>
        </p:txBody>
      </p:sp>
      <p:cxnSp>
        <p:nvCxnSpPr>
          <p:cNvPr id="19" name="Straight Connector 18"/>
          <p:cNvCxnSpPr/>
          <p:nvPr/>
        </p:nvCxnSpPr>
        <p:spPr bwMode="auto">
          <a:xfrm>
            <a:off x="146034" y="4764373"/>
            <a:ext cx="8850821" cy="40579"/>
          </a:xfrm>
          <a:prstGeom prst="line">
            <a:avLst/>
          </a:prstGeom>
          <a:solidFill>
            <a:schemeClr val="accent1"/>
          </a:solidFill>
          <a:ln w="9525" cap="flat" cmpd="sng" algn="ctr">
            <a:solidFill>
              <a:schemeClr val="bg1">
                <a:lumMod val="50000"/>
              </a:schemeClr>
            </a:solidFill>
            <a:prstDash val="dashDot"/>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4" name="Content Placeholder 8"/>
          <p:cNvSpPr txBox="1">
            <a:spLocks/>
          </p:cNvSpPr>
          <p:nvPr/>
        </p:nvSpPr>
        <p:spPr bwMode="auto">
          <a:xfrm>
            <a:off x="893288" y="2987391"/>
            <a:ext cx="3568664" cy="16302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noAutofit/>
          </a:bodyPr>
          <a:lstStyle>
            <a:lvl1pPr marL="342900" indent="-342900" algn="l" rtl="0" eaLnBrk="1" fontAlgn="base" hangingPunct="1">
              <a:spcBef>
                <a:spcPts val="400"/>
              </a:spcBef>
              <a:spcAft>
                <a:spcPct val="0"/>
              </a:spcAft>
              <a:buFont typeface="Arial" charset="0"/>
              <a:defRPr sz="1400">
                <a:solidFill>
                  <a:schemeClr val="tx1"/>
                </a:solidFill>
                <a:latin typeface="+mn-lt"/>
                <a:ea typeface="ヒラギノ角ゴ Pro W3" charset="0"/>
                <a:cs typeface="+mn-cs"/>
              </a:defRPr>
            </a:lvl1pPr>
            <a:lvl2pPr marL="173038" indent="-173038" algn="l" rtl="0" eaLnBrk="1" fontAlgn="base" hangingPunct="1">
              <a:spcBef>
                <a:spcPts val="400"/>
              </a:spcBef>
              <a:spcAft>
                <a:spcPct val="0"/>
              </a:spcAft>
              <a:buFont typeface="Arial" charset="0"/>
              <a:buChar char="•"/>
              <a:defRPr sz="1400">
                <a:solidFill>
                  <a:schemeClr val="tx1"/>
                </a:solidFill>
                <a:latin typeface="+mn-lt"/>
                <a:ea typeface="+mn-ea"/>
                <a:cs typeface="+mn-cs"/>
              </a:defRPr>
            </a:lvl2pPr>
            <a:lvl3pPr marL="341313" indent="-173038" algn="l" rtl="0" eaLnBrk="1" fontAlgn="base" hangingPunct="1">
              <a:spcBef>
                <a:spcPts val="400"/>
              </a:spcBef>
              <a:spcAft>
                <a:spcPct val="0"/>
              </a:spcAft>
              <a:buFont typeface="Lucida Grande" charset="0"/>
              <a:buChar char="–"/>
              <a:defRPr sz="1400">
                <a:solidFill>
                  <a:schemeClr val="tx1"/>
                </a:solidFill>
                <a:latin typeface="+mn-lt"/>
                <a:ea typeface="+mn-ea"/>
                <a:cs typeface="+mn-cs"/>
              </a:defRPr>
            </a:lvl3pPr>
            <a:lvl4pPr marL="514350" indent="-174625" algn="l" rtl="0" eaLnBrk="1" fontAlgn="base" hangingPunct="1">
              <a:spcBef>
                <a:spcPts val="400"/>
              </a:spcBef>
              <a:spcAft>
                <a:spcPct val="0"/>
              </a:spcAft>
              <a:buFont typeface="Lucida Grande" charset="0"/>
              <a:buChar char="–"/>
              <a:defRPr sz="1400">
                <a:solidFill>
                  <a:schemeClr val="tx1"/>
                </a:solidFill>
                <a:latin typeface="+mn-lt"/>
                <a:ea typeface="+mn-ea"/>
                <a:cs typeface="+mn-cs"/>
              </a:defRPr>
            </a:lvl4pPr>
            <a:lvl5pPr marL="687388" indent="-174625" algn="l" rtl="0" eaLnBrk="1" fontAlgn="base" hangingPunct="1">
              <a:spcBef>
                <a:spcPts val="400"/>
              </a:spcBef>
              <a:spcAft>
                <a:spcPct val="0"/>
              </a:spcAft>
              <a:buFont typeface="Lucida Grande" charset="0"/>
              <a:buChar char="–"/>
              <a:defRPr sz="1400">
                <a:solidFill>
                  <a:schemeClr val="tx1"/>
                </a:solidFill>
                <a:latin typeface="+mn-lt"/>
                <a:ea typeface="+mn-ea"/>
                <a:cs typeface="+mn-cs"/>
              </a:defRPr>
            </a:lvl5pPr>
            <a:lvl6pPr marL="2171700" indent="-228600" algn="l" rtl="0" eaLnBrk="1" fontAlgn="base" hangingPunct="1">
              <a:spcBef>
                <a:spcPct val="20000"/>
              </a:spcBef>
              <a:spcAft>
                <a:spcPct val="0"/>
              </a:spcAft>
              <a:buClr>
                <a:schemeClr val="tx2"/>
              </a:buClr>
              <a:buFont typeface="Arial" charset="0"/>
              <a:buChar char="»"/>
              <a:defRPr sz="2000">
                <a:solidFill>
                  <a:schemeClr val="tx1"/>
                </a:solidFill>
                <a:latin typeface="+mn-lt"/>
                <a:ea typeface="+mn-ea"/>
                <a:cs typeface="+mn-cs"/>
              </a:defRPr>
            </a:lvl6pPr>
            <a:lvl7pPr marL="2628900" indent="-228600" algn="l" rtl="0" eaLnBrk="1" fontAlgn="base" hangingPunct="1">
              <a:spcBef>
                <a:spcPct val="20000"/>
              </a:spcBef>
              <a:spcAft>
                <a:spcPct val="0"/>
              </a:spcAft>
              <a:buClr>
                <a:schemeClr val="tx2"/>
              </a:buClr>
              <a:buFont typeface="Arial" charset="0"/>
              <a:buChar char="»"/>
              <a:defRPr sz="2000">
                <a:solidFill>
                  <a:schemeClr val="tx1"/>
                </a:solidFill>
                <a:latin typeface="+mn-lt"/>
                <a:ea typeface="+mn-ea"/>
                <a:cs typeface="+mn-cs"/>
              </a:defRPr>
            </a:lvl7pPr>
            <a:lvl8pPr marL="3086100" indent="-228600" algn="l" rtl="0" eaLnBrk="1" fontAlgn="base" hangingPunct="1">
              <a:spcBef>
                <a:spcPct val="20000"/>
              </a:spcBef>
              <a:spcAft>
                <a:spcPct val="0"/>
              </a:spcAft>
              <a:buClr>
                <a:schemeClr val="tx2"/>
              </a:buClr>
              <a:buFont typeface="Arial" charset="0"/>
              <a:buChar char="»"/>
              <a:defRPr sz="2000">
                <a:solidFill>
                  <a:schemeClr val="tx1"/>
                </a:solidFill>
                <a:latin typeface="+mn-lt"/>
                <a:ea typeface="+mn-ea"/>
                <a:cs typeface="+mn-cs"/>
              </a:defRPr>
            </a:lvl8pPr>
            <a:lvl9pPr marL="3543300" indent="-228600" algn="l" rtl="0" eaLnBrk="1" fontAlgn="base" hangingPunct="1">
              <a:spcBef>
                <a:spcPct val="20000"/>
              </a:spcBef>
              <a:spcAft>
                <a:spcPct val="0"/>
              </a:spcAft>
              <a:buClr>
                <a:schemeClr val="tx2"/>
              </a:buClr>
              <a:buFont typeface="Arial" charset="0"/>
              <a:buChar char="»"/>
              <a:defRPr sz="2000">
                <a:solidFill>
                  <a:schemeClr val="tx1"/>
                </a:solidFill>
                <a:latin typeface="+mn-lt"/>
                <a:ea typeface="+mn-ea"/>
                <a:cs typeface="+mn-cs"/>
              </a:defRPr>
            </a:lvl9pPr>
          </a:lstStyle>
          <a:p>
            <a:pPr marL="52388" marR="0" lvl="4" indent="0" algn="l" defTabSz="914400" rtl="0" eaLnBrk="1" fontAlgn="base" latinLnBrk="0" hangingPunct="1">
              <a:lnSpc>
                <a:spcPct val="100000"/>
              </a:lnSpc>
              <a:spcBef>
                <a:spcPts val="0"/>
              </a:spcBef>
              <a:spcAft>
                <a:spcPts val="300"/>
              </a:spcAft>
              <a:buClrTx/>
              <a:buSzTx/>
              <a:buFont typeface="Lucida Grande" charset="0"/>
              <a:buNone/>
              <a:tabLst/>
              <a:defRPr/>
            </a:pPr>
            <a:r>
              <a:rPr kumimoji="0" lang="en-US" sz="1400" b="1" i="1" u="sng" strike="noStrike" kern="0" cap="none" spc="0" normalizeH="0" baseline="0" noProof="0">
                <a:ln>
                  <a:noFill/>
                </a:ln>
                <a:solidFill>
                  <a:srgbClr val="0050B9"/>
                </a:solidFill>
                <a:effectLst/>
                <a:uLnTx/>
                <a:uFillTx/>
                <a:latin typeface="Calibri" panose="020F0502020204030204" pitchFamily="34" charset="0"/>
                <a:ea typeface="ＭＳ Ｐゴシック"/>
              </a:rPr>
              <a:t>Principal Machine Learning Engineer</a:t>
            </a:r>
            <a:endParaRPr kumimoji="0" lang="en-US" sz="1200" b="0" i="0" u="none" strike="noStrike" kern="0" cap="none" spc="0" normalizeH="0" baseline="0" noProof="0">
              <a:ln>
                <a:noFill/>
              </a:ln>
              <a:solidFill>
                <a:srgbClr val="000000"/>
              </a:solidFill>
              <a:effectLst/>
              <a:uLnTx/>
              <a:uFillTx/>
              <a:latin typeface="Calibri" panose="020F0502020204030204" pitchFamily="34" charset="0"/>
              <a:ea typeface="ＭＳ Ｐゴシック"/>
            </a:endParaRPr>
          </a:p>
          <a:p>
            <a:pPr marL="231775" marR="0" lvl="4" indent="-179388"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lang="en-US" sz="1200" kern="0">
                <a:solidFill>
                  <a:srgbClr val="000000"/>
                </a:solidFill>
                <a:latin typeface="Calibri" panose="020F0502020204030204" pitchFamily="34" charset="0"/>
                <a:ea typeface="ＭＳ Ｐゴシック"/>
              </a:rPr>
              <a:t>Leverage</a:t>
            </a:r>
            <a:r>
              <a:rPr kumimoji="0" lang="en-US" sz="1200" b="0" i="0" u="none" strike="noStrike" kern="0" cap="none" spc="0" normalizeH="0" baseline="0" noProof="0">
                <a:ln>
                  <a:noFill/>
                </a:ln>
                <a:solidFill>
                  <a:srgbClr val="000000"/>
                </a:solidFill>
                <a:effectLst/>
                <a:uLnTx/>
                <a:uFillTx/>
                <a:latin typeface="Calibri" panose="020F0502020204030204" pitchFamily="34" charset="0"/>
                <a:ea typeface="ＭＳ Ｐゴシック"/>
              </a:rPr>
              <a:t> mathematical foundations of ML</a:t>
            </a:r>
          </a:p>
          <a:p>
            <a:pPr marL="231775" marR="0" lvl="4" indent="-179388"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lang="en-US" sz="1200" kern="0">
                <a:solidFill>
                  <a:srgbClr val="000000"/>
                </a:solidFill>
                <a:latin typeface="Calibri" panose="020F0502020204030204" pitchFamily="34" charset="0"/>
                <a:ea typeface="ＭＳ Ｐゴシック"/>
              </a:rPr>
              <a:t>Determine </a:t>
            </a:r>
            <a:r>
              <a:rPr kumimoji="0" lang="en-US" sz="1200" b="0" i="0" u="none" strike="noStrike" kern="0" cap="none" spc="0" normalizeH="0" baseline="0" noProof="0">
                <a:ln>
                  <a:noFill/>
                </a:ln>
                <a:solidFill>
                  <a:srgbClr val="000000"/>
                </a:solidFill>
                <a:effectLst/>
                <a:uLnTx/>
                <a:uFillTx/>
                <a:latin typeface="Calibri" panose="020F0502020204030204" pitchFamily="34" charset="0"/>
                <a:ea typeface="ＭＳ Ｐゴシック"/>
              </a:rPr>
              <a:t>the performance properties of different algorithms and how to choose between them</a:t>
            </a:r>
          </a:p>
          <a:p>
            <a:pPr marL="231775" marR="0" lvl="4" indent="-179388"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0" cap="none" spc="0" normalizeH="0" baseline="0" noProof="0">
                <a:ln>
                  <a:noFill/>
                </a:ln>
                <a:solidFill>
                  <a:srgbClr val="000000"/>
                </a:solidFill>
                <a:effectLst/>
                <a:uLnTx/>
                <a:uFillTx/>
                <a:latin typeface="Calibri" panose="020F0502020204030204" pitchFamily="34" charset="0"/>
                <a:ea typeface="ＭＳ Ｐゴシック"/>
              </a:rPr>
              <a:t>Designs ML pipelines and deployment systems</a:t>
            </a:r>
          </a:p>
          <a:p>
            <a:pPr marL="231775" marR="0" lvl="4" indent="-179388"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0" cap="none" spc="0" normalizeH="0" baseline="0" noProof="0">
                <a:ln>
                  <a:noFill/>
                </a:ln>
                <a:solidFill>
                  <a:srgbClr val="000000"/>
                </a:solidFill>
                <a:effectLst/>
                <a:uLnTx/>
                <a:uFillTx/>
                <a:latin typeface="Calibri" panose="020F0502020204030204" pitchFamily="34" charset="0"/>
                <a:ea typeface="ＭＳ Ｐゴシック"/>
              </a:rPr>
              <a:t>Adapts and combines existing ML algorithms with custom code and advanced feature engineering</a:t>
            </a:r>
          </a:p>
          <a:p>
            <a:pPr marL="231775" marR="0" lvl="4" indent="-179388"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0" cap="none" spc="0" normalizeH="0" baseline="0" noProof="0">
                <a:ln>
                  <a:noFill/>
                </a:ln>
                <a:solidFill>
                  <a:srgbClr val="000000"/>
                </a:solidFill>
                <a:effectLst/>
                <a:uLnTx/>
                <a:uFillTx/>
                <a:latin typeface="Calibri" panose="020F0502020204030204" pitchFamily="34" charset="0"/>
                <a:ea typeface="ＭＳ Ｐゴシック"/>
              </a:rPr>
              <a:t>Train and Mentor ML Engineers</a:t>
            </a:r>
          </a:p>
        </p:txBody>
      </p:sp>
      <p:sp>
        <p:nvSpPr>
          <p:cNvPr id="25" name="Content Placeholder 8"/>
          <p:cNvSpPr txBox="1">
            <a:spLocks/>
          </p:cNvSpPr>
          <p:nvPr/>
        </p:nvSpPr>
        <p:spPr bwMode="auto">
          <a:xfrm>
            <a:off x="893288" y="1365856"/>
            <a:ext cx="3529549" cy="13148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noAutofit/>
          </a:bodyPr>
          <a:lstStyle>
            <a:lvl1pPr marL="342900" indent="-342900" algn="l" rtl="0" eaLnBrk="1" fontAlgn="base" hangingPunct="1">
              <a:spcBef>
                <a:spcPts val="400"/>
              </a:spcBef>
              <a:spcAft>
                <a:spcPct val="0"/>
              </a:spcAft>
              <a:buFont typeface="Arial" charset="0"/>
              <a:defRPr sz="1400">
                <a:solidFill>
                  <a:schemeClr val="tx1"/>
                </a:solidFill>
                <a:latin typeface="+mn-lt"/>
                <a:ea typeface="ヒラギノ角ゴ Pro W3" charset="0"/>
                <a:cs typeface="+mn-cs"/>
              </a:defRPr>
            </a:lvl1pPr>
            <a:lvl2pPr marL="173038" indent="-173038" algn="l" rtl="0" eaLnBrk="1" fontAlgn="base" hangingPunct="1">
              <a:spcBef>
                <a:spcPts val="400"/>
              </a:spcBef>
              <a:spcAft>
                <a:spcPct val="0"/>
              </a:spcAft>
              <a:buFont typeface="Arial" charset="0"/>
              <a:buChar char="•"/>
              <a:defRPr sz="1400">
                <a:solidFill>
                  <a:schemeClr val="tx1"/>
                </a:solidFill>
                <a:latin typeface="+mn-lt"/>
                <a:ea typeface="+mn-ea"/>
                <a:cs typeface="+mn-cs"/>
              </a:defRPr>
            </a:lvl2pPr>
            <a:lvl3pPr marL="341313" indent="-173038" algn="l" rtl="0" eaLnBrk="1" fontAlgn="base" hangingPunct="1">
              <a:spcBef>
                <a:spcPts val="400"/>
              </a:spcBef>
              <a:spcAft>
                <a:spcPct val="0"/>
              </a:spcAft>
              <a:buFont typeface="Lucida Grande" charset="0"/>
              <a:buChar char="–"/>
              <a:defRPr sz="1400">
                <a:solidFill>
                  <a:schemeClr val="tx1"/>
                </a:solidFill>
                <a:latin typeface="+mn-lt"/>
                <a:ea typeface="+mn-ea"/>
                <a:cs typeface="+mn-cs"/>
              </a:defRPr>
            </a:lvl3pPr>
            <a:lvl4pPr marL="514350" indent="-174625" algn="l" rtl="0" eaLnBrk="1" fontAlgn="base" hangingPunct="1">
              <a:spcBef>
                <a:spcPts val="400"/>
              </a:spcBef>
              <a:spcAft>
                <a:spcPct val="0"/>
              </a:spcAft>
              <a:buFont typeface="Lucida Grande" charset="0"/>
              <a:buChar char="–"/>
              <a:defRPr sz="1400">
                <a:solidFill>
                  <a:schemeClr val="tx1"/>
                </a:solidFill>
                <a:latin typeface="+mn-lt"/>
                <a:ea typeface="+mn-ea"/>
                <a:cs typeface="+mn-cs"/>
              </a:defRPr>
            </a:lvl4pPr>
            <a:lvl5pPr marL="687388" indent="-174625" algn="l" rtl="0" eaLnBrk="1" fontAlgn="base" hangingPunct="1">
              <a:spcBef>
                <a:spcPts val="400"/>
              </a:spcBef>
              <a:spcAft>
                <a:spcPct val="0"/>
              </a:spcAft>
              <a:buFont typeface="Lucida Grande" charset="0"/>
              <a:buChar char="–"/>
              <a:defRPr sz="1400">
                <a:solidFill>
                  <a:schemeClr val="tx1"/>
                </a:solidFill>
                <a:latin typeface="+mn-lt"/>
                <a:ea typeface="+mn-ea"/>
                <a:cs typeface="+mn-cs"/>
              </a:defRPr>
            </a:lvl5pPr>
            <a:lvl6pPr marL="2171700" indent="-228600" algn="l" rtl="0" eaLnBrk="1" fontAlgn="base" hangingPunct="1">
              <a:spcBef>
                <a:spcPct val="20000"/>
              </a:spcBef>
              <a:spcAft>
                <a:spcPct val="0"/>
              </a:spcAft>
              <a:buClr>
                <a:schemeClr val="tx2"/>
              </a:buClr>
              <a:buFont typeface="Arial" charset="0"/>
              <a:buChar char="»"/>
              <a:defRPr sz="2000">
                <a:solidFill>
                  <a:schemeClr val="tx1"/>
                </a:solidFill>
                <a:latin typeface="+mn-lt"/>
                <a:ea typeface="+mn-ea"/>
                <a:cs typeface="+mn-cs"/>
              </a:defRPr>
            </a:lvl6pPr>
            <a:lvl7pPr marL="2628900" indent="-228600" algn="l" rtl="0" eaLnBrk="1" fontAlgn="base" hangingPunct="1">
              <a:spcBef>
                <a:spcPct val="20000"/>
              </a:spcBef>
              <a:spcAft>
                <a:spcPct val="0"/>
              </a:spcAft>
              <a:buClr>
                <a:schemeClr val="tx2"/>
              </a:buClr>
              <a:buFont typeface="Arial" charset="0"/>
              <a:buChar char="»"/>
              <a:defRPr sz="2000">
                <a:solidFill>
                  <a:schemeClr val="tx1"/>
                </a:solidFill>
                <a:latin typeface="+mn-lt"/>
                <a:ea typeface="+mn-ea"/>
                <a:cs typeface="+mn-cs"/>
              </a:defRPr>
            </a:lvl7pPr>
            <a:lvl8pPr marL="3086100" indent="-228600" algn="l" rtl="0" eaLnBrk="1" fontAlgn="base" hangingPunct="1">
              <a:spcBef>
                <a:spcPct val="20000"/>
              </a:spcBef>
              <a:spcAft>
                <a:spcPct val="0"/>
              </a:spcAft>
              <a:buClr>
                <a:schemeClr val="tx2"/>
              </a:buClr>
              <a:buFont typeface="Arial" charset="0"/>
              <a:buChar char="»"/>
              <a:defRPr sz="2000">
                <a:solidFill>
                  <a:schemeClr val="tx1"/>
                </a:solidFill>
                <a:latin typeface="+mn-lt"/>
                <a:ea typeface="+mn-ea"/>
                <a:cs typeface="+mn-cs"/>
              </a:defRPr>
            </a:lvl8pPr>
            <a:lvl9pPr marL="3543300" indent="-228600" algn="l" rtl="0" eaLnBrk="1" fontAlgn="base" hangingPunct="1">
              <a:spcBef>
                <a:spcPct val="20000"/>
              </a:spcBef>
              <a:spcAft>
                <a:spcPct val="0"/>
              </a:spcAft>
              <a:buClr>
                <a:schemeClr val="tx2"/>
              </a:buClr>
              <a:buFont typeface="Arial" charset="0"/>
              <a:buChar char="»"/>
              <a:defRPr sz="2000">
                <a:solidFill>
                  <a:schemeClr val="tx1"/>
                </a:solidFill>
                <a:latin typeface="+mn-lt"/>
                <a:ea typeface="+mn-ea"/>
                <a:cs typeface="+mn-cs"/>
              </a:defRPr>
            </a:lvl9pPr>
          </a:lstStyle>
          <a:p>
            <a:pPr marL="52388" marR="0" lvl="4" indent="0" algn="l" defTabSz="914400" rtl="0" eaLnBrk="1" fontAlgn="base" latinLnBrk="0" hangingPunct="1">
              <a:lnSpc>
                <a:spcPct val="100000"/>
              </a:lnSpc>
              <a:spcBef>
                <a:spcPts val="0"/>
              </a:spcBef>
              <a:spcAft>
                <a:spcPts val="300"/>
              </a:spcAft>
              <a:buClrTx/>
              <a:buSzTx/>
              <a:buFont typeface="Lucida Grande" charset="0"/>
              <a:buNone/>
              <a:tabLst/>
              <a:defRPr/>
            </a:pPr>
            <a:r>
              <a:rPr kumimoji="0" lang="en-US" sz="1400" b="1" i="1" u="sng" strike="noStrike" kern="0" cap="none" spc="0" normalizeH="0" baseline="0" noProof="0">
                <a:ln>
                  <a:noFill/>
                </a:ln>
                <a:solidFill>
                  <a:srgbClr val="0050B9"/>
                </a:solidFill>
                <a:effectLst/>
                <a:uLnTx/>
                <a:uFillTx/>
                <a:latin typeface="Calibri" panose="020F0502020204030204" pitchFamily="34" charset="0"/>
                <a:ea typeface="ＭＳ Ｐゴシック"/>
              </a:rPr>
              <a:t>Machine Learning Scientist</a:t>
            </a:r>
            <a:endParaRPr kumimoji="0" lang="en-US" sz="1200" b="0" i="0" u="none" strike="noStrike" kern="0" cap="none" spc="0" normalizeH="0" baseline="0" noProof="0">
              <a:ln>
                <a:noFill/>
              </a:ln>
              <a:solidFill>
                <a:srgbClr val="000000"/>
              </a:solidFill>
              <a:effectLst/>
              <a:uLnTx/>
              <a:uFillTx/>
              <a:latin typeface="Calibri" panose="020F0502020204030204" pitchFamily="34" charset="0"/>
              <a:ea typeface="ＭＳ Ｐゴシック"/>
            </a:endParaRPr>
          </a:p>
          <a:p>
            <a:pPr marL="231775" marR="0" lvl="4" indent="-179388"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0" cap="none" spc="0" normalizeH="0" baseline="0" noProof="0">
                <a:ln>
                  <a:noFill/>
                </a:ln>
                <a:solidFill>
                  <a:srgbClr val="000000"/>
                </a:solidFill>
                <a:effectLst/>
                <a:uLnTx/>
                <a:uFillTx/>
                <a:latin typeface="Calibri" panose="020F0502020204030204" pitchFamily="34" charset="0"/>
                <a:ea typeface="ＭＳ Ｐゴシック"/>
              </a:rPr>
              <a:t>Acts as consultant for internal teams</a:t>
            </a:r>
          </a:p>
          <a:p>
            <a:pPr marL="231775" marR="0" lvl="4" indent="-179388"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lang="en-US" sz="1200" kern="0">
                <a:solidFill>
                  <a:srgbClr val="000000"/>
                </a:solidFill>
                <a:latin typeface="Calibri" panose="020F0502020204030204" pitchFamily="34" charset="0"/>
                <a:ea typeface="ＭＳ Ｐゴシック"/>
              </a:rPr>
              <a:t>Contributes to and is fluent</a:t>
            </a:r>
            <a:r>
              <a:rPr kumimoji="0" lang="en-US" sz="1200" b="0" i="0" u="none" strike="noStrike" kern="0" cap="none" spc="0" normalizeH="0" baseline="0" noProof="0">
                <a:ln>
                  <a:noFill/>
                </a:ln>
                <a:solidFill>
                  <a:srgbClr val="000000"/>
                </a:solidFill>
                <a:effectLst/>
                <a:uLnTx/>
                <a:uFillTx/>
                <a:latin typeface="Calibri" panose="020F0502020204030204" pitchFamily="34" charset="0"/>
                <a:ea typeface="ＭＳ Ｐゴシック"/>
              </a:rPr>
              <a:t> in latest academic research literature</a:t>
            </a:r>
          </a:p>
          <a:p>
            <a:pPr marL="231775" marR="0" lvl="4" indent="-179388"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0" cap="none" spc="0" normalizeH="0" baseline="0" noProof="0">
                <a:ln>
                  <a:noFill/>
                </a:ln>
                <a:solidFill>
                  <a:srgbClr val="000000"/>
                </a:solidFill>
                <a:effectLst/>
                <a:uLnTx/>
                <a:uFillTx/>
                <a:latin typeface="Calibri" panose="020F0502020204030204" pitchFamily="34" charset="0"/>
                <a:ea typeface="ＭＳ Ｐゴシック"/>
              </a:rPr>
              <a:t>Develops novel ML solutions and can extend existing ML frameworks with custom ML algorithms</a:t>
            </a:r>
          </a:p>
        </p:txBody>
      </p:sp>
      <p:cxnSp>
        <p:nvCxnSpPr>
          <p:cNvPr id="20" name="Straight Connector 19"/>
          <p:cNvCxnSpPr/>
          <p:nvPr/>
        </p:nvCxnSpPr>
        <p:spPr bwMode="auto">
          <a:xfrm>
            <a:off x="153985" y="2833381"/>
            <a:ext cx="8850821" cy="40579"/>
          </a:xfrm>
          <a:prstGeom prst="line">
            <a:avLst/>
          </a:prstGeom>
          <a:solidFill>
            <a:schemeClr val="accent1"/>
          </a:solidFill>
          <a:ln w="9525" cap="flat" cmpd="sng" algn="ctr">
            <a:solidFill>
              <a:schemeClr val="bg1">
                <a:lumMod val="50000"/>
              </a:schemeClr>
            </a:solidFill>
            <a:prstDash val="dashDot"/>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8" name="Content Placeholder 8"/>
          <p:cNvSpPr txBox="1">
            <a:spLocks/>
          </p:cNvSpPr>
          <p:nvPr/>
        </p:nvSpPr>
        <p:spPr bwMode="auto">
          <a:xfrm>
            <a:off x="854173" y="4855501"/>
            <a:ext cx="3568664" cy="15044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noAutofit/>
          </a:bodyPr>
          <a:lstStyle>
            <a:lvl1pPr marL="342900" indent="-342900" algn="l" rtl="0" eaLnBrk="1" fontAlgn="base" hangingPunct="1">
              <a:spcBef>
                <a:spcPts val="400"/>
              </a:spcBef>
              <a:spcAft>
                <a:spcPct val="0"/>
              </a:spcAft>
              <a:buFont typeface="Arial" charset="0"/>
              <a:defRPr sz="1400">
                <a:solidFill>
                  <a:schemeClr val="tx1"/>
                </a:solidFill>
                <a:latin typeface="+mn-lt"/>
                <a:ea typeface="ヒラギノ角ゴ Pro W3" charset="0"/>
                <a:cs typeface="+mn-cs"/>
              </a:defRPr>
            </a:lvl1pPr>
            <a:lvl2pPr marL="173038" indent="-173038" algn="l" rtl="0" eaLnBrk="1" fontAlgn="base" hangingPunct="1">
              <a:spcBef>
                <a:spcPts val="400"/>
              </a:spcBef>
              <a:spcAft>
                <a:spcPct val="0"/>
              </a:spcAft>
              <a:buFont typeface="Arial" charset="0"/>
              <a:buChar char="•"/>
              <a:defRPr sz="1400">
                <a:solidFill>
                  <a:schemeClr val="tx1"/>
                </a:solidFill>
                <a:latin typeface="+mn-lt"/>
                <a:ea typeface="+mn-ea"/>
                <a:cs typeface="+mn-cs"/>
              </a:defRPr>
            </a:lvl2pPr>
            <a:lvl3pPr marL="341313" indent="-173038" algn="l" rtl="0" eaLnBrk="1" fontAlgn="base" hangingPunct="1">
              <a:spcBef>
                <a:spcPts val="400"/>
              </a:spcBef>
              <a:spcAft>
                <a:spcPct val="0"/>
              </a:spcAft>
              <a:buFont typeface="Lucida Grande" charset="0"/>
              <a:buChar char="–"/>
              <a:defRPr sz="1400">
                <a:solidFill>
                  <a:schemeClr val="tx1"/>
                </a:solidFill>
                <a:latin typeface="+mn-lt"/>
                <a:ea typeface="+mn-ea"/>
                <a:cs typeface="+mn-cs"/>
              </a:defRPr>
            </a:lvl3pPr>
            <a:lvl4pPr marL="514350" indent="-174625" algn="l" rtl="0" eaLnBrk="1" fontAlgn="base" hangingPunct="1">
              <a:spcBef>
                <a:spcPts val="400"/>
              </a:spcBef>
              <a:spcAft>
                <a:spcPct val="0"/>
              </a:spcAft>
              <a:buFont typeface="Lucida Grande" charset="0"/>
              <a:buChar char="–"/>
              <a:defRPr sz="1400">
                <a:solidFill>
                  <a:schemeClr val="tx1"/>
                </a:solidFill>
                <a:latin typeface="+mn-lt"/>
                <a:ea typeface="+mn-ea"/>
                <a:cs typeface="+mn-cs"/>
              </a:defRPr>
            </a:lvl4pPr>
            <a:lvl5pPr marL="687388" indent="-174625" algn="l" rtl="0" eaLnBrk="1" fontAlgn="base" hangingPunct="1">
              <a:spcBef>
                <a:spcPts val="400"/>
              </a:spcBef>
              <a:spcAft>
                <a:spcPct val="0"/>
              </a:spcAft>
              <a:buFont typeface="Lucida Grande" charset="0"/>
              <a:buChar char="–"/>
              <a:defRPr sz="1400">
                <a:solidFill>
                  <a:schemeClr val="tx1"/>
                </a:solidFill>
                <a:latin typeface="+mn-lt"/>
                <a:ea typeface="+mn-ea"/>
                <a:cs typeface="+mn-cs"/>
              </a:defRPr>
            </a:lvl5pPr>
            <a:lvl6pPr marL="2171700" indent="-228600" algn="l" rtl="0" eaLnBrk="1" fontAlgn="base" hangingPunct="1">
              <a:spcBef>
                <a:spcPct val="20000"/>
              </a:spcBef>
              <a:spcAft>
                <a:spcPct val="0"/>
              </a:spcAft>
              <a:buClr>
                <a:schemeClr val="tx2"/>
              </a:buClr>
              <a:buFont typeface="Arial" charset="0"/>
              <a:buChar char="»"/>
              <a:defRPr sz="2000">
                <a:solidFill>
                  <a:schemeClr val="tx1"/>
                </a:solidFill>
                <a:latin typeface="+mn-lt"/>
                <a:ea typeface="+mn-ea"/>
                <a:cs typeface="+mn-cs"/>
              </a:defRPr>
            </a:lvl6pPr>
            <a:lvl7pPr marL="2628900" indent="-228600" algn="l" rtl="0" eaLnBrk="1" fontAlgn="base" hangingPunct="1">
              <a:spcBef>
                <a:spcPct val="20000"/>
              </a:spcBef>
              <a:spcAft>
                <a:spcPct val="0"/>
              </a:spcAft>
              <a:buClr>
                <a:schemeClr val="tx2"/>
              </a:buClr>
              <a:buFont typeface="Arial" charset="0"/>
              <a:buChar char="»"/>
              <a:defRPr sz="2000">
                <a:solidFill>
                  <a:schemeClr val="tx1"/>
                </a:solidFill>
                <a:latin typeface="+mn-lt"/>
                <a:ea typeface="+mn-ea"/>
                <a:cs typeface="+mn-cs"/>
              </a:defRPr>
            </a:lvl7pPr>
            <a:lvl8pPr marL="3086100" indent="-228600" algn="l" rtl="0" eaLnBrk="1" fontAlgn="base" hangingPunct="1">
              <a:spcBef>
                <a:spcPct val="20000"/>
              </a:spcBef>
              <a:spcAft>
                <a:spcPct val="0"/>
              </a:spcAft>
              <a:buClr>
                <a:schemeClr val="tx2"/>
              </a:buClr>
              <a:buFont typeface="Arial" charset="0"/>
              <a:buChar char="»"/>
              <a:defRPr sz="2000">
                <a:solidFill>
                  <a:schemeClr val="tx1"/>
                </a:solidFill>
                <a:latin typeface="+mn-lt"/>
                <a:ea typeface="+mn-ea"/>
                <a:cs typeface="+mn-cs"/>
              </a:defRPr>
            </a:lvl8pPr>
            <a:lvl9pPr marL="3543300" indent="-228600" algn="l" rtl="0" eaLnBrk="1" fontAlgn="base" hangingPunct="1">
              <a:spcBef>
                <a:spcPct val="20000"/>
              </a:spcBef>
              <a:spcAft>
                <a:spcPct val="0"/>
              </a:spcAft>
              <a:buClr>
                <a:schemeClr val="tx2"/>
              </a:buClr>
              <a:buFont typeface="Arial" charset="0"/>
              <a:buChar char="»"/>
              <a:defRPr sz="2000">
                <a:solidFill>
                  <a:schemeClr val="tx1"/>
                </a:solidFill>
                <a:latin typeface="+mn-lt"/>
                <a:ea typeface="+mn-ea"/>
                <a:cs typeface="+mn-cs"/>
              </a:defRPr>
            </a:lvl9pPr>
          </a:lstStyle>
          <a:p>
            <a:pPr marL="52388" marR="0" lvl="4" indent="0" algn="l" defTabSz="914400" rtl="0" eaLnBrk="1" fontAlgn="base" latinLnBrk="0" hangingPunct="1">
              <a:lnSpc>
                <a:spcPct val="100000"/>
              </a:lnSpc>
              <a:spcBef>
                <a:spcPts val="0"/>
              </a:spcBef>
              <a:spcAft>
                <a:spcPts val="300"/>
              </a:spcAft>
              <a:buClrTx/>
              <a:buSzTx/>
              <a:buFont typeface="Lucida Grande" charset="0"/>
              <a:buNone/>
              <a:tabLst/>
              <a:defRPr/>
            </a:pPr>
            <a:r>
              <a:rPr kumimoji="0" lang="en-US" sz="1400" b="1" i="1" u="sng" strike="noStrike" kern="0" cap="none" spc="0" normalizeH="0" baseline="0" noProof="0">
                <a:ln>
                  <a:noFill/>
                </a:ln>
                <a:solidFill>
                  <a:srgbClr val="0050B9"/>
                </a:solidFill>
                <a:effectLst/>
                <a:uLnTx/>
                <a:uFillTx/>
                <a:latin typeface="Calibri" panose="020F0502020204030204" pitchFamily="34" charset="0"/>
                <a:ea typeface="ＭＳ Ｐゴシック"/>
              </a:rPr>
              <a:t>Machine Learning Engineer</a:t>
            </a:r>
            <a:endParaRPr kumimoji="0" lang="en-US" sz="1200" b="0" i="0" u="none" strike="noStrike" kern="0" cap="none" spc="0" normalizeH="0" baseline="0" noProof="0">
              <a:ln>
                <a:noFill/>
              </a:ln>
              <a:solidFill>
                <a:srgbClr val="000000"/>
              </a:solidFill>
              <a:effectLst/>
              <a:uLnTx/>
              <a:uFillTx/>
              <a:latin typeface="Calibri" panose="020F0502020204030204" pitchFamily="34" charset="0"/>
              <a:ea typeface="ＭＳ Ｐゴシック"/>
            </a:endParaRPr>
          </a:p>
          <a:p>
            <a:pPr marL="231775" marR="0" lvl="4" indent="-179388"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lang="en-US" sz="1200" kern="0">
                <a:solidFill>
                  <a:srgbClr val="000000"/>
                </a:solidFill>
                <a:latin typeface="Calibri" panose="020F0502020204030204" pitchFamily="34" charset="0"/>
                <a:ea typeface="ＭＳ Ｐゴシック"/>
              </a:rPr>
              <a:t>Assemble</a:t>
            </a:r>
            <a:r>
              <a:rPr kumimoji="0" lang="en-US" sz="1200" b="0" i="0" u="none" strike="noStrike" kern="0" cap="none" spc="0" normalizeH="0" baseline="0" noProof="0">
                <a:ln>
                  <a:noFill/>
                </a:ln>
                <a:solidFill>
                  <a:srgbClr val="000000"/>
                </a:solidFill>
                <a:effectLst/>
                <a:uLnTx/>
                <a:uFillTx/>
                <a:latin typeface="Calibri" panose="020F0502020204030204" pitchFamily="34" charset="0"/>
                <a:ea typeface="ＭＳ Ｐゴシック"/>
              </a:rPr>
              <a:t> the components of an ML pipeline</a:t>
            </a:r>
          </a:p>
          <a:p>
            <a:pPr marL="231775" marR="0" lvl="4" indent="-179388"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0" cap="none" spc="0" normalizeH="0" baseline="0" noProof="0">
                <a:ln>
                  <a:noFill/>
                </a:ln>
                <a:solidFill>
                  <a:srgbClr val="000000"/>
                </a:solidFill>
                <a:effectLst/>
                <a:uLnTx/>
                <a:uFillTx/>
                <a:latin typeface="Calibri" panose="020F0502020204030204" pitchFamily="34" charset="0"/>
                <a:ea typeface="ＭＳ Ｐゴシック"/>
              </a:rPr>
              <a:t>Extract features and does basic feature engineering</a:t>
            </a:r>
          </a:p>
          <a:p>
            <a:pPr marL="231775" marR="0" lvl="4" indent="-179388"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0" cap="none" spc="0" normalizeH="0" baseline="0" noProof="0">
                <a:ln>
                  <a:noFill/>
                </a:ln>
                <a:solidFill>
                  <a:srgbClr val="000000"/>
                </a:solidFill>
                <a:effectLst/>
                <a:uLnTx/>
                <a:uFillTx/>
                <a:latin typeface="Calibri" panose="020F0502020204030204" pitchFamily="34" charset="0"/>
                <a:ea typeface="ＭＳ Ｐゴシック"/>
              </a:rPr>
              <a:t>Deploy ML algorithms using existing ML frameworks</a:t>
            </a:r>
          </a:p>
          <a:p>
            <a:pPr marL="231775" marR="0" lvl="4" indent="-179388"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lang="en-US" sz="1200" kern="0" noProof="0">
                <a:solidFill>
                  <a:srgbClr val="000000"/>
                </a:solidFill>
                <a:latin typeface="Calibri" panose="020F0502020204030204" pitchFamily="34" charset="0"/>
                <a:ea typeface="ＭＳ Ｐゴシック"/>
              </a:rPr>
              <a:t>U</a:t>
            </a:r>
            <a:r>
              <a:rPr kumimoji="0" lang="en-US" sz="1200" b="0" i="0" u="none" strike="noStrike" kern="0" cap="none" spc="0" normalizeH="0" baseline="0" noProof="0">
                <a:ln>
                  <a:noFill/>
                </a:ln>
                <a:solidFill>
                  <a:srgbClr val="000000"/>
                </a:solidFill>
                <a:effectLst/>
                <a:uLnTx/>
                <a:uFillTx/>
                <a:latin typeface="Calibri" panose="020F0502020204030204" pitchFamily="34" charset="0"/>
                <a:ea typeface="ＭＳ Ｐゴシック"/>
              </a:rPr>
              <a:t>se the cloud ML services to accelerate development</a:t>
            </a:r>
          </a:p>
          <a:p>
            <a:pPr marL="231775" marR="0" lvl="4" indent="-179388"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lang="en-US" sz="1200" kern="0">
                <a:solidFill>
                  <a:srgbClr val="000000"/>
                </a:solidFill>
                <a:latin typeface="Calibri" panose="020F0502020204030204" pitchFamily="34" charset="0"/>
                <a:ea typeface="ＭＳ Ｐゴシック"/>
              </a:rPr>
              <a:t>Identify opportunities to use an ML</a:t>
            </a:r>
            <a:r>
              <a:rPr lang="en-US" sz="1200" kern="0" noProof="0">
                <a:solidFill>
                  <a:srgbClr val="000000"/>
                </a:solidFill>
                <a:latin typeface="Calibri" panose="020F0502020204030204" pitchFamily="34" charset="0"/>
                <a:ea typeface="ＭＳ Ｐゴシック"/>
              </a:rPr>
              <a:t> algorithm on an particular dataset.</a:t>
            </a:r>
          </a:p>
        </p:txBody>
      </p:sp>
      <p:sp>
        <p:nvSpPr>
          <p:cNvPr id="30" name="Rectangle 29"/>
          <p:cNvSpPr>
            <a:spLocks noChangeArrowheads="1"/>
          </p:cNvSpPr>
          <p:nvPr/>
        </p:nvSpPr>
        <p:spPr bwMode="auto">
          <a:xfrm flipH="1">
            <a:off x="755649" y="868072"/>
            <a:ext cx="3742295" cy="221599"/>
          </a:xfrm>
          <a:prstGeom prst="rect">
            <a:avLst/>
          </a:prstGeom>
          <a:noFill/>
          <a:ln w="9525">
            <a:noFill/>
            <a:miter lim="800000"/>
            <a:headEnd/>
            <a:tailEnd/>
          </a:ln>
          <a:effectLst/>
        </p:spPr>
        <p:txBody>
          <a:bodyPr wrap="square" lIns="0" tIns="0" rIns="0" bIns="0" anchor="ctr">
            <a:spAutoFit/>
          </a:bodyPr>
          <a:lstStyle/>
          <a:p>
            <a:pPr marL="0" marR="0" lvl="0" indent="0" algn="ctr" defTabSz="767958" rtl="0" eaLnBrk="1" fontAlgn="auto" latinLnBrk="0" hangingPunct="1">
              <a:lnSpc>
                <a:spcPct val="90000"/>
              </a:lnSpc>
              <a:spcBef>
                <a:spcPts val="0"/>
              </a:spcBef>
              <a:spcAft>
                <a:spcPts val="0"/>
              </a:spcAft>
              <a:buClrTx/>
              <a:buSzTx/>
              <a:buFontTx/>
              <a:buNone/>
              <a:tabLst/>
              <a:defRPr/>
            </a:pPr>
            <a:r>
              <a:rPr kumimoji="0" lang="en-US" sz="1600" b="1" i="0" u="none" strike="noStrike" kern="0" cap="none" spc="-44" normalizeH="0" baseline="0" noProof="0">
                <a:ln>
                  <a:noFill/>
                </a:ln>
                <a:solidFill>
                  <a:srgbClr val="0050B9"/>
                </a:solidFill>
                <a:effectLst/>
                <a:uLnTx/>
                <a:uFillTx/>
                <a:latin typeface="Calibri" pitchFamily="34" charset="0"/>
                <a:ea typeface="Segoe UI" pitchFamily="34" charset="0"/>
                <a:cs typeface="Segoe UI" pitchFamily="34" charset="0"/>
              </a:rPr>
              <a:t>Software Engineering </a:t>
            </a:r>
            <a:r>
              <a:rPr lang="en-US" sz="1600" b="1" kern="0" spc="-44" noProof="0">
                <a:solidFill>
                  <a:srgbClr val="0050B9"/>
                </a:solidFill>
                <a:latin typeface="Calibri" pitchFamily="34" charset="0"/>
                <a:ea typeface="Segoe UI" pitchFamily="34" charset="0"/>
                <a:cs typeface="Segoe UI" pitchFamily="34" charset="0"/>
              </a:rPr>
              <a:t>Learning Objectives</a:t>
            </a:r>
            <a:endParaRPr kumimoji="0" lang="en-US" sz="1600" b="0" i="0" u="none" strike="noStrike" kern="0" cap="none" spc="-44" normalizeH="0" baseline="0" noProof="0">
              <a:ln>
                <a:noFill/>
              </a:ln>
              <a:solidFill>
                <a:srgbClr val="0050B9"/>
              </a:solidFill>
              <a:effectLst/>
              <a:uLnTx/>
              <a:uFillTx/>
              <a:latin typeface="Calibri" pitchFamily="34" charset="0"/>
              <a:ea typeface="Segoe UI" pitchFamily="34" charset="0"/>
              <a:cs typeface="Segoe UI" pitchFamily="34" charset="0"/>
            </a:endParaRPr>
          </a:p>
        </p:txBody>
      </p:sp>
      <p:cxnSp>
        <p:nvCxnSpPr>
          <p:cNvPr id="32" name="Straight Connector 31"/>
          <p:cNvCxnSpPr>
            <a:endCxn id="21" idx="3"/>
          </p:cNvCxnSpPr>
          <p:nvPr/>
        </p:nvCxnSpPr>
        <p:spPr bwMode="auto">
          <a:xfrm>
            <a:off x="4709641" y="919168"/>
            <a:ext cx="12543" cy="5232718"/>
          </a:xfrm>
          <a:prstGeom prst="line">
            <a:avLst/>
          </a:prstGeom>
          <a:solidFill>
            <a:schemeClr val="accent1"/>
          </a:solidFill>
          <a:ln w="9525" cap="flat" cmpd="sng" algn="ctr">
            <a:solidFill>
              <a:schemeClr val="bg1">
                <a:lumMod val="50000"/>
              </a:schemeClr>
            </a:solidFill>
            <a:prstDash val="dashDot"/>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2" name="Content Placeholder 8"/>
          <p:cNvSpPr txBox="1">
            <a:spLocks/>
          </p:cNvSpPr>
          <p:nvPr/>
        </p:nvSpPr>
        <p:spPr bwMode="auto">
          <a:xfrm>
            <a:off x="5373858" y="2987391"/>
            <a:ext cx="3568664" cy="13224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noAutofit/>
          </a:bodyPr>
          <a:lstStyle>
            <a:lvl1pPr marL="342900" indent="-342900" algn="l" rtl="0" eaLnBrk="1" fontAlgn="base" hangingPunct="1">
              <a:spcBef>
                <a:spcPts val="400"/>
              </a:spcBef>
              <a:spcAft>
                <a:spcPct val="0"/>
              </a:spcAft>
              <a:buFont typeface="Arial" charset="0"/>
              <a:defRPr sz="1400">
                <a:solidFill>
                  <a:schemeClr val="tx1"/>
                </a:solidFill>
                <a:latin typeface="+mn-lt"/>
                <a:ea typeface="ヒラギノ角ゴ Pro W3" charset="0"/>
                <a:cs typeface="+mn-cs"/>
              </a:defRPr>
            </a:lvl1pPr>
            <a:lvl2pPr marL="173038" indent="-173038" algn="l" rtl="0" eaLnBrk="1" fontAlgn="base" hangingPunct="1">
              <a:spcBef>
                <a:spcPts val="400"/>
              </a:spcBef>
              <a:spcAft>
                <a:spcPct val="0"/>
              </a:spcAft>
              <a:buFont typeface="Arial" charset="0"/>
              <a:buChar char="•"/>
              <a:defRPr sz="1400">
                <a:solidFill>
                  <a:schemeClr val="tx1"/>
                </a:solidFill>
                <a:latin typeface="+mn-lt"/>
                <a:ea typeface="+mn-ea"/>
                <a:cs typeface="+mn-cs"/>
              </a:defRPr>
            </a:lvl2pPr>
            <a:lvl3pPr marL="341313" indent="-173038" algn="l" rtl="0" eaLnBrk="1" fontAlgn="base" hangingPunct="1">
              <a:spcBef>
                <a:spcPts val="400"/>
              </a:spcBef>
              <a:spcAft>
                <a:spcPct val="0"/>
              </a:spcAft>
              <a:buFont typeface="Lucida Grande" charset="0"/>
              <a:buChar char="–"/>
              <a:defRPr sz="1400">
                <a:solidFill>
                  <a:schemeClr val="tx1"/>
                </a:solidFill>
                <a:latin typeface="+mn-lt"/>
                <a:ea typeface="+mn-ea"/>
                <a:cs typeface="+mn-cs"/>
              </a:defRPr>
            </a:lvl3pPr>
            <a:lvl4pPr marL="514350" indent="-174625" algn="l" rtl="0" eaLnBrk="1" fontAlgn="base" hangingPunct="1">
              <a:spcBef>
                <a:spcPts val="400"/>
              </a:spcBef>
              <a:spcAft>
                <a:spcPct val="0"/>
              </a:spcAft>
              <a:buFont typeface="Lucida Grande" charset="0"/>
              <a:buChar char="–"/>
              <a:defRPr sz="1400">
                <a:solidFill>
                  <a:schemeClr val="tx1"/>
                </a:solidFill>
                <a:latin typeface="+mn-lt"/>
                <a:ea typeface="+mn-ea"/>
                <a:cs typeface="+mn-cs"/>
              </a:defRPr>
            </a:lvl4pPr>
            <a:lvl5pPr marL="687388" indent="-174625" algn="l" rtl="0" eaLnBrk="1" fontAlgn="base" hangingPunct="1">
              <a:spcBef>
                <a:spcPts val="400"/>
              </a:spcBef>
              <a:spcAft>
                <a:spcPct val="0"/>
              </a:spcAft>
              <a:buFont typeface="Lucida Grande" charset="0"/>
              <a:buChar char="–"/>
              <a:defRPr sz="1400">
                <a:solidFill>
                  <a:schemeClr val="tx1"/>
                </a:solidFill>
                <a:latin typeface="+mn-lt"/>
                <a:ea typeface="+mn-ea"/>
                <a:cs typeface="+mn-cs"/>
              </a:defRPr>
            </a:lvl5pPr>
            <a:lvl6pPr marL="2171700" indent="-228600" algn="l" rtl="0" eaLnBrk="1" fontAlgn="base" hangingPunct="1">
              <a:spcBef>
                <a:spcPct val="20000"/>
              </a:spcBef>
              <a:spcAft>
                <a:spcPct val="0"/>
              </a:spcAft>
              <a:buClr>
                <a:schemeClr val="tx2"/>
              </a:buClr>
              <a:buFont typeface="Arial" charset="0"/>
              <a:buChar char="»"/>
              <a:defRPr sz="2000">
                <a:solidFill>
                  <a:schemeClr val="tx1"/>
                </a:solidFill>
                <a:latin typeface="+mn-lt"/>
                <a:ea typeface="+mn-ea"/>
                <a:cs typeface="+mn-cs"/>
              </a:defRPr>
            </a:lvl6pPr>
            <a:lvl7pPr marL="2628900" indent="-228600" algn="l" rtl="0" eaLnBrk="1" fontAlgn="base" hangingPunct="1">
              <a:spcBef>
                <a:spcPct val="20000"/>
              </a:spcBef>
              <a:spcAft>
                <a:spcPct val="0"/>
              </a:spcAft>
              <a:buClr>
                <a:schemeClr val="tx2"/>
              </a:buClr>
              <a:buFont typeface="Arial" charset="0"/>
              <a:buChar char="»"/>
              <a:defRPr sz="2000">
                <a:solidFill>
                  <a:schemeClr val="tx1"/>
                </a:solidFill>
                <a:latin typeface="+mn-lt"/>
                <a:ea typeface="+mn-ea"/>
                <a:cs typeface="+mn-cs"/>
              </a:defRPr>
            </a:lvl7pPr>
            <a:lvl8pPr marL="3086100" indent="-228600" algn="l" rtl="0" eaLnBrk="1" fontAlgn="base" hangingPunct="1">
              <a:spcBef>
                <a:spcPct val="20000"/>
              </a:spcBef>
              <a:spcAft>
                <a:spcPct val="0"/>
              </a:spcAft>
              <a:buClr>
                <a:schemeClr val="tx2"/>
              </a:buClr>
              <a:buFont typeface="Arial" charset="0"/>
              <a:buChar char="»"/>
              <a:defRPr sz="2000">
                <a:solidFill>
                  <a:schemeClr val="tx1"/>
                </a:solidFill>
                <a:latin typeface="+mn-lt"/>
                <a:ea typeface="+mn-ea"/>
                <a:cs typeface="+mn-cs"/>
              </a:defRPr>
            </a:lvl8pPr>
            <a:lvl9pPr marL="3543300" indent="-228600" algn="l" rtl="0" eaLnBrk="1" fontAlgn="base" hangingPunct="1">
              <a:spcBef>
                <a:spcPct val="20000"/>
              </a:spcBef>
              <a:spcAft>
                <a:spcPct val="0"/>
              </a:spcAft>
              <a:buClr>
                <a:schemeClr val="tx2"/>
              </a:buClr>
              <a:buFont typeface="Arial" charset="0"/>
              <a:buChar char="»"/>
              <a:defRPr sz="2000">
                <a:solidFill>
                  <a:schemeClr val="tx1"/>
                </a:solidFill>
                <a:latin typeface="+mn-lt"/>
                <a:ea typeface="+mn-ea"/>
                <a:cs typeface="+mn-cs"/>
              </a:defRPr>
            </a:lvl9pPr>
          </a:lstStyle>
          <a:p>
            <a:pPr marL="52070" marR="0" lvl="4" indent="0" algn="l" defTabSz="914400" rtl="0" eaLnBrk="1" fontAlgn="base" latinLnBrk="0" hangingPunct="1">
              <a:lnSpc>
                <a:spcPct val="100000"/>
              </a:lnSpc>
              <a:spcBef>
                <a:spcPts val="0"/>
              </a:spcBef>
              <a:spcAft>
                <a:spcPts val="300"/>
              </a:spcAft>
              <a:buClrTx/>
              <a:buSzTx/>
              <a:buFont typeface="Lucida Grande" charset="0"/>
              <a:buNone/>
              <a:tabLst/>
              <a:defRPr/>
            </a:pPr>
            <a:r>
              <a:rPr kumimoji="0" lang="en-US" sz="1400" b="1" i="1" u="sng" strike="noStrike" kern="0" cap="none" spc="0" normalizeH="0" baseline="0" noProof="0">
                <a:ln>
                  <a:noFill/>
                </a:ln>
                <a:solidFill>
                  <a:srgbClr val="0050B9"/>
                </a:solidFill>
                <a:effectLst/>
                <a:uLnTx/>
                <a:uFillTx/>
                <a:latin typeface="Calibri" panose="020F0502020204030204" pitchFamily="34" charset="0"/>
                <a:ea typeface="ＭＳ Ｐゴシック"/>
              </a:rPr>
              <a:t>Principal Machine Learning Engineer</a:t>
            </a:r>
            <a:endParaRPr lang="en-US" sz="1200" b="0" i="0" u="none" strike="noStrike" cap="none" baseline="0" noProof="0">
              <a:solidFill>
                <a:srgbClr val="000000"/>
              </a:solidFill>
              <a:latin typeface="Calibri" panose="020F0502020204030204" pitchFamily="34" charset="0"/>
              <a:ea typeface="ＭＳ Ｐゴシック"/>
            </a:endParaRPr>
          </a:p>
          <a:p>
            <a:pPr marL="231775" lvl="4" indent="-179070">
              <a:spcBef>
                <a:spcPts val="0"/>
              </a:spcBef>
              <a:spcAft>
                <a:spcPts val="0"/>
              </a:spcAft>
              <a:buFont typeface="Arial" panose="020B0604020202020204" pitchFamily="34" charset="0"/>
              <a:buChar char="•"/>
              <a:defRPr/>
            </a:pPr>
            <a:r>
              <a:rPr kumimoji="0" lang="en-US" sz="1200" b="0" i="0" u="none" strike="noStrike" kern="0" cap="none" spc="0" normalizeH="0" baseline="0" noProof="0">
                <a:ln>
                  <a:noFill/>
                </a:ln>
                <a:solidFill>
                  <a:srgbClr val="000000"/>
                </a:solidFill>
                <a:effectLst/>
                <a:uLnTx/>
                <a:uFillTx/>
                <a:latin typeface="Calibri" panose="020F0502020204030204" pitchFamily="34" charset="0"/>
                <a:ea typeface="ＭＳ Ｐゴシック"/>
              </a:rPr>
              <a:t>ML “Ninja” program </a:t>
            </a:r>
            <a:endParaRPr lang="en-US" sz="1200" kern="0">
              <a:solidFill>
                <a:srgbClr val="000000"/>
              </a:solidFill>
              <a:latin typeface="Calibri" panose="020F0502020204030204" pitchFamily="34" charset="0"/>
            </a:endParaRPr>
          </a:p>
          <a:p>
            <a:pPr marL="231775" marR="0" lvl="4" indent="-179070" algn="l" defTabSz="914400" eaLnBrk="1" fontAlgn="base" latinLnBrk="0" hangingPunct="1">
              <a:lnSpc>
                <a:spcPct val="100000"/>
              </a:lnSpc>
              <a:spcBef>
                <a:spcPts val="0"/>
              </a:spcBef>
              <a:spcAft>
                <a:spcPts val="0"/>
              </a:spcAft>
              <a:buClrTx/>
              <a:buSzTx/>
              <a:buFont typeface="Arial" panose="020B0604020202020204" pitchFamily="34" charset="0"/>
              <a:buChar char="•"/>
              <a:tabLst/>
              <a:defRPr/>
            </a:pPr>
            <a:r>
              <a:rPr lang="en-US" sz="1200" kern="0">
                <a:solidFill>
                  <a:srgbClr val="000000"/>
                </a:solidFill>
                <a:latin typeface="Calibri" panose="020F0502020204030204" pitchFamily="34" charset="0"/>
              </a:rPr>
              <a:t>Targeted classroom and virtual training</a:t>
            </a:r>
            <a:endParaRPr lang="en-US" sz="1200" b="0" i="0" u="none" strike="noStrike" cap="none" baseline="0" noProof="0">
              <a:solidFill>
                <a:srgbClr val="000000"/>
              </a:solidFill>
              <a:latin typeface="Calibri" panose="020F0502020204030204" pitchFamily="34" charset="0"/>
              <a:ea typeface="ＭＳ Ｐゴシック"/>
            </a:endParaRPr>
          </a:p>
          <a:p>
            <a:pPr marL="231775" lvl="4" indent="-179070">
              <a:spcBef>
                <a:spcPts val="0"/>
              </a:spcBef>
              <a:spcAft>
                <a:spcPts val="0"/>
              </a:spcAft>
              <a:buFont typeface="Arial" panose="020B0604020202020204" pitchFamily="34" charset="0"/>
              <a:buChar char="•"/>
            </a:pPr>
            <a:r>
              <a:rPr lang="en-US" sz="1200" kern="0">
                <a:solidFill>
                  <a:srgbClr val="000000"/>
                </a:solidFill>
                <a:latin typeface="Calibri" panose="020F0502020204030204" pitchFamily="34" charset="0"/>
              </a:rPr>
              <a:t>Online learning and </a:t>
            </a:r>
            <a:r>
              <a:rPr lang="en-US" sz="1200" kern="0" err="1">
                <a:solidFill>
                  <a:srgbClr val="000000"/>
                </a:solidFill>
                <a:latin typeface="Calibri" panose="020F0502020204030204" pitchFamily="34" charset="0"/>
              </a:rPr>
              <a:t>nano</a:t>
            </a:r>
            <a:r>
              <a:rPr lang="en-US" sz="1200" kern="0">
                <a:solidFill>
                  <a:srgbClr val="000000"/>
                </a:solidFill>
                <a:latin typeface="Calibri" panose="020F0502020204030204" pitchFamily="34" charset="0"/>
              </a:rPr>
              <a:t> degrees </a:t>
            </a:r>
            <a:endParaRPr lang="en-US" sz="1200" b="0" i="0" u="none" strike="noStrike" cap="none" baseline="0" noProof="0">
              <a:solidFill>
                <a:srgbClr val="000000"/>
              </a:solidFill>
              <a:latin typeface="Calibri" panose="020F0502020204030204" pitchFamily="34" charset="0"/>
              <a:ea typeface="ＭＳ Ｐゴシック"/>
            </a:endParaRPr>
          </a:p>
          <a:p>
            <a:pPr marL="231775" marR="0" lvl="4" indent="-17907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0" cap="none" spc="0" normalizeH="0" baseline="0" noProof="0">
                <a:ln>
                  <a:noFill/>
                </a:ln>
                <a:solidFill>
                  <a:srgbClr val="000000"/>
                </a:solidFill>
                <a:effectLst/>
                <a:uLnTx/>
                <a:uFillTx/>
                <a:latin typeface="Calibri" panose="020F0502020204030204" pitchFamily="34" charset="0"/>
                <a:ea typeface="ＭＳ Ｐゴシック"/>
              </a:rPr>
              <a:t>Machine Learning Community Engagement</a:t>
            </a:r>
            <a:endParaRPr lang="en-US" sz="1200" b="0" i="0" u="none" strike="noStrike" cap="none" baseline="0" noProof="0">
              <a:solidFill>
                <a:srgbClr val="000000"/>
              </a:solidFill>
              <a:latin typeface="Calibri" panose="020F0502020204030204" pitchFamily="34" charset="0"/>
              <a:ea typeface="ＭＳ Ｐゴシック"/>
            </a:endParaRPr>
          </a:p>
          <a:p>
            <a:pPr marL="231775" marR="0" lvl="4" indent="-17907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lang="en-US" sz="1200" kern="0">
                <a:solidFill>
                  <a:srgbClr val="000000"/>
                </a:solidFill>
                <a:latin typeface="Calibri" panose="020F0502020204030204" pitchFamily="34" charset="0"/>
                <a:ea typeface="ＭＳ Ｐゴシック"/>
              </a:rPr>
              <a:t>P</a:t>
            </a:r>
            <a:r>
              <a:rPr kumimoji="0" lang="en-US" sz="1200" b="0" i="0" u="none" strike="noStrike" kern="0" cap="none" spc="0" normalizeH="0" baseline="0" noProof="0">
                <a:ln>
                  <a:noFill/>
                </a:ln>
                <a:solidFill>
                  <a:srgbClr val="000000"/>
                </a:solidFill>
                <a:effectLst/>
                <a:uLnTx/>
                <a:uFillTx/>
                <a:latin typeface="Calibri" panose="020F0502020204030204" pitchFamily="34" charset="0"/>
                <a:ea typeface="ＭＳ Ｐゴシック"/>
              </a:rPr>
              <a:t>roject work</a:t>
            </a:r>
            <a:endParaRPr lang="en-US" sz="1200" b="0" i="0" u="none" strike="noStrike" cap="none" baseline="0" noProof="0">
              <a:solidFill>
                <a:srgbClr val="000000"/>
              </a:solidFill>
              <a:latin typeface="Calibri" panose="020F0502020204030204" pitchFamily="34" charset="0"/>
              <a:ea typeface="ＭＳ Ｐゴシック"/>
            </a:endParaRPr>
          </a:p>
        </p:txBody>
      </p:sp>
      <p:sp>
        <p:nvSpPr>
          <p:cNvPr id="28" name="Content Placeholder 8"/>
          <p:cNvSpPr txBox="1">
            <a:spLocks/>
          </p:cNvSpPr>
          <p:nvPr/>
        </p:nvSpPr>
        <p:spPr bwMode="auto">
          <a:xfrm>
            <a:off x="5373858" y="1365856"/>
            <a:ext cx="3529549" cy="13148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noAutofit/>
          </a:bodyPr>
          <a:lstStyle>
            <a:lvl1pPr marL="342900" indent="-342900" algn="l" rtl="0" eaLnBrk="1" fontAlgn="base" hangingPunct="1">
              <a:spcBef>
                <a:spcPts val="400"/>
              </a:spcBef>
              <a:spcAft>
                <a:spcPct val="0"/>
              </a:spcAft>
              <a:buFont typeface="Arial" charset="0"/>
              <a:defRPr sz="1400">
                <a:solidFill>
                  <a:schemeClr val="tx1"/>
                </a:solidFill>
                <a:latin typeface="+mn-lt"/>
                <a:ea typeface="ヒラギノ角ゴ Pro W3" charset="0"/>
                <a:cs typeface="+mn-cs"/>
              </a:defRPr>
            </a:lvl1pPr>
            <a:lvl2pPr marL="173038" indent="-173038" algn="l" rtl="0" eaLnBrk="1" fontAlgn="base" hangingPunct="1">
              <a:spcBef>
                <a:spcPts val="400"/>
              </a:spcBef>
              <a:spcAft>
                <a:spcPct val="0"/>
              </a:spcAft>
              <a:buFont typeface="Arial" charset="0"/>
              <a:buChar char="•"/>
              <a:defRPr sz="1400">
                <a:solidFill>
                  <a:schemeClr val="tx1"/>
                </a:solidFill>
                <a:latin typeface="+mn-lt"/>
                <a:ea typeface="+mn-ea"/>
                <a:cs typeface="+mn-cs"/>
              </a:defRPr>
            </a:lvl2pPr>
            <a:lvl3pPr marL="341313" indent="-173038" algn="l" rtl="0" eaLnBrk="1" fontAlgn="base" hangingPunct="1">
              <a:spcBef>
                <a:spcPts val="400"/>
              </a:spcBef>
              <a:spcAft>
                <a:spcPct val="0"/>
              </a:spcAft>
              <a:buFont typeface="Lucida Grande" charset="0"/>
              <a:buChar char="–"/>
              <a:defRPr sz="1400">
                <a:solidFill>
                  <a:schemeClr val="tx1"/>
                </a:solidFill>
                <a:latin typeface="+mn-lt"/>
                <a:ea typeface="+mn-ea"/>
                <a:cs typeface="+mn-cs"/>
              </a:defRPr>
            </a:lvl3pPr>
            <a:lvl4pPr marL="514350" indent="-174625" algn="l" rtl="0" eaLnBrk="1" fontAlgn="base" hangingPunct="1">
              <a:spcBef>
                <a:spcPts val="400"/>
              </a:spcBef>
              <a:spcAft>
                <a:spcPct val="0"/>
              </a:spcAft>
              <a:buFont typeface="Lucida Grande" charset="0"/>
              <a:buChar char="–"/>
              <a:defRPr sz="1400">
                <a:solidFill>
                  <a:schemeClr val="tx1"/>
                </a:solidFill>
                <a:latin typeface="+mn-lt"/>
                <a:ea typeface="+mn-ea"/>
                <a:cs typeface="+mn-cs"/>
              </a:defRPr>
            </a:lvl4pPr>
            <a:lvl5pPr marL="687388" indent="-174625" algn="l" rtl="0" eaLnBrk="1" fontAlgn="base" hangingPunct="1">
              <a:spcBef>
                <a:spcPts val="400"/>
              </a:spcBef>
              <a:spcAft>
                <a:spcPct val="0"/>
              </a:spcAft>
              <a:buFont typeface="Lucida Grande" charset="0"/>
              <a:buChar char="–"/>
              <a:defRPr sz="1400">
                <a:solidFill>
                  <a:schemeClr val="tx1"/>
                </a:solidFill>
                <a:latin typeface="+mn-lt"/>
                <a:ea typeface="+mn-ea"/>
                <a:cs typeface="+mn-cs"/>
              </a:defRPr>
            </a:lvl5pPr>
            <a:lvl6pPr marL="2171700" indent="-228600" algn="l" rtl="0" eaLnBrk="1" fontAlgn="base" hangingPunct="1">
              <a:spcBef>
                <a:spcPct val="20000"/>
              </a:spcBef>
              <a:spcAft>
                <a:spcPct val="0"/>
              </a:spcAft>
              <a:buClr>
                <a:schemeClr val="tx2"/>
              </a:buClr>
              <a:buFont typeface="Arial" charset="0"/>
              <a:buChar char="»"/>
              <a:defRPr sz="2000">
                <a:solidFill>
                  <a:schemeClr val="tx1"/>
                </a:solidFill>
                <a:latin typeface="+mn-lt"/>
                <a:ea typeface="+mn-ea"/>
                <a:cs typeface="+mn-cs"/>
              </a:defRPr>
            </a:lvl6pPr>
            <a:lvl7pPr marL="2628900" indent="-228600" algn="l" rtl="0" eaLnBrk="1" fontAlgn="base" hangingPunct="1">
              <a:spcBef>
                <a:spcPct val="20000"/>
              </a:spcBef>
              <a:spcAft>
                <a:spcPct val="0"/>
              </a:spcAft>
              <a:buClr>
                <a:schemeClr val="tx2"/>
              </a:buClr>
              <a:buFont typeface="Arial" charset="0"/>
              <a:buChar char="»"/>
              <a:defRPr sz="2000">
                <a:solidFill>
                  <a:schemeClr val="tx1"/>
                </a:solidFill>
                <a:latin typeface="+mn-lt"/>
                <a:ea typeface="+mn-ea"/>
                <a:cs typeface="+mn-cs"/>
              </a:defRPr>
            </a:lvl7pPr>
            <a:lvl8pPr marL="3086100" indent="-228600" algn="l" rtl="0" eaLnBrk="1" fontAlgn="base" hangingPunct="1">
              <a:spcBef>
                <a:spcPct val="20000"/>
              </a:spcBef>
              <a:spcAft>
                <a:spcPct val="0"/>
              </a:spcAft>
              <a:buClr>
                <a:schemeClr val="tx2"/>
              </a:buClr>
              <a:buFont typeface="Arial" charset="0"/>
              <a:buChar char="»"/>
              <a:defRPr sz="2000">
                <a:solidFill>
                  <a:schemeClr val="tx1"/>
                </a:solidFill>
                <a:latin typeface="+mn-lt"/>
                <a:ea typeface="+mn-ea"/>
                <a:cs typeface="+mn-cs"/>
              </a:defRPr>
            </a:lvl8pPr>
            <a:lvl9pPr marL="3543300" indent="-228600" algn="l" rtl="0" eaLnBrk="1" fontAlgn="base" hangingPunct="1">
              <a:spcBef>
                <a:spcPct val="20000"/>
              </a:spcBef>
              <a:spcAft>
                <a:spcPct val="0"/>
              </a:spcAft>
              <a:buClr>
                <a:schemeClr val="tx2"/>
              </a:buClr>
              <a:buFont typeface="Arial" charset="0"/>
              <a:buChar char="»"/>
              <a:defRPr sz="2000">
                <a:solidFill>
                  <a:schemeClr val="tx1"/>
                </a:solidFill>
                <a:latin typeface="+mn-lt"/>
                <a:ea typeface="+mn-ea"/>
                <a:cs typeface="+mn-cs"/>
              </a:defRPr>
            </a:lvl9pPr>
          </a:lstStyle>
          <a:p>
            <a:pPr marL="52388" marR="0" lvl="4" indent="0" algn="l" defTabSz="914400" rtl="0" eaLnBrk="1" fontAlgn="base" latinLnBrk="0" hangingPunct="1">
              <a:lnSpc>
                <a:spcPct val="100000"/>
              </a:lnSpc>
              <a:spcBef>
                <a:spcPts val="0"/>
              </a:spcBef>
              <a:spcAft>
                <a:spcPts val="300"/>
              </a:spcAft>
              <a:buClrTx/>
              <a:buSzTx/>
              <a:buFont typeface="Lucida Grande" charset="0"/>
              <a:buNone/>
              <a:tabLst/>
              <a:defRPr/>
            </a:pPr>
            <a:r>
              <a:rPr kumimoji="0" lang="en-US" sz="1400" b="1" i="1" u="sng" strike="noStrike" kern="0" cap="none" spc="0" normalizeH="0" baseline="0" noProof="0">
                <a:ln>
                  <a:noFill/>
                </a:ln>
                <a:solidFill>
                  <a:srgbClr val="0050B9"/>
                </a:solidFill>
                <a:effectLst/>
                <a:uLnTx/>
                <a:uFillTx/>
                <a:latin typeface="Calibri" panose="020F0502020204030204" pitchFamily="34" charset="0"/>
                <a:ea typeface="ＭＳ Ｐゴシック"/>
              </a:rPr>
              <a:t>Machine Learning Scientist</a:t>
            </a:r>
            <a:endParaRPr kumimoji="0" lang="en-US" sz="1200" b="0" i="0" u="none" strike="noStrike" kern="0" cap="none" spc="0" normalizeH="0" baseline="0" noProof="0">
              <a:ln>
                <a:noFill/>
              </a:ln>
              <a:solidFill>
                <a:srgbClr val="000000"/>
              </a:solidFill>
              <a:effectLst/>
              <a:uLnTx/>
              <a:uFillTx/>
              <a:latin typeface="Calibri" panose="020F0502020204030204" pitchFamily="34" charset="0"/>
              <a:ea typeface="ＭＳ Ｐゴシック"/>
            </a:endParaRPr>
          </a:p>
          <a:p>
            <a:pPr marL="231775" marR="0" lvl="4" indent="-179388"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0" cap="none" spc="0" normalizeH="0" baseline="0" noProof="0">
                <a:ln>
                  <a:noFill/>
                </a:ln>
                <a:solidFill>
                  <a:srgbClr val="000000"/>
                </a:solidFill>
                <a:effectLst/>
                <a:uLnTx/>
                <a:uFillTx/>
                <a:latin typeface="Calibri" panose="020F0502020204030204" pitchFamily="34" charset="0"/>
                <a:ea typeface="ＭＳ Ｐゴシック"/>
              </a:rPr>
              <a:t>University Partnerships to continue development/research</a:t>
            </a:r>
          </a:p>
          <a:p>
            <a:pPr marL="231775" marR="0" lvl="4" indent="-179388"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0" cap="none" spc="0" normalizeH="0" baseline="0" noProof="0">
                <a:ln>
                  <a:noFill/>
                </a:ln>
                <a:solidFill>
                  <a:srgbClr val="000000"/>
                </a:solidFill>
                <a:effectLst/>
                <a:uLnTx/>
                <a:uFillTx/>
                <a:latin typeface="Calibri" panose="020F0502020204030204" pitchFamily="34" charset="0"/>
                <a:ea typeface="ＭＳ Ｐゴシック"/>
              </a:rPr>
              <a:t>Leverage in developing ML Engineers</a:t>
            </a:r>
          </a:p>
        </p:txBody>
      </p:sp>
      <p:sp>
        <p:nvSpPr>
          <p:cNvPr id="31" name="Content Placeholder 8"/>
          <p:cNvSpPr txBox="1">
            <a:spLocks/>
          </p:cNvSpPr>
          <p:nvPr/>
        </p:nvSpPr>
        <p:spPr bwMode="auto">
          <a:xfrm>
            <a:off x="5338797" y="4847248"/>
            <a:ext cx="3568664" cy="15044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noAutofit/>
          </a:bodyPr>
          <a:lstStyle>
            <a:lvl1pPr marL="342900" indent="-342900" algn="l" rtl="0" eaLnBrk="1" fontAlgn="base" hangingPunct="1">
              <a:spcBef>
                <a:spcPts val="400"/>
              </a:spcBef>
              <a:spcAft>
                <a:spcPct val="0"/>
              </a:spcAft>
              <a:buFont typeface="Arial" charset="0"/>
              <a:defRPr sz="1400">
                <a:solidFill>
                  <a:schemeClr val="tx1"/>
                </a:solidFill>
                <a:latin typeface="+mn-lt"/>
                <a:ea typeface="ヒラギノ角ゴ Pro W3" charset="0"/>
                <a:cs typeface="+mn-cs"/>
              </a:defRPr>
            </a:lvl1pPr>
            <a:lvl2pPr marL="173038" indent="-173038" algn="l" rtl="0" eaLnBrk="1" fontAlgn="base" hangingPunct="1">
              <a:spcBef>
                <a:spcPts val="400"/>
              </a:spcBef>
              <a:spcAft>
                <a:spcPct val="0"/>
              </a:spcAft>
              <a:buFont typeface="Arial" charset="0"/>
              <a:buChar char="•"/>
              <a:defRPr sz="1400">
                <a:solidFill>
                  <a:schemeClr val="tx1"/>
                </a:solidFill>
                <a:latin typeface="+mn-lt"/>
                <a:ea typeface="+mn-ea"/>
                <a:cs typeface="+mn-cs"/>
              </a:defRPr>
            </a:lvl2pPr>
            <a:lvl3pPr marL="341313" indent="-173038" algn="l" rtl="0" eaLnBrk="1" fontAlgn="base" hangingPunct="1">
              <a:spcBef>
                <a:spcPts val="400"/>
              </a:spcBef>
              <a:spcAft>
                <a:spcPct val="0"/>
              </a:spcAft>
              <a:buFont typeface="Lucida Grande" charset="0"/>
              <a:buChar char="–"/>
              <a:defRPr sz="1400">
                <a:solidFill>
                  <a:schemeClr val="tx1"/>
                </a:solidFill>
                <a:latin typeface="+mn-lt"/>
                <a:ea typeface="+mn-ea"/>
                <a:cs typeface="+mn-cs"/>
              </a:defRPr>
            </a:lvl3pPr>
            <a:lvl4pPr marL="514350" indent="-174625" algn="l" rtl="0" eaLnBrk="1" fontAlgn="base" hangingPunct="1">
              <a:spcBef>
                <a:spcPts val="400"/>
              </a:spcBef>
              <a:spcAft>
                <a:spcPct val="0"/>
              </a:spcAft>
              <a:buFont typeface="Lucida Grande" charset="0"/>
              <a:buChar char="–"/>
              <a:defRPr sz="1400">
                <a:solidFill>
                  <a:schemeClr val="tx1"/>
                </a:solidFill>
                <a:latin typeface="+mn-lt"/>
                <a:ea typeface="+mn-ea"/>
                <a:cs typeface="+mn-cs"/>
              </a:defRPr>
            </a:lvl4pPr>
            <a:lvl5pPr marL="687388" indent="-174625" algn="l" rtl="0" eaLnBrk="1" fontAlgn="base" hangingPunct="1">
              <a:spcBef>
                <a:spcPts val="400"/>
              </a:spcBef>
              <a:spcAft>
                <a:spcPct val="0"/>
              </a:spcAft>
              <a:buFont typeface="Lucida Grande" charset="0"/>
              <a:buChar char="–"/>
              <a:defRPr sz="1400">
                <a:solidFill>
                  <a:schemeClr val="tx1"/>
                </a:solidFill>
                <a:latin typeface="+mn-lt"/>
                <a:ea typeface="+mn-ea"/>
                <a:cs typeface="+mn-cs"/>
              </a:defRPr>
            </a:lvl5pPr>
            <a:lvl6pPr marL="2171700" indent="-228600" algn="l" rtl="0" eaLnBrk="1" fontAlgn="base" hangingPunct="1">
              <a:spcBef>
                <a:spcPct val="20000"/>
              </a:spcBef>
              <a:spcAft>
                <a:spcPct val="0"/>
              </a:spcAft>
              <a:buClr>
                <a:schemeClr val="tx2"/>
              </a:buClr>
              <a:buFont typeface="Arial" charset="0"/>
              <a:buChar char="»"/>
              <a:defRPr sz="2000">
                <a:solidFill>
                  <a:schemeClr val="tx1"/>
                </a:solidFill>
                <a:latin typeface="+mn-lt"/>
                <a:ea typeface="+mn-ea"/>
                <a:cs typeface="+mn-cs"/>
              </a:defRPr>
            </a:lvl6pPr>
            <a:lvl7pPr marL="2628900" indent="-228600" algn="l" rtl="0" eaLnBrk="1" fontAlgn="base" hangingPunct="1">
              <a:spcBef>
                <a:spcPct val="20000"/>
              </a:spcBef>
              <a:spcAft>
                <a:spcPct val="0"/>
              </a:spcAft>
              <a:buClr>
                <a:schemeClr val="tx2"/>
              </a:buClr>
              <a:buFont typeface="Arial" charset="0"/>
              <a:buChar char="»"/>
              <a:defRPr sz="2000">
                <a:solidFill>
                  <a:schemeClr val="tx1"/>
                </a:solidFill>
                <a:latin typeface="+mn-lt"/>
                <a:ea typeface="+mn-ea"/>
                <a:cs typeface="+mn-cs"/>
              </a:defRPr>
            </a:lvl7pPr>
            <a:lvl8pPr marL="3086100" indent="-228600" algn="l" rtl="0" eaLnBrk="1" fontAlgn="base" hangingPunct="1">
              <a:spcBef>
                <a:spcPct val="20000"/>
              </a:spcBef>
              <a:spcAft>
                <a:spcPct val="0"/>
              </a:spcAft>
              <a:buClr>
                <a:schemeClr val="tx2"/>
              </a:buClr>
              <a:buFont typeface="Arial" charset="0"/>
              <a:buChar char="»"/>
              <a:defRPr sz="2000">
                <a:solidFill>
                  <a:schemeClr val="tx1"/>
                </a:solidFill>
                <a:latin typeface="+mn-lt"/>
                <a:ea typeface="+mn-ea"/>
                <a:cs typeface="+mn-cs"/>
              </a:defRPr>
            </a:lvl8pPr>
            <a:lvl9pPr marL="3543300" indent="-228600" algn="l" rtl="0" eaLnBrk="1" fontAlgn="base" hangingPunct="1">
              <a:spcBef>
                <a:spcPct val="20000"/>
              </a:spcBef>
              <a:spcAft>
                <a:spcPct val="0"/>
              </a:spcAft>
              <a:buClr>
                <a:schemeClr val="tx2"/>
              </a:buClr>
              <a:buFont typeface="Arial" charset="0"/>
              <a:buChar char="»"/>
              <a:defRPr sz="2000">
                <a:solidFill>
                  <a:schemeClr val="tx1"/>
                </a:solidFill>
                <a:latin typeface="+mn-lt"/>
                <a:ea typeface="+mn-ea"/>
                <a:cs typeface="+mn-cs"/>
              </a:defRPr>
            </a:lvl9pPr>
          </a:lstStyle>
          <a:p>
            <a:pPr marL="52388" marR="0" lvl="4" indent="0" algn="l" defTabSz="914400" rtl="0" eaLnBrk="1" fontAlgn="base" latinLnBrk="0" hangingPunct="1">
              <a:lnSpc>
                <a:spcPct val="100000"/>
              </a:lnSpc>
              <a:spcBef>
                <a:spcPts val="0"/>
              </a:spcBef>
              <a:spcAft>
                <a:spcPts val="300"/>
              </a:spcAft>
              <a:buClrTx/>
              <a:buSzTx/>
              <a:buFont typeface="Lucida Grande" charset="0"/>
              <a:buNone/>
              <a:tabLst/>
              <a:defRPr/>
            </a:pPr>
            <a:r>
              <a:rPr kumimoji="0" lang="en-US" sz="1400" b="1" i="1" u="sng" strike="noStrike" kern="0" cap="none" spc="0" normalizeH="0" baseline="0" noProof="0">
                <a:ln>
                  <a:noFill/>
                </a:ln>
                <a:solidFill>
                  <a:srgbClr val="0050B9"/>
                </a:solidFill>
                <a:effectLst/>
                <a:uLnTx/>
                <a:uFillTx/>
                <a:latin typeface="Calibri" panose="020F0502020204030204" pitchFamily="34" charset="0"/>
                <a:ea typeface="ＭＳ Ｐゴシック"/>
              </a:rPr>
              <a:t>Machine Learning Engineer</a:t>
            </a:r>
            <a:endParaRPr kumimoji="0" lang="en-US" sz="1200" b="0" i="0" u="none" strike="noStrike" kern="0" cap="none" spc="0" normalizeH="0" baseline="0" noProof="0">
              <a:ln>
                <a:noFill/>
              </a:ln>
              <a:solidFill>
                <a:srgbClr val="000000"/>
              </a:solidFill>
              <a:effectLst/>
              <a:uLnTx/>
              <a:uFillTx/>
              <a:latin typeface="Calibri" panose="020F0502020204030204" pitchFamily="34" charset="0"/>
              <a:ea typeface="ＭＳ Ｐゴシック"/>
            </a:endParaRPr>
          </a:p>
          <a:p>
            <a:pPr marL="231775" marR="0" lvl="4" indent="-179388"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0" cap="none" spc="0" normalizeH="0" baseline="0" noProof="0">
                <a:ln>
                  <a:noFill/>
                </a:ln>
                <a:solidFill>
                  <a:srgbClr val="000000"/>
                </a:solidFill>
                <a:effectLst/>
                <a:uLnTx/>
                <a:uFillTx/>
                <a:latin typeface="Calibri" panose="020F0502020204030204" pitchFamily="34" charset="0"/>
                <a:ea typeface="ＭＳ Ｐゴシック"/>
              </a:rPr>
              <a:t>Online learning</a:t>
            </a:r>
          </a:p>
          <a:p>
            <a:pPr marL="231775" marR="0" lvl="4" indent="-179388"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0" cap="none" spc="0" normalizeH="0" baseline="0" noProof="0">
                <a:ln>
                  <a:noFill/>
                </a:ln>
                <a:solidFill>
                  <a:srgbClr val="000000"/>
                </a:solidFill>
                <a:effectLst/>
                <a:uLnTx/>
                <a:uFillTx/>
                <a:latin typeface="Calibri" panose="020F0502020204030204" pitchFamily="34" charset="0"/>
                <a:ea typeface="ＭＳ Ｐゴシック"/>
              </a:rPr>
              <a:t>Peer Assisted Learning (PALs)</a:t>
            </a:r>
          </a:p>
          <a:p>
            <a:pPr marL="231775" marR="0" lvl="4" indent="-179388"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lang="en-US" sz="1200" kern="0">
                <a:solidFill>
                  <a:srgbClr val="000000"/>
                </a:solidFill>
                <a:latin typeface="Calibri" panose="020F0502020204030204" pitchFamily="34" charset="0"/>
                <a:ea typeface="ＭＳ Ｐゴシック"/>
              </a:rPr>
              <a:t>Experientials</a:t>
            </a:r>
            <a:endParaRPr kumimoji="0" lang="en-US" sz="1200" b="0" i="0" u="none" strike="noStrike" kern="0" cap="none" spc="0" normalizeH="0" baseline="0" noProof="0">
              <a:ln>
                <a:noFill/>
              </a:ln>
              <a:solidFill>
                <a:srgbClr val="000000"/>
              </a:solidFill>
              <a:effectLst/>
              <a:uLnTx/>
              <a:uFillTx/>
              <a:latin typeface="Calibri" panose="020F0502020204030204" pitchFamily="34" charset="0"/>
              <a:ea typeface="ＭＳ Ｐゴシック"/>
            </a:endParaRPr>
          </a:p>
          <a:p>
            <a:pPr marL="231775" marR="0" lvl="4" indent="-179388"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0" cap="none" spc="0" normalizeH="0" baseline="0" noProof="0">
                <a:ln>
                  <a:noFill/>
                </a:ln>
                <a:solidFill>
                  <a:srgbClr val="000000"/>
                </a:solidFill>
                <a:effectLst/>
                <a:uLnTx/>
                <a:uFillTx/>
                <a:latin typeface="Calibri" panose="020F0502020204030204" pitchFamily="34" charset="0"/>
                <a:ea typeface="ＭＳ Ｐゴシック"/>
              </a:rPr>
              <a:t>Project work</a:t>
            </a:r>
          </a:p>
          <a:p>
            <a:pPr marL="231775" marR="0" lvl="4" indent="-179388"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0" cap="none" spc="0" normalizeH="0" baseline="0" noProof="0">
                <a:ln>
                  <a:noFill/>
                </a:ln>
                <a:solidFill>
                  <a:srgbClr val="000000"/>
                </a:solidFill>
                <a:effectLst/>
                <a:uLnTx/>
                <a:uFillTx/>
                <a:latin typeface="Calibri" panose="020F0502020204030204" pitchFamily="34" charset="0"/>
                <a:ea typeface="ＭＳ Ｐゴシック"/>
              </a:rPr>
              <a:t>Practice Communities</a:t>
            </a:r>
          </a:p>
        </p:txBody>
      </p:sp>
      <p:sp>
        <p:nvSpPr>
          <p:cNvPr id="33" name="Rectangle 32"/>
          <p:cNvSpPr>
            <a:spLocks noChangeArrowheads="1"/>
          </p:cNvSpPr>
          <p:nvPr/>
        </p:nvSpPr>
        <p:spPr bwMode="auto">
          <a:xfrm flipH="1">
            <a:off x="5338797" y="868072"/>
            <a:ext cx="3248534" cy="221599"/>
          </a:xfrm>
          <a:prstGeom prst="rect">
            <a:avLst/>
          </a:prstGeom>
          <a:noFill/>
          <a:ln w="9525">
            <a:noFill/>
            <a:miter lim="800000"/>
            <a:headEnd/>
            <a:tailEnd/>
          </a:ln>
          <a:effectLst/>
        </p:spPr>
        <p:txBody>
          <a:bodyPr wrap="square" lIns="0" tIns="0" rIns="0" bIns="0" anchor="ctr">
            <a:spAutoFit/>
          </a:bodyPr>
          <a:lstStyle/>
          <a:p>
            <a:pPr marL="0" marR="0" lvl="0" indent="0" algn="ctr" defTabSz="767958" rtl="0" eaLnBrk="1" fontAlgn="auto" latinLnBrk="0" hangingPunct="1">
              <a:lnSpc>
                <a:spcPct val="90000"/>
              </a:lnSpc>
              <a:spcBef>
                <a:spcPts val="0"/>
              </a:spcBef>
              <a:spcAft>
                <a:spcPts val="0"/>
              </a:spcAft>
              <a:buClrTx/>
              <a:buSzTx/>
              <a:buFontTx/>
              <a:buNone/>
              <a:tabLst/>
              <a:defRPr/>
            </a:pPr>
            <a:r>
              <a:rPr kumimoji="0" lang="en-US" sz="1600" b="1" i="0" u="none" strike="noStrike" kern="0" cap="none" spc="-44" normalizeH="0" baseline="0" noProof="0">
                <a:ln>
                  <a:noFill/>
                </a:ln>
                <a:solidFill>
                  <a:srgbClr val="0050B9"/>
                </a:solidFill>
                <a:effectLst/>
                <a:uLnTx/>
                <a:uFillTx/>
                <a:latin typeface="Calibri" pitchFamily="34" charset="0"/>
                <a:ea typeface="Segoe UI" pitchFamily="34" charset="0"/>
                <a:cs typeface="Segoe UI" pitchFamily="34" charset="0"/>
              </a:rPr>
              <a:t>Software Engineering L&amp;D Approach</a:t>
            </a:r>
            <a:endParaRPr kumimoji="0" lang="en-US" sz="1600" b="0" i="0" u="none" strike="noStrike" kern="0" cap="none" spc="-44" normalizeH="0" baseline="0" noProof="0">
              <a:ln>
                <a:noFill/>
              </a:ln>
              <a:solidFill>
                <a:srgbClr val="0050B9"/>
              </a:solidFill>
              <a:effectLst/>
              <a:uLnTx/>
              <a:uFillTx/>
              <a:latin typeface="Calibri" pitchFamily="34" charset="0"/>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3119765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117231" y="125047"/>
            <a:ext cx="4435230" cy="1357724"/>
          </a:xfrm>
          <a:prstGeom prst="rect">
            <a:avLst/>
          </a:prstGeom>
          <a:effectLst/>
        </p:spPr>
      </p:pic>
      <p:pic>
        <p:nvPicPr>
          <p:cNvPr id="10" name="Picture 9"/>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4552461" y="125046"/>
            <a:ext cx="4435231" cy="1357724"/>
          </a:xfrm>
          <a:prstGeom prst="rect">
            <a:avLst/>
          </a:prstGeom>
        </p:spPr>
      </p:pic>
      <p:cxnSp>
        <p:nvCxnSpPr>
          <p:cNvPr id="8" name="Straight Connector 7"/>
          <p:cNvCxnSpPr/>
          <p:nvPr/>
        </p:nvCxnSpPr>
        <p:spPr bwMode="auto">
          <a:xfrm flipH="1">
            <a:off x="4552461" y="140676"/>
            <a:ext cx="1" cy="5877169"/>
          </a:xfrm>
          <a:prstGeom prst="line">
            <a:avLst/>
          </a:prstGeom>
          <a:solidFill>
            <a:schemeClr val="accent1"/>
          </a:solidFill>
          <a:ln w="9525" cap="flat" cmpd="sng" algn="ctr">
            <a:solidFill>
              <a:schemeClr val="bg1">
                <a:lumMod val="85000"/>
              </a:schemeClr>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1" name="TextBox 10"/>
          <p:cNvSpPr txBox="1"/>
          <p:nvPr/>
        </p:nvSpPr>
        <p:spPr>
          <a:xfrm>
            <a:off x="239439" y="1628775"/>
            <a:ext cx="4177701" cy="369332"/>
          </a:xfrm>
          <a:prstGeom prst="rect">
            <a:avLst/>
          </a:prstGeom>
        </p:spPr>
        <p:style>
          <a:lnRef idx="3">
            <a:schemeClr val="lt1"/>
          </a:lnRef>
          <a:fillRef idx="1">
            <a:schemeClr val="accent1"/>
          </a:fillRef>
          <a:effectRef idx="1">
            <a:schemeClr val="accent1"/>
          </a:effectRef>
          <a:fontRef idx="minor">
            <a:schemeClr val="lt1"/>
          </a:fontRef>
        </p:style>
        <p:txBody>
          <a:bodyPr wrap="square" rtlCol="0" anchor="t">
            <a:spAutoFit/>
          </a:bodyPr>
          <a:lstStyle/>
          <a:p>
            <a:pPr algn="ctr">
              <a:defRPr/>
            </a:pPr>
            <a:r>
              <a:rPr lang="en-US" sz="1800">
                <a:solidFill>
                  <a:srgbClr val="FFFFFF"/>
                </a:solidFill>
                <a:latin typeface="Arial"/>
                <a:ea typeface="ＭＳ Ｐゴシック"/>
              </a:rPr>
              <a:t>What are the program pre-requisites</a:t>
            </a:r>
            <a:r>
              <a:rPr kumimoji="0" lang="en-US" sz="1800" b="0" i="0" u="none" strike="noStrike" kern="1200" cap="none" spc="0" normalizeH="0" baseline="0" noProof="0">
                <a:ln>
                  <a:noFill/>
                </a:ln>
                <a:solidFill>
                  <a:srgbClr val="FFFFFF"/>
                </a:solidFill>
                <a:effectLst/>
                <a:uLnTx/>
                <a:uFillTx/>
                <a:latin typeface="Arial"/>
                <a:ea typeface="ＭＳ Ｐゴシック"/>
              </a:rPr>
              <a:t>?</a:t>
            </a:r>
          </a:p>
        </p:txBody>
      </p:sp>
      <p:sp>
        <p:nvSpPr>
          <p:cNvPr id="12" name="TextBox 11"/>
          <p:cNvSpPr txBox="1"/>
          <p:nvPr/>
        </p:nvSpPr>
        <p:spPr>
          <a:xfrm>
            <a:off x="117231" y="125047"/>
            <a:ext cx="8870460" cy="707886"/>
          </a:xfrm>
          <a:prstGeom prst="rect">
            <a:avLst/>
          </a:prstGeom>
          <a:gradFill>
            <a:gsLst>
              <a:gs pos="0">
                <a:schemeClr val="accent1">
                  <a:lumMod val="5000"/>
                  <a:lumOff val="95000"/>
                </a:schemeClr>
              </a:gs>
              <a:gs pos="100000">
                <a:schemeClr val="bg1">
                  <a:alpha val="0"/>
                </a:schemeClr>
              </a:gs>
            </a:gsLst>
            <a:lin ang="5400000" scaled="1"/>
          </a:gradFill>
        </p:spPr>
        <p:txBody>
          <a:bodyPr wrap="square" rtlCol="0" anchor="t">
            <a:spAutoFit/>
          </a:bodyPr>
          <a:lstStyle/>
          <a:p>
            <a:pPr algn="ctr">
              <a:defRPr/>
            </a:pPr>
            <a:r>
              <a:rPr kumimoji="0" lang="en-US" sz="2000" b="1" i="0" u="none" strike="noStrike" kern="1200" cap="none" spc="0" normalizeH="0" baseline="0" noProof="0">
                <a:ln>
                  <a:noFill/>
                </a:ln>
                <a:solidFill>
                  <a:srgbClr val="000000"/>
                </a:solidFill>
                <a:effectLst>
                  <a:outerShdw blurRad="50800" dist="38100" dir="2700000" algn="tl" rotWithShape="0">
                    <a:prstClr val="black">
                      <a:alpha val="40000"/>
                    </a:prstClr>
                  </a:outerShdw>
                </a:effectLst>
                <a:uLnTx/>
                <a:uFillTx/>
                <a:latin typeface="Arial"/>
              </a:rPr>
              <a:t>What are the </a:t>
            </a:r>
            <a:r>
              <a:rPr lang="en-US" sz="2000" b="1">
                <a:solidFill>
                  <a:srgbClr val="000000"/>
                </a:solidFill>
                <a:effectLst>
                  <a:outerShdw blurRad="50800" dist="38100" dir="2700000" algn="tl" rotWithShape="0">
                    <a:prstClr val="black">
                      <a:alpha val="40000"/>
                    </a:prstClr>
                  </a:outerShdw>
                </a:effectLst>
                <a:latin typeface="Arial"/>
              </a:rPr>
              <a:t>pre-requisites, What is a PAL and </a:t>
            </a:r>
            <a:endParaRPr lang="en-US">
              <a:effectLst>
                <a:outerShdw blurRad="50800" dist="38100" dir="2700000" algn="tl" rotWithShape="0">
                  <a:prstClr val="black">
                    <a:alpha val="40000"/>
                  </a:prstClr>
                </a:outerShdw>
              </a:effectLst>
            </a:endParaRPr>
          </a:p>
          <a:p>
            <a:pPr algn="ctr">
              <a:defRPr/>
            </a:pPr>
            <a:r>
              <a:rPr lang="en-US" sz="2000" b="1">
                <a:solidFill>
                  <a:srgbClr val="000000"/>
                </a:solidFill>
                <a:effectLst>
                  <a:outerShdw blurRad="50800" dist="38100" dir="2700000" algn="tl" rotWithShape="0">
                    <a:prstClr val="black">
                      <a:alpha val="40000"/>
                    </a:prstClr>
                  </a:outerShdw>
                </a:effectLst>
                <a:latin typeface="Arial"/>
              </a:rPr>
              <a:t>What will I learn in the program</a:t>
            </a:r>
            <a:r>
              <a:rPr kumimoji="0" lang="en-US" sz="2000" b="1" i="0" u="none" strike="noStrike" kern="1200" cap="none" spc="0" normalizeH="0" baseline="0" noProof="0">
                <a:ln>
                  <a:noFill/>
                </a:ln>
                <a:solidFill>
                  <a:srgbClr val="000000"/>
                </a:solidFill>
                <a:effectLst>
                  <a:outerShdw blurRad="50800" dist="38100" dir="2700000" algn="tl" rotWithShape="0">
                    <a:prstClr val="black">
                      <a:alpha val="40000"/>
                    </a:prstClr>
                  </a:outerShdw>
                </a:effectLst>
                <a:uLnTx/>
                <a:uFillTx/>
                <a:latin typeface="Arial"/>
              </a:rPr>
              <a:t>?</a:t>
            </a:r>
            <a:endParaRPr lang="en-US"/>
          </a:p>
        </p:txBody>
      </p:sp>
      <p:sp>
        <p:nvSpPr>
          <p:cNvPr id="13" name="TextBox 12"/>
          <p:cNvSpPr txBox="1"/>
          <p:nvPr/>
        </p:nvSpPr>
        <p:spPr>
          <a:xfrm>
            <a:off x="4791075" y="1628775"/>
            <a:ext cx="4132802" cy="369888"/>
          </a:xfrm>
          <a:prstGeom prst="rect">
            <a:avLst/>
          </a:prstGeom>
          <a:solidFill>
            <a:schemeClr val="accent1">
              <a:lumMod val="40000"/>
              <a:lumOff val="60000"/>
            </a:schemeClr>
          </a:solidFill>
        </p:spPr>
        <p:style>
          <a:lnRef idx="3">
            <a:schemeClr val="lt1"/>
          </a:lnRef>
          <a:fillRef idx="1">
            <a:schemeClr val="accent2"/>
          </a:fillRef>
          <a:effectRef idx="1">
            <a:schemeClr val="accent2"/>
          </a:effectRef>
          <a:fontRef idx="minor">
            <a:schemeClr val="lt1"/>
          </a:fontRef>
        </p:style>
        <p:txBody>
          <a:bodyPr wrap="square" rtlCol="0" anchor="t">
            <a:spAutoFit/>
          </a:bodyPr>
          <a:lstStyle/>
          <a:p>
            <a:pPr algn="ctr">
              <a:defRPr/>
            </a:pPr>
            <a:r>
              <a:rPr lang="en-US" sz="1800">
                <a:solidFill>
                  <a:srgbClr val="FFFFFF"/>
                </a:solidFill>
                <a:latin typeface="Arial"/>
                <a:ea typeface="ＭＳ Ｐゴシック"/>
              </a:rPr>
              <a:t>What will I learn in the program</a:t>
            </a:r>
            <a:r>
              <a:rPr lang="en-US" sz="1800">
                <a:solidFill>
                  <a:srgbClr val="FFFFFF"/>
                </a:solidFill>
                <a:latin typeface="Arial"/>
                <a:ea typeface="ＭＳ Ｐゴシック"/>
                <a:cs typeface="Arial"/>
              </a:rPr>
              <a:t>?</a:t>
            </a:r>
            <a:endParaRPr kumimoji="0" lang="en-US" sz="1800" b="0" i="0" u="none" strike="noStrike" kern="1200" cap="none" spc="0" normalizeH="0" baseline="0" noProof="0">
              <a:ln>
                <a:noFill/>
              </a:ln>
              <a:solidFill>
                <a:srgbClr val="FFFFFF"/>
              </a:solidFill>
              <a:effectLst/>
              <a:uLnTx/>
              <a:uFillTx/>
              <a:latin typeface="Arial"/>
              <a:ea typeface="ＭＳ Ｐゴシック"/>
            </a:endParaRPr>
          </a:p>
        </p:txBody>
      </p:sp>
      <p:sp>
        <p:nvSpPr>
          <p:cNvPr id="14" name="TextBox 13"/>
          <p:cNvSpPr txBox="1"/>
          <p:nvPr/>
        </p:nvSpPr>
        <p:spPr>
          <a:xfrm>
            <a:off x="275382" y="2083648"/>
            <a:ext cx="4110892" cy="1231106"/>
          </a:xfrm>
          <a:prstGeom prst="rect">
            <a:avLst/>
          </a:prstGeom>
          <a:noFill/>
        </p:spPr>
        <p:txBody>
          <a:bodyPr wrap="square" rtlCol="0" anchor="t">
            <a:spAutoFit/>
          </a:bodyPr>
          <a:lstStyle/>
          <a:p>
            <a:r>
              <a:rPr lang="en-US" sz="1400" b="1" dirty="0">
                <a:solidFill>
                  <a:srgbClr val="0050B9"/>
                </a:solidFill>
              </a:rPr>
              <a:t>You Should Know</a:t>
            </a:r>
            <a:r>
              <a:rPr lang="en-US" sz="1400" b="1" dirty="0">
                <a:solidFill>
                  <a:srgbClr val="0050B9"/>
                </a:solidFill>
                <a:cs typeface="Arial"/>
              </a:rPr>
              <a:t>:</a:t>
            </a:r>
          </a:p>
          <a:p>
            <a:r>
              <a:rPr lang="en-US" sz="1000" dirty="0">
                <a:solidFill>
                  <a:srgbClr val="000000"/>
                </a:solidFill>
              </a:rPr>
              <a:t>How to use </a:t>
            </a:r>
          </a:p>
          <a:p>
            <a:r>
              <a:rPr lang="en-US" sz="1000" dirty="0">
                <a:solidFill>
                  <a:srgbClr val="000000"/>
                </a:solidFill>
              </a:rPr>
              <a:t>At least one programming language.</a:t>
            </a:r>
            <a:r>
              <a:rPr lang="en-US" sz="1000" dirty="0">
                <a:solidFill>
                  <a:srgbClr val="000000"/>
                </a:solidFill>
                <a:cs typeface="Arial"/>
              </a:rPr>
              <a:t> </a:t>
            </a:r>
            <a:r>
              <a:rPr lang="en-US" sz="1000" dirty="0">
                <a:solidFill>
                  <a:srgbClr val="000000"/>
                </a:solidFill>
              </a:rPr>
              <a:t>Java​ SE 2-4​, Python​</a:t>
            </a:r>
          </a:p>
          <a:p>
            <a:r>
              <a:rPr lang="en-US" sz="1000" dirty="0">
                <a:solidFill>
                  <a:srgbClr val="000000"/>
                </a:solidFill>
              </a:rPr>
              <a:t>Basic calculus, algebra, stats for practitioner ​</a:t>
            </a:r>
          </a:p>
          <a:p>
            <a:r>
              <a:rPr lang="en-US" sz="1000" dirty="0">
                <a:solidFill>
                  <a:srgbClr val="000000"/>
                </a:solidFill>
              </a:rPr>
              <a:t>How to use a programming language(s) to manipulate data and automate a process.</a:t>
            </a:r>
            <a:r>
              <a:rPr lang="en-US" dirty="0">
                <a:latin typeface="ヒラギノ角ゴ Pro W3"/>
              </a:rPr>
              <a:t/>
            </a:r>
            <a:br>
              <a:rPr lang="en-US" dirty="0">
                <a:latin typeface="ヒラギノ角ゴ Pro W3"/>
              </a:rPr>
            </a:br>
            <a:endParaRPr lang="en-US" sz="1000" b="0" i="0" u="none" strike="noStrike" cap="none" baseline="0" noProof="0" dirty="0">
              <a:solidFill>
                <a:srgbClr val="000000"/>
              </a:solidFill>
              <a:latin typeface="Arial" charset="0"/>
              <a:cs typeface="Arial"/>
            </a:endParaRPr>
          </a:p>
        </p:txBody>
      </p:sp>
      <p:sp>
        <p:nvSpPr>
          <p:cNvPr id="15" name="TextBox 14"/>
          <p:cNvSpPr txBox="1"/>
          <p:nvPr/>
        </p:nvSpPr>
        <p:spPr>
          <a:xfrm>
            <a:off x="4724400" y="2083648"/>
            <a:ext cx="4354961" cy="3232936"/>
          </a:xfrm>
          <a:prstGeom prst="rect">
            <a:avLst/>
          </a:prstGeom>
          <a:noFill/>
        </p:spPr>
        <p:txBody>
          <a:bodyPr wrap="square" rtlCol="0" anchor="t">
            <a:spAutoFit/>
          </a:bodyPr>
          <a:lstStyle/>
          <a:p>
            <a:r>
              <a:rPr lang="en-US" sz="1400" b="1" dirty="0">
                <a:solidFill>
                  <a:srgbClr val="0050B9"/>
                </a:solidFill>
                <a:cs typeface="Arial"/>
              </a:rPr>
              <a:t>You will Learn to:</a:t>
            </a:r>
            <a:endParaRPr lang="en-US" sz="1050" dirty="0">
              <a:solidFill>
                <a:srgbClr val="000000"/>
              </a:solidFill>
              <a:latin typeface="Arial"/>
              <a:cs typeface="Arial"/>
            </a:endParaRPr>
          </a:p>
          <a:p>
            <a:r>
              <a:rPr lang="en-US" sz="1100" dirty="0">
                <a:solidFill>
                  <a:srgbClr val="000000"/>
                </a:solidFill>
                <a:latin typeface="Calibri"/>
              </a:rPr>
              <a:t>Leverage programming language(s) to manipulate data and automate processes </a:t>
            </a:r>
            <a:endParaRPr lang="en-US" sz="1050" dirty="0">
              <a:solidFill>
                <a:srgbClr val="000000"/>
              </a:solidFill>
              <a:latin typeface="Arial"/>
              <a:cs typeface="Arial"/>
            </a:endParaRPr>
          </a:p>
          <a:p>
            <a:r>
              <a:rPr lang="en-US" sz="1100" dirty="0">
                <a:solidFill>
                  <a:srgbClr val="000000"/>
                </a:solidFill>
                <a:latin typeface="Calibri"/>
              </a:rPr>
              <a:t>Apply data visualization to tell an accurate and compelling story</a:t>
            </a:r>
            <a:endParaRPr lang="en-US" sz="1050" dirty="0">
              <a:solidFill>
                <a:srgbClr val="000000"/>
              </a:solidFill>
              <a:latin typeface="Arial"/>
              <a:cs typeface="Arial"/>
            </a:endParaRPr>
          </a:p>
          <a:p>
            <a:r>
              <a:rPr lang="en-US" sz="1100" dirty="0">
                <a:solidFill>
                  <a:srgbClr val="000000"/>
                </a:solidFill>
                <a:latin typeface="Calibri"/>
              </a:rPr>
              <a:t>Leverage advanced features in excel, pivot tables, optimization</a:t>
            </a:r>
            <a:endParaRPr lang="en-US" sz="1050" dirty="0">
              <a:solidFill>
                <a:srgbClr val="000000"/>
              </a:solidFill>
              <a:latin typeface="Arial"/>
              <a:cs typeface="Arial"/>
            </a:endParaRPr>
          </a:p>
          <a:p>
            <a:pPr fontAlgn="auto">
              <a:lnSpc>
                <a:spcPct val="107000"/>
              </a:lnSpc>
              <a:spcBef>
                <a:spcPts val="0"/>
              </a:spcBef>
              <a:spcAft>
                <a:spcPts val="0"/>
              </a:spcAft>
            </a:pPr>
            <a:r>
              <a:rPr lang="en-US" sz="1100" dirty="0">
                <a:solidFill>
                  <a:srgbClr val="000000"/>
                </a:solidFill>
                <a:latin typeface="Calibri"/>
              </a:rPr>
              <a:t>Utilize Python ML, Spark- ML Lib, Spark Fundamentals, H20, </a:t>
            </a:r>
            <a:r>
              <a:rPr lang="en-US" sz="1100" dirty="0" err="1">
                <a:solidFill>
                  <a:srgbClr val="000000"/>
                </a:solidFill>
                <a:latin typeface="Calibri"/>
              </a:rPr>
              <a:t>Tensorflow</a:t>
            </a:r>
            <a:r>
              <a:rPr lang="en-US" sz="1100" dirty="0">
                <a:solidFill>
                  <a:srgbClr val="000000"/>
                </a:solidFill>
                <a:latin typeface="Calibri"/>
              </a:rPr>
              <a:t>/</a:t>
            </a:r>
            <a:r>
              <a:rPr lang="en-US" sz="1100" dirty="0" err="1">
                <a:solidFill>
                  <a:srgbClr val="000000"/>
                </a:solidFill>
                <a:latin typeface="Calibri"/>
              </a:rPr>
              <a:t>Keras</a:t>
            </a:r>
            <a:r>
              <a:rPr lang="en-US" sz="1100" dirty="0">
                <a:solidFill>
                  <a:srgbClr val="000000"/>
                </a:solidFill>
                <a:latin typeface="Calibri"/>
              </a:rPr>
              <a:t> and Kafka as tools in your effort to pull in, manipulate and view data.</a:t>
            </a:r>
          </a:p>
          <a:p>
            <a:r>
              <a:rPr lang="en-US" sz="1100" dirty="0">
                <a:latin typeface="Calibri"/>
              </a:rPr>
              <a:t>Access Comcast data and run subscriber reports.</a:t>
            </a:r>
          </a:p>
          <a:p>
            <a:pPr lvl="0" defTabSz="457200" fontAlgn="auto">
              <a:lnSpc>
                <a:spcPct val="107000"/>
              </a:lnSpc>
              <a:spcBef>
                <a:spcPts val="0"/>
              </a:spcBef>
              <a:spcAft>
                <a:spcPts val="0"/>
              </a:spcAft>
            </a:pPr>
            <a:r>
              <a:rPr lang="en-US" sz="1100" dirty="0">
                <a:solidFill>
                  <a:srgbClr val="000000"/>
                </a:solidFill>
                <a:latin typeface="Calibri"/>
                <a:cs typeface="Arial"/>
              </a:rPr>
              <a:t>Work with </a:t>
            </a:r>
            <a:r>
              <a:rPr lang="en-US" sz="900" dirty="0">
                <a:solidFill>
                  <a:srgbClr val="000000"/>
                </a:solidFill>
                <a:latin typeface="Arial"/>
                <a:ea typeface="ＭＳ Ｐゴシック"/>
              </a:rPr>
              <a:t>Cloud Based Computing Services: </a:t>
            </a:r>
            <a:r>
              <a:rPr lang="en-US" sz="900" dirty="0">
                <a:solidFill>
                  <a:srgbClr val="000000"/>
                </a:solidFill>
                <a:latin typeface="Arial"/>
                <a:ea typeface="Calibri" panose="020F0502020204030204" pitchFamily="34" charset="0"/>
                <a:cs typeface="Times New Roman" panose="02020603050405020304" pitchFamily="18" charset="0"/>
              </a:rPr>
              <a:t>Azure, AWS and Google Cloud.</a:t>
            </a:r>
            <a:r>
              <a:rPr lang="en-US" sz="1100" dirty="0">
                <a:solidFill>
                  <a:srgbClr val="000000"/>
                </a:solidFill>
                <a:latin typeface="Calibri"/>
                <a:cs typeface="Arial"/>
              </a:rPr>
              <a:t> </a:t>
            </a:r>
          </a:p>
          <a:p>
            <a:r>
              <a:rPr lang="en-US" sz="1100" dirty="0">
                <a:solidFill>
                  <a:srgbClr val="000000"/>
                </a:solidFill>
                <a:latin typeface="Calibri"/>
                <a:cs typeface="Arial"/>
              </a:rPr>
              <a:t>Utilize the </a:t>
            </a:r>
            <a:r>
              <a:rPr lang="en-US" sz="1100" dirty="0" err="1">
                <a:solidFill>
                  <a:srgbClr val="000000"/>
                </a:solidFill>
                <a:latin typeface="Calibri"/>
                <a:cs typeface="Arial"/>
              </a:rPr>
              <a:t>Num</a:t>
            </a:r>
            <a:r>
              <a:rPr lang="en-US" sz="1100" dirty="0">
                <a:solidFill>
                  <a:srgbClr val="000000"/>
                </a:solidFill>
                <a:latin typeface="Calibri"/>
                <a:cs typeface="Arial"/>
              </a:rPr>
              <a:t> </a:t>
            </a:r>
            <a:r>
              <a:rPr lang="en-US" sz="1100" dirty="0" err="1">
                <a:solidFill>
                  <a:srgbClr val="000000"/>
                </a:solidFill>
                <a:latin typeface="Calibri"/>
                <a:cs typeface="Arial"/>
              </a:rPr>
              <a:t>Py</a:t>
            </a:r>
            <a:r>
              <a:rPr lang="en-US" sz="1100" dirty="0">
                <a:solidFill>
                  <a:srgbClr val="000000"/>
                </a:solidFill>
                <a:latin typeface="Calibri"/>
                <a:cs typeface="Arial"/>
              </a:rPr>
              <a:t> for Python and JSON Parsing to assist in automating processes.</a:t>
            </a:r>
            <a:endParaRPr lang="en-US" dirty="0">
              <a:solidFill>
                <a:srgbClr val="000000"/>
              </a:solidFill>
              <a:latin typeface="Arial"/>
              <a:cs typeface="Arial"/>
            </a:endParaRPr>
          </a:p>
          <a:p>
            <a:pPr fontAlgn="t"/>
            <a:r>
              <a:rPr lang="en-US" sz="1100" dirty="0">
                <a:solidFill>
                  <a:srgbClr val="000000"/>
                </a:solidFill>
                <a:latin typeface="Calibri"/>
                <a:cs typeface="Arial"/>
              </a:rPr>
              <a:t>Utilize Python/Scala, Core ML Concepts, Basic Algorithms and develop Use Cases.</a:t>
            </a:r>
          </a:p>
          <a:p>
            <a:pPr fontAlgn="t"/>
            <a:r>
              <a:rPr lang="en-US" sz="1100" dirty="0">
                <a:solidFill>
                  <a:srgbClr val="000000"/>
                </a:solidFill>
                <a:latin typeface="Calibri"/>
                <a:cs typeface="Arial"/>
              </a:rPr>
              <a:t>Leverage ML algorithms in your day to day work as an ex. Training, Validation, Testing Sets.</a:t>
            </a:r>
          </a:p>
          <a:p>
            <a:pPr fontAlgn="t"/>
            <a:r>
              <a:rPr lang="en-US" sz="1100" dirty="0">
                <a:solidFill>
                  <a:srgbClr val="000000"/>
                </a:solidFill>
                <a:latin typeface="Calibri"/>
                <a:cs typeface="Arial"/>
              </a:rPr>
              <a:t>Apply Data Prep techniques like providing Clean Data and Feature Engineering.</a:t>
            </a:r>
          </a:p>
        </p:txBody>
      </p:sp>
      <p:sp>
        <p:nvSpPr>
          <p:cNvPr id="16" name="TextBox 15">
            <a:extLst>
              <a:ext uri="{FF2B5EF4-FFF2-40B4-BE49-F238E27FC236}">
                <a16:creationId xmlns:a16="http://schemas.microsoft.com/office/drawing/2014/main" id="{55779F75-F9EB-4A3B-A4F2-C0BCF4611B9C}"/>
              </a:ext>
            </a:extLst>
          </p:cNvPr>
          <p:cNvSpPr txBox="1"/>
          <p:nvPr/>
        </p:nvSpPr>
        <p:spPr>
          <a:xfrm>
            <a:off x="203495" y="3593270"/>
            <a:ext cx="4177701" cy="369332"/>
          </a:xfrm>
          <a:prstGeom prst="rect">
            <a:avLst/>
          </a:prstGeom>
        </p:spPr>
        <p:style>
          <a:lnRef idx="3">
            <a:schemeClr val="lt1"/>
          </a:lnRef>
          <a:fillRef idx="1">
            <a:schemeClr val="accent1"/>
          </a:fillRef>
          <a:effectRef idx="1">
            <a:schemeClr val="accent1"/>
          </a:effectRef>
          <a:fontRef idx="minor">
            <a:schemeClr val="lt1"/>
          </a:fontRef>
        </p:style>
        <p:txBody>
          <a:bodyPr wrap="square" rtlCol="0" anchor="t">
            <a:spAutoFit/>
          </a:bodyPr>
          <a:lstStyle/>
          <a:p>
            <a:pPr algn="ctr">
              <a:defRPr/>
            </a:pPr>
            <a:r>
              <a:rPr lang="en-US" sz="1800">
                <a:solidFill>
                  <a:srgbClr val="FFFFFF"/>
                </a:solidFill>
                <a:latin typeface="Arial"/>
                <a:ea typeface="ＭＳ Ｐゴシック"/>
              </a:rPr>
              <a:t>What is a PAL</a:t>
            </a:r>
            <a:r>
              <a:rPr kumimoji="0" lang="en-US" sz="1800" b="0" i="0" u="none" strike="noStrike" kern="1200" cap="none" spc="0" normalizeH="0" baseline="0" noProof="0">
                <a:ln>
                  <a:noFill/>
                </a:ln>
                <a:solidFill>
                  <a:srgbClr val="FFFFFF"/>
                </a:solidFill>
                <a:effectLst/>
                <a:uLnTx/>
                <a:uFillTx/>
                <a:latin typeface="Arial"/>
                <a:ea typeface="ＭＳ Ｐゴシック"/>
              </a:rPr>
              <a:t>?</a:t>
            </a:r>
          </a:p>
        </p:txBody>
      </p:sp>
      <p:sp>
        <p:nvSpPr>
          <p:cNvPr id="2" name="TextBox 1">
            <a:extLst>
              <a:ext uri="{FF2B5EF4-FFF2-40B4-BE49-F238E27FC236}">
                <a16:creationId xmlns:a16="http://schemas.microsoft.com/office/drawing/2014/main" id="{08756A3C-33FD-4B54-95ED-7B17626BE4CA}"/>
              </a:ext>
            </a:extLst>
          </p:cNvPr>
          <p:cNvSpPr txBox="1"/>
          <p:nvPr/>
        </p:nvSpPr>
        <p:spPr>
          <a:xfrm>
            <a:off x="239439" y="4124325"/>
            <a:ext cx="4281577" cy="1661993"/>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solidFill>
                  <a:srgbClr val="0050B9"/>
                </a:solidFill>
                <a:cs typeface="Arial"/>
              </a:rPr>
              <a:t>Peer Assisted Learner</a:t>
            </a:r>
            <a:r>
              <a:rPr lang="en-US" dirty="0"/>
              <a:t/>
            </a:r>
            <a:br>
              <a:rPr lang="en-US" dirty="0"/>
            </a:br>
            <a:r>
              <a:rPr lang="en-US" sz="1100" dirty="0">
                <a:latin typeface="Calibri"/>
                <a:cs typeface="Arial"/>
              </a:rPr>
              <a:t>Your PAL may come from a range of different departments which should allow you to ground the material that you learn within your respective work function. The PAL is intended to perform in a liaison capacity for your coursework. They will assist, explain and correct any lab or project work.  They </a:t>
            </a:r>
            <a:r>
              <a:rPr lang="en-US" sz="1100" dirty="0" smtClean="0">
                <a:latin typeface="Calibri"/>
                <a:cs typeface="Arial"/>
              </a:rPr>
              <a:t>may be </a:t>
            </a:r>
            <a:r>
              <a:rPr lang="en-US" sz="1100" dirty="0">
                <a:latin typeface="Calibri"/>
                <a:cs typeface="Arial"/>
              </a:rPr>
              <a:t>assigned to </a:t>
            </a:r>
            <a:r>
              <a:rPr lang="en-US" sz="1100" dirty="0" smtClean="0">
                <a:latin typeface="Calibri"/>
                <a:cs typeface="Arial"/>
              </a:rPr>
              <a:t>monitor a hosted site at </a:t>
            </a:r>
            <a:r>
              <a:rPr lang="en-US" sz="1100" dirty="0">
                <a:latin typeface="Calibri"/>
                <a:cs typeface="Arial"/>
              </a:rPr>
              <a:t>the very beginning of the program and will remain with you until the program is completed.</a:t>
            </a:r>
          </a:p>
          <a:p>
            <a:endParaRPr lang="en-US" sz="1100" dirty="0">
              <a:latin typeface="Calibri"/>
              <a:cs typeface="Arial"/>
            </a:endParaRPr>
          </a:p>
        </p:txBody>
      </p:sp>
    </p:spTree>
    <p:custDataLst>
      <p:tags r:id="rId1"/>
    </p:custDataLst>
    <p:extLst>
      <p:ext uri="{BB962C8B-B14F-4D97-AF65-F5344CB8AC3E}">
        <p14:creationId xmlns:p14="http://schemas.microsoft.com/office/powerpoint/2010/main" val="567111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468323" y="222048"/>
            <a:ext cx="8229601" cy="5670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lvl1pPr algn="l" rtl="0" eaLnBrk="1" fontAlgn="base" hangingPunct="1">
              <a:spcBef>
                <a:spcPct val="0"/>
              </a:spcBef>
              <a:spcAft>
                <a:spcPct val="0"/>
              </a:spcAft>
              <a:defRPr sz="2000" b="1">
                <a:solidFill>
                  <a:schemeClr val="accent1"/>
                </a:solidFill>
                <a:latin typeface="+mj-lt"/>
                <a:ea typeface="ヒラギノ角ゴ Pro W3" charset="0"/>
                <a:cs typeface="+mj-cs"/>
              </a:defRPr>
            </a:lvl1pPr>
            <a:lvl2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2pPr>
            <a:lvl3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3pPr>
            <a:lvl4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4pPr>
            <a:lvl5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5pPr>
            <a:lvl6pPr marL="4572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6pPr>
            <a:lvl7pPr marL="9144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7pPr>
            <a:lvl8pPr marL="13716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8pPr>
            <a:lvl9pPr marL="18288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kern="0" dirty="0" smtClean="0">
                <a:solidFill>
                  <a:srgbClr val="0050B9"/>
                </a:solidFill>
                <a:latin typeface="Arial"/>
              </a:rPr>
              <a:t>Machine Learning </a:t>
            </a:r>
            <a:r>
              <a:rPr kumimoji="0" lang="en-US" sz="2000" b="1" i="0" u="none" strike="noStrike" kern="0" cap="none" spc="0" normalizeH="0" baseline="0" noProof="0" dirty="0" smtClean="0">
                <a:ln>
                  <a:noFill/>
                </a:ln>
                <a:solidFill>
                  <a:srgbClr val="0050B9"/>
                </a:solidFill>
                <a:effectLst/>
                <a:uLnTx/>
                <a:uFillTx/>
                <a:latin typeface="Arial"/>
              </a:rPr>
              <a:t>Practitioner </a:t>
            </a:r>
            <a:r>
              <a:rPr lang="en-US" kern="0" dirty="0">
                <a:solidFill>
                  <a:srgbClr val="0050B9"/>
                </a:solidFill>
                <a:latin typeface="Arial"/>
              </a:rPr>
              <a:t>Approach</a:t>
            </a:r>
            <a:endParaRPr kumimoji="0" lang="en-US" sz="2000" b="1" i="0" u="none" strike="noStrike" kern="0" cap="none" spc="0" normalizeH="0" baseline="0" noProof="0" dirty="0">
              <a:ln>
                <a:noFill/>
              </a:ln>
              <a:solidFill>
                <a:srgbClr val="0050B9"/>
              </a:solidFill>
              <a:effectLst/>
              <a:uLnTx/>
              <a:uFillTx/>
              <a:latin typeface="Arial"/>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50B9"/>
                </a:solidFill>
                <a:effectLst/>
                <a:uLnTx/>
                <a:uFillTx/>
                <a:latin typeface="Arial"/>
              </a:rPr>
              <a:t>Self-directed learning with on-the-job experiences and coaching</a:t>
            </a:r>
          </a:p>
        </p:txBody>
      </p:sp>
      <p:graphicFrame>
        <p:nvGraphicFramePr>
          <p:cNvPr id="3" name="Table 2"/>
          <p:cNvGraphicFramePr>
            <a:graphicFrameLocks noGrp="1"/>
          </p:cNvGraphicFramePr>
          <p:nvPr>
            <p:extLst>
              <p:ext uri="{D42A27DB-BD31-4B8C-83A1-F6EECF244321}">
                <p14:modId xmlns:p14="http://schemas.microsoft.com/office/powerpoint/2010/main" val="949928186"/>
              </p:ext>
            </p:extLst>
          </p:nvPr>
        </p:nvGraphicFramePr>
        <p:xfrm>
          <a:off x="295498" y="916202"/>
          <a:ext cx="8154819" cy="5006045"/>
        </p:xfrm>
        <a:graphic>
          <a:graphicData uri="http://schemas.openxmlformats.org/drawingml/2006/table">
            <a:tbl>
              <a:tblPr firstRow="1" bandRow="1"/>
              <a:tblGrid>
                <a:gridCol w="3103512">
                  <a:extLst>
                    <a:ext uri="{9D8B030D-6E8A-4147-A177-3AD203B41FA5}">
                      <a16:colId xmlns:a16="http://schemas.microsoft.com/office/drawing/2014/main" val="20000"/>
                    </a:ext>
                  </a:extLst>
                </a:gridCol>
                <a:gridCol w="5051307">
                  <a:extLst>
                    <a:ext uri="{9D8B030D-6E8A-4147-A177-3AD203B41FA5}">
                      <a16:colId xmlns:a16="http://schemas.microsoft.com/office/drawing/2014/main" val="20001"/>
                    </a:ext>
                  </a:extLst>
                </a:gridCol>
              </a:tblGrid>
              <a:tr h="413877">
                <a:tc>
                  <a:txBody>
                    <a:bodyPr/>
                    <a:lstStyle>
                      <a:lvl1pPr marL="0" algn="l" defTabSz="914400" rtl="0" eaLnBrk="1" latinLnBrk="0" hangingPunct="1">
                        <a:defRPr sz="1800" b="1" kern="1200">
                          <a:solidFill>
                            <a:schemeClr val="lt1"/>
                          </a:solidFill>
                          <a:latin typeface="Arial"/>
                          <a:ea typeface="ＭＳ Ｐゴシック"/>
                          <a:cs typeface="ＭＳ Ｐゴシック"/>
                        </a:defRPr>
                      </a:lvl1pPr>
                      <a:lvl2pPr marL="457200" algn="l" defTabSz="914400" rtl="0" eaLnBrk="1" latinLnBrk="0" hangingPunct="1">
                        <a:defRPr sz="1800" b="1" kern="1200">
                          <a:solidFill>
                            <a:schemeClr val="lt1"/>
                          </a:solidFill>
                          <a:latin typeface="Arial"/>
                          <a:ea typeface="ＭＳ Ｐゴシック"/>
                          <a:cs typeface="ＭＳ Ｐゴシック"/>
                        </a:defRPr>
                      </a:lvl2pPr>
                      <a:lvl3pPr marL="914400" algn="l" defTabSz="914400" rtl="0" eaLnBrk="1" latinLnBrk="0" hangingPunct="1">
                        <a:defRPr sz="1800" b="1" kern="1200">
                          <a:solidFill>
                            <a:schemeClr val="lt1"/>
                          </a:solidFill>
                          <a:latin typeface="Arial"/>
                          <a:ea typeface="ＭＳ Ｐゴシック"/>
                          <a:cs typeface="ＭＳ Ｐゴシック"/>
                        </a:defRPr>
                      </a:lvl3pPr>
                      <a:lvl4pPr marL="1371600" algn="l" defTabSz="914400" rtl="0" eaLnBrk="1" latinLnBrk="0" hangingPunct="1">
                        <a:defRPr sz="1800" b="1" kern="1200">
                          <a:solidFill>
                            <a:schemeClr val="lt1"/>
                          </a:solidFill>
                          <a:latin typeface="Arial"/>
                          <a:ea typeface="ＭＳ Ｐゴシック"/>
                          <a:cs typeface="ＭＳ Ｐゴシック"/>
                        </a:defRPr>
                      </a:lvl4pPr>
                      <a:lvl5pPr marL="1828800" algn="l" defTabSz="914400" rtl="0" eaLnBrk="1" latinLnBrk="0" hangingPunct="1">
                        <a:defRPr sz="1800" b="1" kern="1200">
                          <a:solidFill>
                            <a:schemeClr val="lt1"/>
                          </a:solidFill>
                          <a:latin typeface="Arial"/>
                          <a:ea typeface="ＭＳ Ｐゴシック"/>
                          <a:cs typeface="ＭＳ Ｐゴシック"/>
                        </a:defRPr>
                      </a:lvl5pPr>
                      <a:lvl6pPr marL="2286000" algn="l" defTabSz="914400" rtl="0" eaLnBrk="1" latinLnBrk="0" hangingPunct="1">
                        <a:defRPr sz="1800" b="1" kern="1200">
                          <a:solidFill>
                            <a:schemeClr val="lt1"/>
                          </a:solidFill>
                          <a:latin typeface="Arial"/>
                          <a:ea typeface="ＭＳ Ｐゴシック"/>
                          <a:cs typeface="ＭＳ Ｐゴシック"/>
                        </a:defRPr>
                      </a:lvl6pPr>
                      <a:lvl7pPr marL="2743200" algn="l" defTabSz="914400" rtl="0" eaLnBrk="1" latinLnBrk="0" hangingPunct="1">
                        <a:defRPr sz="1800" b="1" kern="1200">
                          <a:solidFill>
                            <a:schemeClr val="lt1"/>
                          </a:solidFill>
                          <a:latin typeface="Arial"/>
                          <a:ea typeface="ＭＳ Ｐゴシック"/>
                          <a:cs typeface="ＭＳ Ｐゴシック"/>
                        </a:defRPr>
                      </a:lvl7pPr>
                      <a:lvl8pPr marL="3200400" algn="l" defTabSz="914400" rtl="0" eaLnBrk="1" latinLnBrk="0" hangingPunct="1">
                        <a:defRPr sz="1800" b="1" kern="1200">
                          <a:solidFill>
                            <a:schemeClr val="lt1"/>
                          </a:solidFill>
                          <a:latin typeface="Arial"/>
                          <a:ea typeface="ＭＳ Ｐゴシック"/>
                          <a:cs typeface="ＭＳ Ｐゴシック"/>
                        </a:defRPr>
                      </a:lvl8pPr>
                      <a:lvl9pPr marL="3657600" algn="l" defTabSz="914400" rtl="0" eaLnBrk="1" latinLnBrk="0" hangingPunct="1">
                        <a:defRPr sz="1800" b="1" kern="1200">
                          <a:solidFill>
                            <a:schemeClr val="lt1"/>
                          </a:solidFill>
                          <a:latin typeface="Arial"/>
                          <a:ea typeface="ＭＳ Ｐゴシック"/>
                          <a:cs typeface="ＭＳ Ｐゴシック"/>
                        </a:defRPr>
                      </a:lvl9pPr>
                    </a:lstStyle>
                    <a:p>
                      <a:endParaRPr lang="en-US" sz="1400" dirty="0">
                        <a:solidFill>
                          <a:schemeClr val="tx1"/>
                        </a:solidFill>
                      </a:endParaRPr>
                    </a:p>
                  </a:txBody>
                  <a:tcPr marL="68580" marR="68580" marT="34290" marB="34290">
                    <a:lnL w="12700" cmpd="sng">
                      <a:noFill/>
                    </a:lnL>
                    <a:lnR w="19050" cap="flat" cmpd="sng" algn="ctr">
                      <a:solidFill>
                        <a:srgbClr val="FFFFFF"/>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b="1" kern="1200">
                          <a:solidFill>
                            <a:schemeClr val="lt1"/>
                          </a:solidFill>
                          <a:latin typeface="Arial"/>
                          <a:ea typeface="ＭＳ Ｐゴシック"/>
                          <a:cs typeface="ＭＳ Ｐゴシック"/>
                        </a:defRPr>
                      </a:lvl1pPr>
                      <a:lvl2pPr marL="457200" algn="l" defTabSz="914400" rtl="0" eaLnBrk="1" latinLnBrk="0" hangingPunct="1">
                        <a:defRPr sz="1800" b="1" kern="1200">
                          <a:solidFill>
                            <a:schemeClr val="lt1"/>
                          </a:solidFill>
                          <a:latin typeface="Arial"/>
                          <a:ea typeface="ＭＳ Ｐゴシック"/>
                          <a:cs typeface="ＭＳ Ｐゴシック"/>
                        </a:defRPr>
                      </a:lvl2pPr>
                      <a:lvl3pPr marL="914400" algn="l" defTabSz="914400" rtl="0" eaLnBrk="1" latinLnBrk="0" hangingPunct="1">
                        <a:defRPr sz="1800" b="1" kern="1200">
                          <a:solidFill>
                            <a:schemeClr val="lt1"/>
                          </a:solidFill>
                          <a:latin typeface="Arial"/>
                          <a:ea typeface="ＭＳ Ｐゴシック"/>
                          <a:cs typeface="ＭＳ Ｐゴシック"/>
                        </a:defRPr>
                      </a:lvl3pPr>
                      <a:lvl4pPr marL="1371600" algn="l" defTabSz="914400" rtl="0" eaLnBrk="1" latinLnBrk="0" hangingPunct="1">
                        <a:defRPr sz="1800" b="1" kern="1200">
                          <a:solidFill>
                            <a:schemeClr val="lt1"/>
                          </a:solidFill>
                          <a:latin typeface="Arial"/>
                          <a:ea typeface="ＭＳ Ｐゴシック"/>
                          <a:cs typeface="ＭＳ Ｐゴシック"/>
                        </a:defRPr>
                      </a:lvl4pPr>
                      <a:lvl5pPr marL="1828800" algn="l" defTabSz="914400" rtl="0" eaLnBrk="1" latinLnBrk="0" hangingPunct="1">
                        <a:defRPr sz="1800" b="1" kern="1200">
                          <a:solidFill>
                            <a:schemeClr val="lt1"/>
                          </a:solidFill>
                          <a:latin typeface="Arial"/>
                          <a:ea typeface="ＭＳ Ｐゴシック"/>
                          <a:cs typeface="ＭＳ Ｐゴシック"/>
                        </a:defRPr>
                      </a:lvl5pPr>
                      <a:lvl6pPr marL="2286000" algn="l" defTabSz="914400" rtl="0" eaLnBrk="1" latinLnBrk="0" hangingPunct="1">
                        <a:defRPr sz="1800" b="1" kern="1200">
                          <a:solidFill>
                            <a:schemeClr val="lt1"/>
                          </a:solidFill>
                          <a:latin typeface="Arial"/>
                          <a:ea typeface="ＭＳ Ｐゴシック"/>
                          <a:cs typeface="ＭＳ Ｐゴシック"/>
                        </a:defRPr>
                      </a:lvl6pPr>
                      <a:lvl7pPr marL="2743200" algn="l" defTabSz="914400" rtl="0" eaLnBrk="1" latinLnBrk="0" hangingPunct="1">
                        <a:defRPr sz="1800" b="1" kern="1200">
                          <a:solidFill>
                            <a:schemeClr val="lt1"/>
                          </a:solidFill>
                          <a:latin typeface="Arial"/>
                          <a:ea typeface="ＭＳ Ｐゴシック"/>
                          <a:cs typeface="ＭＳ Ｐゴシック"/>
                        </a:defRPr>
                      </a:lvl7pPr>
                      <a:lvl8pPr marL="3200400" algn="l" defTabSz="914400" rtl="0" eaLnBrk="1" latinLnBrk="0" hangingPunct="1">
                        <a:defRPr sz="1800" b="1" kern="1200">
                          <a:solidFill>
                            <a:schemeClr val="lt1"/>
                          </a:solidFill>
                          <a:latin typeface="Arial"/>
                          <a:ea typeface="ＭＳ Ｐゴシック"/>
                          <a:cs typeface="ＭＳ Ｐゴシック"/>
                        </a:defRPr>
                      </a:lvl8pPr>
                      <a:lvl9pPr marL="3657600" algn="l" defTabSz="914400" rtl="0" eaLnBrk="1" latinLnBrk="0" hangingPunct="1">
                        <a:defRPr sz="1800" b="1" kern="1200">
                          <a:solidFill>
                            <a:schemeClr val="lt1"/>
                          </a:solidFill>
                          <a:latin typeface="Arial"/>
                          <a:ea typeface="ＭＳ Ｐゴシック"/>
                          <a:cs typeface="ＭＳ Ｐゴシック"/>
                        </a:defRPr>
                      </a:lvl9pPr>
                    </a:lstStyle>
                    <a:p>
                      <a:pPr algn="ctr"/>
                      <a:r>
                        <a:rPr lang="en-US" sz="1600" b="1" dirty="0">
                          <a:solidFill>
                            <a:schemeClr val="bg1"/>
                          </a:solidFill>
                        </a:rPr>
                        <a:t>Foundational</a:t>
                      </a:r>
                    </a:p>
                  </a:txBody>
                  <a:tcPr marL="68580" marR="68580" marT="34290" marB="3429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rgbClr val="0050B9"/>
                    </a:solidFill>
                  </a:tcPr>
                </a:tc>
                <a:extLst>
                  <a:ext uri="{0D108BD9-81ED-4DB2-BD59-A6C34878D82A}">
                    <a16:rowId xmlns:a16="http://schemas.microsoft.com/office/drawing/2014/main" val="10000"/>
                  </a:ext>
                </a:extLst>
              </a:tr>
              <a:tr h="1065049">
                <a:tc>
                  <a:txBody>
                    <a:bodyPr/>
                    <a:lstStyle>
                      <a:lvl1pPr marL="0" algn="l" defTabSz="914400" rtl="0" eaLnBrk="1" latinLnBrk="0" hangingPunct="1">
                        <a:defRPr sz="1800" kern="1200">
                          <a:solidFill>
                            <a:schemeClr val="dk1"/>
                          </a:solidFill>
                          <a:latin typeface="Arial"/>
                          <a:ea typeface="ＭＳ Ｐゴシック"/>
                          <a:cs typeface="ＭＳ Ｐゴシック"/>
                        </a:defRPr>
                      </a:lvl1pPr>
                      <a:lvl2pPr marL="457200" algn="l" defTabSz="914400" rtl="0" eaLnBrk="1" latinLnBrk="0" hangingPunct="1">
                        <a:defRPr sz="1800" kern="1200">
                          <a:solidFill>
                            <a:schemeClr val="dk1"/>
                          </a:solidFill>
                          <a:latin typeface="Arial"/>
                          <a:ea typeface="ＭＳ Ｐゴシック"/>
                          <a:cs typeface="ＭＳ Ｐゴシック"/>
                        </a:defRPr>
                      </a:lvl2pPr>
                      <a:lvl3pPr marL="914400" algn="l" defTabSz="914400" rtl="0" eaLnBrk="1" latinLnBrk="0" hangingPunct="1">
                        <a:defRPr sz="1800" kern="1200">
                          <a:solidFill>
                            <a:schemeClr val="dk1"/>
                          </a:solidFill>
                          <a:latin typeface="Arial"/>
                          <a:ea typeface="ＭＳ Ｐゴシック"/>
                          <a:cs typeface="ＭＳ Ｐゴシック"/>
                        </a:defRPr>
                      </a:lvl3pPr>
                      <a:lvl4pPr marL="1371600" algn="l" defTabSz="914400" rtl="0" eaLnBrk="1" latinLnBrk="0" hangingPunct="1">
                        <a:defRPr sz="1800" kern="1200">
                          <a:solidFill>
                            <a:schemeClr val="dk1"/>
                          </a:solidFill>
                          <a:latin typeface="Arial"/>
                          <a:ea typeface="ＭＳ Ｐゴシック"/>
                          <a:cs typeface="ＭＳ Ｐゴシック"/>
                        </a:defRPr>
                      </a:lvl4pPr>
                      <a:lvl5pPr marL="1828800" algn="l" defTabSz="914400" rtl="0" eaLnBrk="1" latinLnBrk="0" hangingPunct="1">
                        <a:defRPr sz="1800" kern="1200">
                          <a:solidFill>
                            <a:schemeClr val="dk1"/>
                          </a:solidFill>
                          <a:latin typeface="Arial"/>
                          <a:ea typeface="ＭＳ Ｐゴシック"/>
                          <a:cs typeface="ＭＳ Ｐゴシック"/>
                        </a:defRPr>
                      </a:lvl5pPr>
                      <a:lvl6pPr marL="2286000" algn="l" defTabSz="914400" rtl="0" eaLnBrk="1" latinLnBrk="0" hangingPunct="1">
                        <a:defRPr sz="1800" kern="1200">
                          <a:solidFill>
                            <a:schemeClr val="dk1"/>
                          </a:solidFill>
                          <a:latin typeface="Arial"/>
                          <a:ea typeface="ＭＳ Ｐゴシック"/>
                          <a:cs typeface="ＭＳ Ｐゴシック"/>
                        </a:defRPr>
                      </a:lvl6pPr>
                      <a:lvl7pPr marL="2743200" algn="l" defTabSz="914400" rtl="0" eaLnBrk="1" latinLnBrk="0" hangingPunct="1">
                        <a:defRPr sz="1800" kern="1200">
                          <a:solidFill>
                            <a:schemeClr val="dk1"/>
                          </a:solidFill>
                          <a:latin typeface="Arial"/>
                          <a:ea typeface="ＭＳ Ｐゴシック"/>
                          <a:cs typeface="ＭＳ Ｐゴシック"/>
                        </a:defRPr>
                      </a:lvl7pPr>
                      <a:lvl8pPr marL="3200400" algn="l" defTabSz="914400" rtl="0" eaLnBrk="1" latinLnBrk="0" hangingPunct="1">
                        <a:defRPr sz="1800" kern="1200">
                          <a:solidFill>
                            <a:schemeClr val="dk1"/>
                          </a:solidFill>
                          <a:latin typeface="Arial"/>
                          <a:ea typeface="ＭＳ Ｐゴシック"/>
                          <a:cs typeface="ＭＳ Ｐゴシック"/>
                        </a:defRPr>
                      </a:lvl8pPr>
                      <a:lvl9pPr marL="3657600" algn="l" defTabSz="914400" rtl="0" eaLnBrk="1" latinLnBrk="0" hangingPunct="1">
                        <a:defRPr sz="1800" kern="1200">
                          <a:solidFill>
                            <a:schemeClr val="dk1"/>
                          </a:solidFill>
                          <a:latin typeface="Arial"/>
                          <a:ea typeface="ＭＳ Ｐゴシック"/>
                          <a:cs typeface="ＭＳ Ｐゴシック"/>
                        </a:defRPr>
                      </a:lvl9pPr>
                    </a:lstStyle>
                    <a:p>
                      <a:pPr algn="ctr"/>
                      <a:r>
                        <a:rPr lang="en-US" sz="1600" b="1" dirty="0">
                          <a:solidFill>
                            <a:schemeClr val="tx1"/>
                          </a:solidFill>
                        </a:rPr>
                        <a:t>Technical Topics</a:t>
                      </a:r>
                    </a:p>
                  </a:txBody>
                  <a:tcPr marL="68580" marR="68580" marT="34290" marB="34290" anchor="ctr">
                    <a:lnL w="12700" cmpd="sng">
                      <a:noFill/>
                    </a:lnL>
                    <a:lnR w="19050" cap="flat" cmpd="sng" algn="ctr">
                      <a:solidFill>
                        <a:srgbClr val="FFFFFF"/>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ea typeface="ＭＳ Ｐゴシック"/>
                          <a:cs typeface="ＭＳ Ｐゴシック"/>
                        </a:defRPr>
                      </a:lvl1pPr>
                      <a:lvl2pPr marL="457200" algn="l" defTabSz="914400" rtl="0" eaLnBrk="1" latinLnBrk="0" hangingPunct="1">
                        <a:defRPr sz="1800" kern="1200">
                          <a:solidFill>
                            <a:schemeClr val="dk1"/>
                          </a:solidFill>
                          <a:latin typeface="Arial"/>
                          <a:ea typeface="ＭＳ Ｐゴシック"/>
                          <a:cs typeface="ＭＳ Ｐゴシック"/>
                        </a:defRPr>
                      </a:lvl2pPr>
                      <a:lvl3pPr marL="914400" algn="l" defTabSz="914400" rtl="0" eaLnBrk="1" latinLnBrk="0" hangingPunct="1">
                        <a:defRPr sz="1800" kern="1200">
                          <a:solidFill>
                            <a:schemeClr val="dk1"/>
                          </a:solidFill>
                          <a:latin typeface="Arial"/>
                          <a:ea typeface="ＭＳ Ｐゴシック"/>
                          <a:cs typeface="ＭＳ Ｐゴシック"/>
                        </a:defRPr>
                      </a:lvl3pPr>
                      <a:lvl4pPr marL="1371600" algn="l" defTabSz="914400" rtl="0" eaLnBrk="1" latinLnBrk="0" hangingPunct="1">
                        <a:defRPr sz="1800" kern="1200">
                          <a:solidFill>
                            <a:schemeClr val="dk1"/>
                          </a:solidFill>
                          <a:latin typeface="Arial"/>
                          <a:ea typeface="ＭＳ Ｐゴシック"/>
                          <a:cs typeface="ＭＳ Ｐゴシック"/>
                        </a:defRPr>
                      </a:lvl4pPr>
                      <a:lvl5pPr marL="1828800" algn="l" defTabSz="914400" rtl="0" eaLnBrk="1" latinLnBrk="0" hangingPunct="1">
                        <a:defRPr sz="1800" kern="1200">
                          <a:solidFill>
                            <a:schemeClr val="dk1"/>
                          </a:solidFill>
                          <a:latin typeface="Arial"/>
                          <a:ea typeface="ＭＳ Ｐゴシック"/>
                          <a:cs typeface="ＭＳ Ｐゴシック"/>
                        </a:defRPr>
                      </a:lvl5pPr>
                      <a:lvl6pPr marL="2286000" algn="l" defTabSz="914400" rtl="0" eaLnBrk="1" latinLnBrk="0" hangingPunct="1">
                        <a:defRPr sz="1800" kern="1200">
                          <a:solidFill>
                            <a:schemeClr val="dk1"/>
                          </a:solidFill>
                          <a:latin typeface="Arial"/>
                          <a:ea typeface="ＭＳ Ｐゴシック"/>
                          <a:cs typeface="ＭＳ Ｐゴシック"/>
                        </a:defRPr>
                      </a:lvl6pPr>
                      <a:lvl7pPr marL="2743200" algn="l" defTabSz="914400" rtl="0" eaLnBrk="1" latinLnBrk="0" hangingPunct="1">
                        <a:defRPr sz="1800" kern="1200">
                          <a:solidFill>
                            <a:schemeClr val="dk1"/>
                          </a:solidFill>
                          <a:latin typeface="Arial"/>
                          <a:ea typeface="ＭＳ Ｐゴシック"/>
                          <a:cs typeface="ＭＳ Ｐゴシック"/>
                        </a:defRPr>
                      </a:lvl7pPr>
                      <a:lvl8pPr marL="3200400" algn="l" defTabSz="914400" rtl="0" eaLnBrk="1" latinLnBrk="0" hangingPunct="1">
                        <a:defRPr sz="1800" kern="1200">
                          <a:solidFill>
                            <a:schemeClr val="dk1"/>
                          </a:solidFill>
                          <a:latin typeface="Arial"/>
                          <a:ea typeface="ＭＳ Ｐゴシック"/>
                          <a:cs typeface="ＭＳ Ｐゴシック"/>
                        </a:defRPr>
                      </a:lvl8pPr>
                      <a:lvl9pPr marL="3657600" algn="l" defTabSz="914400" rtl="0" eaLnBrk="1" latinLnBrk="0" hangingPunct="1">
                        <a:defRPr sz="1800" kern="1200">
                          <a:solidFill>
                            <a:schemeClr val="dk1"/>
                          </a:solidFill>
                          <a:latin typeface="Arial"/>
                          <a:ea typeface="ＭＳ Ｐゴシック"/>
                          <a:cs typeface="ＭＳ Ｐゴシック"/>
                        </a:defRPr>
                      </a:lvl9p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baseline="0" dirty="0" smtClean="0">
                          <a:solidFill>
                            <a:schemeClr val="tx1"/>
                          </a:solidFill>
                        </a:rPr>
                        <a:t>Machine Learning (ML) at Comcast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baseline="0" dirty="0" smtClean="0">
                          <a:solidFill>
                            <a:schemeClr val="tx1"/>
                          </a:solidFill>
                        </a:rPr>
                        <a:t>Machine Learning basics </a:t>
                      </a:r>
                      <a:r>
                        <a:rPr lang="en-US" sz="1600" b="0" baseline="0" dirty="0">
                          <a:solidFill>
                            <a:schemeClr val="tx1"/>
                          </a:solidFill>
                        </a:rPr>
                        <a:t>that apply to all </a:t>
                      </a:r>
                      <a:r>
                        <a:rPr lang="en-US" sz="1600" b="0" baseline="0" dirty="0" smtClean="0">
                          <a:solidFill>
                            <a:schemeClr val="tx1"/>
                          </a:solidFill>
                        </a:rPr>
                        <a:t>Machine Learning Software Engineers</a:t>
                      </a:r>
                      <a:endParaRPr lang="en-US" sz="1600" b="0" baseline="0" dirty="0">
                        <a:solidFill>
                          <a:schemeClr val="tx1"/>
                        </a:solidFill>
                      </a:endParaRPr>
                    </a:p>
                  </a:txBody>
                  <a:tcPr marL="68580" marR="68580" marT="34290" marB="3429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10001"/>
                  </a:ext>
                </a:extLst>
              </a:tr>
              <a:tr h="1495166">
                <a:tc>
                  <a:txBody>
                    <a:bodyPr/>
                    <a:lstStyle>
                      <a:lvl1pPr marL="0" algn="l" defTabSz="914400" rtl="0" eaLnBrk="1" latinLnBrk="0" hangingPunct="1">
                        <a:defRPr sz="1800" kern="1200">
                          <a:solidFill>
                            <a:schemeClr val="dk1"/>
                          </a:solidFill>
                          <a:latin typeface="Arial"/>
                          <a:ea typeface="ＭＳ Ｐゴシック"/>
                          <a:cs typeface="ＭＳ Ｐゴシック"/>
                        </a:defRPr>
                      </a:lvl1pPr>
                      <a:lvl2pPr marL="457200" algn="l" defTabSz="914400" rtl="0" eaLnBrk="1" latinLnBrk="0" hangingPunct="1">
                        <a:defRPr sz="1800" kern="1200">
                          <a:solidFill>
                            <a:schemeClr val="dk1"/>
                          </a:solidFill>
                          <a:latin typeface="Arial"/>
                          <a:ea typeface="ＭＳ Ｐゴシック"/>
                          <a:cs typeface="ＭＳ Ｐゴシック"/>
                        </a:defRPr>
                      </a:lvl2pPr>
                      <a:lvl3pPr marL="914400" algn="l" defTabSz="914400" rtl="0" eaLnBrk="1" latinLnBrk="0" hangingPunct="1">
                        <a:defRPr sz="1800" kern="1200">
                          <a:solidFill>
                            <a:schemeClr val="dk1"/>
                          </a:solidFill>
                          <a:latin typeface="Arial"/>
                          <a:ea typeface="ＭＳ Ｐゴシック"/>
                          <a:cs typeface="ＭＳ Ｐゴシック"/>
                        </a:defRPr>
                      </a:lvl3pPr>
                      <a:lvl4pPr marL="1371600" algn="l" defTabSz="914400" rtl="0" eaLnBrk="1" latinLnBrk="0" hangingPunct="1">
                        <a:defRPr sz="1800" kern="1200">
                          <a:solidFill>
                            <a:schemeClr val="dk1"/>
                          </a:solidFill>
                          <a:latin typeface="Arial"/>
                          <a:ea typeface="ＭＳ Ｐゴシック"/>
                          <a:cs typeface="ＭＳ Ｐゴシック"/>
                        </a:defRPr>
                      </a:lvl4pPr>
                      <a:lvl5pPr marL="1828800" algn="l" defTabSz="914400" rtl="0" eaLnBrk="1" latinLnBrk="0" hangingPunct="1">
                        <a:defRPr sz="1800" kern="1200">
                          <a:solidFill>
                            <a:schemeClr val="dk1"/>
                          </a:solidFill>
                          <a:latin typeface="Arial"/>
                          <a:ea typeface="ＭＳ Ｐゴシック"/>
                          <a:cs typeface="ＭＳ Ｐゴシック"/>
                        </a:defRPr>
                      </a:lvl5pPr>
                      <a:lvl6pPr marL="2286000" algn="l" defTabSz="914400" rtl="0" eaLnBrk="1" latinLnBrk="0" hangingPunct="1">
                        <a:defRPr sz="1800" kern="1200">
                          <a:solidFill>
                            <a:schemeClr val="dk1"/>
                          </a:solidFill>
                          <a:latin typeface="Arial"/>
                          <a:ea typeface="ＭＳ Ｐゴシック"/>
                          <a:cs typeface="ＭＳ Ｐゴシック"/>
                        </a:defRPr>
                      </a:lvl6pPr>
                      <a:lvl7pPr marL="2743200" algn="l" defTabSz="914400" rtl="0" eaLnBrk="1" latinLnBrk="0" hangingPunct="1">
                        <a:defRPr sz="1800" kern="1200">
                          <a:solidFill>
                            <a:schemeClr val="dk1"/>
                          </a:solidFill>
                          <a:latin typeface="Arial"/>
                          <a:ea typeface="ＭＳ Ｐゴシック"/>
                          <a:cs typeface="ＭＳ Ｐゴシック"/>
                        </a:defRPr>
                      </a:lvl7pPr>
                      <a:lvl8pPr marL="3200400" algn="l" defTabSz="914400" rtl="0" eaLnBrk="1" latinLnBrk="0" hangingPunct="1">
                        <a:defRPr sz="1800" kern="1200">
                          <a:solidFill>
                            <a:schemeClr val="dk1"/>
                          </a:solidFill>
                          <a:latin typeface="Arial"/>
                          <a:ea typeface="ＭＳ Ｐゴシック"/>
                          <a:cs typeface="ＭＳ Ｐゴシック"/>
                        </a:defRPr>
                      </a:lvl8pPr>
                      <a:lvl9pPr marL="3657600" algn="l" defTabSz="914400" rtl="0" eaLnBrk="1" latinLnBrk="0" hangingPunct="1">
                        <a:defRPr sz="1800" kern="1200">
                          <a:solidFill>
                            <a:schemeClr val="dk1"/>
                          </a:solidFill>
                          <a:latin typeface="Arial"/>
                          <a:ea typeface="ＭＳ Ｐゴシック"/>
                          <a:cs typeface="ＭＳ Ｐゴシック"/>
                        </a:defRPr>
                      </a:lvl9pPr>
                    </a:lstStyle>
                    <a:p>
                      <a:pPr algn="ctr"/>
                      <a:r>
                        <a:rPr lang="en-US" sz="1600" b="1">
                          <a:solidFill>
                            <a:schemeClr val="tx1"/>
                          </a:solidFill>
                        </a:rPr>
                        <a:t>Experiential Learning </a:t>
                      </a:r>
                    </a:p>
                    <a:p>
                      <a:pPr algn="ctr"/>
                      <a:r>
                        <a:rPr lang="en-US" sz="1600" b="1">
                          <a:solidFill>
                            <a:schemeClr val="tx1"/>
                          </a:solidFill>
                        </a:rPr>
                        <a:t>Activities</a:t>
                      </a:r>
                    </a:p>
                  </a:txBody>
                  <a:tcPr marL="68580" marR="68580" marT="34290" marB="34290" anchor="ctr">
                    <a:lnL w="12700" cmpd="sng">
                      <a:noFill/>
                    </a:lnL>
                    <a:lnR w="19050" cap="flat" cmpd="sng" algn="ctr">
                      <a:solidFill>
                        <a:srgbClr val="FFFFFF"/>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FF">
                        <a:lumMod val="85000"/>
                      </a:srgbClr>
                    </a:solidFill>
                  </a:tcPr>
                </a:tc>
                <a:tc>
                  <a:txBody>
                    <a:bodyPr/>
                    <a:lstStyle>
                      <a:lvl1pPr marL="0" algn="l" defTabSz="914400" rtl="0" eaLnBrk="1" latinLnBrk="0" hangingPunct="1">
                        <a:defRPr sz="1800" kern="1200">
                          <a:solidFill>
                            <a:schemeClr val="dk1"/>
                          </a:solidFill>
                          <a:latin typeface="Arial"/>
                          <a:ea typeface="ＭＳ Ｐゴシック"/>
                          <a:cs typeface="ＭＳ Ｐゴシック"/>
                        </a:defRPr>
                      </a:lvl1pPr>
                      <a:lvl2pPr marL="457200" algn="l" defTabSz="914400" rtl="0" eaLnBrk="1" latinLnBrk="0" hangingPunct="1">
                        <a:defRPr sz="1800" kern="1200">
                          <a:solidFill>
                            <a:schemeClr val="dk1"/>
                          </a:solidFill>
                          <a:latin typeface="Arial"/>
                          <a:ea typeface="ＭＳ Ｐゴシック"/>
                          <a:cs typeface="ＭＳ Ｐゴシック"/>
                        </a:defRPr>
                      </a:lvl2pPr>
                      <a:lvl3pPr marL="914400" algn="l" defTabSz="914400" rtl="0" eaLnBrk="1" latinLnBrk="0" hangingPunct="1">
                        <a:defRPr sz="1800" kern="1200">
                          <a:solidFill>
                            <a:schemeClr val="dk1"/>
                          </a:solidFill>
                          <a:latin typeface="Arial"/>
                          <a:ea typeface="ＭＳ Ｐゴシック"/>
                          <a:cs typeface="ＭＳ Ｐゴシック"/>
                        </a:defRPr>
                      </a:lvl3pPr>
                      <a:lvl4pPr marL="1371600" algn="l" defTabSz="914400" rtl="0" eaLnBrk="1" latinLnBrk="0" hangingPunct="1">
                        <a:defRPr sz="1800" kern="1200">
                          <a:solidFill>
                            <a:schemeClr val="dk1"/>
                          </a:solidFill>
                          <a:latin typeface="Arial"/>
                          <a:ea typeface="ＭＳ Ｐゴシック"/>
                          <a:cs typeface="ＭＳ Ｐゴシック"/>
                        </a:defRPr>
                      </a:lvl4pPr>
                      <a:lvl5pPr marL="1828800" algn="l" defTabSz="914400" rtl="0" eaLnBrk="1" latinLnBrk="0" hangingPunct="1">
                        <a:defRPr sz="1800" kern="1200">
                          <a:solidFill>
                            <a:schemeClr val="dk1"/>
                          </a:solidFill>
                          <a:latin typeface="Arial"/>
                          <a:ea typeface="ＭＳ Ｐゴシック"/>
                          <a:cs typeface="ＭＳ Ｐゴシック"/>
                        </a:defRPr>
                      </a:lvl5pPr>
                      <a:lvl6pPr marL="2286000" algn="l" defTabSz="914400" rtl="0" eaLnBrk="1" latinLnBrk="0" hangingPunct="1">
                        <a:defRPr sz="1800" kern="1200">
                          <a:solidFill>
                            <a:schemeClr val="dk1"/>
                          </a:solidFill>
                          <a:latin typeface="Arial"/>
                          <a:ea typeface="ＭＳ Ｐゴシック"/>
                          <a:cs typeface="ＭＳ Ｐゴシック"/>
                        </a:defRPr>
                      </a:lvl6pPr>
                      <a:lvl7pPr marL="2743200" algn="l" defTabSz="914400" rtl="0" eaLnBrk="1" latinLnBrk="0" hangingPunct="1">
                        <a:defRPr sz="1800" kern="1200">
                          <a:solidFill>
                            <a:schemeClr val="dk1"/>
                          </a:solidFill>
                          <a:latin typeface="Arial"/>
                          <a:ea typeface="ＭＳ Ｐゴシック"/>
                          <a:cs typeface="ＭＳ Ｐゴシック"/>
                        </a:defRPr>
                      </a:lvl7pPr>
                      <a:lvl8pPr marL="3200400" algn="l" defTabSz="914400" rtl="0" eaLnBrk="1" latinLnBrk="0" hangingPunct="1">
                        <a:defRPr sz="1800" kern="1200">
                          <a:solidFill>
                            <a:schemeClr val="dk1"/>
                          </a:solidFill>
                          <a:latin typeface="Arial"/>
                          <a:ea typeface="ＭＳ Ｐゴシック"/>
                          <a:cs typeface="ＭＳ Ｐゴシック"/>
                        </a:defRPr>
                      </a:lvl8pPr>
                      <a:lvl9pPr marL="3657600" algn="l" defTabSz="914400" rtl="0" eaLnBrk="1" latinLnBrk="0" hangingPunct="1">
                        <a:defRPr sz="1800" kern="1200">
                          <a:solidFill>
                            <a:schemeClr val="dk1"/>
                          </a:solidFill>
                          <a:latin typeface="Arial"/>
                          <a:ea typeface="ＭＳ Ｐゴシック"/>
                          <a:cs typeface="ＭＳ Ｐゴシック"/>
                        </a:defRPr>
                      </a:lvl9p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600" b="0" dirty="0" smtClean="0">
                        <a:solidFill>
                          <a:schemeClr val="tx1"/>
                        </a:solidFill>
                      </a:endParaRP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dirty="0" smtClean="0">
                          <a:solidFill>
                            <a:schemeClr val="tx1"/>
                          </a:solidFill>
                        </a:rPr>
                        <a:t>Self-paced </a:t>
                      </a:r>
                      <a:r>
                        <a:rPr lang="en-US" sz="1600" b="0" dirty="0">
                          <a:solidFill>
                            <a:schemeClr val="tx1"/>
                          </a:solidFill>
                        </a:rPr>
                        <a:t>examples of utilizing </a:t>
                      </a:r>
                      <a:r>
                        <a:rPr lang="en-US" sz="1600" b="0" dirty="0" smtClean="0">
                          <a:solidFill>
                            <a:schemeClr val="tx1"/>
                          </a:solidFill>
                        </a:rPr>
                        <a:t>ML</a:t>
                      </a:r>
                      <a:r>
                        <a:rPr lang="en-US" sz="1600" b="0" baseline="0" dirty="0" smtClean="0">
                          <a:solidFill>
                            <a:schemeClr val="tx1"/>
                          </a:solidFill>
                        </a:rPr>
                        <a:t> </a:t>
                      </a:r>
                      <a:r>
                        <a:rPr lang="en-US" sz="1600" b="0" baseline="0" dirty="0">
                          <a:solidFill>
                            <a:schemeClr val="tx1"/>
                          </a:solidFill>
                        </a:rPr>
                        <a:t>principles</a:t>
                      </a:r>
                      <a:r>
                        <a:rPr lang="en-US" sz="1600" b="0" dirty="0">
                          <a:solidFill>
                            <a:schemeClr val="tx1"/>
                          </a:solidFill>
                        </a:rPr>
                        <a:t> in Comcast using Comcast projects/data/code</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dirty="0">
                          <a:solidFill>
                            <a:schemeClr val="tx1"/>
                          </a:solidFill>
                        </a:rPr>
                        <a:t>Learner is asked to ‘solve</a:t>
                      </a:r>
                      <a:r>
                        <a:rPr lang="en-US" sz="1600" b="0" dirty="0" smtClean="0">
                          <a:solidFill>
                            <a:schemeClr val="tx1"/>
                          </a:solidFill>
                        </a:rPr>
                        <a:t>’</a:t>
                      </a:r>
                      <a:r>
                        <a:rPr lang="en-US" sz="1600" b="0" baseline="0" dirty="0" smtClean="0">
                          <a:solidFill>
                            <a:schemeClr val="tx1"/>
                          </a:solidFill>
                        </a:rPr>
                        <a:t> Machine Learning</a:t>
                      </a:r>
                      <a:r>
                        <a:rPr lang="en-US" sz="1600" b="0" dirty="0" smtClean="0">
                          <a:solidFill>
                            <a:schemeClr val="tx1"/>
                          </a:solidFill>
                        </a:rPr>
                        <a:t> </a:t>
                      </a:r>
                      <a:r>
                        <a:rPr lang="en-US" sz="1600" b="0" dirty="0">
                          <a:solidFill>
                            <a:schemeClr val="tx1"/>
                          </a:solidFill>
                        </a:rPr>
                        <a:t>related </a:t>
                      </a:r>
                      <a:r>
                        <a:rPr lang="en-US" sz="1600" b="0" dirty="0" smtClean="0">
                          <a:solidFill>
                            <a:schemeClr val="tx1"/>
                          </a:solidFill>
                        </a:rPr>
                        <a:t>problems </a:t>
                      </a:r>
                      <a:r>
                        <a:rPr lang="en-US" sz="1600" b="0" dirty="0">
                          <a:solidFill>
                            <a:schemeClr val="tx1"/>
                          </a:solidFill>
                        </a:rPr>
                        <a:t>and explain their </a:t>
                      </a:r>
                      <a:r>
                        <a:rPr lang="en-US" sz="1600" b="0" dirty="0" smtClean="0">
                          <a:solidFill>
                            <a:schemeClr val="tx1"/>
                          </a:solidFill>
                        </a:rPr>
                        <a:t>findings</a:t>
                      </a:r>
                      <a:endParaRPr lang="en-US" sz="1600" b="0" dirty="0">
                        <a:solidFill>
                          <a:schemeClr val="tx1"/>
                        </a:solidFill>
                      </a:endParaRP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600" kern="1200" dirty="0">
                        <a:solidFill>
                          <a:schemeClr val="dk1"/>
                        </a:solidFill>
                        <a:effectLst/>
                        <a:latin typeface="Arial"/>
                        <a:ea typeface="ＭＳ Ｐゴシック"/>
                        <a:cs typeface="ＭＳ Ｐゴシック"/>
                      </a:endParaRPr>
                    </a:p>
                  </a:txBody>
                  <a:tcPr marL="68580" marR="68580" marT="34290" marB="3429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FF">
                        <a:lumMod val="85000"/>
                      </a:srgbClr>
                    </a:solidFill>
                  </a:tcPr>
                </a:tc>
                <a:extLst>
                  <a:ext uri="{0D108BD9-81ED-4DB2-BD59-A6C34878D82A}">
                    <a16:rowId xmlns:a16="http://schemas.microsoft.com/office/drawing/2014/main" val="10002"/>
                  </a:ext>
                </a:extLst>
              </a:tr>
              <a:tr h="1073822">
                <a:tc>
                  <a:txBody>
                    <a:bodyPr/>
                    <a:lstStyle>
                      <a:lvl1pPr marL="0" algn="l" defTabSz="914400" rtl="0" eaLnBrk="1" latinLnBrk="0" hangingPunct="1">
                        <a:defRPr sz="1800" kern="1200">
                          <a:solidFill>
                            <a:schemeClr val="dk1"/>
                          </a:solidFill>
                          <a:latin typeface="Arial"/>
                          <a:ea typeface="ＭＳ Ｐゴシック"/>
                          <a:cs typeface="ＭＳ Ｐゴシック"/>
                        </a:defRPr>
                      </a:lvl1pPr>
                      <a:lvl2pPr marL="457200" algn="l" defTabSz="914400" rtl="0" eaLnBrk="1" latinLnBrk="0" hangingPunct="1">
                        <a:defRPr sz="1800" kern="1200">
                          <a:solidFill>
                            <a:schemeClr val="dk1"/>
                          </a:solidFill>
                          <a:latin typeface="Arial"/>
                          <a:ea typeface="ＭＳ Ｐゴシック"/>
                          <a:cs typeface="ＭＳ Ｐゴシック"/>
                        </a:defRPr>
                      </a:lvl2pPr>
                      <a:lvl3pPr marL="914400" algn="l" defTabSz="914400" rtl="0" eaLnBrk="1" latinLnBrk="0" hangingPunct="1">
                        <a:defRPr sz="1800" kern="1200">
                          <a:solidFill>
                            <a:schemeClr val="dk1"/>
                          </a:solidFill>
                          <a:latin typeface="Arial"/>
                          <a:ea typeface="ＭＳ Ｐゴシック"/>
                          <a:cs typeface="ＭＳ Ｐゴシック"/>
                        </a:defRPr>
                      </a:lvl3pPr>
                      <a:lvl4pPr marL="1371600" algn="l" defTabSz="914400" rtl="0" eaLnBrk="1" latinLnBrk="0" hangingPunct="1">
                        <a:defRPr sz="1800" kern="1200">
                          <a:solidFill>
                            <a:schemeClr val="dk1"/>
                          </a:solidFill>
                          <a:latin typeface="Arial"/>
                          <a:ea typeface="ＭＳ Ｐゴシック"/>
                          <a:cs typeface="ＭＳ Ｐゴシック"/>
                        </a:defRPr>
                      </a:lvl4pPr>
                      <a:lvl5pPr marL="1828800" algn="l" defTabSz="914400" rtl="0" eaLnBrk="1" latinLnBrk="0" hangingPunct="1">
                        <a:defRPr sz="1800" kern="1200">
                          <a:solidFill>
                            <a:schemeClr val="dk1"/>
                          </a:solidFill>
                          <a:latin typeface="Arial"/>
                          <a:ea typeface="ＭＳ Ｐゴシック"/>
                          <a:cs typeface="ＭＳ Ｐゴシック"/>
                        </a:defRPr>
                      </a:lvl5pPr>
                      <a:lvl6pPr marL="2286000" algn="l" defTabSz="914400" rtl="0" eaLnBrk="1" latinLnBrk="0" hangingPunct="1">
                        <a:defRPr sz="1800" kern="1200">
                          <a:solidFill>
                            <a:schemeClr val="dk1"/>
                          </a:solidFill>
                          <a:latin typeface="Arial"/>
                          <a:ea typeface="ＭＳ Ｐゴシック"/>
                          <a:cs typeface="ＭＳ Ｐゴシック"/>
                        </a:defRPr>
                      </a:lvl6pPr>
                      <a:lvl7pPr marL="2743200" algn="l" defTabSz="914400" rtl="0" eaLnBrk="1" latinLnBrk="0" hangingPunct="1">
                        <a:defRPr sz="1800" kern="1200">
                          <a:solidFill>
                            <a:schemeClr val="dk1"/>
                          </a:solidFill>
                          <a:latin typeface="Arial"/>
                          <a:ea typeface="ＭＳ Ｐゴシック"/>
                          <a:cs typeface="ＭＳ Ｐゴシック"/>
                        </a:defRPr>
                      </a:lvl7pPr>
                      <a:lvl8pPr marL="3200400" algn="l" defTabSz="914400" rtl="0" eaLnBrk="1" latinLnBrk="0" hangingPunct="1">
                        <a:defRPr sz="1800" kern="1200">
                          <a:solidFill>
                            <a:schemeClr val="dk1"/>
                          </a:solidFill>
                          <a:latin typeface="Arial"/>
                          <a:ea typeface="ＭＳ Ｐゴシック"/>
                          <a:cs typeface="ＭＳ Ｐゴシック"/>
                        </a:defRPr>
                      </a:lvl8pPr>
                      <a:lvl9pPr marL="3657600" algn="l" defTabSz="914400" rtl="0" eaLnBrk="1" latinLnBrk="0" hangingPunct="1">
                        <a:defRPr sz="1800" kern="1200">
                          <a:solidFill>
                            <a:schemeClr val="dk1"/>
                          </a:solidFill>
                          <a:latin typeface="Arial"/>
                          <a:ea typeface="ＭＳ Ｐゴシック"/>
                          <a:cs typeface="ＭＳ Ｐゴシック"/>
                        </a:defRPr>
                      </a:lvl9pPr>
                    </a:lstStyle>
                    <a:p>
                      <a:pPr algn="ctr"/>
                      <a:r>
                        <a:rPr lang="en-US" sz="1600" b="1">
                          <a:solidFill>
                            <a:schemeClr val="tx1"/>
                          </a:solidFill>
                        </a:rPr>
                        <a:t>Review</a:t>
                      </a:r>
                      <a:r>
                        <a:rPr lang="en-US" sz="1600" b="1" baseline="0">
                          <a:solidFill>
                            <a:schemeClr val="tx1"/>
                          </a:solidFill>
                        </a:rPr>
                        <a:t> and Planning Activities</a:t>
                      </a:r>
                      <a:endParaRPr lang="en-US" sz="1600" b="1">
                        <a:solidFill>
                          <a:schemeClr val="tx1"/>
                        </a:solidFill>
                      </a:endParaRPr>
                    </a:p>
                    <a:p>
                      <a:pPr algn="ctr"/>
                      <a:endParaRPr lang="en-US" sz="1600" b="1">
                        <a:solidFill>
                          <a:schemeClr val="tx1"/>
                        </a:solidFill>
                      </a:endParaRPr>
                    </a:p>
                  </a:txBody>
                  <a:tcPr marL="68580" marR="68580" marT="34290" marB="34290" anchor="ctr">
                    <a:lnL w="12700" cmpd="sng">
                      <a:noFill/>
                    </a:lnL>
                    <a:lnR w="19050" cap="flat" cmpd="sng" algn="ctr">
                      <a:solidFill>
                        <a:srgbClr val="FFFFFF"/>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lvl1pPr marL="0" algn="l" defTabSz="914400" rtl="0" eaLnBrk="1" latinLnBrk="0" hangingPunct="1">
                        <a:defRPr sz="1800" kern="1200">
                          <a:solidFill>
                            <a:schemeClr val="dk1"/>
                          </a:solidFill>
                          <a:latin typeface="Arial"/>
                          <a:ea typeface="ＭＳ Ｐゴシック"/>
                          <a:cs typeface="ＭＳ Ｐゴシック"/>
                        </a:defRPr>
                      </a:lvl1pPr>
                      <a:lvl2pPr marL="457200" algn="l" defTabSz="914400" rtl="0" eaLnBrk="1" latinLnBrk="0" hangingPunct="1">
                        <a:defRPr sz="1800" kern="1200">
                          <a:solidFill>
                            <a:schemeClr val="dk1"/>
                          </a:solidFill>
                          <a:latin typeface="Arial"/>
                          <a:ea typeface="ＭＳ Ｐゴシック"/>
                          <a:cs typeface="ＭＳ Ｐゴシック"/>
                        </a:defRPr>
                      </a:lvl2pPr>
                      <a:lvl3pPr marL="914400" algn="l" defTabSz="914400" rtl="0" eaLnBrk="1" latinLnBrk="0" hangingPunct="1">
                        <a:defRPr sz="1800" kern="1200">
                          <a:solidFill>
                            <a:schemeClr val="dk1"/>
                          </a:solidFill>
                          <a:latin typeface="Arial"/>
                          <a:ea typeface="ＭＳ Ｐゴシック"/>
                          <a:cs typeface="ＭＳ Ｐゴシック"/>
                        </a:defRPr>
                      </a:lvl3pPr>
                      <a:lvl4pPr marL="1371600" algn="l" defTabSz="914400" rtl="0" eaLnBrk="1" latinLnBrk="0" hangingPunct="1">
                        <a:defRPr sz="1800" kern="1200">
                          <a:solidFill>
                            <a:schemeClr val="dk1"/>
                          </a:solidFill>
                          <a:latin typeface="Arial"/>
                          <a:ea typeface="ＭＳ Ｐゴシック"/>
                          <a:cs typeface="ＭＳ Ｐゴシック"/>
                        </a:defRPr>
                      </a:lvl4pPr>
                      <a:lvl5pPr marL="1828800" algn="l" defTabSz="914400" rtl="0" eaLnBrk="1" latinLnBrk="0" hangingPunct="1">
                        <a:defRPr sz="1800" kern="1200">
                          <a:solidFill>
                            <a:schemeClr val="dk1"/>
                          </a:solidFill>
                          <a:latin typeface="Arial"/>
                          <a:ea typeface="ＭＳ Ｐゴシック"/>
                          <a:cs typeface="ＭＳ Ｐゴシック"/>
                        </a:defRPr>
                      </a:lvl5pPr>
                      <a:lvl6pPr marL="2286000" algn="l" defTabSz="914400" rtl="0" eaLnBrk="1" latinLnBrk="0" hangingPunct="1">
                        <a:defRPr sz="1800" kern="1200">
                          <a:solidFill>
                            <a:schemeClr val="dk1"/>
                          </a:solidFill>
                          <a:latin typeface="Arial"/>
                          <a:ea typeface="ＭＳ Ｐゴシック"/>
                          <a:cs typeface="ＭＳ Ｐゴシック"/>
                        </a:defRPr>
                      </a:lvl6pPr>
                      <a:lvl7pPr marL="2743200" algn="l" defTabSz="914400" rtl="0" eaLnBrk="1" latinLnBrk="0" hangingPunct="1">
                        <a:defRPr sz="1800" kern="1200">
                          <a:solidFill>
                            <a:schemeClr val="dk1"/>
                          </a:solidFill>
                          <a:latin typeface="Arial"/>
                          <a:ea typeface="ＭＳ Ｐゴシック"/>
                          <a:cs typeface="ＭＳ Ｐゴシック"/>
                        </a:defRPr>
                      </a:lvl7pPr>
                      <a:lvl8pPr marL="3200400" algn="l" defTabSz="914400" rtl="0" eaLnBrk="1" latinLnBrk="0" hangingPunct="1">
                        <a:defRPr sz="1800" kern="1200">
                          <a:solidFill>
                            <a:schemeClr val="dk1"/>
                          </a:solidFill>
                          <a:latin typeface="Arial"/>
                          <a:ea typeface="ＭＳ Ｐゴシック"/>
                          <a:cs typeface="ＭＳ Ｐゴシック"/>
                        </a:defRPr>
                      </a:lvl8pPr>
                      <a:lvl9pPr marL="3657600" algn="l" defTabSz="914400" rtl="0" eaLnBrk="1" latinLnBrk="0" hangingPunct="1">
                        <a:defRPr sz="1800" kern="1200">
                          <a:solidFill>
                            <a:schemeClr val="dk1"/>
                          </a:solidFill>
                          <a:latin typeface="Arial"/>
                          <a:ea typeface="ＭＳ Ｐゴシック"/>
                          <a:cs typeface="ＭＳ Ｐゴシック"/>
                        </a:defRPr>
                      </a:lvl9pPr>
                    </a:lstStyle>
                    <a:p>
                      <a:pPr marL="171450" indent="-171450">
                        <a:buFont typeface="Arial" panose="020B0604020202020204" pitchFamily="34" charset="0"/>
                        <a:buChar char="•"/>
                      </a:pPr>
                      <a:r>
                        <a:rPr lang="en-US" sz="1600" dirty="0" smtClean="0">
                          <a:solidFill>
                            <a:schemeClr val="tx1"/>
                          </a:solidFill>
                        </a:rPr>
                        <a:t>PAL’s to monitor a shared portal site after </a:t>
                      </a:r>
                      <a:r>
                        <a:rPr lang="en-US" sz="1600" dirty="0">
                          <a:solidFill>
                            <a:schemeClr val="tx1"/>
                          </a:solidFill>
                        </a:rPr>
                        <a:t>each </a:t>
                      </a:r>
                      <a:r>
                        <a:rPr lang="en-US" sz="1600" dirty="0" smtClean="0">
                          <a:solidFill>
                            <a:schemeClr val="tx1"/>
                          </a:solidFill>
                        </a:rPr>
                        <a:t>learning/experiential exercise </a:t>
                      </a:r>
                      <a:r>
                        <a:rPr lang="en-US" sz="1600" dirty="0">
                          <a:solidFill>
                            <a:schemeClr val="tx1"/>
                          </a:solidFill>
                        </a:rPr>
                        <a:t>is </a:t>
                      </a:r>
                      <a:r>
                        <a:rPr lang="en-US" sz="1600" dirty="0" smtClean="0">
                          <a:solidFill>
                            <a:schemeClr val="tx1"/>
                          </a:solidFill>
                        </a:rPr>
                        <a:t>completed to ensure that all questions are answered</a:t>
                      </a:r>
                      <a:endParaRPr lang="en-US" sz="1600" dirty="0">
                        <a:solidFill>
                          <a:schemeClr val="tx1"/>
                        </a:solidFill>
                      </a:endParaRPr>
                    </a:p>
                  </a:txBody>
                  <a:tcPr marL="68580" marR="68580" marT="34290" marB="3429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3"/>
                  </a:ext>
                </a:extLst>
              </a:tr>
              <a:tr h="921677">
                <a:tc>
                  <a:txBody>
                    <a:bodyPr/>
                    <a:lstStyle>
                      <a:lvl1pPr marL="0" algn="l" defTabSz="914400" rtl="0" eaLnBrk="1" latinLnBrk="0" hangingPunct="1">
                        <a:defRPr sz="1800" kern="1200">
                          <a:solidFill>
                            <a:schemeClr val="dk1"/>
                          </a:solidFill>
                          <a:latin typeface="Arial"/>
                          <a:ea typeface="ＭＳ Ｐゴシック"/>
                          <a:cs typeface="ＭＳ Ｐゴシック"/>
                        </a:defRPr>
                      </a:lvl1pPr>
                      <a:lvl2pPr marL="457200" algn="l" defTabSz="914400" rtl="0" eaLnBrk="1" latinLnBrk="0" hangingPunct="1">
                        <a:defRPr sz="1800" kern="1200">
                          <a:solidFill>
                            <a:schemeClr val="dk1"/>
                          </a:solidFill>
                          <a:latin typeface="Arial"/>
                          <a:ea typeface="ＭＳ Ｐゴシック"/>
                          <a:cs typeface="ＭＳ Ｐゴシック"/>
                        </a:defRPr>
                      </a:lvl2pPr>
                      <a:lvl3pPr marL="914400" algn="l" defTabSz="914400" rtl="0" eaLnBrk="1" latinLnBrk="0" hangingPunct="1">
                        <a:defRPr sz="1800" kern="1200">
                          <a:solidFill>
                            <a:schemeClr val="dk1"/>
                          </a:solidFill>
                          <a:latin typeface="Arial"/>
                          <a:ea typeface="ＭＳ Ｐゴシック"/>
                          <a:cs typeface="ＭＳ Ｐゴシック"/>
                        </a:defRPr>
                      </a:lvl3pPr>
                      <a:lvl4pPr marL="1371600" algn="l" defTabSz="914400" rtl="0" eaLnBrk="1" latinLnBrk="0" hangingPunct="1">
                        <a:defRPr sz="1800" kern="1200">
                          <a:solidFill>
                            <a:schemeClr val="dk1"/>
                          </a:solidFill>
                          <a:latin typeface="Arial"/>
                          <a:ea typeface="ＭＳ Ｐゴシック"/>
                          <a:cs typeface="ＭＳ Ｐゴシック"/>
                        </a:defRPr>
                      </a:lvl4pPr>
                      <a:lvl5pPr marL="1828800" algn="l" defTabSz="914400" rtl="0" eaLnBrk="1" latinLnBrk="0" hangingPunct="1">
                        <a:defRPr sz="1800" kern="1200">
                          <a:solidFill>
                            <a:schemeClr val="dk1"/>
                          </a:solidFill>
                          <a:latin typeface="Arial"/>
                          <a:ea typeface="ＭＳ Ｐゴシック"/>
                          <a:cs typeface="ＭＳ Ｐゴシック"/>
                        </a:defRPr>
                      </a:lvl5pPr>
                      <a:lvl6pPr marL="2286000" algn="l" defTabSz="914400" rtl="0" eaLnBrk="1" latinLnBrk="0" hangingPunct="1">
                        <a:defRPr sz="1800" kern="1200">
                          <a:solidFill>
                            <a:schemeClr val="dk1"/>
                          </a:solidFill>
                          <a:latin typeface="Arial"/>
                          <a:ea typeface="ＭＳ Ｐゴシック"/>
                          <a:cs typeface="ＭＳ Ｐゴシック"/>
                        </a:defRPr>
                      </a:lvl6pPr>
                      <a:lvl7pPr marL="2743200" algn="l" defTabSz="914400" rtl="0" eaLnBrk="1" latinLnBrk="0" hangingPunct="1">
                        <a:defRPr sz="1800" kern="1200">
                          <a:solidFill>
                            <a:schemeClr val="dk1"/>
                          </a:solidFill>
                          <a:latin typeface="Arial"/>
                          <a:ea typeface="ＭＳ Ｐゴシック"/>
                          <a:cs typeface="ＭＳ Ｐゴシック"/>
                        </a:defRPr>
                      </a:lvl7pPr>
                      <a:lvl8pPr marL="3200400" algn="l" defTabSz="914400" rtl="0" eaLnBrk="1" latinLnBrk="0" hangingPunct="1">
                        <a:defRPr sz="1800" kern="1200">
                          <a:solidFill>
                            <a:schemeClr val="dk1"/>
                          </a:solidFill>
                          <a:latin typeface="Arial"/>
                          <a:ea typeface="ＭＳ Ｐゴシック"/>
                          <a:cs typeface="ＭＳ Ｐゴシック"/>
                        </a:defRPr>
                      </a:lvl8pPr>
                      <a:lvl9pPr marL="3657600" algn="l" defTabSz="914400" rtl="0" eaLnBrk="1" latinLnBrk="0" hangingPunct="1">
                        <a:defRPr sz="1800" kern="1200">
                          <a:solidFill>
                            <a:schemeClr val="dk1"/>
                          </a:solidFill>
                          <a:latin typeface="Arial"/>
                          <a:ea typeface="ＭＳ Ｐゴシック"/>
                          <a:cs typeface="ＭＳ Ｐゴシック"/>
                        </a:defRPr>
                      </a:lvl9pPr>
                    </a:lstStyle>
                    <a:p>
                      <a:pPr algn="ctr"/>
                      <a:r>
                        <a:rPr lang="en-US" sz="1600" b="1">
                          <a:solidFill>
                            <a:schemeClr val="tx1"/>
                          </a:solidFill>
                        </a:rPr>
                        <a:t>Manager Connection</a:t>
                      </a:r>
                    </a:p>
                  </a:txBody>
                  <a:tcPr marL="68580" marR="68580" marT="34290" marB="34290" anchor="ctr">
                    <a:lnL w="12700" cmpd="sng">
                      <a:noFill/>
                    </a:lnL>
                    <a:lnR w="19050" cap="flat" cmpd="sng" algn="ctr">
                      <a:solidFill>
                        <a:srgbClr val="FFFFFF"/>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sz="1800" kern="1200">
                          <a:solidFill>
                            <a:schemeClr val="dk1"/>
                          </a:solidFill>
                          <a:latin typeface="Arial"/>
                          <a:ea typeface="ＭＳ Ｐゴシック"/>
                          <a:cs typeface="ＭＳ Ｐゴシック"/>
                        </a:defRPr>
                      </a:lvl1pPr>
                      <a:lvl2pPr marL="457200" algn="l" defTabSz="914400" rtl="0" eaLnBrk="1" latinLnBrk="0" hangingPunct="1">
                        <a:defRPr sz="1800" kern="1200">
                          <a:solidFill>
                            <a:schemeClr val="dk1"/>
                          </a:solidFill>
                          <a:latin typeface="Arial"/>
                          <a:ea typeface="ＭＳ Ｐゴシック"/>
                          <a:cs typeface="ＭＳ Ｐゴシック"/>
                        </a:defRPr>
                      </a:lvl2pPr>
                      <a:lvl3pPr marL="914400" algn="l" defTabSz="914400" rtl="0" eaLnBrk="1" latinLnBrk="0" hangingPunct="1">
                        <a:defRPr sz="1800" kern="1200">
                          <a:solidFill>
                            <a:schemeClr val="dk1"/>
                          </a:solidFill>
                          <a:latin typeface="Arial"/>
                          <a:ea typeface="ＭＳ Ｐゴシック"/>
                          <a:cs typeface="ＭＳ Ｐゴシック"/>
                        </a:defRPr>
                      </a:lvl3pPr>
                      <a:lvl4pPr marL="1371600" algn="l" defTabSz="914400" rtl="0" eaLnBrk="1" latinLnBrk="0" hangingPunct="1">
                        <a:defRPr sz="1800" kern="1200">
                          <a:solidFill>
                            <a:schemeClr val="dk1"/>
                          </a:solidFill>
                          <a:latin typeface="Arial"/>
                          <a:ea typeface="ＭＳ Ｐゴシック"/>
                          <a:cs typeface="ＭＳ Ｐゴシック"/>
                        </a:defRPr>
                      </a:lvl4pPr>
                      <a:lvl5pPr marL="1828800" algn="l" defTabSz="914400" rtl="0" eaLnBrk="1" latinLnBrk="0" hangingPunct="1">
                        <a:defRPr sz="1800" kern="1200">
                          <a:solidFill>
                            <a:schemeClr val="dk1"/>
                          </a:solidFill>
                          <a:latin typeface="Arial"/>
                          <a:ea typeface="ＭＳ Ｐゴシック"/>
                          <a:cs typeface="ＭＳ Ｐゴシック"/>
                        </a:defRPr>
                      </a:lvl5pPr>
                      <a:lvl6pPr marL="2286000" algn="l" defTabSz="914400" rtl="0" eaLnBrk="1" latinLnBrk="0" hangingPunct="1">
                        <a:defRPr sz="1800" kern="1200">
                          <a:solidFill>
                            <a:schemeClr val="dk1"/>
                          </a:solidFill>
                          <a:latin typeface="Arial"/>
                          <a:ea typeface="ＭＳ Ｐゴシック"/>
                          <a:cs typeface="ＭＳ Ｐゴシック"/>
                        </a:defRPr>
                      </a:lvl6pPr>
                      <a:lvl7pPr marL="2743200" algn="l" defTabSz="914400" rtl="0" eaLnBrk="1" latinLnBrk="0" hangingPunct="1">
                        <a:defRPr sz="1800" kern="1200">
                          <a:solidFill>
                            <a:schemeClr val="dk1"/>
                          </a:solidFill>
                          <a:latin typeface="Arial"/>
                          <a:ea typeface="ＭＳ Ｐゴシック"/>
                          <a:cs typeface="ＭＳ Ｐゴシック"/>
                        </a:defRPr>
                      </a:lvl7pPr>
                      <a:lvl8pPr marL="3200400" algn="l" defTabSz="914400" rtl="0" eaLnBrk="1" latinLnBrk="0" hangingPunct="1">
                        <a:defRPr sz="1800" kern="1200">
                          <a:solidFill>
                            <a:schemeClr val="dk1"/>
                          </a:solidFill>
                          <a:latin typeface="Arial"/>
                          <a:ea typeface="ＭＳ Ｐゴシック"/>
                          <a:cs typeface="ＭＳ Ｐゴシック"/>
                        </a:defRPr>
                      </a:lvl8pPr>
                      <a:lvl9pPr marL="3657600" algn="l" defTabSz="914400" rtl="0" eaLnBrk="1" latinLnBrk="0" hangingPunct="1">
                        <a:defRPr sz="1800" kern="1200">
                          <a:solidFill>
                            <a:schemeClr val="dk1"/>
                          </a:solidFill>
                          <a:latin typeface="Arial"/>
                          <a:ea typeface="ＭＳ Ｐゴシック"/>
                          <a:cs typeface="ＭＳ Ｐゴシック"/>
                        </a:defRPr>
                      </a:lvl9pPr>
                    </a:lstStyle>
                    <a:p>
                      <a:pPr marL="228600" indent="-228600">
                        <a:buFont typeface="Arial" panose="020B0604020202020204" pitchFamily="34" charset="0"/>
                        <a:buChar char="•"/>
                      </a:pPr>
                      <a:r>
                        <a:rPr lang="en-US" sz="1600" dirty="0">
                          <a:solidFill>
                            <a:schemeClr val="tx1"/>
                          </a:solidFill>
                        </a:rPr>
                        <a:t>Debrief with manager on learning progress at the end of each learning experience</a:t>
                      </a:r>
                    </a:p>
                  </a:txBody>
                  <a:tcPr marL="68580" marR="68580" marT="34290" marB="3429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4"/>
                  </a:ext>
                </a:extLst>
              </a:tr>
            </a:tbl>
          </a:graphicData>
        </a:graphic>
      </p:graphicFrame>
      <p:sp>
        <p:nvSpPr>
          <p:cNvPr id="10" name="Slide Number Placeholder 4"/>
          <p:cNvSpPr txBox="1">
            <a:spLocks/>
          </p:cNvSpPr>
          <p:nvPr/>
        </p:nvSpPr>
        <p:spPr>
          <a:xfrm>
            <a:off x="458788" y="6480175"/>
            <a:ext cx="296862"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0" tIns="0" rIns="0" bIns="0" numCol="1" anchor="t" anchorCtr="0" compatLnSpc="1">
            <a:prstTxWarp prst="textNoShape">
              <a:avLst/>
            </a:prstTxWarp>
          </a:bodyPr>
          <a:lstStyle>
            <a:defPPr>
              <a:defRPr lang="en-US"/>
            </a:defPPr>
            <a:lvl1pPr defTabSz="939800" eaLnBrk="0" hangingPunct="0">
              <a:defRPr sz="800">
                <a:cs typeface="ＭＳ Ｐゴシック" charset="0"/>
              </a:defRPr>
            </a:lvl1pPr>
          </a:lstStyle>
          <a:p>
            <a:pPr marL="0" marR="0" lvl="0" indent="0" algn="l" defTabSz="939800" rtl="0" eaLnBrk="0" fontAlgn="base" latinLnBrk="0" hangingPunct="0">
              <a:lnSpc>
                <a:spcPct val="100000"/>
              </a:lnSpc>
              <a:spcBef>
                <a:spcPct val="0"/>
              </a:spcBef>
              <a:spcAft>
                <a:spcPct val="0"/>
              </a:spcAft>
              <a:buClrTx/>
              <a:buSzTx/>
              <a:buFontTx/>
              <a:buNone/>
              <a:tabLst/>
              <a:defRPr/>
            </a:pPr>
            <a:fld id="{BF2A112C-B014-4BF5-BF95-18FF96401B06}" type="slidenum">
              <a:rPr kumimoji="0" lang="en-US" sz="800" b="0" i="0" u="none" strike="noStrike" kern="1200" cap="none" spc="0" normalizeH="0" baseline="0" noProof="0" smtClean="0">
                <a:ln>
                  <a:noFill/>
                </a:ln>
                <a:solidFill>
                  <a:srgbClr val="000000"/>
                </a:solidFill>
                <a:effectLst/>
                <a:uLnTx/>
                <a:uFillTx/>
                <a:latin typeface="Arial" charset="0"/>
              </a:rPr>
              <a:pPr marL="0" marR="0" lvl="0" indent="0" algn="l" defTabSz="939800" rtl="0" eaLnBrk="0" fontAlgn="base" latinLnBrk="0" hangingPunct="0">
                <a:lnSpc>
                  <a:spcPct val="100000"/>
                </a:lnSpc>
                <a:spcBef>
                  <a:spcPct val="0"/>
                </a:spcBef>
                <a:spcAft>
                  <a:spcPct val="0"/>
                </a:spcAft>
                <a:buClrTx/>
                <a:buSzTx/>
                <a:buFontTx/>
                <a:buNone/>
                <a:tabLst/>
                <a:defRPr/>
              </a:pPr>
              <a:t>5</a:t>
            </a:fld>
            <a:endParaRPr kumimoji="0" lang="en-US" sz="800" b="0" i="0" u="none" strike="noStrike" kern="1200" cap="none" spc="0" normalizeH="0" baseline="0" noProof="0">
              <a:ln>
                <a:noFill/>
              </a:ln>
              <a:solidFill>
                <a:srgbClr val="000000"/>
              </a:solidFill>
              <a:effectLst/>
              <a:uLnTx/>
              <a:uFillTx/>
              <a:latin typeface="Arial" charset="0"/>
            </a:endParaRPr>
          </a:p>
        </p:txBody>
      </p:sp>
    </p:spTree>
    <p:custDataLst>
      <p:tags r:id="rId1"/>
    </p:custDataLst>
    <p:extLst>
      <p:ext uri="{BB962C8B-B14F-4D97-AF65-F5344CB8AC3E}">
        <p14:creationId xmlns:p14="http://schemas.microsoft.com/office/powerpoint/2010/main" val="27720564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5D396-1089-4759-8899-80F552817A53}"/>
              </a:ext>
            </a:extLst>
          </p:cNvPr>
          <p:cNvSpPr>
            <a:spLocks noGrp="1"/>
          </p:cNvSpPr>
          <p:nvPr>
            <p:ph type="title"/>
          </p:nvPr>
        </p:nvSpPr>
        <p:spPr>
          <a:xfrm>
            <a:off x="190500" y="171450"/>
            <a:ext cx="8229601" cy="839787"/>
          </a:xfrm>
        </p:spPr>
        <p:txBody>
          <a:bodyPr/>
          <a:lstStyle/>
          <a:p>
            <a:r>
              <a:rPr lang="en-US" dirty="0" smtClean="0">
                <a:cs typeface="Arial"/>
              </a:rPr>
              <a:t>Machine Learning Practitioner Sample Timeline</a:t>
            </a:r>
            <a:endParaRPr lang="en-US" dirty="0"/>
          </a:p>
        </p:txBody>
      </p:sp>
      <p:sp>
        <p:nvSpPr>
          <p:cNvPr id="4" name="Footer Placeholder 3">
            <a:extLst>
              <a:ext uri="{FF2B5EF4-FFF2-40B4-BE49-F238E27FC236}">
                <a16:creationId xmlns:a16="http://schemas.microsoft.com/office/drawing/2014/main" id="{19A28C4D-2726-4883-BB25-C4FE246966C2}"/>
              </a:ext>
            </a:extLst>
          </p:cNvPr>
          <p:cNvSpPr>
            <a:spLocks noGrp="1"/>
          </p:cNvSpPr>
          <p:nvPr>
            <p:ph type="ftr" sz="quarter" idx="11"/>
          </p:nvPr>
        </p:nvSpPr>
        <p:spPr/>
        <p:txBody>
          <a:bodyPr/>
          <a:lstStyle/>
          <a:p>
            <a:pPr>
              <a:defRPr/>
            </a:pPr>
            <a:r>
              <a:rPr lang="en-US">
                <a:solidFill>
                  <a:srgbClr val="000000"/>
                </a:solidFill>
              </a:rPr>
              <a:t>S2C High Level Scope and Plan</a:t>
            </a:r>
          </a:p>
        </p:txBody>
      </p:sp>
      <p:sp>
        <p:nvSpPr>
          <p:cNvPr id="5" name="Slide Number Placeholder 4">
            <a:extLst>
              <a:ext uri="{FF2B5EF4-FFF2-40B4-BE49-F238E27FC236}">
                <a16:creationId xmlns:a16="http://schemas.microsoft.com/office/drawing/2014/main" id="{EEEAF276-2F06-4F26-90D9-C15C8CA74867}"/>
              </a:ext>
            </a:extLst>
          </p:cNvPr>
          <p:cNvSpPr>
            <a:spLocks noGrp="1"/>
          </p:cNvSpPr>
          <p:nvPr>
            <p:ph type="sldNum" sz="quarter" idx="12"/>
          </p:nvPr>
        </p:nvSpPr>
        <p:spPr/>
        <p:txBody>
          <a:bodyPr/>
          <a:lstStyle/>
          <a:p>
            <a:fld id="{721424CB-A28B-7046-B6F7-16B4A5BC0D5F}" type="slidenum">
              <a:rPr lang="en-US">
                <a:solidFill>
                  <a:srgbClr val="000000"/>
                </a:solidFill>
              </a:rPr>
              <a:pPr/>
              <a:t>6</a:t>
            </a:fld>
            <a:endParaRPr lang="en-US">
              <a:solidFill>
                <a:srgbClr val="000000"/>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64329728"/>
              </p:ext>
            </p:extLst>
          </p:nvPr>
        </p:nvGraphicFramePr>
        <p:xfrm>
          <a:off x="27940" y="688198"/>
          <a:ext cx="9116059" cy="5553217"/>
        </p:xfrm>
        <a:graphic>
          <a:graphicData uri="http://schemas.openxmlformats.org/drawingml/2006/table">
            <a:tbl>
              <a:tblPr>
                <a:tableStyleId>{5C22544A-7EE6-4342-B048-85BDC9FD1C3A}</a:tableStyleId>
              </a:tblPr>
              <a:tblGrid>
                <a:gridCol w="556559">
                  <a:extLst>
                    <a:ext uri="{9D8B030D-6E8A-4147-A177-3AD203B41FA5}">
                      <a16:colId xmlns:a16="http://schemas.microsoft.com/office/drawing/2014/main" val="1636687481"/>
                    </a:ext>
                  </a:extLst>
                </a:gridCol>
                <a:gridCol w="1228735">
                  <a:extLst>
                    <a:ext uri="{9D8B030D-6E8A-4147-A177-3AD203B41FA5}">
                      <a16:colId xmlns:a16="http://schemas.microsoft.com/office/drawing/2014/main" val="1782211204"/>
                    </a:ext>
                  </a:extLst>
                </a:gridCol>
                <a:gridCol w="2859629">
                  <a:extLst>
                    <a:ext uri="{9D8B030D-6E8A-4147-A177-3AD203B41FA5}">
                      <a16:colId xmlns:a16="http://schemas.microsoft.com/office/drawing/2014/main" val="254050616"/>
                    </a:ext>
                  </a:extLst>
                </a:gridCol>
                <a:gridCol w="3049219">
                  <a:extLst>
                    <a:ext uri="{9D8B030D-6E8A-4147-A177-3AD203B41FA5}">
                      <a16:colId xmlns:a16="http://schemas.microsoft.com/office/drawing/2014/main" val="2738984013"/>
                    </a:ext>
                  </a:extLst>
                </a:gridCol>
                <a:gridCol w="1421917">
                  <a:extLst>
                    <a:ext uri="{9D8B030D-6E8A-4147-A177-3AD203B41FA5}">
                      <a16:colId xmlns:a16="http://schemas.microsoft.com/office/drawing/2014/main" val="3899645073"/>
                    </a:ext>
                  </a:extLst>
                </a:gridCol>
              </a:tblGrid>
              <a:tr h="174748">
                <a:tc gridSpan="3">
                  <a:txBody>
                    <a:bodyPr/>
                    <a:lstStyle/>
                    <a:p>
                      <a:pPr marL="0" marR="0" lvl="0" indent="0" algn="l" defTabSz="457200" rtl="0" eaLnBrk="1" fontAlgn="b" latinLnBrk="0" hangingPunct="1">
                        <a:lnSpc>
                          <a:spcPct val="100000"/>
                        </a:lnSpc>
                        <a:spcBef>
                          <a:spcPts val="0"/>
                        </a:spcBef>
                        <a:spcAft>
                          <a:spcPts val="0"/>
                        </a:spcAft>
                        <a:buClrTx/>
                        <a:buSzTx/>
                        <a:buFontTx/>
                        <a:buNone/>
                        <a:tabLst/>
                        <a:defRPr/>
                      </a:pPr>
                      <a:r>
                        <a:rPr lang="en-US" sz="1100" u="none" strike="noStrike" dirty="0" smtClean="0">
                          <a:effectLst/>
                        </a:rPr>
                        <a:t>Machine Learning Practitioner Timeline - 4-5 Hours per week</a:t>
                      </a:r>
                      <a:endParaRPr lang="en-US" sz="1100" b="1" i="0" u="none" strike="noStrike" dirty="0" smtClean="0">
                        <a:solidFill>
                          <a:srgbClr val="000000"/>
                        </a:solidFill>
                        <a:effectLst/>
                        <a:latin typeface="Calibri" panose="020F0502020204030204" pitchFamily="34" charset="0"/>
                      </a:endParaRPr>
                    </a:p>
                  </a:txBody>
                  <a:tcPr marL="3066" marR="3066" marT="3066" marB="0" anchor="b"/>
                </a:tc>
                <a:tc hMerge="1">
                  <a:txBody>
                    <a:bodyPr/>
                    <a:lstStyle/>
                    <a:p>
                      <a:pPr algn="l" fontAlgn="b"/>
                      <a:endParaRPr lang="en-US" sz="800" b="1" i="0" u="none" strike="noStrike" dirty="0">
                        <a:solidFill>
                          <a:srgbClr val="000000"/>
                        </a:solidFill>
                        <a:effectLst/>
                        <a:latin typeface="Arial" panose="020B0604020202020204" pitchFamily="34" charset="0"/>
                      </a:endParaRPr>
                    </a:p>
                  </a:txBody>
                  <a:tcPr marL="3066" marR="3066" marT="3066" marB="0" anchor="b"/>
                </a:tc>
                <a:tc hMerge="1">
                  <a:txBody>
                    <a:bodyPr/>
                    <a:lstStyle/>
                    <a:p>
                      <a:pPr algn="l" fontAlgn="b"/>
                      <a:endParaRPr lang="en-US" sz="800" b="1" i="0" u="none" strike="noStrike" dirty="0">
                        <a:solidFill>
                          <a:srgbClr val="000000"/>
                        </a:solidFill>
                        <a:effectLst/>
                        <a:latin typeface="Arial" panose="020B0604020202020204" pitchFamily="34" charset="0"/>
                      </a:endParaRPr>
                    </a:p>
                  </a:txBody>
                  <a:tcPr marL="3066" marR="3066" marT="3066" marB="0" anchor="b"/>
                </a:tc>
                <a:tc>
                  <a:txBody>
                    <a:bodyPr/>
                    <a:lstStyle/>
                    <a:p>
                      <a:pPr algn="l" fontAlgn="b"/>
                      <a:endParaRPr lang="en-US" sz="800" b="1" i="0" u="none" strike="noStrike" dirty="0">
                        <a:solidFill>
                          <a:srgbClr val="000000"/>
                        </a:solidFill>
                        <a:effectLst/>
                        <a:latin typeface="Arial" panose="020B0604020202020204" pitchFamily="34" charset="0"/>
                      </a:endParaRPr>
                    </a:p>
                  </a:txBody>
                  <a:tcPr marL="3066" marR="3066" marT="3066" marB="0" anchor="b"/>
                </a:tc>
                <a:tc>
                  <a:txBody>
                    <a:bodyPr/>
                    <a:lstStyle/>
                    <a:p>
                      <a:pPr algn="l" fontAlgn="b"/>
                      <a:endParaRPr lang="en-US" sz="800" b="1" i="0" u="none" strike="noStrike" dirty="0">
                        <a:solidFill>
                          <a:srgbClr val="000000"/>
                        </a:solidFill>
                        <a:effectLst/>
                        <a:latin typeface="Arial" panose="020B0604020202020204" pitchFamily="34" charset="0"/>
                      </a:endParaRPr>
                    </a:p>
                  </a:txBody>
                  <a:tcPr marL="3066" marR="3066" marT="3066" marB="0" anchor="b"/>
                </a:tc>
                <a:extLst>
                  <a:ext uri="{0D108BD9-81ED-4DB2-BD59-A6C34878D82A}">
                    <a16:rowId xmlns:a16="http://schemas.microsoft.com/office/drawing/2014/main" val="3516158758"/>
                  </a:ext>
                </a:extLst>
              </a:tr>
              <a:tr h="174748">
                <a:tc>
                  <a:txBody>
                    <a:bodyPr/>
                    <a:lstStyle/>
                    <a:p>
                      <a:pPr algn="l" fontAlgn="b"/>
                      <a:endParaRPr lang="en-US" sz="800" b="0" i="0" u="none" strike="noStrike" dirty="0">
                        <a:solidFill>
                          <a:srgbClr val="000000"/>
                        </a:solidFill>
                        <a:effectLst/>
                        <a:latin typeface="Arial" panose="020B0604020202020204" pitchFamily="34" charset="0"/>
                      </a:endParaRPr>
                    </a:p>
                  </a:txBody>
                  <a:tcPr marL="3066" marR="3066" marT="3066" marB="0" anchor="b"/>
                </a:tc>
                <a:tc>
                  <a:txBody>
                    <a:bodyPr/>
                    <a:lstStyle/>
                    <a:p>
                      <a:pPr algn="l" fontAlgn="b"/>
                      <a:endParaRPr lang="en-US" sz="800" b="1" i="0" u="none" strike="noStrike" dirty="0">
                        <a:solidFill>
                          <a:srgbClr val="000000"/>
                        </a:solidFill>
                        <a:effectLst/>
                        <a:latin typeface="Arial" panose="020B0604020202020204" pitchFamily="34" charset="0"/>
                      </a:endParaRPr>
                    </a:p>
                  </a:txBody>
                  <a:tcPr marL="3066" marR="3066" marT="3066" marB="0" anchor="b"/>
                </a:tc>
                <a:tc>
                  <a:txBody>
                    <a:bodyPr/>
                    <a:lstStyle/>
                    <a:p>
                      <a:pPr algn="l" fontAlgn="b"/>
                      <a:endParaRPr lang="en-US" sz="800" b="1" i="0" u="none" strike="noStrike" dirty="0">
                        <a:solidFill>
                          <a:srgbClr val="000000"/>
                        </a:solidFill>
                        <a:effectLst/>
                        <a:latin typeface="Arial" panose="020B0604020202020204" pitchFamily="34" charset="0"/>
                      </a:endParaRPr>
                    </a:p>
                  </a:txBody>
                  <a:tcPr marL="3066" marR="3066" marT="3066" marB="0" anchor="b"/>
                </a:tc>
                <a:tc>
                  <a:txBody>
                    <a:bodyPr/>
                    <a:lstStyle/>
                    <a:p>
                      <a:pPr algn="l" fontAlgn="b"/>
                      <a:endParaRPr lang="en-US" sz="800" b="1" i="0" u="none" strike="noStrike" dirty="0">
                        <a:solidFill>
                          <a:srgbClr val="000000"/>
                        </a:solidFill>
                        <a:effectLst/>
                        <a:latin typeface="Arial" panose="020B0604020202020204" pitchFamily="34" charset="0"/>
                      </a:endParaRPr>
                    </a:p>
                  </a:txBody>
                  <a:tcPr marL="3066" marR="3066" marT="3066" marB="0" anchor="b"/>
                </a:tc>
                <a:tc>
                  <a:txBody>
                    <a:bodyPr/>
                    <a:lstStyle/>
                    <a:p>
                      <a:pPr algn="l" fontAlgn="b"/>
                      <a:endParaRPr lang="en-US" sz="800" b="1" i="0" u="none" strike="noStrike" dirty="0">
                        <a:solidFill>
                          <a:srgbClr val="000000"/>
                        </a:solidFill>
                        <a:effectLst/>
                        <a:latin typeface="Arial" panose="020B0604020202020204" pitchFamily="34" charset="0"/>
                      </a:endParaRPr>
                    </a:p>
                  </a:txBody>
                  <a:tcPr marL="3066" marR="3066" marT="3066" marB="0" anchor="b"/>
                </a:tc>
                <a:extLst>
                  <a:ext uri="{0D108BD9-81ED-4DB2-BD59-A6C34878D82A}">
                    <a16:rowId xmlns:a16="http://schemas.microsoft.com/office/drawing/2014/main" val="2795373713"/>
                  </a:ext>
                </a:extLst>
              </a:tr>
              <a:tr h="174748">
                <a:tc>
                  <a:txBody>
                    <a:bodyPr/>
                    <a:lstStyle/>
                    <a:p>
                      <a:pPr algn="l" fontAlgn="b"/>
                      <a:r>
                        <a:rPr lang="en-US" sz="800" u="none" strike="noStrike" dirty="0">
                          <a:effectLst/>
                        </a:rPr>
                        <a:t> </a:t>
                      </a:r>
                      <a:endParaRPr lang="en-US" sz="800" b="0" i="0" u="none" strike="noStrike" dirty="0">
                        <a:solidFill>
                          <a:srgbClr val="000000"/>
                        </a:solidFill>
                        <a:effectLst/>
                        <a:latin typeface="Arial" panose="020B0604020202020204" pitchFamily="34" charset="0"/>
                      </a:endParaRPr>
                    </a:p>
                  </a:txBody>
                  <a:tcPr marL="3066" marR="3066" marT="3066" marB="0" anchor="b"/>
                </a:tc>
                <a:tc>
                  <a:txBody>
                    <a:bodyPr/>
                    <a:lstStyle/>
                    <a:p>
                      <a:pPr algn="l" fontAlgn="b"/>
                      <a:r>
                        <a:rPr lang="en-US" sz="800" b="1" u="none" strike="noStrike" dirty="0">
                          <a:effectLst/>
                        </a:rPr>
                        <a:t>Date Range</a:t>
                      </a:r>
                      <a:endParaRPr lang="en-US" sz="800" b="1" i="0" u="none" strike="noStrike" dirty="0">
                        <a:solidFill>
                          <a:srgbClr val="000000"/>
                        </a:solidFill>
                        <a:effectLst/>
                        <a:latin typeface="Arial" panose="020B0604020202020204" pitchFamily="34" charset="0"/>
                      </a:endParaRPr>
                    </a:p>
                  </a:txBody>
                  <a:tcPr marL="3066" marR="3066" marT="3066" marB="0" anchor="b"/>
                </a:tc>
                <a:tc>
                  <a:txBody>
                    <a:bodyPr/>
                    <a:lstStyle/>
                    <a:p>
                      <a:pPr algn="l" fontAlgn="b"/>
                      <a:r>
                        <a:rPr lang="en-US" sz="800" b="1" u="none" strike="noStrike" dirty="0">
                          <a:effectLst/>
                        </a:rPr>
                        <a:t>Topic</a:t>
                      </a:r>
                      <a:endParaRPr lang="en-US" sz="800" b="1" i="0" u="none" strike="noStrike" dirty="0">
                        <a:solidFill>
                          <a:srgbClr val="000000"/>
                        </a:solidFill>
                        <a:effectLst/>
                        <a:latin typeface="Arial" panose="020B0604020202020204" pitchFamily="34" charset="0"/>
                      </a:endParaRPr>
                    </a:p>
                  </a:txBody>
                  <a:tcPr marL="3066" marR="3066" marT="3066" marB="0" anchor="b"/>
                </a:tc>
                <a:tc>
                  <a:txBody>
                    <a:bodyPr/>
                    <a:lstStyle/>
                    <a:p>
                      <a:pPr algn="l" fontAlgn="b"/>
                      <a:r>
                        <a:rPr lang="en-US" sz="800" b="1" u="none" strike="noStrike" dirty="0">
                          <a:effectLst/>
                        </a:rPr>
                        <a:t>Modules</a:t>
                      </a:r>
                      <a:endParaRPr lang="en-US" sz="800" b="1" i="0" u="none" strike="noStrike" dirty="0">
                        <a:solidFill>
                          <a:srgbClr val="000000"/>
                        </a:solidFill>
                        <a:effectLst/>
                        <a:latin typeface="Arial" panose="020B0604020202020204" pitchFamily="34" charset="0"/>
                      </a:endParaRPr>
                    </a:p>
                  </a:txBody>
                  <a:tcPr marL="3066" marR="3066" marT="3066" marB="0" anchor="b"/>
                </a:tc>
                <a:tc>
                  <a:txBody>
                    <a:bodyPr/>
                    <a:lstStyle/>
                    <a:p>
                      <a:pPr algn="l" fontAlgn="b"/>
                      <a:r>
                        <a:rPr lang="en-US" sz="800" b="1" u="none" strike="noStrike" dirty="0">
                          <a:effectLst/>
                        </a:rPr>
                        <a:t>Total Time</a:t>
                      </a:r>
                      <a:endParaRPr lang="en-US" sz="800" b="1" i="0" u="none" strike="noStrike" dirty="0">
                        <a:solidFill>
                          <a:srgbClr val="000000"/>
                        </a:solidFill>
                        <a:effectLst/>
                        <a:latin typeface="Arial" panose="020B0604020202020204" pitchFamily="34" charset="0"/>
                      </a:endParaRPr>
                    </a:p>
                  </a:txBody>
                  <a:tcPr marL="3066" marR="3066" marT="3066" marB="0" anchor="b"/>
                </a:tc>
                <a:extLst>
                  <a:ext uri="{0D108BD9-81ED-4DB2-BD59-A6C34878D82A}">
                    <a16:rowId xmlns:a16="http://schemas.microsoft.com/office/drawing/2014/main" val="3444239502"/>
                  </a:ext>
                </a:extLst>
              </a:tr>
              <a:tr h="186145">
                <a:tc>
                  <a:txBody>
                    <a:bodyPr/>
                    <a:lstStyle/>
                    <a:p>
                      <a:pPr algn="l" fontAlgn="b"/>
                      <a:r>
                        <a:rPr lang="en-US" sz="900" b="1" u="none" strike="noStrike" dirty="0">
                          <a:effectLst/>
                        </a:rPr>
                        <a:t>Week 1</a:t>
                      </a:r>
                      <a:endParaRPr lang="en-US" sz="900" b="1" i="0" u="none" strike="noStrike" dirty="0">
                        <a:solidFill>
                          <a:srgbClr val="000000"/>
                        </a:solidFill>
                        <a:effectLst/>
                        <a:latin typeface="Arial" panose="020B0604020202020204" pitchFamily="34" charset="0"/>
                      </a:endParaRPr>
                    </a:p>
                  </a:txBody>
                  <a:tcPr marL="3066" marR="3066" marT="3066" marB="0" anchor="b"/>
                </a:tc>
                <a:tc>
                  <a:txBody>
                    <a:bodyPr/>
                    <a:lstStyle/>
                    <a:p>
                      <a:pPr algn="l" fontAlgn="b"/>
                      <a:r>
                        <a:rPr lang="en-US" sz="900" u="none" strike="noStrike" dirty="0" smtClean="0">
                          <a:solidFill>
                            <a:schemeClr val="dk1"/>
                          </a:solidFill>
                          <a:effectLst/>
                          <a:latin typeface="+mn-lt"/>
                          <a:ea typeface="+mn-ea"/>
                          <a:cs typeface="+mn-cs"/>
                        </a:rPr>
                        <a:t>5/20/18-5/24/19</a:t>
                      </a:r>
                      <a:endParaRPr lang="en-US" sz="900" u="none" strike="noStrike" dirty="0">
                        <a:solidFill>
                          <a:schemeClr val="dk1"/>
                        </a:solidFill>
                        <a:effectLst/>
                        <a:latin typeface="+mn-lt"/>
                        <a:ea typeface="+mn-ea"/>
                        <a:cs typeface="+mn-cs"/>
                      </a:endParaRPr>
                    </a:p>
                  </a:txBody>
                  <a:tcPr marL="3066" marR="3066" marT="3066" marB="0" anchor="b"/>
                </a:tc>
                <a:tc>
                  <a:txBody>
                    <a:bodyPr/>
                    <a:lstStyle/>
                    <a:p>
                      <a:pPr algn="l" fontAlgn="b"/>
                      <a:r>
                        <a:rPr lang="en-US" sz="900" u="none" strike="noStrike" dirty="0">
                          <a:effectLst/>
                        </a:rPr>
                        <a:t>Kickoff</a:t>
                      </a:r>
                      <a:endParaRPr lang="en-US" sz="900" b="0" i="0" u="none" strike="noStrike" dirty="0">
                        <a:solidFill>
                          <a:srgbClr val="000000"/>
                        </a:solidFill>
                        <a:effectLst/>
                        <a:latin typeface="Arial" panose="020B0604020202020204" pitchFamily="34" charset="0"/>
                      </a:endParaRPr>
                    </a:p>
                  </a:txBody>
                  <a:tcPr marL="3066" marR="3066" marT="3066" marB="0" anchor="b"/>
                </a:tc>
                <a:tc>
                  <a:txBody>
                    <a:bodyPr/>
                    <a:lstStyle/>
                    <a:p>
                      <a:pPr algn="l" fontAlgn="b"/>
                      <a:r>
                        <a:rPr lang="en-US" sz="900" u="none" strike="noStrike" dirty="0">
                          <a:effectLst/>
                        </a:rPr>
                        <a:t>Virtual orientation meeting with participants</a:t>
                      </a:r>
                      <a:endParaRPr lang="en-US" sz="900" b="0" i="0" u="none" strike="noStrike" dirty="0">
                        <a:solidFill>
                          <a:srgbClr val="000000"/>
                        </a:solidFill>
                        <a:effectLst/>
                        <a:latin typeface="Arial" panose="020B0604020202020204" pitchFamily="34" charset="0"/>
                      </a:endParaRPr>
                    </a:p>
                  </a:txBody>
                  <a:tcPr marL="3066" marR="3066" marT="3066" marB="0" anchor="b"/>
                </a:tc>
                <a:tc>
                  <a:txBody>
                    <a:bodyPr/>
                    <a:lstStyle/>
                    <a:p>
                      <a:pPr algn="l" fontAlgn="b"/>
                      <a:r>
                        <a:rPr lang="en-US" sz="900" b="0" i="0" u="none" strike="noStrike" dirty="0" smtClean="0">
                          <a:solidFill>
                            <a:schemeClr val="dk1"/>
                          </a:solidFill>
                          <a:effectLst/>
                          <a:latin typeface="+mn-lt"/>
                        </a:rPr>
                        <a:t>1hr 30min</a:t>
                      </a:r>
                      <a:endParaRPr lang="en-US" sz="900" b="0" i="0" u="none" strike="noStrike" dirty="0">
                        <a:solidFill>
                          <a:srgbClr val="000000"/>
                        </a:solidFill>
                        <a:effectLst/>
                        <a:latin typeface="Arial" panose="020B0604020202020204" pitchFamily="34" charset="0"/>
                      </a:endParaRPr>
                    </a:p>
                  </a:txBody>
                  <a:tcPr marL="3066" marR="3066" marT="3066" marB="0" anchor="b"/>
                </a:tc>
                <a:extLst>
                  <a:ext uri="{0D108BD9-81ED-4DB2-BD59-A6C34878D82A}">
                    <a16:rowId xmlns:a16="http://schemas.microsoft.com/office/drawing/2014/main" val="2543234859"/>
                  </a:ext>
                </a:extLst>
              </a:tr>
              <a:tr h="174748">
                <a:tc>
                  <a:txBody>
                    <a:bodyPr/>
                    <a:lstStyle/>
                    <a:p>
                      <a:pPr algn="l" fontAlgn="b"/>
                      <a:r>
                        <a:rPr lang="en-US" sz="900" b="1" u="none" strike="noStrike" dirty="0">
                          <a:effectLst/>
                        </a:rPr>
                        <a:t> </a:t>
                      </a:r>
                      <a:endParaRPr lang="en-US" sz="900" b="1" i="0" u="none" strike="noStrike" dirty="0">
                        <a:solidFill>
                          <a:srgbClr val="000000"/>
                        </a:solidFill>
                        <a:effectLst/>
                        <a:latin typeface="Arial" panose="020B0604020202020204" pitchFamily="34" charset="0"/>
                      </a:endParaRPr>
                    </a:p>
                  </a:txBody>
                  <a:tcPr marL="3066" marR="3066" marT="3066" marB="0" anchor="b"/>
                </a:tc>
                <a:tc>
                  <a:txBody>
                    <a:bodyPr/>
                    <a:lstStyle/>
                    <a:p>
                      <a:pPr algn="l" fontAlgn="b"/>
                      <a:r>
                        <a:rPr lang="en-US" sz="900" u="none" strike="noStrike" dirty="0">
                          <a:effectLst/>
                        </a:rPr>
                        <a:t> </a:t>
                      </a:r>
                      <a:endParaRPr lang="en-US" sz="900" b="0" i="0" u="none" strike="noStrike" dirty="0">
                        <a:solidFill>
                          <a:srgbClr val="000000"/>
                        </a:solidFill>
                        <a:effectLst/>
                        <a:latin typeface="Arial" panose="020B0604020202020204" pitchFamily="34" charset="0"/>
                      </a:endParaRPr>
                    </a:p>
                  </a:txBody>
                  <a:tcPr marL="3066" marR="3066" marT="3066" marB="0" anchor="b"/>
                </a:tc>
                <a:tc>
                  <a:txBody>
                    <a:bodyPr/>
                    <a:lstStyle/>
                    <a:p>
                      <a:pPr algn="l" fontAlgn="b"/>
                      <a:r>
                        <a:rPr lang="en-US" sz="900" u="none" strike="noStrike" dirty="0" smtClean="0">
                          <a:effectLst/>
                        </a:rPr>
                        <a:t>Andrew Ng </a:t>
                      </a:r>
                      <a:r>
                        <a:rPr lang="en-US" sz="900" u="none" strike="noStrike" baseline="0" dirty="0" smtClean="0">
                          <a:effectLst/>
                        </a:rPr>
                        <a:t>1.1-1.3, 2.1-2.8</a:t>
                      </a:r>
                      <a:endParaRPr lang="en-US" sz="900" b="0" i="0" u="none" strike="noStrike" dirty="0">
                        <a:solidFill>
                          <a:srgbClr val="000000"/>
                        </a:solidFill>
                        <a:effectLst/>
                        <a:latin typeface="Arial" panose="020B0604020202020204" pitchFamily="34" charset="0"/>
                      </a:endParaRPr>
                    </a:p>
                  </a:txBody>
                  <a:tcPr marL="3066" marR="3066" marT="3066" marB="0" anchor="b"/>
                </a:tc>
                <a:tc>
                  <a:txBody>
                    <a:bodyPr/>
                    <a:lstStyle/>
                    <a:p>
                      <a:pPr algn="l" fontAlgn="b"/>
                      <a:r>
                        <a:rPr lang="en-US" sz="900" u="none" strike="noStrike" dirty="0" smtClean="0">
                          <a:effectLst/>
                        </a:rPr>
                        <a:t>Introduction, Linear</a:t>
                      </a:r>
                      <a:r>
                        <a:rPr lang="en-US" sz="900" u="none" strike="noStrike" baseline="0" dirty="0" smtClean="0">
                          <a:effectLst/>
                        </a:rPr>
                        <a:t> regression with one variable</a:t>
                      </a:r>
                      <a:endParaRPr lang="en-US" sz="900" b="0" i="0" u="none" strike="noStrike" dirty="0">
                        <a:solidFill>
                          <a:srgbClr val="000000"/>
                        </a:solidFill>
                        <a:effectLst/>
                        <a:latin typeface="Arial" panose="020B0604020202020204" pitchFamily="34" charset="0"/>
                      </a:endParaRPr>
                    </a:p>
                  </a:txBody>
                  <a:tcPr marL="3066" marR="3066" marT="3066" marB="0" anchor="b"/>
                </a:tc>
                <a:tc>
                  <a:txBody>
                    <a:bodyPr/>
                    <a:lstStyle/>
                    <a:p>
                      <a:pPr algn="l" fontAlgn="b"/>
                      <a:r>
                        <a:rPr lang="en-US" sz="900" u="none" strike="noStrike" dirty="0" smtClean="0">
                          <a:effectLst/>
                        </a:rPr>
                        <a:t>3hrs</a:t>
                      </a:r>
                      <a:endParaRPr lang="en-US" sz="900" b="0" i="0" u="none" strike="noStrike" dirty="0">
                        <a:solidFill>
                          <a:srgbClr val="000000"/>
                        </a:solidFill>
                        <a:effectLst/>
                        <a:latin typeface="Arial" panose="020B0604020202020204" pitchFamily="34" charset="0"/>
                      </a:endParaRPr>
                    </a:p>
                  </a:txBody>
                  <a:tcPr marL="3066" marR="3066" marT="3066" marB="0" anchor="b"/>
                </a:tc>
                <a:extLst>
                  <a:ext uri="{0D108BD9-81ED-4DB2-BD59-A6C34878D82A}">
                    <a16:rowId xmlns:a16="http://schemas.microsoft.com/office/drawing/2014/main" val="4015135158"/>
                  </a:ext>
                </a:extLst>
              </a:tr>
              <a:tr h="184124">
                <a:tc>
                  <a:txBody>
                    <a:bodyPr/>
                    <a:lstStyle/>
                    <a:p>
                      <a:pPr algn="l" fontAlgn="b"/>
                      <a:endParaRPr lang="en-US" sz="900" b="1" i="0" u="none" strike="noStrike" dirty="0">
                        <a:solidFill>
                          <a:srgbClr val="000000"/>
                        </a:solidFill>
                        <a:effectLst/>
                        <a:latin typeface="Arial" panose="020B0604020202020204" pitchFamily="34" charset="0"/>
                      </a:endParaRPr>
                    </a:p>
                  </a:txBody>
                  <a:tcPr marL="3066" marR="3066" marT="3066" marB="0" anchor="b"/>
                </a:tc>
                <a:tc>
                  <a:txBody>
                    <a:bodyPr/>
                    <a:lstStyle/>
                    <a:p>
                      <a:pPr algn="l" fontAlgn="b"/>
                      <a:endParaRPr lang="en-US" sz="900" b="0" i="0" u="none" strike="noStrike" dirty="0">
                        <a:solidFill>
                          <a:srgbClr val="000000"/>
                        </a:solidFill>
                        <a:effectLst/>
                        <a:latin typeface="Arial" panose="020B0604020202020204" pitchFamily="34" charset="0"/>
                        <a:ea typeface="+mn-ea"/>
                        <a:cs typeface="+mn-cs"/>
                      </a:endParaRPr>
                    </a:p>
                  </a:txBody>
                  <a:tcPr marL="3066" marR="3066" marT="3066" marB="0" anchor="b"/>
                </a:tc>
                <a:tc>
                  <a:txBody>
                    <a:bodyPr/>
                    <a:lstStyle/>
                    <a:p>
                      <a:pPr algn="l" fontAlgn="b"/>
                      <a:r>
                        <a:rPr lang="en-US" sz="900" u="none" strike="noStrike" baseline="0" dirty="0" smtClean="0">
                          <a:solidFill>
                            <a:schemeClr val="dk1"/>
                          </a:solidFill>
                          <a:effectLst/>
                          <a:latin typeface="+mn-lt"/>
                          <a:ea typeface="+mn-ea"/>
                          <a:cs typeface="+mn-cs"/>
                        </a:rPr>
                        <a:t>Lab and Test</a:t>
                      </a:r>
                      <a:endParaRPr lang="en-US" sz="900" u="none" strike="noStrike" baseline="0" dirty="0">
                        <a:solidFill>
                          <a:schemeClr val="dk1"/>
                        </a:solidFill>
                        <a:effectLst/>
                        <a:latin typeface="+mn-lt"/>
                        <a:ea typeface="+mn-ea"/>
                        <a:cs typeface="+mn-cs"/>
                      </a:endParaRPr>
                    </a:p>
                  </a:txBody>
                  <a:tcPr marL="3066" marR="3066" marT="3066" marB="0" anchor="b"/>
                </a:tc>
                <a:tc>
                  <a:txBody>
                    <a:bodyPr/>
                    <a:lstStyle/>
                    <a:p>
                      <a:pPr marL="0" marR="0" indent="0">
                        <a:lnSpc>
                          <a:spcPct val="107000"/>
                        </a:lnSpc>
                        <a:spcBef>
                          <a:spcPts val="0"/>
                        </a:spcBef>
                        <a:spcAft>
                          <a:spcPts val="800"/>
                        </a:spcAft>
                      </a:pPr>
                      <a:r>
                        <a:rPr lang="en-US" sz="900" u="none" strike="noStrike" baseline="0" dirty="0" smtClean="0">
                          <a:solidFill>
                            <a:schemeClr val="dk1"/>
                          </a:solidFill>
                          <a:effectLst/>
                          <a:latin typeface="+mn-lt"/>
                          <a:ea typeface="+mn-ea"/>
                          <a:cs typeface="+mn-cs"/>
                        </a:rPr>
                        <a:t>1_Practice/1_AndrewNg_1x_2x, </a:t>
                      </a:r>
                      <a:r>
                        <a:rPr lang="en-US" sz="900" u="none" strike="noStrike" baseline="0" dirty="0" err="1" smtClean="0">
                          <a:solidFill>
                            <a:schemeClr val="dk1"/>
                          </a:solidFill>
                          <a:effectLst/>
                          <a:latin typeface="+mn-lt"/>
                          <a:ea typeface="+mn-ea"/>
                          <a:cs typeface="+mn-cs"/>
                        </a:rPr>
                        <a:t>NbGrader</a:t>
                      </a:r>
                      <a:r>
                        <a:rPr lang="en-US" sz="900" u="none" strike="noStrike" baseline="0" dirty="0" smtClean="0">
                          <a:solidFill>
                            <a:schemeClr val="dk1"/>
                          </a:solidFill>
                          <a:effectLst/>
                          <a:latin typeface="+mn-lt"/>
                          <a:ea typeface="+mn-ea"/>
                          <a:cs typeface="+mn-cs"/>
                        </a:rPr>
                        <a:t> Week_1_test</a:t>
                      </a:r>
                    </a:p>
                  </a:txBody>
                  <a:tcPr marL="3066" marR="3066" marT="3066" marB="0" anchor="b"/>
                </a:tc>
                <a:tc>
                  <a:txBody>
                    <a:bodyPr/>
                    <a:lstStyle/>
                    <a:p>
                      <a:pPr algn="l" fontAlgn="b"/>
                      <a:r>
                        <a:rPr lang="en-US" sz="900" u="none" strike="noStrike" dirty="0" smtClean="0">
                          <a:solidFill>
                            <a:schemeClr val="dk1"/>
                          </a:solidFill>
                          <a:effectLst/>
                          <a:latin typeface="+mn-lt"/>
                          <a:ea typeface="+mn-ea"/>
                          <a:cs typeface="+mn-cs"/>
                        </a:rPr>
                        <a:t>1hr 30 min</a:t>
                      </a:r>
                      <a:endParaRPr lang="en-US" sz="900" u="none" strike="noStrike" dirty="0">
                        <a:solidFill>
                          <a:schemeClr val="dk1"/>
                        </a:solidFill>
                        <a:effectLst/>
                        <a:latin typeface="+mn-lt"/>
                        <a:ea typeface="+mn-ea"/>
                        <a:cs typeface="+mn-cs"/>
                      </a:endParaRPr>
                    </a:p>
                  </a:txBody>
                  <a:tcPr marL="3066" marR="3066" marT="3066" marB="0" anchor="b"/>
                </a:tc>
                <a:extLst>
                  <a:ext uri="{0D108BD9-81ED-4DB2-BD59-A6C34878D82A}">
                    <a16:rowId xmlns:a16="http://schemas.microsoft.com/office/drawing/2014/main" val="2101703848"/>
                  </a:ext>
                </a:extLst>
              </a:tr>
              <a:tr h="208837">
                <a:tc>
                  <a:txBody>
                    <a:bodyPr/>
                    <a:lstStyle/>
                    <a:p>
                      <a:pPr algn="l" fontAlgn="b"/>
                      <a:r>
                        <a:rPr lang="en-US" sz="900" b="1" u="none" strike="noStrike" dirty="0">
                          <a:effectLst/>
                        </a:rPr>
                        <a:t>Week 2</a:t>
                      </a:r>
                      <a:endParaRPr lang="en-US" sz="900" b="1" i="0" u="none" strike="noStrike" dirty="0">
                        <a:solidFill>
                          <a:srgbClr val="000000"/>
                        </a:solidFill>
                        <a:effectLst/>
                        <a:latin typeface="Arial" panose="020B0604020202020204" pitchFamily="34" charset="0"/>
                      </a:endParaRPr>
                    </a:p>
                  </a:txBody>
                  <a:tcPr marL="3066" marR="3066" marT="3066" marB="0" anchor="b"/>
                </a:tc>
                <a:tc>
                  <a:txBody>
                    <a:bodyPr/>
                    <a:lstStyle/>
                    <a:p>
                      <a:pPr algn="l" fontAlgn="b"/>
                      <a:r>
                        <a:rPr lang="en-US" sz="900" u="none" strike="noStrike" dirty="0" smtClean="0">
                          <a:effectLst/>
                        </a:rPr>
                        <a:t>5/27/19-5/31/19</a:t>
                      </a:r>
                      <a:endParaRPr lang="en-US" sz="900" b="0" i="0" u="none" strike="noStrike" dirty="0">
                        <a:solidFill>
                          <a:srgbClr val="000000"/>
                        </a:solidFill>
                        <a:effectLst/>
                        <a:latin typeface="Arial" panose="020B0604020202020204" pitchFamily="34" charset="0"/>
                      </a:endParaRPr>
                    </a:p>
                  </a:txBody>
                  <a:tcPr marL="3066" marR="3066" marT="3066" marB="0" anchor="b"/>
                </a:tc>
                <a:tc>
                  <a:txBody>
                    <a:bodyPr/>
                    <a:lstStyle/>
                    <a:p>
                      <a:pPr algn="l" fontAlgn="b"/>
                      <a:r>
                        <a:rPr lang="en-US" sz="900" u="none" strike="noStrike" dirty="0" smtClean="0">
                          <a:effectLst/>
                        </a:rPr>
                        <a:t>Andrew Ng 3.1-3.6, 4.1-4.7</a:t>
                      </a:r>
                      <a:endParaRPr lang="en-US" sz="900" b="0" i="0" u="none" strike="noStrike" dirty="0">
                        <a:solidFill>
                          <a:srgbClr val="000000"/>
                        </a:solidFill>
                        <a:effectLst/>
                        <a:latin typeface="Arial" panose="020B0604020202020204" pitchFamily="34" charset="0"/>
                      </a:endParaRPr>
                    </a:p>
                  </a:txBody>
                  <a:tcPr marL="3066" marR="3066" marT="3066" marB="0" anchor="b"/>
                </a:tc>
                <a:tc>
                  <a:txBody>
                    <a:bodyPr/>
                    <a:lstStyle/>
                    <a:p>
                      <a:pPr algn="l" fontAlgn="b"/>
                      <a:r>
                        <a:rPr lang="en-US" sz="900" u="none" strike="noStrike" dirty="0" smtClean="0">
                          <a:solidFill>
                            <a:schemeClr val="dk1"/>
                          </a:solidFill>
                          <a:effectLst/>
                          <a:latin typeface="+mn-lt"/>
                          <a:ea typeface="+mn-ea"/>
                          <a:cs typeface="+mn-cs"/>
                        </a:rPr>
                        <a:t>Linear algebra review, Linear regression with multiple variables</a:t>
                      </a:r>
                      <a:endParaRPr lang="en-US" sz="900" u="none" strike="noStrike" dirty="0">
                        <a:solidFill>
                          <a:schemeClr val="dk1"/>
                        </a:solidFill>
                        <a:effectLst/>
                        <a:latin typeface="+mn-lt"/>
                        <a:ea typeface="+mn-ea"/>
                        <a:cs typeface="+mn-cs"/>
                      </a:endParaRPr>
                    </a:p>
                  </a:txBody>
                  <a:tcPr marL="3066" marR="3066" marT="3066" marB="0" anchor="b"/>
                </a:tc>
                <a:tc>
                  <a:txBody>
                    <a:bodyPr/>
                    <a:lstStyle/>
                    <a:p>
                      <a:pPr algn="l" fontAlgn="b"/>
                      <a:r>
                        <a:rPr lang="en-US" sz="900" b="0" i="0" u="none" strike="noStrike" dirty="0" smtClean="0">
                          <a:solidFill>
                            <a:schemeClr val="dk1"/>
                          </a:solidFill>
                          <a:effectLst/>
                          <a:latin typeface="+mn-lt"/>
                        </a:rPr>
                        <a:t>4</a:t>
                      </a:r>
                      <a:r>
                        <a:rPr lang="en-US" sz="900" b="0" i="0" u="none" strike="noStrike" baseline="0" dirty="0" smtClean="0">
                          <a:solidFill>
                            <a:schemeClr val="dk1"/>
                          </a:solidFill>
                          <a:effectLst/>
                          <a:latin typeface="+mn-lt"/>
                        </a:rPr>
                        <a:t>hrs</a:t>
                      </a:r>
                      <a:endParaRPr lang="en-US" sz="900" b="0" i="0" u="none" strike="noStrike" dirty="0">
                        <a:solidFill>
                          <a:srgbClr val="000000"/>
                        </a:solidFill>
                        <a:effectLst/>
                        <a:latin typeface="Arial" panose="020B0604020202020204" pitchFamily="34" charset="0"/>
                      </a:endParaRPr>
                    </a:p>
                  </a:txBody>
                  <a:tcPr marL="3066" marR="3066" marT="3066" marB="0" anchor="b"/>
                </a:tc>
                <a:extLst>
                  <a:ext uri="{0D108BD9-81ED-4DB2-BD59-A6C34878D82A}">
                    <a16:rowId xmlns:a16="http://schemas.microsoft.com/office/drawing/2014/main" val="1836670515"/>
                  </a:ext>
                </a:extLst>
              </a:tr>
              <a:tr h="211293">
                <a:tc>
                  <a:txBody>
                    <a:bodyPr/>
                    <a:lstStyle/>
                    <a:p>
                      <a:pPr algn="l" fontAlgn="b"/>
                      <a:endParaRPr lang="en-US" sz="900" b="1" i="0" u="none" strike="noStrike" dirty="0">
                        <a:solidFill>
                          <a:srgbClr val="000000"/>
                        </a:solidFill>
                        <a:effectLst/>
                        <a:latin typeface="Arial" panose="020B0604020202020204" pitchFamily="34" charset="0"/>
                      </a:endParaRPr>
                    </a:p>
                  </a:txBody>
                  <a:tcPr marL="3066" marR="3066" marT="3066" marB="0" anchor="b"/>
                </a:tc>
                <a:tc>
                  <a:txBody>
                    <a:bodyPr/>
                    <a:lstStyle/>
                    <a:p>
                      <a:pPr algn="l" fontAlgn="b"/>
                      <a:endParaRPr lang="en-US" sz="900" b="0" i="0" u="none" strike="noStrike" dirty="0">
                        <a:solidFill>
                          <a:srgbClr val="000000"/>
                        </a:solidFill>
                        <a:effectLst/>
                        <a:latin typeface="Arial" panose="020B0604020202020204" pitchFamily="34" charset="0"/>
                      </a:endParaRPr>
                    </a:p>
                  </a:txBody>
                  <a:tcPr marL="3066" marR="3066" marT="3066" marB="0" anchor="b"/>
                </a:tc>
                <a:tc>
                  <a:txBody>
                    <a:bodyPr/>
                    <a:lstStyle/>
                    <a:p>
                      <a:pPr marL="0" marR="0" lvl="0" indent="0" algn="l" defTabSz="914400" eaLnBrk="1" fontAlgn="b" latinLnBrk="0" hangingPunct="1">
                        <a:lnSpc>
                          <a:spcPct val="100000"/>
                        </a:lnSpc>
                        <a:spcBef>
                          <a:spcPts val="0"/>
                        </a:spcBef>
                        <a:spcAft>
                          <a:spcPts val="0"/>
                        </a:spcAft>
                        <a:buClrTx/>
                        <a:buSzTx/>
                        <a:buFontTx/>
                        <a:buNone/>
                        <a:tabLst/>
                        <a:defRPr/>
                      </a:pPr>
                      <a:r>
                        <a:rPr lang="en-US" sz="900" u="none" strike="noStrike" baseline="0" dirty="0" smtClean="0">
                          <a:solidFill>
                            <a:schemeClr val="dk1"/>
                          </a:solidFill>
                          <a:effectLst/>
                          <a:latin typeface="+mn-lt"/>
                          <a:ea typeface="+mn-ea"/>
                          <a:cs typeface="+mn-cs"/>
                        </a:rPr>
                        <a:t>Lab and Test</a:t>
                      </a:r>
                    </a:p>
                  </a:txBody>
                  <a:tcPr marL="3066" marR="3066" marT="3066" marB="0" anchor="b"/>
                </a:tc>
                <a:tc>
                  <a:txBody>
                    <a:bodyPr/>
                    <a:lstStyle/>
                    <a:p>
                      <a:pPr marL="0" marR="0" indent="0">
                        <a:lnSpc>
                          <a:spcPct val="107000"/>
                        </a:lnSpc>
                        <a:spcBef>
                          <a:spcPts val="0"/>
                        </a:spcBef>
                        <a:spcAft>
                          <a:spcPts val="800"/>
                        </a:spcAft>
                      </a:pPr>
                      <a:r>
                        <a:rPr lang="en-US" sz="900" u="none" strike="noStrike" baseline="0" dirty="0" smtClean="0">
                          <a:solidFill>
                            <a:schemeClr val="dk1"/>
                          </a:solidFill>
                          <a:effectLst/>
                          <a:latin typeface="+mn-lt"/>
                          <a:ea typeface="+mn-ea"/>
                          <a:cs typeface="+mn-cs"/>
                        </a:rPr>
                        <a:t>1_Practice/2_AndrewNg_3x_4x, </a:t>
                      </a:r>
                      <a:r>
                        <a:rPr lang="en-US" sz="900" u="none" strike="noStrike" baseline="0" dirty="0" err="1" smtClean="0">
                          <a:solidFill>
                            <a:schemeClr val="dk1"/>
                          </a:solidFill>
                          <a:effectLst/>
                          <a:latin typeface="+mn-lt"/>
                          <a:ea typeface="+mn-ea"/>
                          <a:cs typeface="+mn-cs"/>
                        </a:rPr>
                        <a:t>NbGrader</a:t>
                      </a:r>
                      <a:r>
                        <a:rPr lang="en-US" sz="900" u="none" strike="noStrike" baseline="0" dirty="0" smtClean="0">
                          <a:solidFill>
                            <a:schemeClr val="dk1"/>
                          </a:solidFill>
                          <a:effectLst/>
                          <a:latin typeface="+mn-lt"/>
                          <a:ea typeface="+mn-ea"/>
                          <a:cs typeface="+mn-cs"/>
                        </a:rPr>
                        <a:t> Week_2_test</a:t>
                      </a:r>
                    </a:p>
                  </a:txBody>
                  <a:tcPr marL="3066" marR="3066" marT="3066" marB="0" anchor="b"/>
                </a:tc>
                <a:tc>
                  <a:txBody>
                    <a:bodyPr/>
                    <a:lstStyle/>
                    <a:p>
                      <a:pPr marL="0" marR="0" lvl="0" indent="0" algn="l" defTabSz="914400" eaLnBrk="1" fontAlgn="b" latinLnBrk="0" hangingPunct="1">
                        <a:lnSpc>
                          <a:spcPct val="100000"/>
                        </a:lnSpc>
                        <a:spcBef>
                          <a:spcPts val="0"/>
                        </a:spcBef>
                        <a:spcAft>
                          <a:spcPts val="0"/>
                        </a:spcAft>
                        <a:buClrTx/>
                        <a:buSzTx/>
                        <a:buFontTx/>
                        <a:buNone/>
                        <a:tabLst/>
                        <a:defRPr/>
                      </a:pPr>
                      <a:r>
                        <a:rPr lang="en-US" sz="900" u="none" strike="noStrike" dirty="0" smtClean="0">
                          <a:solidFill>
                            <a:schemeClr val="dk1"/>
                          </a:solidFill>
                          <a:effectLst/>
                          <a:latin typeface="+mn-lt"/>
                          <a:ea typeface="+mn-ea"/>
                          <a:cs typeface="+mn-cs"/>
                        </a:rPr>
                        <a:t>1hr 30 min</a:t>
                      </a:r>
                    </a:p>
                  </a:txBody>
                  <a:tcPr marL="3066" marR="3066" marT="3066" marB="0" anchor="b"/>
                </a:tc>
                <a:extLst>
                  <a:ext uri="{0D108BD9-81ED-4DB2-BD59-A6C34878D82A}">
                    <a16:rowId xmlns:a16="http://schemas.microsoft.com/office/drawing/2014/main" val="2776970516"/>
                  </a:ext>
                </a:extLst>
              </a:tr>
              <a:tr h="211293">
                <a:tc>
                  <a:txBody>
                    <a:bodyPr/>
                    <a:lstStyle/>
                    <a:p>
                      <a:pPr algn="l" fontAlgn="b"/>
                      <a:endParaRPr lang="en-US" sz="900" b="1" i="0" u="none" strike="noStrike" dirty="0">
                        <a:solidFill>
                          <a:srgbClr val="000000"/>
                        </a:solidFill>
                        <a:effectLst/>
                        <a:latin typeface="Arial" panose="020B0604020202020204" pitchFamily="34" charset="0"/>
                      </a:endParaRPr>
                    </a:p>
                  </a:txBody>
                  <a:tcPr marL="3066" marR="3066" marT="3066" marB="0" anchor="b"/>
                </a:tc>
                <a:tc>
                  <a:txBody>
                    <a:bodyPr/>
                    <a:lstStyle/>
                    <a:p>
                      <a:pPr algn="l" fontAlgn="b"/>
                      <a:r>
                        <a:rPr lang="en-US" sz="900" u="none" strike="noStrike" dirty="0" smtClean="0">
                          <a:solidFill>
                            <a:schemeClr val="dk1"/>
                          </a:solidFill>
                          <a:effectLst/>
                          <a:latin typeface="+mn-lt"/>
                          <a:ea typeface="+mn-ea"/>
                          <a:cs typeface="+mn-cs"/>
                        </a:rPr>
                        <a:t>5/31/19</a:t>
                      </a:r>
                      <a:endParaRPr lang="en-US" sz="900" u="none" strike="noStrike" dirty="0">
                        <a:solidFill>
                          <a:schemeClr val="dk1"/>
                        </a:solidFill>
                        <a:effectLst/>
                        <a:latin typeface="+mn-lt"/>
                        <a:ea typeface="+mn-ea"/>
                        <a:cs typeface="+mn-cs"/>
                      </a:endParaRPr>
                    </a:p>
                  </a:txBody>
                  <a:tcPr marL="3066" marR="3066" marT="3066" marB="0" anchor="b"/>
                </a:tc>
                <a:tc>
                  <a:txBody>
                    <a:bodyPr/>
                    <a:lstStyle/>
                    <a:p>
                      <a:pPr marL="0" marR="0" lvl="0" indent="0" algn="l" defTabSz="914400" eaLnBrk="1" fontAlgn="b" latinLnBrk="0" hangingPunct="1">
                        <a:lnSpc>
                          <a:spcPct val="100000"/>
                        </a:lnSpc>
                        <a:spcBef>
                          <a:spcPts val="0"/>
                        </a:spcBef>
                        <a:spcAft>
                          <a:spcPts val="0"/>
                        </a:spcAft>
                        <a:buClrTx/>
                        <a:buSzTx/>
                        <a:buFontTx/>
                        <a:buNone/>
                        <a:tabLst/>
                        <a:defRPr/>
                      </a:pPr>
                      <a:endParaRPr lang="en-US" sz="900" u="none" strike="noStrike" baseline="0" dirty="0" smtClean="0">
                        <a:solidFill>
                          <a:schemeClr val="dk1"/>
                        </a:solidFill>
                        <a:effectLst/>
                        <a:latin typeface="+mn-lt"/>
                        <a:ea typeface="+mn-ea"/>
                        <a:cs typeface="+mn-cs"/>
                      </a:endParaRPr>
                    </a:p>
                  </a:txBody>
                  <a:tcPr marL="3066" marR="3066" marT="3066" marB="0" anchor="b"/>
                </a:tc>
                <a:tc>
                  <a:txBody>
                    <a:bodyPr/>
                    <a:lstStyle/>
                    <a:p>
                      <a:pPr marL="0" marR="0" lvl="0" indent="0" algn="l" defTabSz="914400" eaLnBrk="1" fontAlgn="auto" latinLnBrk="0" hangingPunct="1">
                        <a:lnSpc>
                          <a:spcPct val="107000"/>
                        </a:lnSpc>
                        <a:spcBef>
                          <a:spcPts val="0"/>
                        </a:spcBef>
                        <a:spcAft>
                          <a:spcPts val="800"/>
                        </a:spcAft>
                        <a:buClrTx/>
                        <a:buSzTx/>
                        <a:buFontTx/>
                        <a:buNone/>
                        <a:tabLst/>
                        <a:defRPr/>
                      </a:pPr>
                      <a:r>
                        <a:rPr lang="en-US" sz="900" u="none" strike="noStrike" baseline="0" dirty="0" smtClean="0">
                          <a:solidFill>
                            <a:srgbClr val="00B050"/>
                          </a:solidFill>
                          <a:effectLst/>
                          <a:latin typeface="+mn-lt"/>
                          <a:ea typeface="+mn-ea"/>
                          <a:cs typeface="+mn-cs"/>
                        </a:rPr>
                        <a:t>Mentor Check-In</a:t>
                      </a:r>
                    </a:p>
                  </a:txBody>
                  <a:tcPr marL="3066" marR="3066" marT="3066" marB="0" anchor="b"/>
                </a:tc>
                <a:tc>
                  <a:txBody>
                    <a:bodyPr/>
                    <a:lstStyle/>
                    <a:p>
                      <a:pPr marL="0" marR="0" lvl="0" indent="0" algn="l" defTabSz="914400" eaLnBrk="1" fontAlgn="b" latinLnBrk="0" hangingPunct="1">
                        <a:lnSpc>
                          <a:spcPct val="100000"/>
                        </a:lnSpc>
                        <a:spcBef>
                          <a:spcPts val="0"/>
                        </a:spcBef>
                        <a:spcAft>
                          <a:spcPts val="0"/>
                        </a:spcAft>
                        <a:buClrTx/>
                        <a:buSzTx/>
                        <a:buFontTx/>
                        <a:buNone/>
                        <a:tabLst/>
                        <a:defRPr/>
                      </a:pPr>
                      <a:r>
                        <a:rPr lang="en-US" sz="900" u="none" strike="noStrike" dirty="0" smtClean="0">
                          <a:solidFill>
                            <a:schemeClr val="dk1"/>
                          </a:solidFill>
                          <a:effectLst/>
                          <a:latin typeface="+mn-lt"/>
                          <a:ea typeface="+mn-ea"/>
                          <a:cs typeface="+mn-cs"/>
                        </a:rPr>
                        <a:t>30min</a:t>
                      </a:r>
                    </a:p>
                  </a:txBody>
                  <a:tcPr marL="3066" marR="3066" marT="3066" marB="0" anchor="b"/>
                </a:tc>
                <a:extLst>
                  <a:ext uri="{0D108BD9-81ED-4DB2-BD59-A6C34878D82A}">
                    <a16:rowId xmlns:a16="http://schemas.microsoft.com/office/drawing/2014/main" val="1093590252"/>
                  </a:ext>
                </a:extLst>
              </a:tr>
              <a:tr h="158617">
                <a:tc>
                  <a:txBody>
                    <a:bodyPr/>
                    <a:lstStyle/>
                    <a:p>
                      <a:pPr algn="l" fontAlgn="b"/>
                      <a:r>
                        <a:rPr lang="en-US" sz="900" b="1" u="none" strike="noStrike">
                          <a:effectLst/>
                        </a:rPr>
                        <a:t>Week 3</a:t>
                      </a:r>
                      <a:endParaRPr lang="en-US" sz="900" b="1" i="0" u="none" strike="noStrike">
                        <a:solidFill>
                          <a:srgbClr val="000000"/>
                        </a:solidFill>
                        <a:effectLst/>
                        <a:latin typeface="Arial" panose="020B0604020202020204" pitchFamily="34" charset="0"/>
                      </a:endParaRPr>
                    </a:p>
                  </a:txBody>
                  <a:tcPr marL="3066" marR="3066" marT="3066" marB="0" anchor="b"/>
                </a:tc>
                <a:tc>
                  <a:txBody>
                    <a:bodyPr/>
                    <a:lstStyle/>
                    <a:p>
                      <a:pPr algn="l" fontAlgn="b"/>
                      <a:r>
                        <a:rPr lang="en-US" sz="900" u="none" strike="noStrike" dirty="0" smtClean="0">
                          <a:effectLst/>
                        </a:rPr>
                        <a:t>6/3/19-6/7/19</a:t>
                      </a:r>
                      <a:endParaRPr lang="en-US" sz="900" b="0" i="0" u="none" strike="noStrike" dirty="0">
                        <a:solidFill>
                          <a:srgbClr val="000000"/>
                        </a:solidFill>
                        <a:effectLst/>
                        <a:latin typeface="Arial" panose="020B0604020202020204" pitchFamily="34" charset="0"/>
                      </a:endParaRPr>
                    </a:p>
                  </a:txBody>
                  <a:tcPr marL="3066" marR="3066" marT="3066" marB="0" anchor="b"/>
                </a:tc>
                <a:tc>
                  <a:txBody>
                    <a:bodyPr/>
                    <a:lstStyle/>
                    <a:p>
                      <a:pPr algn="l" fontAlgn="b"/>
                      <a:r>
                        <a:rPr lang="en-US" sz="900" u="none" strike="noStrike" dirty="0" smtClean="0">
                          <a:solidFill>
                            <a:schemeClr val="dk1"/>
                          </a:solidFill>
                          <a:effectLst/>
                          <a:latin typeface="+mn-lt"/>
                          <a:ea typeface="+mn-ea"/>
                          <a:cs typeface="+mn-cs"/>
                        </a:rPr>
                        <a:t>Andrew Ng 6.1-6.7, 7.1-7.4</a:t>
                      </a:r>
                      <a:endParaRPr lang="en-US" sz="900" u="none" strike="noStrike" dirty="0">
                        <a:solidFill>
                          <a:schemeClr val="dk1"/>
                        </a:solidFill>
                        <a:effectLst/>
                        <a:latin typeface="+mn-lt"/>
                        <a:ea typeface="+mn-ea"/>
                        <a:cs typeface="+mn-cs"/>
                      </a:endParaRPr>
                    </a:p>
                  </a:txBody>
                  <a:tcPr marL="3066" marR="3066" marT="3066" marB="0" anchor="b"/>
                </a:tc>
                <a:tc>
                  <a:txBody>
                    <a:bodyPr/>
                    <a:lstStyle/>
                    <a:p>
                      <a:pPr algn="l" fontAlgn="b"/>
                      <a:r>
                        <a:rPr lang="en-US" sz="900" u="none" strike="noStrike" dirty="0" smtClean="0">
                          <a:effectLst/>
                        </a:rPr>
                        <a:t>Logistic regression, Regularization</a:t>
                      </a:r>
                      <a:endParaRPr lang="en-US" sz="900" b="0" i="0" u="none" strike="noStrike" dirty="0">
                        <a:solidFill>
                          <a:srgbClr val="000000"/>
                        </a:solidFill>
                        <a:effectLst/>
                        <a:latin typeface="Arial" panose="020B0604020202020204" pitchFamily="34" charset="0"/>
                      </a:endParaRPr>
                    </a:p>
                  </a:txBody>
                  <a:tcPr marL="3066" marR="3066" marT="3066" marB="0" anchor="b"/>
                </a:tc>
                <a:tc>
                  <a:txBody>
                    <a:bodyPr/>
                    <a:lstStyle/>
                    <a:p>
                      <a:pPr algn="l" fontAlgn="b"/>
                      <a:r>
                        <a:rPr lang="en-US" sz="900" u="none" strike="noStrike" dirty="0" smtClean="0">
                          <a:effectLst/>
                        </a:rPr>
                        <a:t>4hrs</a:t>
                      </a:r>
                      <a:endParaRPr lang="en-US" sz="900" b="0" i="0" u="none" strike="noStrike" dirty="0">
                        <a:solidFill>
                          <a:srgbClr val="000000"/>
                        </a:solidFill>
                        <a:effectLst/>
                        <a:latin typeface="Arial" panose="020B0604020202020204" pitchFamily="34" charset="0"/>
                      </a:endParaRPr>
                    </a:p>
                  </a:txBody>
                  <a:tcPr marL="3066" marR="3066" marT="3066" marB="0" anchor="b"/>
                </a:tc>
                <a:extLst>
                  <a:ext uri="{0D108BD9-81ED-4DB2-BD59-A6C34878D82A}">
                    <a16:rowId xmlns:a16="http://schemas.microsoft.com/office/drawing/2014/main" val="1921933248"/>
                  </a:ext>
                </a:extLst>
              </a:tr>
              <a:tr h="158617">
                <a:tc>
                  <a:txBody>
                    <a:bodyPr/>
                    <a:lstStyle/>
                    <a:p>
                      <a:pPr algn="l" fontAlgn="b"/>
                      <a:endParaRPr lang="en-US" sz="900" b="1" i="0" u="none" strike="noStrike" dirty="0">
                        <a:solidFill>
                          <a:srgbClr val="000000"/>
                        </a:solidFill>
                        <a:effectLst/>
                        <a:latin typeface="Arial" panose="020B0604020202020204" pitchFamily="34" charset="0"/>
                      </a:endParaRPr>
                    </a:p>
                  </a:txBody>
                  <a:tcPr marL="3066" marR="3066" marT="3066" marB="0" anchor="b"/>
                </a:tc>
                <a:tc>
                  <a:txBody>
                    <a:bodyPr/>
                    <a:lstStyle/>
                    <a:p>
                      <a:pPr algn="l" fontAlgn="b"/>
                      <a:endParaRPr lang="en-US" sz="900" b="0" i="0" u="none" strike="noStrike" dirty="0">
                        <a:solidFill>
                          <a:srgbClr val="000000"/>
                        </a:solidFill>
                        <a:effectLst/>
                        <a:latin typeface="Arial" panose="020B0604020202020204" pitchFamily="34" charset="0"/>
                      </a:endParaRPr>
                    </a:p>
                  </a:txBody>
                  <a:tcPr marL="3066" marR="3066" marT="3066" marB="0" anchor="b"/>
                </a:tc>
                <a:tc>
                  <a:txBody>
                    <a:bodyPr/>
                    <a:lstStyle/>
                    <a:p>
                      <a:pPr marL="0" marR="0" lvl="0" indent="0" algn="l" defTabSz="914400" eaLnBrk="1" fontAlgn="b" latinLnBrk="0" hangingPunct="1">
                        <a:lnSpc>
                          <a:spcPct val="100000"/>
                        </a:lnSpc>
                        <a:spcBef>
                          <a:spcPts val="0"/>
                        </a:spcBef>
                        <a:spcAft>
                          <a:spcPts val="0"/>
                        </a:spcAft>
                        <a:buClrTx/>
                        <a:buSzTx/>
                        <a:buFontTx/>
                        <a:buNone/>
                        <a:tabLst/>
                        <a:defRPr/>
                      </a:pPr>
                      <a:r>
                        <a:rPr lang="en-US" sz="900" u="none" strike="noStrike" baseline="0" dirty="0" smtClean="0">
                          <a:solidFill>
                            <a:schemeClr val="dk1"/>
                          </a:solidFill>
                          <a:effectLst/>
                          <a:latin typeface="+mn-lt"/>
                          <a:ea typeface="+mn-ea"/>
                          <a:cs typeface="+mn-cs"/>
                        </a:rPr>
                        <a:t>Lab and Test</a:t>
                      </a:r>
                    </a:p>
                  </a:txBody>
                  <a:tcPr marL="3066" marR="3066" marT="3066" marB="0" anchor="b"/>
                </a:tc>
                <a:tc>
                  <a:txBody>
                    <a:bodyPr/>
                    <a:lstStyle/>
                    <a:p>
                      <a:pPr marL="0" marR="0">
                        <a:lnSpc>
                          <a:spcPct val="107000"/>
                        </a:lnSpc>
                        <a:spcBef>
                          <a:spcPts val="0"/>
                        </a:spcBef>
                        <a:spcAft>
                          <a:spcPts val="800"/>
                        </a:spcAft>
                      </a:pPr>
                      <a:r>
                        <a:rPr lang="en-US" sz="900" dirty="0" smtClean="0">
                          <a:effectLst/>
                          <a:latin typeface="Consolas" panose="020B0609020204030204" pitchFamily="49" charset="0"/>
                          <a:ea typeface="Consolas" panose="020B0609020204030204" pitchFamily="49" charset="0"/>
                          <a:cs typeface="Consolas" panose="020B0609020204030204" pitchFamily="49" charset="0"/>
                        </a:rPr>
                        <a:t>1_Practice/3_AndrewNg_6x_7x</a:t>
                      </a:r>
                      <a:r>
                        <a:rPr lang="en-US" sz="900" dirty="0" smtClean="0">
                          <a:effectLst/>
                          <a:latin typeface="Calibri" panose="020F0502020204030204" pitchFamily="34" charset="0"/>
                          <a:ea typeface="Consolas" panose="020B0609020204030204" pitchFamily="49" charset="0"/>
                          <a:cs typeface="Times New Roman" panose="02020603050405020304" pitchFamily="18" charset="0"/>
                        </a:rPr>
                        <a:t>,</a:t>
                      </a:r>
                      <a:r>
                        <a:rPr lang="en-US" sz="900" baseline="0" dirty="0" smtClean="0">
                          <a:effectLst/>
                          <a:latin typeface="Calibri" panose="020F0502020204030204" pitchFamily="34" charset="0"/>
                          <a:ea typeface="Consolas" panose="020B0609020204030204" pitchFamily="49" charset="0"/>
                          <a:cs typeface="Times New Roman" panose="02020603050405020304" pitchFamily="18" charset="0"/>
                        </a:rPr>
                        <a:t> </a:t>
                      </a:r>
                      <a:r>
                        <a:rPr lang="en-US" sz="900" baseline="0" dirty="0" err="1" smtClean="0">
                          <a:effectLst/>
                          <a:latin typeface="Calibri" panose="020F0502020204030204" pitchFamily="34" charset="0"/>
                          <a:ea typeface="Consolas" panose="020B0609020204030204" pitchFamily="49" charset="0"/>
                          <a:cs typeface="Times New Roman" panose="02020603050405020304" pitchFamily="18" charset="0"/>
                        </a:rPr>
                        <a:t>NbGrader</a:t>
                      </a:r>
                      <a:r>
                        <a:rPr lang="en-US" sz="900" baseline="0" dirty="0" smtClean="0">
                          <a:effectLst/>
                          <a:latin typeface="Calibri" panose="020F0502020204030204" pitchFamily="34" charset="0"/>
                          <a:ea typeface="Consolas" panose="020B0609020204030204" pitchFamily="49" charset="0"/>
                          <a:cs typeface="Times New Roman" panose="02020603050405020304" pitchFamily="18" charset="0"/>
                        </a:rPr>
                        <a:t> </a:t>
                      </a:r>
                      <a:r>
                        <a:rPr lang="en-US" sz="900" dirty="0" smtClean="0">
                          <a:effectLst/>
                          <a:latin typeface="Consolas" panose="020B0609020204030204" pitchFamily="49" charset="0"/>
                          <a:ea typeface="Consolas" panose="020B0609020204030204" pitchFamily="49" charset="0"/>
                          <a:cs typeface="Consolas" panose="020B0609020204030204" pitchFamily="49" charset="0"/>
                        </a:rPr>
                        <a:t>Week_3_test</a:t>
                      </a:r>
                      <a:endParaRPr lang="en-US" sz="900" dirty="0" smtClean="0">
                        <a:effectLst/>
                        <a:latin typeface="Calibri" panose="020F0502020204030204" pitchFamily="34" charset="0"/>
                        <a:ea typeface="Calibri" panose="020F0502020204030204" pitchFamily="34" charset="0"/>
                        <a:cs typeface="Times New Roman" panose="02020603050405020304" pitchFamily="18" charset="0"/>
                      </a:endParaRPr>
                    </a:p>
                  </a:txBody>
                  <a:tcPr marL="3066" marR="3066" marT="3066" marB="0" anchor="b"/>
                </a:tc>
                <a:tc>
                  <a:txBody>
                    <a:bodyPr/>
                    <a:lstStyle/>
                    <a:p>
                      <a:pPr marL="0" marR="0" lvl="0" indent="0" algn="l" defTabSz="914400" eaLnBrk="1" fontAlgn="b" latinLnBrk="0" hangingPunct="1">
                        <a:lnSpc>
                          <a:spcPct val="100000"/>
                        </a:lnSpc>
                        <a:spcBef>
                          <a:spcPts val="0"/>
                        </a:spcBef>
                        <a:spcAft>
                          <a:spcPts val="0"/>
                        </a:spcAft>
                        <a:buClrTx/>
                        <a:buSzTx/>
                        <a:buFontTx/>
                        <a:buNone/>
                        <a:tabLst/>
                        <a:defRPr/>
                      </a:pPr>
                      <a:r>
                        <a:rPr lang="en-US" sz="900" u="none" strike="noStrike" dirty="0" smtClean="0">
                          <a:solidFill>
                            <a:schemeClr val="dk1"/>
                          </a:solidFill>
                          <a:effectLst/>
                          <a:latin typeface="+mn-lt"/>
                          <a:ea typeface="+mn-ea"/>
                          <a:cs typeface="+mn-cs"/>
                        </a:rPr>
                        <a:t>1hr 30 min</a:t>
                      </a:r>
                    </a:p>
                  </a:txBody>
                  <a:tcPr marL="3066" marR="3066" marT="3066" marB="0" anchor="b"/>
                </a:tc>
                <a:extLst>
                  <a:ext uri="{0D108BD9-81ED-4DB2-BD59-A6C34878D82A}">
                    <a16:rowId xmlns:a16="http://schemas.microsoft.com/office/drawing/2014/main" val="208745229"/>
                  </a:ext>
                </a:extLst>
              </a:tr>
              <a:tr h="186145">
                <a:tc>
                  <a:txBody>
                    <a:bodyPr/>
                    <a:lstStyle/>
                    <a:p>
                      <a:pPr algn="l" fontAlgn="b"/>
                      <a:r>
                        <a:rPr lang="en-US" sz="900" b="1" u="none" strike="noStrike">
                          <a:effectLst/>
                        </a:rPr>
                        <a:t>Week 4</a:t>
                      </a:r>
                      <a:endParaRPr lang="en-US" sz="900" b="1" i="0" u="none" strike="noStrike">
                        <a:solidFill>
                          <a:srgbClr val="000000"/>
                        </a:solidFill>
                        <a:effectLst/>
                        <a:latin typeface="Arial" panose="020B0604020202020204" pitchFamily="34" charset="0"/>
                      </a:endParaRPr>
                    </a:p>
                  </a:txBody>
                  <a:tcPr marL="3066" marR="3066" marT="3066" marB="0" anchor="b"/>
                </a:tc>
                <a:tc>
                  <a:txBody>
                    <a:bodyPr/>
                    <a:lstStyle/>
                    <a:p>
                      <a:pPr algn="l" fontAlgn="b"/>
                      <a:r>
                        <a:rPr lang="en-US" sz="900" u="none" strike="noStrike" dirty="0" smtClean="0">
                          <a:effectLst/>
                        </a:rPr>
                        <a:t>6/10/19-6/14/19</a:t>
                      </a:r>
                      <a:endParaRPr lang="en-US" sz="900" b="0" i="0" u="none" strike="noStrike" dirty="0">
                        <a:solidFill>
                          <a:srgbClr val="000000"/>
                        </a:solidFill>
                        <a:effectLst/>
                        <a:latin typeface="Arial" panose="020B0604020202020204" pitchFamily="34" charset="0"/>
                      </a:endParaRPr>
                    </a:p>
                  </a:txBody>
                  <a:tcPr marL="3066" marR="3066" marT="3066" marB="0" anchor="b"/>
                </a:tc>
                <a:tc>
                  <a:txBody>
                    <a:bodyPr/>
                    <a:lstStyle/>
                    <a:p>
                      <a:pPr algn="l" fontAlgn="b"/>
                      <a:r>
                        <a:rPr lang="en-US" sz="900" u="none" strike="noStrike" dirty="0" smtClean="0">
                          <a:solidFill>
                            <a:schemeClr val="dk1"/>
                          </a:solidFill>
                          <a:effectLst/>
                          <a:latin typeface="+mn-lt"/>
                          <a:ea typeface="+mn-ea"/>
                          <a:cs typeface="+mn-cs"/>
                        </a:rPr>
                        <a:t>Free Time</a:t>
                      </a:r>
                      <a:endParaRPr lang="en-US" sz="900" u="none" strike="noStrike" dirty="0">
                        <a:solidFill>
                          <a:schemeClr val="dk1"/>
                        </a:solidFill>
                        <a:effectLst/>
                        <a:latin typeface="+mn-lt"/>
                        <a:ea typeface="+mn-ea"/>
                        <a:cs typeface="+mn-cs"/>
                      </a:endParaRPr>
                    </a:p>
                  </a:txBody>
                  <a:tcPr marL="3066" marR="3066" marT="3066" marB="0" anchor="b"/>
                </a:tc>
                <a:tc>
                  <a:txBody>
                    <a:bodyPr/>
                    <a:lstStyle/>
                    <a:p>
                      <a:pPr algn="l" fontAlgn="b"/>
                      <a:endParaRPr lang="en-US" sz="900" b="0" i="0" u="none" strike="noStrike" dirty="0">
                        <a:solidFill>
                          <a:srgbClr val="000000"/>
                        </a:solidFill>
                        <a:effectLst/>
                        <a:latin typeface="Arial" panose="020B0604020202020204" pitchFamily="34" charset="0"/>
                      </a:endParaRPr>
                    </a:p>
                  </a:txBody>
                  <a:tcPr marL="3066" marR="3066" marT="3066" marB="0" anchor="b"/>
                </a:tc>
                <a:tc>
                  <a:txBody>
                    <a:bodyPr/>
                    <a:lstStyle/>
                    <a:p>
                      <a:pPr algn="l" fontAlgn="b"/>
                      <a:endParaRPr lang="en-US" sz="900" b="0" i="0" u="none" strike="noStrike" dirty="0">
                        <a:solidFill>
                          <a:srgbClr val="000000"/>
                        </a:solidFill>
                        <a:effectLst/>
                        <a:latin typeface="Arial" panose="020B0604020202020204" pitchFamily="34" charset="0"/>
                      </a:endParaRPr>
                    </a:p>
                  </a:txBody>
                  <a:tcPr marL="3066" marR="3066" marT="3066" marB="0" anchor="b"/>
                </a:tc>
                <a:extLst>
                  <a:ext uri="{0D108BD9-81ED-4DB2-BD59-A6C34878D82A}">
                    <a16:rowId xmlns:a16="http://schemas.microsoft.com/office/drawing/2014/main" val="479505742"/>
                  </a:ext>
                </a:extLst>
              </a:tr>
              <a:tr h="186145">
                <a:tc>
                  <a:txBody>
                    <a:bodyPr/>
                    <a:lstStyle/>
                    <a:p>
                      <a:pPr algn="l" fontAlgn="b"/>
                      <a:endParaRPr lang="en-US" sz="900" b="1" i="0" u="none" strike="noStrike">
                        <a:solidFill>
                          <a:srgbClr val="000000"/>
                        </a:solidFill>
                        <a:effectLst/>
                        <a:latin typeface="Arial" panose="020B0604020202020204" pitchFamily="34" charset="0"/>
                      </a:endParaRPr>
                    </a:p>
                  </a:txBody>
                  <a:tcPr marL="3066" marR="3066" marT="3066" marB="0" anchor="b"/>
                </a:tc>
                <a:tc>
                  <a:txBody>
                    <a:bodyPr/>
                    <a:lstStyle/>
                    <a:p>
                      <a:pPr algn="l" fontAlgn="b"/>
                      <a:r>
                        <a:rPr lang="en-US" sz="900" u="none" strike="noStrike" dirty="0" smtClean="0">
                          <a:solidFill>
                            <a:schemeClr val="dk1"/>
                          </a:solidFill>
                          <a:effectLst/>
                          <a:latin typeface="+mn-lt"/>
                          <a:ea typeface="+mn-ea"/>
                          <a:cs typeface="+mn-cs"/>
                        </a:rPr>
                        <a:t>6/14/19</a:t>
                      </a:r>
                      <a:endParaRPr lang="en-US" sz="900" u="none" strike="noStrike" dirty="0">
                        <a:solidFill>
                          <a:schemeClr val="dk1"/>
                        </a:solidFill>
                        <a:effectLst/>
                        <a:latin typeface="+mn-lt"/>
                        <a:ea typeface="+mn-ea"/>
                        <a:cs typeface="+mn-cs"/>
                      </a:endParaRPr>
                    </a:p>
                  </a:txBody>
                  <a:tcPr marL="3066" marR="3066" marT="3066" marB="0" anchor="b"/>
                </a:tc>
                <a:tc>
                  <a:txBody>
                    <a:bodyPr/>
                    <a:lstStyle/>
                    <a:p>
                      <a:pPr algn="l" fontAlgn="b"/>
                      <a:endParaRPr lang="en-US" sz="900" u="none" strike="noStrike" dirty="0">
                        <a:solidFill>
                          <a:schemeClr val="dk1"/>
                        </a:solidFill>
                        <a:effectLst/>
                        <a:latin typeface="+mn-lt"/>
                        <a:ea typeface="+mn-ea"/>
                        <a:cs typeface="+mn-cs"/>
                      </a:endParaRPr>
                    </a:p>
                  </a:txBody>
                  <a:tcPr marL="3066" marR="3066" marT="3066" marB="0" anchor="b"/>
                </a:tc>
                <a:tc>
                  <a:txBody>
                    <a:bodyPr/>
                    <a:lstStyle/>
                    <a:p>
                      <a:pPr marL="0" marR="0" lvl="0" indent="0" algn="l" defTabSz="914400" eaLnBrk="1" fontAlgn="b" latinLnBrk="0" hangingPunct="1">
                        <a:lnSpc>
                          <a:spcPct val="100000"/>
                        </a:lnSpc>
                        <a:spcBef>
                          <a:spcPts val="0"/>
                        </a:spcBef>
                        <a:spcAft>
                          <a:spcPts val="0"/>
                        </a:spcAft>
                        <a:buClrTx/>
                        <a:buSzTx/>
                        <a:buFontTx/>
                        <a:buNone/>
                        <a:tabLst/>
                        <a:defRPr/>
                      </a:pPr>
                      <a:r>
                        <a:rPr lang="en-US" sz="900" u="none" strike="noStrike" baseline="0" dirty="0" smtClean="0">
                          <a:solidFill>
                            <a:srgbClr val="00B050"/>
                          </a:solidFill>
                          <a:effectLst/>
                          <a:latin typeface="+mn-lt"/>
                          <a:ea typeface="+mn-ea"/>
                          <a:cs typeface="+mn-cs"/>
                        </a:rPr>
                        <a:t>Mentor Check-In</a:t>
                      </a:r>
                    </a:p>
                  </a:txBody>
                  <a:tcPr marL="3066" marR="3066" marT="3066" marB="0" anchor="b"/>
                </a:tc>
                <a:tc>
                  <a:txBody>
                    <a:bodyPr/>
                    <a:lstStyle/>
                    <a:p>
                      <a:pPr algn="l" fontAlgn="b"/>
                      <a:endParaRPr lang="en-US" sz="900" b="0" i="0" u="none" strike="noStrike" dirty="0">
                        <a:solidFill>
                          <a:srgbClr val="000000"/>
                        </a:solidFill>
                        <a:effectLst/>
                        <a:latin typeface="Arial" panose="020B0604020202020204" pitchFamily="34" charset="0"/>
                      </a:endParaRPr>
                    </a:p>
                  </a:txBody>
                  <a:tcPr marL="3066" marR="3066" marT="3066" marB="0" anchor="b"/>
                </a:tc>
                <a:extLst>
                  <a:ext uri="{0D108BD9-81ED-4DB2-BD59-A6C34878D82A}">
                    <a16:rowId xmlns:a16="http://schemas.microsoft.com/office/drawing/2014/main" val="127753675"/>
                  </a:ext>
                </a:extLst>
              </a:tr>
              <a:tr h="159188">
                <a:tc>
                  <a:txBody>
                    <a:bodyPr/>
                    <a:lstStyle/>
                    <a:p>
                      <a:pPr algn="l" fontAlgn="b"/>
                      <a:r>
                        <a:rPr lang="en-US" sz="900" b="1" u="none" strike="noStrike" dirty="0">
                          <a:effectLst/>
                        </a:rPr>
                        <a:t> </a:t>
                      </a:r>
                      <a:endParaRPr lang="en-US" sz="900" b="1" i="0" u="none" strike="noStrike" dirty="0">
                        <a:solidFill>
                          <a:srgbClr val="000000"/>
                        </a:solidFill>
                        <a:effectLst/>
                        <a:latin typeface="Arial" panose="020B0604020202020204" pitchFamily="34" charset="0"/>
                      </a:endParaRPr>
                    </a:p>
                  </a:txBody>
                  <a:tcPr marL="3066" marR="3066" marT="3066" marB="0" anchor="b"/>
                </a:tc>
                <a:tc>
                  <a:txBody>
                    <a:bodyPr/>
                    <a:lstStyle/>
                    <a:p>
                      <a:pPr algn="l" fontAlgn="b"/>
                      <a:r>
                        <a:rPr lang="en-US" sz="900" u="none" strike="noStrike" dirty="0" smtClean="0">
                          <a:effectLst/>
                        </a:rPr>
                        <a:t>6/17/19</a:t>
                      </a:r>
                      <a:endParaRPr lang="en-US" sz="900" b="0" i="0" u="none" strike="noStrike" dirty="0">
                        <a:solidFill>
                          <a:srgbClr val="000000"/>
                        </a:solidFill>
                        <a:effectLst/>
                        <a:latin typeface="Arial" panose="020B0604020202020204" pitchFamily="34" charset="0"/>
                      </a:endParaRPr>
                    </a:p>
                  </a:txBody>
                  <a:tcPr marL="3066" marR="3066" marT="3066" marB="0" anchor="b"/>
                </a:tc>
                <a:tc>
                  <a:txBody>
                    <a:bodyPr/>
                    <a:lstStyle/>
                    <a:p>
                      <a:pPr algn="l" fontAlgn="b"/>
                      <a:r>
                        <a:rPr lang="en-US" sz="900" u="none" strike="noStrike" dirty="0">
                          <a:effectLst/>
                        </a:rPr>
                        <a:t> </a:t>
                      </a:r>
                      <a:endParaRPr lang="en-US" sz="900" b="0" i="0" u="none" strike="noStrike" dirty="0">
                        <a:solidFill>
                          <a:srgbClr val="000000"/>
                        </a:solidFill>
                        <a:effectLst/>
                        <a:latin typeface="Arial" panose="020B0604020202020204" pitchFamily="34" charset="0"/>
                      </a:endParaRPr>
                    </a:p>
                  </a:txBody>
                  <a:tcPr marL="3066" marR="3066" marT="3066" marB="0" anchor="b"/>
                </a:tc>
                <a:tc>
                  <a:txBody>
                    <a:bodyPr/>
                    <a:lstStyle/>
                    <a:p>
                      <a:pPr algn="l" fontAlgn="b"/>
                      <a:r>
                        <a:rPr lang="en-US" sz="900" u="none" strike="noStrike" dirty="0">
                          <a:solidFill>
                            <a:srgbClr val="128CE8"/>
                          </a:solidFill>
                          <a:effectLst/>
                        </a:rPr>
                        <a:t>Manager Check-In</a:t>
                      </a:r>
                      <a:endParaRPr lang="en-US" sz="900" b="0" i="0" u="none" strike="noStrike" dirty="0">
                        <a:solidFill>
                          <a:srgbClr val="128CE8"/>
                        </a:solidFill>
                        <a:effectLst/>
                        <a:latin typeface="Arial" panose="020B0604020202020204" pitchFamily="34" charset="0"/>
                      </a:endParaRPr>
                    </a:p>
                  </a:txBody>
                  <a:tcPr marL="3066" marR="3066" marT="3066" marB="0" anchor="b"/>
                </a:tc>
                <a:tc>
                  <a:txBody>
                    <a:bodyPr/>
                    <a:lstStyle/>
                    <a:p>
                      <a:pPr algn="l" fontAlgn="b"/>
                      <a:r>
                        <a:rPr lang="en-US" sz="900" u="none" strike="noStrike">
                          <a:effectLst/>
                        </a:rPr>
                        <a:t>30min</a:t>
                      </a:r>
                      <a:endParaRPr lang="en-US" sz="900" b="0" i="0" u="none" strike="noStrike">
                        <a:solidFill>
                          <a:srgbClr val="000000"/>
                        </a:solidFill>
                        <a:effectLst/>
                        <a:latin typeface="Arial" panose="020B0604020202020204" pitchFamily="34" charset="0"/>
                      </a:endParaRPr>
                    </a:p>
                  </a:txBody>
                  <a:tcPr marL="3066" marR="3066" marT="3066" marB="0" anchor="b"/>
                </a:tc>
                <a:extLst>
                  <a:ext uri="{0D108BD9-81ED-4DB2-BD59-A6C34878D82A}">
                    <a16:rowId xmlns:a16="http://schemas.microsoft.com/office/drawing/2014/main" val="4146443896"/>
                  </a:ext>
                </a:extLst>
              </a:tr>
              <a:tr h="167791">
                <a:tc>
                  <a:txBody>
                    <a:bodyPr/>
                    <a:lstStyle/>
                    <a:p>
                      <a:pPr algn="l" fontAlgn="b"/>
                      <a:r>
                        <a:rPr lang="en-US" sz="900" b="1" u="none" strike="noStrike" dirty="0">
                          <a:effectLst/>
                        </a:rPr>
                        <a:t>Week 5</a:t>
                      </a:r>
                      <a:endParaRPr lang="en-US" sz="900" b="1" i="0" u="none" strike="noStrike" dirty="0">
                        <a:solidFill>
                          <a:srgbClr val="000000"/>
                        </a:solidFill>
                        <a:effectLst/>
                        <a:latin typeface="Arial" panose="020B0604020202020204" pitchFamily="34" charset="0"/>
                      </a:endParaRPr>
                    </a:p>
                  </a:txBody>
                  <a:tcPr marL="3066" marR="3066" marT="3066" marB="0" anchor="b"/>
                </a:tc>
                <a:tc>
                  <a:txBody>
                    <a:bodyPr/>
                    <a:lstStyle/>
                    <a:p>
                      <a:pPr algn="l" fontAlgn="b"/>
                      <a:r>
                        <a:rPr lang="en-US" sz="900" u="none" strike="noStrike" dirty="0" smtClean="0">
                          <a:effectLst/>
                        </a:rPr>
                        <a:t>6/17/19-6/21/19</a:t>
                      </a:r>
                      <a:endParaRPr lang="en-US" sz="900" b="0" i="0" u="none" strike="noStrike" dirty="0">
                        <a:solidFill>
                          <a:srgbClr val="000000"/>
                        </a:solidFill>
                        <a:effectLst/>
                        <a:latin typeface="Arial" panose="020B0604020202020204" pitchFamily="34" charset="0"/>
                      </a:endParaRPr>
                    </a:p>
                  </a:txBody>
                  <a:tcPr marL="3066" marR="3066" marT="3066" marB="0" anchor="b"/>
                </a:tc>
                <a:tc>
                  <a:txBody>
                    <a:bodyPr/>
                    <a:lstStyle/>
                    <a:p>
                      <a:pPr algn="l" fontAlgn="b"/>
                      <a:r>
                        <a:rPr lang="en-US" sz="900" u="none" strike="noStrike" dirty="0" smtClean="0">
                          <a:solidFill>
                            <a:schemeClr val="dk1"/>
                          </a:solidFill>
                          <a:effectLst/>
                          <a:latin typeface="+mn-lt"/>
                          <a:ea typeface="+mn-ea"/>
                          <a:cs typeface="+mn-cs"/>
                        </a:rPr>
                        <a:t>Andrew Ng 8.1-8.7,</a:t>
                      </a:r>
                      <a:r>
                        <a:rPr lang="en-US" sz="900" u="none" strike="noStrike" baseline="0" dirty="0" smtClean="0">
                          <a:solidFill>
                            <a:schemeClr val="dk1"/>
                          </a:solidFill>
                          <a:effectLst/>
                          <a:latin typeface="+mn-lt"/>
                          <a:ea typeface="+mn-ea"/>
                          <a:cs typeface="+mn-cs"/>
                        </a:rPr>
                        <a:t> 9.1-9.8</a:t>
                      </a:r>
                      <a:endParaRPr lang="en-US" sz="900" b="0" i="0" u="none" strike="noStrike" dirty="0">
                        <a:solidFill>
                          <a:srgbClr val="000000"/>
                        </a:solidFill>
                        <a:effectLst/>
                        <a:latin typeface="Arial" panose="020B0604020202020204" pitchFamily="34" charset="0"/>
                      </a:endParaRPr>
                    </a:p>
                  </a:txBody>
                  <a:tcPr marL="3066" marR="3066" marT="3066" marB="0" anchor="ctr"/>
                </a:tc>
                <a:tc>
                  <a:txBody>
                    <a:bodyPr/>
                    <a:lstStyle/>
                    <a:p>
                      <a:pPr algn="l" fontAlgn="b"/>
                      <a:r>
                        <a:rPr lang="en-US" sz="900" u="none" strike="noStrike" dirty="0" smtClean="0">
                          <a:solidFill>
                            <a:schemeClr val="dk1"/>
                          </a:solidFill>
                          <a:effectLst/>
                          <a:latin typeface="+mn-lt"/>
                          <a:ea typeface="+mn-ea"/>
                          <a:cs typeface="+mn-cs"/>
                        </a:rPr>
                        <a:t>Neural networks representation, Neural network learning</a:t>
                      </a:r>
                      <a:endParaRPr lang="en-US" sz="900" u="none" strike="noStrike" dirty="0">
                        <a:solidFill>
                          <a:schemeClr val="dk1"/>
                        </a:solidFill>
                        <a:effectLst/>
                        <a:latin typeface="+mn-lt"/>
                        <a:ea typeface="+mn-ea"/>
                        <a:cs typeface="+mn-cs"/>
                      </a:endParaRPr>
                    </a:p>
                  </a:txBody>
                  <a:tcPr marL="3066" marR="3066" marT="3066" marB="0" anchor="b"/>
                </a:tc>
                <a:tc>
                  <a:txBody>
                    <a:bodyPr/>
                    <a:lstStyle/>
                    <a:p>
                      <a:pPr algn="l" fontAlgn="b"/>
                      <a:r>
                        <a:rPr lang="en-US" sz="900" b="0" i="0" u="none" strike="noStrike" dirty="0" smtClean="0">
                          <a:solidFill>
                            <a:schemeClr val="dk1"/>
                          </a:solidFill>
                          <a:effectLst/>
                          <a:latin typeface="+mn-lt"/>
                        </a:rPr>
                        <a:t>4</a:t>
                      </a:r>
                      <a:r>
                        <a:rPr lang="en-US" sz="900" b="0" i="0" u="none" strike="noStrike" baseline="0" dirty="0" smtClean="0">
                          <a:solidFill>
                            <a:schemeClr val="dk1"/>
                          </a:solidFill>
                          <a:effectLst/>
                          <a:latin typeface="+mn-lt"/>
                        </a:rPr>
                        <a:t>hrs</a:t>
                      </a:r>
                      <a:endParaRPr lang="en-US" sz="900" b="0" i="0" u="none" strike="noStrike" dirty="0">
                        <a:solidFill>
                          <a:srgbClr val="000000"/>
                        </a:solidFill>
                        <a:effectLst/>
                        <a:latin typeface="Arial" panose="020B0604020202020204" pitchFamily="34" charset="0"/>
                      </a:endParaRPr>
                    </a:p>
                  </a:txBody>
                  <a:tcPr marL="3066" marR="3066" marT="3066" marB="0" anchor="b"/>
                </a:tc>
                <a:extLst>
                  <a:ext uri="{0D108BD9-81ED-4DB2-BD59-A6C34878D82A}">
                    <a16:rowId xmlns:a16="http://schemas.microsoft.com/office/drawing/2014/main" val="4204871915"/>
                  </a:ext>
                </a:extLst>
              </a:tr>
              <a:tr h="167791">
                <a:tc>
                  <a:txBody>
                    <a:bodyPr/>
                    <a:lstStyle/>
                    <a:p>
                      <a:pPr algn="l" fontAlgn="b"/>
                      <a:endParaRPr lang="en-US" sz="900" b="1" i="0" u="none" strike="noStrike" dirty="0">
                        <a:solidFill>
                          <a:srgbClr val="000000"/>
                        </a:solidFill>
                        <a:effectLst/>
                        <a:latin typeface="Arial" panose="020B0604020202020204" pitchFamily="34" charset="0"/>
                      </a:endParaRPr>
                    </a:p>
                  </a:txBody>
                  <a:tcPr marL="3066" marR="3066" marT="3066" marB="0" anchor="b"/>
                </a:tc>
                <a:tc>
                  <a:txBody>
                    <a:bodyPr/>
                    <a:lstStyle/>
                    <a:p>
                      <a:pPr algn="l" fontAlgn="b"/>
                      <a:endParaRPr lang="en-US" sz="900" b="0" i="0" u="none" strike="noStrike" dirty="0">
                        <a:solidFill>
                          <a:srgbClr val="000000"/>
                        </a:solidFill>
                        <a:effectLst/>
                        <a:latin typeface="Arial" panose="020B0604020202020204" pitchFamily="34" charset="0"/>
                      </a:endParaRPr>
                    </a:p>
                  </a:txBody>
                  <a:tcPr marL="3066" marR="3066" marT="3066" marB="0" anchor="b"/>
                </a:tc>
                <a:tc>
                  <a:txBody>
                    <a:bodyPr/>
                    <a:lstStyle/>
                    <a:p>
                      <a:pPr marL="0" marR="0" lvl="0" indent="0" algn="l" defTabSz="914400" eaLnBrk="1" fontAlgn="b" latinLnBrk="0" hangingPunct="1">
                        <a:lnSpc>
                          <a:spcPct val="100000"/>
                        </a:lnSpc>
                        <a:spcBef>
                          <a:spcPts val="0"/>
                        </a:spcBef>
                        <a:spcAft>
                          <a:spcPts val="0"/>
                        </a:spcAft>
                        <a:buClrTx/>
                        <a:buSzTx/>
                        <a:buFontTx/>
                        <a:buNone/>
                        <a:tabLst/>
                        <a:defRPr/>
                      </a:pPr>
                      <a:r>
                        <a:rPr lang="en-US" sz="900" u="none" strike="noStrike" baseline="0" dirty="0" smtClean="0">
                          <a:solidFill>
                            <a:schemeClr val="dk1"/>
                          </a:solidFill>
                          <a:effectLst/>
                          <a:latin typeface="+mn-lt"/>
                          <a:ea typeface="+mn-ea"/>
                          <a:cs typeface="+mn-cs"/>
                        </a:rPr>
                        <a:t>Lab and Test</a:t>
                      </a:r>
                    </a:p>
                  </a:txBody>
                  <a:tcPr marL="3066" marR="3066" marT="3066" marB="0" anchor="ctr"/>
                </a:tc>
                <a:tc>
                  <a:txBody>
                    <a:bodyPr/>
                    <a:lstStyle/>
                    <a:p>
                      <a:pPr marL="0" marR="0">
                        <a:lnSpc>
                          <a:spcPct val="107000"/>
                        </a:lnSpc>
                        <a:spcBef>
                          <a:spcPts val="0"/>
                        </a:spcBef>
                        <a:spcAft>
                          <a:spcPts val="800"/>
                        </a:spcAft>
                      </a:pPr>
                      <a:r>
                        <a:rPr lang="en-US" sz="900" dirty="0" smtClean="0">
                          <a:effectLst/>
                          <a:latin typeface="Consolas" panose="020B0609020204030204" pitchFamily="49" charset="0"/>
                          <a:ea typeface="Consolas" panose="020B0609020204030204" pitchFamily="49" charset="0"/>
                          <a:cs typeface="Consolas" panose="020B0609020204030204" pitchFamily="49" charset="0"/>
                        </a:rPr>
                        <a:t>1_Practice/5_AndrewNg_8x_9x</a:t>
                      </a:r>
                      <a:r>
                        <a:rPr lang="en-US" sz="900" dirty="0" smtClean="0">
                          <a:effectLst/>
                          <a:latin typeface="Calibri" panose="020F0502020204030204" pitchFamily="34" charset="0"/>
                          <a:ea typeface="Consolas" panose="020B0609020204030204" pitchFamily="49" charset="0"/>
                          <a:cs typeface="Times New Roman" panose="02020603050405020304" pitchFamily="18" charset="0"/>
                        </a:rPr>
                        <a:t>,</a:t>
                      </a:r>
                      <a:r>
                        <a:rPr lang="en-US" sz="900" baseline="0" dirty="0" smtClean="0">
                          <a:effectLst/>
                          <a:latin typeface="Calibri" panose="020F0502020204030204" pitchFamily="34" charset="0"/>
                          <a:ea typeface="Consolas" panose="020B0609020204030204" pitchFamily="49" charset="0"/>
                          <a:cs typeface="Times New Roman" panose="02020603050405020304" pitchFamily="18" charset="0"/>
                        </a:rPr>
                        <a:t> </a:t>
                      </a:r>
                      <a:r>
                        <a:rPr lang="en-US" sz="900" dirty="0" err="1" smtClean="0">
                          <a:effectLst/>
                          <a:latin typeface="Consolas" panose="020B0609020204030204" pitchFamily="49" charset="0"/>
                          <a:ea typeface="Consolas" panose="020B0609020204030204" pitchFamily="49" charset="0"/>
                          <a:cs typeface="Consolas" panose="020B0609020204030204" pitchFamily="49" charset="0"/>
                        </a:rPr>
                        <a:t>NbGrader</a:t>
                      </a:r>
                      <a:r>
                        <a:rPr lang="en-US" sz="900" dirty="0" smtClean="0">
                          <a:effectLst/>
                          <a:latin typeface="Consolas" panose="020B0609020204030204" pitchFamily="49" charset="0"/>
                          <a:ea typeface="Consolas" panose="020B0609020204030204" pitchFamily="49" charset="0"/>
                          <a:cs typeface="Consolas" panose="020B0609020204030204" pitchFamily="49" charset="0"/>
                        </a:rPr>
                        <a:t> Week_5_test</a:t>
                      </a:r>
                      <a:endParaRPr lang="en-US" sz="900" dirty="0" smtClean="0">
                        <a:effectLst/>
                        <a:latin typeface="Calibri" panose="020F0502020204030204" pitchFamily="34" charset="0"/>
                        <a:ea typeface="Calibri" panose="020F0502020204030204" pitchFamily="34" charset="0"/>
                        <a:cs typeface="Times New Roman" panose="02020603050405020304" pitchFamily="18" charset="0"/>
                      </a:endParaRPr>
                    </a:p>
                  </a:txBody>
                  <a:tcPr marL="3066" marR="3066" marT="3066" marB="0" anchor="b"/>
                </a:tc>
                <a:tc>
                  <a:txBody>
                    <a:bodyPr/>
                    <a:lstStyle/>
                    <a:p>
                      <a:pPr marL="0" marR="0" lvl="0" indent="0" algn="l" defTabSz="914400" eaLnBrk="1" fontAlgn="b" latinLnBrk="0" hangingPunct="1">
                        <a:lnSpc>
                          <a:spcPct val="100000"/>
                        </a:lnSpc>
                        <a:spcBef>
                          <a:spcPts val="0"/>
                        </a:spcBef>
                        <a:spcAft>
                          <a:spcPts val="0"/>
                        </a:spcAft>
                        <a:buClrTx/>
                        <a:buSzTx/>
                        <a:buFontTx/>
                        <a:buNone/>
                        <a:tabLst/>
                        <a:defRPr/>
                      </a:pPr>
                      <a:r>
                        <a:rPr lang="en-US" sz="900" u="none" strike="noStrike" dirty="0" smtClean="0">
                          <a:solidFill>
                            <a:schemeClr val="dk1"/>
                          </a:solidFill>
                          <a:effectLst/>
                          <a:latin typeface="+mn-lt"/>
                          <a:ea typeface="+mn-ea"/>
                          <a:cs typeface="+mn-cs"/>
                        </a:rPr>
                        <a:t>1hr 30 min</a:t>
                      </a:r>
                    </a:p>
                  </a:txBody>
                  <a:tcPr marL="3066" marR="3066" marT="3066" marB="0" anchor="b"/>
                </a:tc>
                <a:extLst>
                  <a:ext uri="{0D108BD9-81ED-4DB2-BD59-A6C34878D82A}">
                    <a16:rowId xmlns:a16="http://schemas.microsoft.com/office/drawing/2014/main" val="2170865570"/>
                  </a:ext>
                </a:extLst>
              </a:tr>
              <a:tr h="113966">
                <a:tc>
                  <a:txBody>
                    <a:bodyPr/>
                    <a:lstStyle/>
                    <a:p>
                      <a:pPr algn="l" fontAlgn="b"/>
                      <a:r>
                        <a:rPr lang="en-US" sz="900" b="1" u="none" strike="noStrike" dirty="0">
                          <a:effectLst/>
                        </a:rPr>
                        <a:t>Week 6</a:t>
                      </a:r>
                      <a:endParaRPr lang="en-US" sz="900" b="1" i="0" u="none" strike="noStrike" dirty="0">
                        <a:solidFill>
                          <a:srgbClr val="000000"/>
                        </a:solidFill>
                        <a:effectLst/>
                        <a:latin typeface="Arial" panose="020B0604020202020204" pitchFamily="34" charset="0"/>
                      </a:endParaRPr>
                    </a:p>
                  </a:txBody>
                  <a:tcPr marL="3066" marR="3066" marT="3066" marB="0" anchor="b"/>
                </a:tc>
                <a:tc>
                  <a:txBody>
                    <a:bodyPr/>
                    <a:lstStyle/>
                    <a:p>
                      <a:pPr algn="l" fontAlgn="b"/>
                      <a:r>
                        <a:rPr lang="en-US" sz="900" u="none" strike="noStrike" dirty="0" smtClean="0">
                          <a:effectLst/>
                        </a:rPr>
                        <a:t>6/24/19-6/28/19</a:t>
                      </a:r>
                      <a:endParaRPr lang="en-US" sz="900" b="0" i="0" u="none" strike="noStrike" dirty="0">
                        <a:solidFill>
                          <a:srgbClr val="000000"/>
                        </a:solidFill>
                        <a:effectLst/>
                        <a:latin typeface="Arial" panose="020B0604020202020204" pitchFamily="34" charset="0"/>
                      </a:endParaRPr>
                    </a:p>
                  </a:txBody>
                  <a:tcPr marL="3066" marR="3066" marT="3066" marB="0" anchor="b"/>
                </a:tc>
                <a:tc>
                  <a:txBody>
                    <a:bodyPr/>
                    <a:lstStyle/>
                    <a:p>
                      <a:pPr algn="l" fontAlgn="ctr"/>
                      <a:r>
                        <a:rPr lang="en-US" sz="900" u="none" strike="noStrike" dirty="0" smtClean="0">
                          <a:solidFill>
                            <a:schemeClr val="dk1"/>
                          </a:solidFill>
                          <a:effectLst/>
                          <a:latin typeface="+mn-lt"/>
                          <a:ea typeface="+mn-ea"/>
                          <a:cs typeface="+mn-cs"/>
                        </a:rPr>
                        <a:t>Andrew Ng 10.1-10.7, 11.1-11.5</a:t>
                      </a:r>
                      <a:endParaRPr lang="en-US" sz="900" b="0" i="0" u="none" strike="noStrike" dirty="0">
                        <a:solidFill>
                          <a:srgbClr val="000000"/>
                        </a:solidFill>
                        <a:effectLst/>
                        <a:latin typeface="Arial" panose="020B0604020202020204" pitchFamily="34" charset="0"/>
                      </a:endParaRPr>
                    </a:p>
                  </a:txBody>
                  <a:tcPr marL="3066" marR="3066" marT="3066" marB="0" anchor="ctr"/>
                </a:tc>
                <a:tc>
                  <a:txBody>
                    <a:bodyPr/>
                    <a:lstStyle/>
                    <a:p>
                      <a:pPr algn="l" fontAlgn="b"/>
                      <a:r>
                        <a:rPr lang="en-US" sz="900" u="none" strike="noStrike" dirty="0" smtClean="0">
                          <a:effectLst/>
                        </a:rPr>
                        <a:t>Advice for applying machine learning, Machine Learning system design</a:t>
                      </a:r>
                      <a:endParaRPr lang="en-US" sz="900" b="0" i="0" u="none" strike="noStrike" dirty="0">
                        <a:solidFill>
                          <a:srgbClr val="000000"/>
                        </a:solidFill>
                        <a:effectLst/>
                        <a:latin typeface="Arial" panose="020B0604020202020204" pitchFamily="34" charset="0"/>
                      </a:endParaRPr>
                    </a:p>
                  </a:txBody>
                  <a:tcPr marL="3066" marR="3066" marT="3066" marB="0" anchor="b"/>
                </a:tc>
                <a:tc>
                  <a:txBody>
                    <a:bodyPr/>
                    <a:lstStyle/>
                    <a:p>
                      <a:pPr algn="l" fontAlgn="b"/>
                      <a:r>
                        <a:rPr lang="en-US" sz="900" b="0" i="0" u="none" strike="noStrike" dirty="0" smtClean="0">
                          <a:solidFill>
                            <a:schemeClr val="dk1"/>
                          </a:solidFill>
                          <a:effectLst/>
                          <a:latin typeface="+mn-lt"/>
                        </a:rPr>
                        <a:t>4</a:t>
                      </a:r>
                      <a:r>
                        <a:rPr lang="en-US" sz="900" b="0" i="0" u="none" strike="noStrike" baseline="0" dirty="0" smtClean="0">
                          <a:solidFill>
                            <a:schemeClr val="dk1"/>
                          </a:solidFill>
                          <a:effectLst/>
                          <a:latin typeface="+mn-lt"/>
                        </a:rPr>
                        <a:t>hrs</a:t>
                      </a:r>
                      <a:endParaRPr lang="en-US" sz="900" b="0" i="0" u="none" strike="noStrike" dirty="0">
                        <a:solidFill>
                          <a:srgbClr val="000000"/>
                        </a:solidFill>
                        <a:effectLst/>
                        <a:latin typeface="Arial" panose="020B0604020202020204" pitchFamily="34" charset="0"/>
                      </a:endParaRPr>
                    </a:p>
                  </a:txBody>
                  <a:tcPr marL="3066" marR="3066" marT="3066" marB="0" anchor="b"/>
                </a:tc>
                <a:extLst>
                  <a:ext uri="{0D108BD9-81ED-4DB2-BD59-A6C34878D82A}">
                    <a16:rowId xmlns:a16="http://schemas.microsoft.com/office/drawing/2014/main" val="4133161938"/>
                  </a:ext>
                </a:extLst>
              </a:tr>
              <a:tr h="177451">
                <a:tc>
                  <a:txBody>
                    <a:bodyPr/>
                    <a:lstStyle/>
                    <a:p>
                      <a:pPr algn="l" fontAlgn="b"/>
                      <a:endParaRPr lang="en-US" sz="900" b="1" i="0" u="none" strike="noStrike" dirty="0">
                        <a:solidFill>
                          <a:srgbClr val="000000"/>
                        </a:solidFill>
                        <a:effectLst/>
                        <a:latin typeface="Arial" panose="020B0604020202020204" pitchFamily="34" charset="0"/>
                      </a:endParaRPr>
                    </a:p>
                  </a:txBody>
                  <a:tcPr marL="3066" marR="3066" marT="3066" marB="0" anchor="b"/>
                </a:tc>
                <a:tc>
                  <a:txBody>
                    <a:bodyPr/>
                    <a:lstStyle/>
                    <a:p>
                      <a:pPr algn="l" fontAlgn="b"/>
                      <a:endParaRPr lang="en-US" sz="900" b="0" i="0" u="none" strike="noStrike" dirty="0">
                        <a:solidFill>
                          <a:srgbClr val="000000"/>
                        </a:solidFill>
                        <a:effectLst/>
                        <a:latin typeface="Arial" panose="020B0604020202020204" pitchFamily="34" charset="0"/>
                      </a:endParaRPr>
                    </a:p>
                  </a:txBody>
                  <a:tcPr marL="3066" marR="3066" marT="3066" marB="0" anchor="b"/>
                </a:tc>
                <a:tc>
                  <a:txBody>
                    <a:bodyPr/>
                    <a:lstStyle/>
                    <a:p>
                      <a:pPr marL="0" marR="0" lvl="0" indent="0" algn="l" defTabSz="914400" eaLnBrk="1" fontAlgn="ctr" latinLnBrk="0" hangingPunct="1">
                        <a:lnSpc>
                          <a:spcPct val="100000"/>
                        </a:lnSpc>
                        <a:spcBef>
                          <a:spcPts val="0"/>
                        </a:spcBef>
                        <a:spcAft>
                          <a:spcPts val="0"/>
                        </a:spcAft>
                        <a:buClrTx/>
                        <a:buSzTx/>
                        <a:buFontTx/>
                        <a:buNone/>
                        <a:tabLst/>
                        <a:defRPr/>
                      </a:pPr>
                      <a:r>
                        <a:rPr lang="en-US" sz="900" u="none" strike="noStrike" baseline="0" dirty="0" smtClean="0">
                          <a:solidFill>
                            <a:schemeClr val="dk1"/>
                          </a:solidFill>
                          <a:effectLst/>
                          <a:latin typeface="+mn-lt"/>
                          <a:ea typeface="+mn-ea"/>
                          <a:cs typeface="+mn-cs"/>
                        </a:rPr>
                        <a:t>Lab and Test</a:t>
                      </a:r>
                    </a:p>
                  </a:txBody>
                  <a:tcPr marL="3066" marR="3066" marT="3066" marB="0" anchor="ctr"/>
                </a:tc>
                <a:tc>
                  <a:txBody>
                    <a:bodyPr/>
                    <a:lstStyle/>
                    <a:p>
                      <a:pPr marL="0" marR="0">
                        <a:lnSpc>
                          <a:spcPct val="107000"/>
                        </a:lnSpc>
                        <a:spcBef>
                          <a:spcPts val="0"/>
                        </a:spcBef>
                        <a:spcAft>
                          <a:spcPts val="800"/>
                        </a:spcAft>
                      </a:pPr>
                      <a:r>
                        <a:rPr lang="en-US" sz="900" dirty="0" smtClean="0">
                          <a:effectLst/>
                          <a:latin typeface="Consolas" panose="020B0609020204030204" pitchFamily="49" charset="0"/>
                          <a:ea typeface="Consolas" panose="020B0609020204030204" pitchFamily="49" charset="0"/>
                          <a:cs typeface="Consolas" panose="020B0609020204030204" pitchFamily="49" charset="0"/>
                        </a:rPr>
                        <a:t>1_Practice/6_AndrewNg_10x_11x</a:t>
                      </a:r>
                      <a:r>
                        <a:rPr lang="en-US" sz="900" dirty="0" smtClean="0">
                          <a:effectLst/>
                          <a:latin typeface="Calibri" panose="020F0502020204030204" pitchFamily="34" charset="0"/>
                          <a:ea typeface="Consolas" panose="020B0609020204030204" pitchFamily="49" charset="0"/>
                          <a:cs typeface="Times New Roman" panose="02020603050405020304" pitchFamily="18" charset="0"/>
                        </a:rPr>
                        <a:t>,</a:t>
                      </a:r>
                      <a:r>
                        <a:rPr lang="en-US" sz="900" baseline="0" dirty="0" smtClean="0">
                          <a:effectLst/>
                          <a:latin typeface="Calibri" panose="020F0502020204030204" pitchFamily="34" charset="0"/>
                          <a:ea typeface="Consolas" panose="020B0609020204030204" pitchFamily="49" charset="0"/>
                          <a:cs typeface="Times New Roman" panose="02020603050405020304" pitchFamily="18" charset="0"/>
                        </a:rPr>
                        <a:t> </a:t>
                      </a:r>
                      <a:r>
                        <a:rPr lang="en-US" sz="900" dirty="0" smtClean="0">
                          <a:effectLst/>
                          <a:latin typeface="Consolas" panose="020B0609020204030204" pitchFamily="49" charset="0"/>
                          <a:ea typeface="Consolas" panose="020B0609020204030204" pitchFamily="49" charset="0"/>
                          <a:cs typeface="Consolas" panose="020B0609020204030204" pitchFamily="49" charset="0"/>
                        </a:rPr>
                        <a:t>Week_6_test</a:t>
                      </a:r>
                      <a:endParaRPr lang="en-US" sz="900" dirty="0" smtClean="0">
                        <a:effectLst/>
                        <a:latin typeface="Calibri" panose="020F0502020204030204" pitchFamily="34" charset="0"/>
                        <a:ea typeface="Calibri" panose="020F0502020204030204" pitchFamily="34" charset="0"/>
                        <a:cs typeface="Times New Roman" panose="02020603050405020304" pitchFamily="18" charset="0"/>
                      </a:endParaRPr>
                    </a:p>
                  </a:txBody>
                  <a:tcPr marL="3066" marR="3066" marT="3066" marB="0" anchor="b"/>
                </a:tc>
                <a:tc>
                  <a:txBody>
                    <a:bodyPr/>
                    <a:lstStyle/>
                    <a:p>
                      <a:pPr marL="0" marR="0" lvl="0" indent="0" algn="l" defTabSz="914400" eaLnBrk="1" fontAlgn="b" latinLnBrk="0" hangingPunct="1">
                        <a:lnSpc>
                          <a:spcPct val="100000"/>
                        </a:lnSpc>
                        <a:spcBef>
                          <a:spcPts val="0"/>
                        </a:spcBef>
                        <a:spcAft>
                          <a:spcPts val="0"/>
                        </a:spcAft>
                        <a:buClrTx/>
                        <a:buSzTx/>
                        <a:buFontTx/>
                        <a:buNone/>
                        <a:tabLst/>
                        <a:defRPr/>
                      </a:pPr>
                      <a:r>
                        <a:rPr lang="en-US" sz="900" u="none" strike="noStrike" dirty="0" smtClean="0">
                          <a:solidFill>
                            <a:schemeClr val="dk1"/>
                          </a:solidFill>
                          <a:effectLst/>
                          <a:latin typeface="+mn-lt"/>
                          <a:ea typeface="+mn-ea"/>
                          <a:cs typeface="+mn-cs"/>
                        </a:rPr>
                        <a:t>1hr 30 min</a:t>
                      </a:r>
                    </a:p>
                  </a:txBody>
                  <a:tcPr marL="3066" marR="3066" marT="3066" marB="0" anchor="b"/>
                </a:tc>
                <a:extLst>
                  <a:ext uri="{0D108BD9-81ED-4DB2-BD59-A6C34878D82A}">
                    <a16:rowId xmlns:a16="http://schemas.microsoft.com/office/drawing/2014/main" val="291605649"/>
                  </a:ext>
                </a:extLst>
              </a:tr>
              <a:tr h="63500">
                <a:tc>
                  <a:txBody>
                    <a:bodyPr/>
                    <a:lstStyle/>
                    <a:p>
                      <a:pPr algn="l" fontAlgn="b"/>
                      <a:endParaRPr lang="en-US" sz="900" b="1" i="0" u="none" strike="noStrike" dirty="0">
                        <a:solidFill>
                          <a:srgbClr val="000000"/>
                        </a:solidFill>
                        <a:effectLst/>
                        <a:latin typeface="Arial" panose="020B0604020202020204" pitchFamily="34" charset="0"/>
                      </a:endParaRPr>
                    </a:p>
                  </a:txBody>
                  <a:tcPr marL="3066" marR="3066" marT="3066" marB="0" anchor="b"/>
                </a:tc>
                <a:tc>
                  <a:txBody>
                    <a:bodyPr/>
                    <a:lstStyle/>
                    <a:p>
                      <a:pPr algn="l" fontAlgn="b"/>
                      <a:r>
                        <a:rPr lang="en-US" sz="900" u="none" strike="noStrike" dirty="0" smtClean="0">
                          <a:solidFill>
                            <a:schemeClr val="dk1"/>
                          </a:solidFill>
                          <a:effectLst/>
                          <a:latin typeface="+mn-lt"/>
                          <a:ea typeface="+mn-ea"/>
                          <a:cs typeface="+mn-cs"/>
                        </a:rPr>
                        <a:t>6/28/19</a:t>
                      </a:r>
                      <a:endParaRPr lang="en-US" sz="900" u="none" strike="noStrike" dirty="0">
                        <a:solidFill>
                          <a:schemeClr val="dk1"/>
                        </a:solidFill>
                        <a:effectLst/>
                        <a:latin typeface="+mn-lt"/>
                        <a:ea typeface="+mn-ea"/>
                        <a:cs typeface="+mn-cs"/>
                      </a:endParaRPr>
                    </a:p>
                  </a:txBody>
                  <a:tcPr marL="3066" marR="3066" marT="3066" marB="0" anchor="b"/>
                </a:tc>
                <a:tc>
                  <a:txBody>
                    <a:bodyPr/>
                    <a:lstStyle/>
                    <a:p>
                      <a:pPr marL="0" marR="0" lvl="0" indent="0" algn="l" defTabSz="914400" eaLnBrk="1" fontAlgn="ctr" latinLnBrk="0" hangingPunct="1">
                        <a:lnSpc>
                          <a:spcPct val="100000"/>
                        </a:lnSpc>
                        <a:spcBef>
                          <a:spcPts val="0"/>
                        </a:spcBef>
                        <a:spcAft>
                          <a:spcPts val="0"/>
                        </a:spcAft>
                        <a:buClrTx/>
                        <a:buSzTx/>
                        <a:buFontTx/>
                        <a:buNone/>
                        <a:tabLst/>
                        <a:defRPr/>
                      </a:pPr>
                      <a:endParaRPr lang="en-US" sz="900" u="none" strike="noStrike" baseline="0" dirty="0" smtClean="0">
                        <a:solidFill>
                          <a:schemeClr val="dk1"/>
                        </a:solidFill>
                        <a:effectLst/>
                        <a:latin typeface="+mn-lt"/>
                        <a:ea typeface="+mn-ea"/>
                        <a:cs typeface="+mn-cs"/>
                      </a:endParaRPr>
                    </a:p>
                  </a:txBody>
                  <a:tcPr marL="3066" marR="3066" marT="3066" marB="0" anchor="ctr"/>
                </a:tc>
                <a:tc>
                  <a:txBody>
                    <a:bodyPr/>
                    <a:lstStyle/>
                    <a:p>
                      <a:pPr marL="0" marR="0" lvl="0" indent="0" algn="l" defTabSz="914400" eaLnBrk="1" fontAlgn="auto" latinLnBrk="0" hangingPunct="1">
                        <a:lnSpc>
                          <a:spcPct val="107000"/>
                        </a:lnSpc>
                        <a:spcBef>
                          <a:spcPts val="0"/>
                        </a:spcBef>
                        <a:spcAft>
                          <a:spcPts val="800"/>
                        </a:spcAft>
                        <a:buClrTx/>
                        <a:buSzTx/>
                        <a:buFontTx/>
                        <a:buNone/>
                        <a:tabLst/>
                        <a:defRPr/>
                      </a:pPr>
                      <a:r>
                        <a:rPr lang="en-US" sz="900" u="none" strike="noStrike" baseline="0" dirty="0" smtClean="0">
                          <a:solidFill>
                            <a:srgbClr val="00B050"/>
                          </a:solidFill>
                          <a:effectLst/>
                          <a:latin typeface="+mn-lt"/>
                          <a:ea typeface="+mn-ea"/>
                          <a:cs typeface="+mn-cs"/>
                        </a:rPr>
                        <a:t>Mentor Check-In</a:t>
                      </a:r>
                    </a:p>
                  </a:txBody>
                  <a:tcPr marL="3066" marR="3066" marT="3066" marB="0" anchor="b"/>
                </a:tc>
                <a:tc>
                  <a:txBody>
                    <a:bodyPr/>
                    <a:lstStyle/>
                    <a:p>
                      <a:pPr marL="0" marR="0" lvl="0" indent="0" algn="l" defTabSz="914400" eaLnBrk="1" fontAlgn="b" latinLnBrk="0" hangingPunct="1">
                        <a:lnSpc>
                          <a:spcPct val="100000"/>
                        </a:lnSpc>
                        <a:spcBef>
                          <a:spcPts val="0"/>
                        </a:spcBef>
                        <a:spcAft>
                          <a:spcPts val="0"/>
                        </a:spcAft>
                        <a:buClrTx/>
                        <a:buSzTx/>
                        <a:buFontTx/>
                        <a:buNone/>
                        <a:tabLst/>
                        <a:defRPr/>
                      </a:pPr>
                      <a:r>
                        <a:rPr lang="en-US" sz="900" u="none" strike="noStrike" dirty="0" smtClean="0">
                          <a:solidFill>
                            <a:schemeClr val="dk1"/>
                          </a:solidFill>
                          <a:effectLst/>
                          <a:latin typeface="+mn-lt"/>
                          <a:ea typeface="+mn-ea"/>
                          <a:cs typeface="+mn-cs"/>
                        </a:rPr>
                        <a:t>30min</a:t>
                      </a:r>
                    </a:p>
                  </a:txBody>
                  <a:tcPr marL="3066" marR="3066" marT="3066" marB="0" anchor="b"/>
                </a:tc>
                <a:extLst>
                  <a:ext uri="{0D108BD9-81ED-4DB2-BD59-A6C34878D82A}">
                    <a16:rowId xmlns:a16="http://schemas.microsoft.com/office/drawing/2014/main" val="1993103146"/>
                  </a:ext>
                </a:extLst>
              </a:tr>
              <a:tr h="273519">
                <a:tc>
                  <a:txBody>
                    <a:bodyPr/>
                    <a:lstStyle/>
                    <a:p>
                      <a:pPr algn="l" fontAlgn="b"/>
                      <a:r>
                        <a:rPr lang="en-US" sz="900" b="1" u="none" strike="noStrike" dirty="0">
                          <a:effectLst/>
                        </a:rPr>
                        <a:t>Week 7</a:t>
                      </a:r>
                      <a:endParaRPr lang="en-US" sz="900" b="1" i="0" u="none" strike="noStrike" dirty="0">
                        <a:solidFill>
                          <a:srgbClr val="000000"/>
                        </a:solidFill>
                        <a:effectLst/>
                        <a:latin typeface="Arial" panose="020B0604020202020204" pitchFamily="34" charset="0"/>
                      </a:endParaRPr>
                    </a:p>
                  </a:txBody>
                  <a:tcPr marL="3066" marR="3066" marT="3066" marB="0" anchor="b"/>
                </a:tc>
                <a:tc>
                  <a:txBody>
                    <a:bodyPr/>
                    <a:lstStyle/>
                    <a:p>
                      <a:pPr algn="l" fontAlgn="b"/>
                      <a:r>
                        <a:rPr lang="en-US" sz="900" u="none" strike="noStrike" dirty="0" smtClean="0">
                          <a:solidFill>
                            <a:schemeClr val="dk1"/>
                          </a:solidFill>
                          <a:effectLst/>
                          <a:latin typeface="+mn-lt"/>
                          <a:ea typeface="+mn-ea"/>
                          <a:cs typeface="+mn-cs"/>
                        </a:rPr>
                        <a:t>7/1/19-7/5/19</a:t>
                      </a:r>
                      <a:endParaRPr lang="en-US" sz="900" u="none" strike="noStrike" dirty="0">
                        <a:solidFill>
                          <a:schemeClr val="dk1"/>
                        </a:solidFill>
                        <a:effectLst/>
                        <a:latin typeface="+mn-lt"/>
                        <a:ea typeface="+mn-ea"/>
                        <a:cs typeface="+mn-cs"/>
                      </a:endParaRPr>
                    </a:p>
                  </a:txBody>
                  <a:tcPr marL="3066" marR="3066" marT="3066" marB="0" anchor="b"/>
                </a:tc>
                <a:tc>
                  <a:txBody>
                    <a:bodyPr/>
                    <a:lstStyle/>
                    <a:p>
                      <a:pPr algn="l" fontAlgn="b"/>
                      <a:r>
                        <a:rPr lang="en-US" sz="900" u="none" strike="noStrike" dirty="0" smtClean="0">
                          <a:effectLst/>
                        </a:rPr>
                        <a:t>Business Impact,</a:t>
                      </a:r>
                      <a:r>
                        <a:rPr lang="en-US" sz="900" u="none" strike="noStrike" baseline="0" dirty="0" smtClean="0">
                          <a:effectLst/>
                        </a:rPr>
                        <a:t> Fairness</a:t>
                      </a:r>
                      <a:endParaRPr lang="en-US" sz="900" b="0" i="0" u="none" strike="noStrike" dirty="0">
                        <a:solidFill>
                          <a:srgbClr val="000000"/>
                        </a:solidFill>
                        <a:effectLst/>
                        <a:latin typeface="Arial" panose="020B0604020202020204" pitchFamily="34" charset="0"/>
                      </a:endParaRPr>
                    </a:p>
                  </a:txBody>
                  <a:tcPr marL="3066" marR="3066" marT="3066" marB="0" anchor="b"/>
                </a:tc>
                <a:tc>
                  <a:txBody>
                    <a:bodyPr/>
                    <a:lstStyle/>
                    <a:p>
                      <a:pPr algn="l" fontAlgn="b"/>
                      <a:r>
                        <a:rPr lang="en-US" sz="900" b="0" i="0" u="none" strike="noStrike" dirty="0" smtClean="0">
                          <a:solidFill>
                            <a:schemeClr val="dk1"/>
                          </a:solidFill>
                          <a:effectLst/>
                          <a:latin typeface="+mn-lt"/>
                        </a:rPr>
                        <a:t>Artificial</a:t>
                      </a:r>
                      <a:r>
                        <a:rPr lang="en-US" sz="900" b="0" i="0" u="none" strike="noStrike" baseline="0" dirty="0" smtClean="0">
                          <a:solidFill>
                            <a:schemeClr val="dk1"/>
                          </a:solidFill>
                          <a:effectLst/>
                          <a:latin typeface="+mn-lt"/>
                        </a:rPr>
                        <a:t> intelligence is the new electricity, Principles for accountable algorithms, Seen and unseen factors influencing knowledge in ML systems</a:t>
                      </a:r>
                      <a:endParaRPr lang="en-US" sz="900" b="0" i="0" u="none" strike="noStrike" dirty="0">
                        <a:solidFill>
                          <a:srgbClr val="000000"/>
                        </a:solidFill>
                        <a:effectLst/>
                        <a:latin typeface="Arial" panose="020B0604020202020204" pitchFamily="34" charset="0"/>
                      </a:endParaRPr>
                    </a:p>
                  </a:txBody>
                  <a:tcPr marL="3066" marR="3066" marT="3066" marB="0" anchor="b"/>
                </a:tc>
                <a:tc>
                  <a:txBody>
                    <a:bodyPr/>
                    <a:lstStyle/>
                    <a:p>
                      <a:pPr algn="l" fontAlgn="b"/>
                      <a:r>
                        <a:rPr lang="en-US" sz="900" b="0" i="0" u="none" strike="noStrike" dirty="0" smtClean="0">
                          <a:solidFill>
                            <a:schemeClr val="dk1"/>
                          </a:solidFill>
                          <a:effectLst/>
                          <a:latin typeface="+mn-lt"/>
                        </a:rPr>
                        <a:t>4</a:t>
                      </a:r>
                      <a:r>
                        <a:rPr lang="en-US" sz="900" b="0" i="0" u="none" strike="noStrike" baseline="0" dirty="0" smtClean="0">
                          <a:solidFill>
                            <a:schemeClr val="dk1"/>
                          </a:solidFill>
                          <a:effectLst/>
                          <a:latin typeface="+mn-lt"/>
                        </a:rPr>
                        <a:t>hrs</a:t>
                      </a:r>
                      <a:endParaRPr lang="en-US" sz="900" b="0" i="0" u="none" strike="noStrike" dirty="0">
                        <a:solidFill>
                          <a:srgbClr val="000000"/>
                        </a:solidFill>
                        <a:effectLst/>
                        <a:latin typeface="Arial" panose="020B0604020202020204" pitchFamily="34" charset="0"/>
                      </a:endParaRPr>
                    </a:p>
                  </a:txBody>
                  <a:tcPr marL="3066" marR="3066" marT="3066" marB="0" anchor="b"/>
                </a:tc>
                <a:extLst>
                  <a:ext uri="{0D108BD9-81ED-4DB2-BD59-A6C34878D82A}">
                    <a16:rowId xmlns:a16="http://schemas.microsoft.com/office/drawing/2014/main" val="695847726"/>
                  </a:ext>
                </a:extLst>
              </a:tr>
              <a:tr h="193744">
                <a:tc>
                  <a:txBody>
                    <a:bodyPr/>
                    <a:lstStyle/>
                    <a:p>
                      <a:pPr algn="l" fontAlgn="b"/>
                      <a:r>
                        <a:rPr lang="en-US" sz="900" b="1" u="none" strike="noStrike" dirty="0">
                          <a:effectLst/>
                        </a:rPr>
                        <a:t>Week 8</a:t>
                      </a:r>
                      <a:endParaRPr lang="en-US" sz="900" b="1" i="0" u="none" strike="noStrike" dirty="0">
                        <a:solidFill>
                          <a:srgbClr val="000000"/>
                        </a:solidFill>
                        <a:effectLst/>
                        <a:latin typeface="Arial" panose="020B0604020202020204" pitchFamily="34" charset="0"/>
                      </a:endParaRPr>
                    </a:p>
                  </a:txBody>
                  <a:tcPr marL="3066" marR="3066" marT="3066" marB="0" anchor="b"/>
                </a:tc>
                <a:tc>
                  <a:txBody>
                    <a:bodyPr/>
                    <a:lstStyle/>
                    <a:p>
                      <a:pPr algn="l" fontAlgn="b"/>
                      <a:r>
                        <a:rPr lang="en-US" sz="900" u="none" strike="noStrike" dirty="0" smtClean="0">
                          <a:effectLst/>
                        </a:rPr>
                        <a:t>7/8/19-7/12/19</a:t>
                      </a:r>
                      <a:endParaRPr lang="en-US" sz="900" b="0" i="0" u="none" strike="noStrike" dirty="0">
                        <a:solidFill>
                          <a:srgbClr val="000000"/>
                        </a:solidFill>
                        <a:effectLst/>
                        <a:latin typeface="Arial" panose="020B0604020202020204" pitchFamily="34" charset="0"/>
                      </a:endParaRPr>
                    </a:p>
                  </a:txBody>
                  <a:tcPr marL="3066" marR="3066" marT="3066" marB="0" anchor="b"/>
                </a:tc>
                <a:tc>
                  <a:txBody>
                    <a:bodyPr/>
                    <a:lstStyle/>
                    <a:p>
                      <a:pPr algn="l" fontAlgn="b"/>
                      <a:r>
                        <a:rPr lang="en-US" sz="900" u="none" strike="noStrike" dirty="0">
                          <a:effectLst/>
                        </a:rPr>
                        <a:t>Assessment of learned skills via </a:t>
                      </a:r>
                      <a:r>
                        <a:rPr lang="en-US" sz="900" u="none" strike="noStrike" dirty="0" smtClean="0">
                          <a:effectLst/>
                        </a:rPr>
                        <a:t>labs – Natural Language Processing</a:t>
                      </a:r>
                      <a:endParaRPr lang="en-US" sz="900" b="0" i="0" u="none" strike="noStrike" dirty="0">
                        <a:solidFill>
                          <a:srgbClr val="000000"/>
                        </a:solidFill>
                        <a:effectLst/>
                        <a:latin typeface="Arial" panose="020B0604020202020204" pitchFamily="34" charset="0"/>
                      </a:endParaRPr>
                    </a:p>
                  </a:txBody>
                  <a:tcPr marL="3066" marR="3066" marT="3066" marB="0" anchor="b"/>
                </a:tc>
                <a:tc>
                  <a:txBody>
                    <a:bodyPr/>
                    <a:lstStyle/>
                    <a:p>
                      <a:pPr algn="l" fontAlgn="b"/>
                      <a:r>
                        <a:rPr lang="en-US" sz="900" u="none" strike="noStrike" dirty="0">
                          <a:effectLst/>
                        </a:rPr>
                        <a:t>Assessment of learned skills via labs</a:t>
                      </a:r>
                      <a:endParaRPr lang="en-US" sz="900" b="0" i="0" u="none" strike="noStrike" dirty="0">
                        <a:solidFill>
                          <a:srgbClr val="000000"/>
                        </a:solidFill>
                        <a:effectLst/>
                        <a:latin typeface="Arial" panose="020B0604020202020204" pitchFamily="34" charset="0"/>
                      </a:endParaRPr>
                    </a:p>
                  </a:txBody>
                  <a:tcPr marL="3066" marR="3066" marT="3066" marB="0" anchor="b"/>
                </a:tc>
                <a:tc>
                  <a:txBody>
                    <a:bodyPr/>
                    <a:lstStyle/>
                    <a:p>
                      <a:pPr algn="l" fontAlgn="b"/>
                      <a:r>
                        <a:rPr lang="en-US" sz="900" u="none" strike="noStrike" dirty="0">
                          <a:effectLst/>
                        </a:rPr>
                        <a:t>Extra Time, If needed</a:t>
                      </a:r>
                      <a:endParaRPr lang="en-US" sz="900" b="0" i="0" u="none" strike="noStrike" dirty="0">
                        <a:solidFill>
                          <a:srgbClr val="000000"/>
                        </a:solidFill>
                        <a:effectLst/>
                        <a:latin typeface="Arial" panose="020B0604020202020204" pitchFamily="34" charset="0"/>
                      </a:endParaRPr>
                    </a:p>
                  </a:txBody>
                  <a:tcPr marL="3066" marR="3066" marT="3066" marB="0" anchor="b"/>
                </a:tc>
                <a:extLst>
                  <a:ext uri="{0D108BD9-81ED-4DB2-BD59-A6C34878D82A}">
                    <a16:rowId xmlns:a16="http://schemas.microsoft.com/office/drawing/2014/main" val="725405901"/>
                  </a:ext>
                </a:extLst>
              </a:tr>
              <a:tr h="193744">
                <a:tc>
                  <a:txBody>
                    <a:bodyPr/>
                    <a:lstStyle/>
                    <a:p>
                      <a:pPr algn="l" fontAlgn="b"/>
                      <a:endParaRPr lang="en-US" sz="900" b="1" i="0" u="none" strike="noStrike" dirty="0">
                        <a:solidFill>
                          <a:srgbClr val="000000"/>
                        </a:solidFill>
                        <a:effectLst/>
                        <a:latin typeface="Arial" panose="020B0604020202020204" pitchFamily="34" charset="0"/>
                      </a:endParaRPr>
                    </a:p>
                  </a:txBody>
                  <a:tcPr marL="3066" marR="3066" marT="3066" marB="0" anchor="b"/>
                </a:tc>
                <a:tc>
                  <a:txBody>
                    <a:bodyPr/>
                    <a:lstStyle/>
                    <a:p>
                      <a:pPr algn="l" fontAlgn="b"/>
                      <a:r>
                        <a:rPr lang="en-US" sz="900" b="0" i="0" u="none" strike="noStrike" dirty="0" smtClean="0">
                          <a:solidFill>
                            <a:srgbClr val="000000"/>
                          </a:solidFill>
                          <a:effectLst/>
                          <a:latin typeface="Arial" panose="020B0604020202020204" pitchFamily="34" charset="0"/>
                        </a:rPr>
                        <a:t>7/12/19</a:t>
                      </a:r>
                      <a:endParaRPr lang="en-US" sz="900" b="0" i="0" u="none" strike="noStrike" dirty="0">
                        <a:solidFill>
                          <a:srgbClr val="000000"/>
                        </a:solidFill>
                        <a:effectLst/>
                        <a:latin typeface="Arial" panose="020B0604020202020204" pitchFamily="34" charset="0"/>
                      </a:endParaRPr>
                    </a:p>
                  </a:txBody>
                  <a:tcPr marL="3066" marR="3066" marT="3066" marB="0" anchor="b"/>
                </a:tc>
                <a:tc>
                  <a:txBody>
                    <a:bodyPr/>
                    <a:lstStyle/>
                    <a:p>
                      <a:pPr algn="l" fontAlgn="b"/>
                      <a:endParaRPr lang="en-US" sz="900" b="0" i="0" u="none" strike="noStrike" dirty="0">
                        <a:solidFill>
                          <a:srgbClr val="000000"/>
                        </a:solidFill>
                        <a:effectLst/>
                        <a:latin typeface="Arial" panose="020B0604020202020204" pitchFamily="34" charset="0"/>
                      </a:endParaRPr>
                    </a:p>
                  </a:txBody>
                  <a:tcPr marL="3066" marR="3066" marT="3066" marB="0" anchor="b"/>
                </a:tc>
                <a:tc>
                  <a:txBody>
                    <a:bodyPr/>
                    <a:lstStyle/>
                    <a:p>
                      <a:pPr marL="0" marR="0" lvl="0" indent="0" algn="l" defTabSz="914400" eaLnBrk="1" fontAlgn="auto" latinLnBrk="0" hangingPunct="1">
                        <a:lnSpc>
                          <a:spcPct val="107000"/>
                        </a:lnSpc>
                        <a:spcBef>
                          <a:spcPts val="0"/>
                        </a:spcBef>
                        <a:spcAft>
                          <a:spcPts val="800"/>
                        </a:spcAft>
                        <a:buClrTx/>
                        <a:buSzTx/>
                        <a:buFontTx/>
                        <a:buNone/>
                        <a:tabLst/>
                        <a:defRPr/>
                      </a:pPr>
                      <a:r>
                        <a:rPr lang="en-US" sz="900" u="none" strike="noStrike" baseline="0" dirty="0" smtClean="0">
                          <a:solidFill>
                            <a:srgbClr val="00B050"/>
                          </a:solidFill>
                          <a:effectLst/>
                          <a:latin typeface="+mn-lt"/>
                          <a:ea typeface="+mn-ea"/>
                          <a:cs typeface="+mn-cs"/>
                        </a:rPr>
                        <a:t>Mentor Check-In</a:t>
                      </a:r>
                    </a:p>
                  </a:txBody>
                  <a:tcPr marL="3066" marR="3066" marT="3066" marB="0" anchor="b"/>
                </a:tc>
                <a:tc>
                  <a:txBody>
                    <a:bodyPr/>
                    <a:lstStyle/>
                    <a:p>
                      <a:pPr marL="0" marR="0" lvl="0" indent="0" algn="l" defTabSz="914400" eaLnBrk="1" fontAlgn="b" latinLnBrk="0" hangingPunct="1">
                        <a:lnSpc>
                          <a:spcPct val="100000"/>
                        </a:lnSpc>
                        <a:spcBef>
                          <a:spcPts val="0"/>
                        </a:spcBef>
                        <a:spcAft>
                          <a:spcPts val="0"/>
                        </a:spcAft>
                        <a:buClrTx/>
                        <a:buSzTx/>
                        <a:buFontTx/>
                        <a:buNone/>
                        <a:tabLst/>
                        <a:defRPr/>
                      </a:pPr>
                      <a:r>
                        <a:rPr lang="en-US" sz="900" u="none" strike="noStrike" dirty="0" smtClean="0">
                          <a:solidFill>
                            <a:schemeClr val="dk1"/>
                          </a:solidFill>
                          <a:effectLst/>
                          <a:latin typeface="+mn-lt"/>
                          <a:ea typeface="+mn-ea"/>
                          <a:cs typeface="+mn-cs"/>
                        </a:rPr>
                        <a:t>30min</a:t>
                      </a:r>
                    </a:p>
                  </a:txBody>
                  <a:tcPr marL="3066" marR="3066" marT="3066" marB="0" anchor="b"/>
                </a:tc>
                <a:extLst>
                  <a:ext uri="{0D108BD9-81ED-4DB2-BD59-A6C34878D82A}">
                    <a16:rowId xmlns:a16="http://schemas.microsoft.com/office/drawing/2014/main" val="2287252268"/>
                  </a:ext>
                </a:extLst>
              </a:tr>
              <a:tr h="174748">
                <a:tc>
                  <a:txBody>
                    <a:bodyPr/>
                    <a:lstStyle/>
                    <a:p>
                      <a:pPr algn="l" fontAlgn="b"/>
                      <a:r>
                        <a:rPr lang="en-US" sz="900" b="1" i="0" u="none" strike="noStrike" dirty="0" smtClean="0">
                          <a:solidFill>
                            <a:schemeClr val="dk1"/>
                          </a:solidFill>
                          <a:effectLst/>
                          <a:latin typeface="+mn-lt"/>
                        </a:rPr>
                        <a:t>Week</a:t>
                      </a:r>
                      <a:r>
                        <a:rPr lang="en-US" sz="900" b="1" i="0" u="none" strike="noStrike" baseline="0" dirty="0" smtClean="0">
                          <a:solidFill>
                            <a:schemeClr val="dk1"/>
                          </a:solidFill>
                          <a:effectLst/>
                          <a:latin typeface="+mn-lt"/>
                        </a:rPr>
                        <a:t> 9</a:t>
                      </a:r>
                      <a:endParaRPr lang="en-US" sz="900" b="1" i="0" u="none" strike="noStrike" dirty="0">
                        <a:solidFill>
                          <a:srgbClr val="000000"/>
                        </a:solidFill>
                        <a:effectLst/>
                        <a:latin typeface="Arial" panose="020B0604020202020204" pitchFamily="34" charset="0"/>
                      </a:endParaRPr>
                    </a:p>
                  </a:txBody>
                  <a:tcPr marL="3066" marR="3066" marT="3066" marB="0" anchor="b"/>
                </a:tc>
                <a:tc>
                  <a:txBody>
                    <a:bodyPr/>
                    <a:lstStyle/>
                    <a:p>
                      <a:pPr algn="l" fontAlgn="b"/>
                      <a:r>
                        <a:rPr lang="en-US" sz="900" u="none" strike="noStrike" dirty="0">
                          <a:effectLst/>
                        </a:rPr>
                        <a:t> </a:t>
                      </a:r>
                      <a:r>
                        <a:rPr lang="en-US" sz="900" u="none" strike="noStrike" dirty="0" smtClean="0">
                          <a:solidFill>
                            <a:schemeClr val="dk1"/>
                          </a:solidFill>
                          <a:effectLst/>
                          <a:latin typeface="+mn-lt"/>
                          <a:ea typeface="+mn-ea"/>
                          <a:cs typeface="+mn-cs"/>
                        </a:rPr>
                        <a:t>7/15/19-7/19/19</a:t>
                      </a:r>
                      <a:endParaRPr lang="en-US" sz="900" u="none" strike="noStrike" dirty="0">
                        <a:solidFill>
                          <a:schemeClr val="dk1"/>
                        </a:solidFill>
                        <a:effectLst/>
                        <a:latin typeface="+mn-lt"/>
                        <a:ea typeface="+mn-ea"/>
                        <a:cs typeface="+mn-cs"/>
                      </a:endParaRPr>
                    </a:p>
                  </a:txBody>
                  <a:tcPr marL="3066" marR="3066" marT="3066" marB="0" anchor="b"/>
                </a:tc>
                <a:tc>
                  <a:txBody>
                    <a:bodyPr/>
                    <a:lstStyle/>
                    <a:p>
                      <a:pPr marL="0" marR="0" lvl="0" indent="0" algn="l" defTabSz="914400" eaLnBrk="1" fontAlgn="b" latinLnBrk="0" hangingPunct="1">
                        <a:lnSpc>
                          <a:spcPct val="100000"/>
                        </a:lnSpc>
                        <a:spcBef>
                          <a:spcPts val="0"/>
                        </a:spcBef>
                        <a:spcAft>
                          <a:spcPts val="0"/>
                        </a:spcAft>
                        <a:buClrTx/>
                        <a:buSzTx/>
                        <a:buFontTx/>
                        <a:buNone/>
                        <a:tabLst/>
                        <a:defRPr/>
                      </a:pPr>
                      <a:r>
                        <a:rPr lang="en-US" sz="900" u="none" strike="noStrike" dirty="0" smtClean="0">
                          <a:effectLst/>
                        </a:rPr>
                        <a:t>Assessment of learned skills via labs – Natural Language Processing</a:t>
                      </a:r>
                      <a:r>
                        <a:rPr lang="en-US" sz="900" b="0" i="0" u="none" strike="noStrike" baseline="0" dirty="0">
                          <a:solidFill>
                            <a:srgbClr val="000000"/>
                          </a:solidFill>
                          <a:effectLst/>
                          <a:latin typeface="Arial" panose="020B0604020202020204" pitchFamily="34" charset="0"/>
                        </a:rPr>
                        <a:t> </a:t>
                      </a:r>
                      <a:r>
                        <a:rPr lang="en-US" sz="900" u="none" strike="noStrike" dirty="0" smtClean="0">
                          <a:solidFill>
                            <a:schemeClr val="dk1"/>
                          </a:solidFill>
                          <a:effectLst/>
                          <a:latin typeface="+mn-lt"/>
                          <a:ea typeface="+mn-ea"/>
                          <a:cs typeface="+mn-cs"/>
                        </a:rPr>
                        <a:t>(Continued)</a:t>
                      </a:r>
                    </a:p>
                  </a:txBody>
                  <a:tcPr marL="3066" marR="3066" marT="3066" marB="0" anchor="b"/>
                </a:tc>
                <a:tc>
                  <a:txBody>
                    <a:bodyPr/>
                    <a:lstStyle/>
                    <a:p>
                      <a:pPr algn="l" fontAlgn="b"/>
                      <a:r>
                        <a:rPr lang="en-US" sz="900" u="none" strike="noStrike" dirty="0">
                          <a:solidFill>
                            <a:srgbClr val="128CE8"/>
                          </a:solidFill>
                          <a:effectLst/>
                        </a:rPr>
                        <a:t>Manager Check-In</a:t>
                      </a:r>
                      <a:endParaRPr lang="en-US" sz="900" b="0" i="0" u="none" strike="noStrike" dirty="0">
                        <a:solidFill>
                          <a:srgbClr val="128CE8"/>
                        </a:solidFill>
                        <a:effectLst/>
                        <a:latin typeface="Arial" panose="020B0604020202020204" pitchFamily="34" charset="0"/>
                      </a:endParaRPr>
                    </a:p>
                  </a:txBody>
                  <a:tcPr marL="3066" marR="3066" marT="3066" marB="0" anchor="b"/>
                </a:tc>
                <a:tc>
                  <a:txBody>
                    <a:bodyPr/>
                    <a:lstStyle/>
                    <a:p>
                      <a:pPr algn="l" fontAlgn="b"/>
                      <a:r>
                        <a:rPr lang="en-US" sz="900" u="none" strike="noStrike" dirty="0">
                          <a:effectLst/>
                        </a:rPr>
                        <a:t>30min</a:t>
                      </a:r>
                      <a:endParaRPr lang="en-US" sz="900" b="0" i="0" u="none" strike="noStrike" dirty="0">
                        <a:solidFill>
                          <a:srgbClr val="000000"/>
                        </a:solidFill>
                        <a:effectLst/>
                        <a:latin typeface="Arial" panose="020B0604020202020204" pitchFamily="34" charset="0"/>
                      </a:endParaRPr>
                    </a:p>
                  </a:txBody>
                  <a:tcPr marL="3066" marR="3066" marT="3066" marB="0" anchor="b"/>
                </a:tc>
                <a:extLst>
                  <a:ext uri="{0D108BD9-81ED-4DB2-BD59-A6C34878D82A}">
                    <a16:rowId xmlns:a16="http://schemas.microsoft.com/office/drawing/2014/main" val="4069158101"/>
                  </a:ext>
                </a:extLst>
              </a:tr>
              <a:tr h="188492">
                <a:tc>
                  <a:txBody>
                    <a:bodyPr/>
                    <a:lstStyle/>
                    <a:p>
                      <a:pPr algn="l" fontAlgn="b"/>
                      <a:r>
                        <a:rPr lang="en-US" sz="800" u="none" strike="noStrike">
                          <a:effectLst/>
                        </a:rPr>
                        <a:t> </a:t>
                      </a:r>
                      <a:endParaRPr lang="en-US" sz="800" b="0" i="0" u="none" strike="noStrike">
                        <a:solidFill>
                          <a:srgbClr val="000000"/>
                        </a:solidFill>
                        <a:effectLst/>
                        <a:latin typeface="Arial" panose="020B0604020202020204" pitchFamily="34" charset="0"/>
                      </a:endParaRPr>
                    </a:p>
                  </a:txBody>
                  <a:tcPr marL="3066" marR="3066" marT="3066" marB="0" anchor="b"/>
                </a:tc>
                <a:tc>
                  <a:txBody>
                    <a:bodyPr/>
                    <a:lstStyle/>
                    <a:p>
                      <a:pPr algn="l" fontAlgn="b"/>
                      <a:r>
                        <a:rPr lang="en-US" sz="800" u="none" strike="noStrike">
                          <a:effectLst/>
                        </a:rPr>
                        <a:t> </a:t>
                      </a:r>
                      <a:endParaRPr lang="en-US" sz="800" b="0" i="0" u="none" strike="noStrike">
                        <a:solidFill>
                          <a:srgbClr val="000000"/>
                        </a:solidFill>
                        <a:effectLst/>
                        <a:latin typeface="Arial" panose="020B0604020202020204" pitchFamily="34" charset="0"/>
                      </a:endParaRPr>
                    </a:p>
                  </a:txBody>
                  <a:tcPr marL="3066" marR="3066" marT="3066" marB="0" anchor="b"/>
                </a:tc>
                <a:tc>
                  <a:txBody>
                    <a:bodyPr/>
                    <a:lstStyle/>
                    <a:p>
                      <a:pPr algn="l" fontAlgn="b"/>
                      <a:r>
                        <a:rPr lang="en-US" sz="800" b="1" u="none" strike="noStrike" dirty="0">
                          <a:effectLst/>
                        </a:rPr>
                        <a:t>Web Based Training plus orientation total time</a:t>
                      </a:r>
                      <a:endParaRPr lang="en-US" sz="800" b="1" i="0" u="none" strike="noStrike" dirty="0">
                        <a:solidFill>
                          <a:srgbClr val="000000"/>
                        </a:solidFill>
                        <a:effectLst/>
                        <a:latin typeface="Arial" panose="020B0604020202020204" pitchFamily="34" charset="0"/>
                      </a:endParaRPr>
                    </a:p>
                  </a:txBody>
                  <a:tcPr marL="3066" marR="3066" marT="3066" marB="0" anchor="b"/>
                </a:tc>
                <a:tc>
                  <a:txBody>
                    <a:bodyPr/>
                    <a:lstStyle/>
                    <a:p>
                      <a:pPr algn="l" fontAlgn="b"/>
                      <a:r>
                        <a:rPr lang="en-US" sz="800" b="1" u="none" strike="noStrike" dirty="0" smtClean="0">
                          <a:effectLst/>
                        </a:rPr>
                        <a:t>20hrs 30min</a:t>
                      </a:r>
                      <a:endParaRPr lang="en-US" sz="800" b="1" i="0" u="none" strike="noStrike" dirty="0">
                        <a:solidFill>
                          <a:srgbClr val="000000"/>
                        </a:solidFill>
                        <a:effectLst/>
                        <a:latin typeface="Arial" panose="020B0604020202020204" pitchFamily="34" charset="0"/>
                      </a:endParaRPr>
                    </a:p>
                  </a:txBody>
                  <a:tcPr marL="3066" marR="3066" marT="3066" marB="0" anchor="b"/>
                </a:tc>
                <a:tc>
                  <a:txBody>
                    <a:bodyPr/>
                    <a:lstStyle/>
                    <a:p>
                      <a:pPr algn="l" fontAlgn="b"/>
                      <a:r>
                        <a:rPr lang="en-US" sz="800" u="none" strike="noStrike">
                          <a:effectLst/>
                        </a:rPr>
                        <a:t> </a:t>
                      </a:r>
                      <a:endParaRPr lang="en-US" sz="800" b="0" i="0" u="none" strike="noStrike">
                        <a:solidFill>
                          <a:srgbClr val="000000"/>
                        </a:solidFill>
                        <a:effectLst/>
                        <a:latin typeface="Arial" panose="020B0604020202020204" pitchFamily="34" charset="0"/>
                      </a:endParaRPr>
                    </a:p>
                  </a:txBody>
                  <a:tcPr marL="3066" marR="3066" marT="3066" marB="0" anchor="b"/>
                </a:tc>
                <a:extLst>
                  <a:ext uri="{0D108BD9-81ED-4DB2-BD59-A6C34878D82A}">
                    <a16:rowId xmlns:a16="http://schemas.microsoft.com/office/drawing/2014/main" val="868995295"/>
                  </a:ext>
                </a:extLst>
              </a:tr>
              <a:tr h="144379">
                <a:tc>
                  <a:txBody>
                    <a:bodyPr/>
                    <a:lstStyle/>
                    <a:p>
                      <a:pPr algn="l" fontAlgn="b"/>
                      <a:r>
                        <a:rPr lang="en-US" sz="800" u="none" strike="noStrike">
                          <a:effectLst/>
                        </a:rPr>
                        <a:t> </a:t>
                      </a:r>
                      <a:endParaRPr lang="en-US" sz="800" b="0" i="0" u="none" strike="noStrike">
                        <a:solidFill>
                          <a:srgbClr val="000000"/>
                        </a:solidFill>
                        <a:effectLst/>
                        <a:latin typeface="Arial" panose="020B0604020202020204" pitchFamily="34" charset="0"/>
                      </a:endParaRPr>
                    </a:p>
                  </a:txBody>
                  <a:tcPr marL="3066" marR="3066" marT="3066" marB="0" anchor="b"/>
                </a:tc>
                <a:tc>
                  <a:txBody>
                    <a:bodyPr/>
                    <a:lstStyle/>
                    <a:p>
                      <a:pPr algn="l" fontAlgn="b"/>
                      <a:r>
                        <a:rPr lang="en-US" sz="800" u="none" strike="noStrike">
                          <a:effectLst/>
                        </a:rPr>
                        <a:t> </a:t>
                      </a:r>
                      <a:endParaRPr lang="en-US" sz="800" b="0" i="0" u="none" strike="noStrike">
                        <a:solidFill>
                          <a:srgbClr val="000000"/>
                        </a:solidFill>
                        <a:effectLst/>
                        <a:latin typeface="Arial" panose="020B0604020202020204" pitchFamily="34" charset="0"/>
                      </a:endParaRPr>
                    </a:p>
                  </a:txBody>
                  <a:tcPr marL="3066" marR="3066" marT="3066" marB="0" anchor="b"/>
                </a:tc>
                <a:tc>
                  <a:txBody>
                    <a:bodyPr/>
                    <a:lstStyle/>
                    <a:p>
                      <a:pPr algn="l" fontAlgn="b"/>
                      <a:r>
                        <a:rPr lang="en-US" sz="800" b="1" u="none" strike="noStrike" dirty="0">
                          <a:effectLst/>
                        </a:rPr>
                        <a:t>Lab </a:t>
                      </a:r>
                      <a:r>
                        <a:rPr lang="en-US" sz="800" b="1" u="none" strike="noStrike" dirty="0" smtClean="0">
                          <a:effectLst/>
                        </a:rPr>
                        <a:t>and</a:t>
                      </a:r>
                      <a:r>
                        <a:rPr lang="en-US" sz="800" b="1" u="none" strike="noStrike" baseline="0" dirty="0" smtClean="0">
                          <a:effectLst/>
                        </a:rPr>
                        <a:t> Test </a:t>
                      </a:r>
                      <a:r>
                        <a:rPr lang="en-US" sz="800" b="1" u="none" strike="noStrike" dirty="0" smtClean="0">
                          <a:effectLst/>
                        </a:rPr>
                        <a:t>total </a:t>
                      </a:r>
                      <a:r>
                        <a:rPr lang="en-US" sz="800" b="1" u="none" strike="noStrike" dirty="0">
                          <a:effectLst/>
                        </a:rPr>
                        <a:t>time</a:t>
                      </a:r>
                      <a:endParaRPr lang="en-US" sz="800" b="1" i="0" u="none" strike="noStrike" dirty="0">
                        <a:solidFill>
                          <a:srgbClr val="000000"/>
                        </a:solidFill>
                        <a:effectLst/>
                        <a:latin typeface="Arial" panose="020B0604020202020204" pitchFamily="34" charset="0"/>
                      </a:endParaRPr>
                    </a:p>
                  </a:txBody>
                  <a:tcPr marL="3066" marR="3066" marT="3066" marB="0" anchor="b"/>
                </a:tc>
                <a:tc>
                  <a:txBody>
                    <a:bodyPr/>
                    <a:lstStyle/>
                    <a:p>
                      <a:pPr algn="l" fontAlgn="b"/>
                      <a:r>
                        <a:rPr lang="en-US" sz="800" b="1" u="none" strike="noStrike" dirty="0" smtClean="0">
                          <a:effectLst/>
                        </a:rPr>
                        <a:t>6hrs</a:t>
                      </a:r>
                      <a:endParaRPr lang="en-US" sz="800" b="1" i="0" u="none" strike="noStrike" dirty="0">
                        <a:solidFill>
                          <a:srgbClr val="000000"/>
                        </a:solidFill>
                        <a:effectLst/>
                        <a:latin typeface="Arial" panose="020B0604020202020204" pitchFamily="34" charset="0"/>
                      </a:endParaRPr>
                    </a:p>
                  </a:txBody>
                  <a:tcPr marL="3066" marR="3066" marT="3066" marB="0" anchor="b"/>
                </a:tc>
                <a:tc>
                  <a:txBody>
                    <a:bodyPr/>
                    <a:lstStyle/>
                    <a:p>
                      <a:pPr algn="l" fontAlgn="b"/>
                      <a:r>
                        <a:rPr lang="en-US" sz="800" u="none" strike="noStrike" dirty="0">
                          <a:effectLst/>
                        </a:rPr>
                        <a:t> </a:t>
                      </a:r>
                      <a:endParaRPr lang="en-US" sz="800" b="0" i="0" u="none" strike="noStrike" dirty="0">
                        <a:solidFill>
                          <a:srgbClr val="000000"/>
                        </a:solidFill>
                        <a:effectLst/>
                        <a:latin typeface="Arial" panose="020B0604020202020204" pitchFamily="34" charset="0"/>
                      </a:endParaRPr>
                    </a:p>
                  </a:txBody>
                  <a:tcPr marL="3066" marR="3066" marT="3066" marB="0" anchor="b"/>
                </a:tc>
                <a:extLst>
                  <a:ext uri="{0D108BD9-81ED-4DB2-BD59-A6C34878D82A}">
                    <a16:rowId xmlns:a16="http://schemas.microsoft.com/office/drawing/2014/main" val="4024973684"/>
                  </a:ext>
                </a:extLst>
              </a:tr>
              <a:tr h="170352">
                <a:tc>
                  <a:txBody>
                    <a:bodyPr/>
                    <a:lstStyle/>
                    <a:p>
                      <a:pPr algn="l" fontAlgn="b"/>
                      <a:endParaRPr lang="en-US" sz="800" b="0" i="0" u="none" strike="noStrike">
                        <a:solidFill>
                          <a:srgbClr val="000000"/>
                        </a:solidFill>
                        <a:effectLst/>
                        <a:latin typeface="Arial" panose="020B0604020202020204" pitchFamily="34" charset="0"/>
                      </a:endParaRPr>
                    </a:p>
                  </a:txBody>
                  <a:tcPr marL="3066" marR="3066" marT="3066" marB="0" anchor="b"/>
                </a:tc>
                <a:tc>
                  <a:txBody>
                    <a:bodyPr/>
                    <a:lstStyle/>
                    <a:p>
                      <a:pPr algn="l" fontAlgn="b"/>
                      <a:endParaRPr lang="en-US" sz="800" b="0" i="0" u="none" strike="noStrike">
                        <a:solidFill>
                          <a:srgbClr val="000000"/>
                        </a:solidFill>
                        <a:effectLst/>
                        <a:latin typeface="Arial" panose="020B0604020202020204" pitchFamily="34" charset="0"/>
                      </a:endParaRPr>
                    </a:p>
                  </a:txBody>
                  <a:tcPr marL="3066" marR="3066" marT="3066" marB="0" anchor="b"/>
                </a:tc>
                <a:tc>
                  <a:txBody>
                    <a:bodyPr/>
                    <a:lstStyle/>
                    <a:p>
                      <a:pPr algn="l" fontAlgn="b"/>
                      <a:r>
                        <a:rPr lang="en-US" sz="800" b="1" u="none" strike="noStrike" dirty="0" smtClean="0">
                          <a:solidFill>
                            <a:schemeClr val="dk1"/>
                          </a:solidFill>
                          <a:effectLst/>
                          <a:latin typeface="+mn-lt"/>
                          <a:ea typeface="+mn-ea"/>
                          <a:cs typeface="+mn-cs"/>
                        </a:rPr>
                        <a:t>Mentor Check-In</a:t>
                      </a:r>
                      <a:endParaRPr lang="en-US" sz="800" b="1" u="none" strike="noStrike" dirty="0">
                        <a:solidFill>
                          <a:schemeClr val="dk1"/>
                        </a:solidFill>
                        <a:effectLst/>
                        <a:latin typeface="+mn-lt"/>
                        <a:ea typeface="+mn-ea"/>
                        <a:cs typeface="+mn-cs"/>
                      </a:endParaRPr>
                    </a:p>
                  </a:txBody>
                  <a:tcPr marL="3066" marR="3066" marT="3066" marB="0" anchor="b"/>
                </a:tc>
                <a:tc>
                  <a:txBody>
                    <a:bodyPr/>
                    <a:lstStyle/>
                    <a:p>
                      <a:pPr algn="l" fontAlgn="b"/>
                      <a:r>
                        <a:rPr lang="en-US" sz="800" b="1" u="none" strike="noStrike" dirty="0" smtClean="0">
                          <a:solidFill>
                            <a:schemeClr val="dk1"/>
                          </a:solidFill>
                          <a:effectLst/>
                          <a:latin typeface="+mn-lt"/>
                          <a:ea typeface="+mn-ea"/>
                          <a:cs typeface="+mn-cs"/>
                        </a:rPr>
                        <a:t>2hrs</a:t>
                      </a:r>
                      <a:endParaRPr lang="en-US" sz="800" b="1" u="none" strike="noStrike" dirty="0">
                        <a:solidFill>
                          <a:schemeClr val="dk1"/>
                        </a:solidFill>
                        <a:effectLst/>
                        <a:latin typeface="+mn-lt"/>
                        <a:ea typeface="+mn-ea"/>
                        <a:cs typeface="+mn-cs"/>
                      </a:endParaRPr>
                    </a:p>
                  </a:txBody>
                  <a:tcPr marL="3066" marR="3066" marT="3066" marB="0" anchor="b"/>
                </a:tc>
                <a:tc>
                  <a:txBody>
                    <a:bodyPr/>
                    <a:lstStyle/>
                    <a:p>
                      <a:pPr algn="l" fontAlgn="b"/>
                      <a:endParaRPr lang="en-US" sz="800" b="0" i="0" u="none" strike="noStrike" dirty="0">
                        <a:solidFill>
                          <a:srgbClr val="000000"/>
                        </a:solidFill>
                        <a:effectLst/>
                        <a:latin typeface="Arial" panose="020B0604020202020204" pitchFamily="34" charset="0"/>
                      </a:endParaRPr>
                    </a:p>
                  </a:txBody>
                  <a:tcPr marL="3066" marR="3066" marT="3066" marB="0" anchor="b"/>
                </a:tc>
                <a:extLst>
                  <a:ext uri="{0D108BD9-81ED-4DB2-BD59-A6C34878D82A}">
                    <a16:rowId xmlns:a16="http://schemas.microsoft.com/office/drawing/2014/main" val="3907396298"/>
                  </a:ext>
                </a:extLst>
              </a:tr>
              <a:tr h="154005">
                <a:tc>
                  <a:txBody>
                    <a:bodyPr/>
                    <a:lstStyle/>
                    <a:p>
                      <a:pPr algn="l" fontAlgn="b"/>
                      <a:r>
                        <a:rPr lang="en-US" sz="800" u="none" strike="noStrike">
                          <a:effectLst/>
                        </a:rPr>
                        <a:t> </a:t>
                      </a:r>
                      <a:endParaRPr lang="en-US" sz="800" b="0" i="0" u="none" strike="noStrike">
                        <a:solidFill>
                          <a:srgbClr val="000000"/>
                        </a:solidFill>
                        <a:effectLst/>
                        <a:latin typeface="Arial" panose="020B0604020202020204" pitchFamily="34" charset="0"/>
                      </a:endParaRPr>
                    </a:p>
                  </a:txBody>
                  <a:tcPr marL="3066" marR="3066" marT="3066" marB="0" anchor="b"/>
                </a:tc>
                <a:tc>
                  <a:txBody>
                    <a:bodyPr/>
                    <a:lstStyle/>
                    <a:p>
                      <a:pPr algn="l" fontAlgn="b"/>
                      <a:r>
                        <a:rPr lang="en-US" sz="800" u="none" strike="noStrike">
                          <a:effectLst/>
                        </a:rPr>
                        <a:t> </a:t>
                      </a:r>
                      <a:endParaRPr lang="en-US" sz="800" b="0" i="0" u="none" strike="noStrike">
                        <a:solidFill>
                          <a:srgbClr val="000000"/>
                        </a:solidFill>
                        <a:effectLst/>
                        <a:latin typeface="Arial" panose="020B0604020202020204" pitchFamily="34" charset="0"/>
                      </a:endParaRPr>
                    </a:p>
                  </a:txBody>
                  <a:tcPr marL="3066" marR="3066" marT="3066" marB="0" anchor="b"/>
                </a:tc>
                <a:tc>
                  <a:txBody>
                    <a:bodyPr/>
                    <a:lstStyle/>
                    <a:p>
                      <a:pPr algn="l" fontAlgn="b"/>
                      <a:r>
                        <a:rPr lang="en-US" sz="800" b="1" u="none" strike="noStrike" dirty="0">
                          <a:effectLst/>
                        </a:rPr>
                        <a:t>Manager Check-Ins</a:t>
                      </a:r>
                      <a:endParaRPr lang="en-US" sz="800" b="1" i="0" u="none" strike="noStrike" dirty="0">
                        <a:solidFill>
                          <a:srgbClr val="000000"/>
                        </a:solidFill>
                        <a:effectLst/>
                        <a:latin typeface="Arial" panose="020B0604020202020204" pitchFamily="34" charset="0"/>
                      </a:endParaRPr>
                    </a:p>
                  </a:txBody>
                  <a:tcPr marL="3066" marR="3066" marT="3066" marB="0" anchor="b"/>
                </a:tc>
                <a:tc>
                  <a:txBody>
                    <a:bodyPr/>
                    <a:lstStyle/>
                    <a:p>
                      <a:pPr algn="l" fontAlgn="b"/>
                      <a:r>
                        <a:rPr lang="en-US" sz="800" b="1" u="none" strike="noStrike" dirty="0">
                          <a:effectLst/>
                        </a:rPr>
                        <a:t>1hr</a:t>
                      </a:r>
                      <a:endParaRPr lang="en-US" sz="800" b="1" i="0" u="none" strike="noStrike" dirty="0">
                        <a:solidFill>
                          <a:srgbClr val="000000"/>
                        </a:solidFill>
                        <a:effectLst/>
                        <a:latin typeface="Arial" panose="020B0604020202020204" pitchFamily="34" charset="0"/>
                      </a:endParaRPr>
                    </a:p>
                  </a:txBody>
                  <a:tcPr marL="3066" marR="3066" marT="3066" marB="0" anchor="b"/>
                </a:tc>
                <a:tc>
                  <a:txBody>
                    <a:bodyPr/>
                    <a:lstStyle/>
                    <a:p>
                      <a:pPr algn="l" fontAlgn="b"/>
                      <a:r>
                        <a:rPr lang="en-US" sz="800" u="none" strike="noStrike">
                          <a:effectLst/>
                        </a:rPr>
                        <a:t> </a:t>
                      </a:r>
                      <a:endParaRPr lang="en-US" sz="800" b="0" i="0" u="none" strike="noStrike">
                        <a:solidFill>
                          <a:srgbClr val="000000"/>
                        </a:solidFill>
                        <a:effectLst/>
                        <a:latin typeface="Arial" panose="020B0604020202020204" pitchFamily="34" charset="0"/>
                      </a:endParaRPr>
                    </a:p>
                  </a:txBody>
                  <a:tcPr marL="3066" marR="3066" marT="3066" marB="0" anchor="b"/>
                </a:tc>
                <a:extLst>
                  <a:ext uri="{0D108BD9-81ED-4DB2-BD59-A6C34878D82A}">
                    <a16:rowId xmlns:a16="http://schemas.microsoft.com/office/drawing/2014/main" val="456486482"/>
                  </a:ext>
                </a:extLst>
              </a:tr>
              <a:tr h="174748">
                <a:tc>
                  <a:txBody>
                    <a:bodyPr/>
                    <a:lstStyle/>
                    <a:p>
                      <a:pPr algn="l" fontAlgn="b"/>
                      <a:r>
                        <a:rPr lang="en-US" sz="800" u="none" strike="noStrike">
                          <a:effectLst/>
                        </a:rPr>
                        <a:t> </a:t>
                      </a:r>
                      <a:endParaRPr lang="en-US" sz="800" b="0" i="0" u="none" strike="noStrike">
                        <a:solidFill>
                          <a:srgbClr val="000000"/>
                        </a:solidFill>
                        <a:effectLst/>
                        <a:latin typeface="Arial" panose="020B0604020202020204" pitchFamily="34" charset="0"/>
                      </a:endParaRPr>
                    </a:p>
                  </a:txBody>
                  <a:tcPr marL="3066" marR="3066" marT="3066" marB="0" anchor="b"/>
                </a:tc>
                <a:tc>
                  <a:txBody>
                    <a:bodyPr/>
                    <a:lstStyle/>
                    <a:p>
                      <a:pPr algn="l" fontAlgn="b"/>
                      <a:r>
                        <a:rPr lang="en-US" sz="800" u="none" strike="noStrike">
                          <a:effectLst/>
                        </a:rPr>
                        <a:t> </a:t>
                      </a:r>
                      <a:endParaRPr lang="en-US" sz="800" b="0" i="0" u="none" strike="noStrike">
                        <a:solidFill>
                          <a:srgbClr val="000000"/>
                        </a:solidFill>
                        <a:effectLst/>
                        <a:latin typeface="Arial" panose="020B0604020202020204" pitchFamily="34" charset="0"/>
                      </a:endParaRPr>
                    </a:p>
                  </a:txBody>
                  <a:tcPr marL="3066" marR="3066" marT="3066" marB="0" anchor="b"/>
                </a:tc>
                <a:tc>
                  <a:txBody>
                    <a:bodyPr/>
                    <a:lstStyle/>
                    <a:p>
                      <a:pPr algn="l" fontAlgn="b"/>
                      <a:r>
                        <a:rPr lang="en-US" sz="800" b="1" u="none" strike="noStrike" dirty="0">
                          <a:effectLst/>
                        </a:rPr>
                        <a:t> </a:t>
                      </a:r>
                      <a:endParaRPr lang="en-US" sz="800" b="1" i="0" u="none" strike="noStrike" dirty="0">
                        <a:solidFill>
                          <a:srgbClr val="000000"/>
                        </a:solidFill>
                        <a:effectLst/>
                        <a:latin typeface="Arial" panose="020B0604020202020204" pitchFamily="34" charset="0"/>
                      </a:endParaRPr>
                    </a:p>
                  </a:txBody>
                  <a:tcPr marL="3066" marR="3066" marT="3066" marB="0" anchor="b"/>
                </a:tc>
                <a:tc>
                  <a:txBody>
                    <a:bodyPr/>
                    <a:lstStyle/>
                    <a:p>
                      <a:pPr algn="l" fontAlgn="b"/>
                      <a:r>
                        <a:rPr lang="en-US" sz="800" b="1" u="none" strike="noStrike" dirty="0" smtClean="0">
                          <a:effectLst/>
                        </a:rPr>
                        <a:t>29hrs 30min</a:t>
                      </a:r>
                      <a:endParaRPr lang="en-US" sz="800" b="1" i="0" u="none" strike="noStrike" dirty="0">
                        <a:solidFill>
                          <a:srgbClr val="000000"/>
                        </a:solidFill>
                        <a:effectLst/>
                        <a:latin typeface="Arial" panose="020B0604020202020204" pitchFamily="34" charset="0"/>
                      </a:endParaRPr>
                    </a:p>
                  </a:txBody>
                  <a:tcPr marL="3066" marR="3066" marT="3066" marB="0" anchor="b"/>
                </a:tc>
                <a:tc>
                  <a:txBody>
                    <a:bodyPr/>
                    <a:lstStyle/>
                    <a:p>
                      <a:pPr algn="l" fontAlgn="b"/>
                      <a:r>
                        <a:rPr lang="en-US" sz="800" u="none" strike="noStrike" dirty="0">
                          <a:effectLst/>
                        </a:rPr>
                        <a:t> </a:t>
                      </a:r>
                      <a:endParaRPr lang="en-US" sz="800" b="0" i="0" u="none" strike="noStrike" dirty="0">
                        <a:solidFill>
                          <a:srgbClr val="000000"/>
                        </a:solidFill>
                        <a:effectLst/>
                        <a:latin typeface="Arial" panose="020B0604020202020204" pitchFamily="34" charset="0"/>
                      </a:endParaRPr>
                    </a:p>
                  </a:txBody>
                  <a:tcPr marL="3066" marR="3066" marT="3066" marB="0" anchor="b"/>
                </a:tc>
                <a:extLst>
                  <a:ext uri="{0D108BD9-81ED-4DB2-BD59-A6C34878D82A}">
                    <a16:rowId xmlns:a16="http://schemas.microsoft.com/office/drawing/2014/main" val="2853503194"/>
                  </a:ext>
                </a:extLst>
              </a:tr>
            </a:tbl>
          </a:graphicData>
        </a:graphic>
      </p:graphicFrame>
    </p:spTree>
    <p:custDataLst>
      <p:tags r:id="rId1"/>
    </p:custDataLst>
    <p:extLst>
      <p:ext uri="{BB962C8B-B14F-4D97-AF65-F5344CB8AC3E}">
        <p14:creationId xmlns:p14="http://schemas.microsoft.com/office/powerpoint/2010/main" val="329567068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2_Content 5 Imag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Comcast_PPT_Template">
  <a:themeElements>
    <a:clrScheme name="Comcast 1">
      <a:dk1>
        <a:srgbClr val="000000"/>
      </a:dk1>
      <a:lt1>
        <a:srgbClr val="FFFFFF"/>
      </a:lt1>
      <a:dk2>
        <a:srgbClr val="54585A"/>
      </a:dk2>
      <a:lt2>
        <a:srgbClr val="97999B"/>
      </a:lt2>
      <a:accent1>
        <a:srgbClr val="0050B9"/>
      </a:accent1>
      <a:accent2>
        <a:srgbClr val="6F5091"/>
      </a:accent2>
      <a:accent3>
        <a:srgbClr val="007377"/>
      </a:accent3>
      <a:accent4>
        <a:srgbClr val="97999B"/>
      </a:accent4>
      <a:accent5>
        <a:srgbClr val="E87722"/>
      </a:accent5>
      <a:accent6>
        <a:srgbClr val="FFB81C"/>
      </a:accent6>
      <a:hlink>
        <a:srgbClr val="0050B9"/>
      </a:hlink>
      <a:folHlink>
        <a:srgbClr val="6F5091"/>
      </a:folHlink>
    </a:clrScheme>
    <a:fontScheme name="XFN_PowerPoint_2010">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cs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cs typeface="ＭＳ Ｐゴシック" charset="0"/>
          </a:defRPr>
        </a:defPPr>
      </a:lstStyle>
    </a:lnDef>
  </a:objectDefaults>
  <a:extraClrSchemeLst>
    <a:extraClrScheme>
      <a:clrScheme name="XFN_PowerPoint_2010 1">
        <a:dk1>
          <a:srgbClr val="000000"/>
        </a:dk1>
        <a:lt1>
          <a:srgbClr val="FFFFFF"/>
        </a:lt1>
        <a:dk2>
          <a:srgbClr val="C8001D"/>
        </a:dk2>
        <a:lt2>
          <a:srgbClr val="808080"/>
        </a:lt2>
        <a:accent1>
          <a:srgbClr val="C8001D"/>
        </a:accent1>
        <a:accent2>
          <a:srgbClr val="FFCB00"/>
        </a:accent2>
        <a:accent3>
          <a:srgbClr val="FFFFFF"/>
        </a:accent3>
        <a:accent4>
          <a:srgbClr val="000000"/>
        </a:accent4>
        <a:accent5>
          <a:srgbClr val="E0AAAB"/>
        </a:accent5>
        <a:accent6>
          <a:srgbClr val="E7B800"/>
        </a:accent6>
        <a:hlink>
          <a:srgbClr val="5A5A5C"/>
        </a:hlink>
        <a:folHlink>
          <a:srgbClr val="15C4ED"/>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omcast_Univ_PPT_Template_20130711">
  <a:themeElements>
    <a:clrScheme name="Comcast">
      <a:dk1>
        <a:srgbClr val="000000"/>
      </a:dk1>
      <a:lt1>
        <a:srgbClr val="FFFFFF"/>
      </a:lt1>
      <a:dk2>
        <a:srgbClr val="54585A"/>
      </a:dk2>
      <a:lt2>
        <a:srgbClr val="97999B"/>
      </a:lt2>
      <a:accent1>
        <a:srgbClr val="0050B9"/>
      </a:accent1>
      <a:accent2>
        <a:srgbClr val="003359"/>
      </a:accent2>
      <a:accent3>
        <a:srgbClr val="007377"/>
      </a:accent3>
      <a:accent4>
        <a:srgbClr val="6F5091"/>
      </a:accent4>
      <a:accent5>
        <a:srgbClr val="E87722"/>
      </a:accent5>
      <a:accent6>
        <a:srgbClr val="FFB81C"/>
      </a:accent6>
      <a:hlink>
        <a:srgbClr val="0050B9"/>
      </a:hlink>
      <a:folHlink>
        <a:srgbClr val="6F5091"/>
      </a:folHlink>
    </a:clrScheme>
    <a:fontScheme name="XFN_PowerPoint_2010">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cs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cs typeface="ＭＳ Ｐゴシック" charset="0"/>
          </a:defRPr>
        </a:defPPr>
      </a:lstStyle>
    </a:lnDef>
  </a:objectDefaults>
  <a:extraClrSchemeLst>
    <a:extraClrScheme>
      <a:clrScheme name="XFN_PowerPoint_2010 1">
        <a:dk1>
          <a:srgbClr val="000000"/>
        </a:dk1>
        <a:lt1>
          <a:srgbClr val="FFFFFF"/>
        </a:lt1>
        <a:dk2>
          <a:srgbClr val="C8001D"/>
        </a:dk2>
        <a:lt2>
          <a:srgbClr val="808080"/>
        </a:lt2>
        <a:accent1>
          <a:srgbClr val="C8001D"/>
        </a:accent1>
        <a:accent2>
          <a:srgbClr val="FFCB00"/>
        </a:accent2>
        <a:accent3>
          <a:srgbClr val="FFFFFF"/>
        </a:accent3>
        <a:accent4>
          <a:srgbClr val="000000"/>
        </a:accent4>
        <a:accent5>
          <a:srgbClr val="E0AAAB"/>
        </a:accent5>
        <a:accent6>
          <a:srgbClr val="E7B800"/>
        </a:accent6>
        <a:hlink>
          <a:srgbClr val="5A5A5C"/>
        </a:hlink>
        <a:folHlink>
          <a:srgbClr val="15C4ED"/>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Comcast_PPT_Template">
  <a:themeElements>
    <a:clrScheme name="Comcast 1">
      <a:dk1>
        <a:srgbClr val="000000"/>
      </a:dk1>
      <a:lt1>
        <a:srgbClr val="FFFFFF"/>
      </a:lt1>
      <a:dk2>
        <a:srgbClr val="54585A"/>
      </a:dk2>
      <a:lt2>
        <a:srgbClr val="97999B"/>
      </a:lt2>
      <a:accent1>
        <a:srgbClr val="0050B9"/>
      </a:accent1>
      <a:accent2>
        <a:srgbClr val="6F5091"/>
      </a:accent2>
      <a:accent3>
        <a:srgbClr val="007377"/>
      </a:accent3>
      <a:accent4>
        <a:srgbClr val="97999B"/>
      </a:accent4>
      <a:accent5>
        <a:srgbClr val="E87722"/>
      </a:accent5>
      <a:accent6>
        <a:srgbClr val="FFB81C"/>
      </a:accent6>
      <a:hlink>
        <a:srgbClr val="0050B9"/>
      </a:hlink>
      <a:folHlink>
        <a:srgbClr val="6F5091"/>
      </a:folHlink>
    </a:clrScheme>
    <a:fontScheme name="XFN_PowerPoint_2010">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cs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cs typeface="ＭＳ Ｐゴシック" charset="0"/>
          </a:defRPr>
        </a:defPPr>
      </a:lstStyle>
    </a:lnDef>
  </a:objectDefaults>
  <a:extraClrSchemeLst>
    <a:extraClrScheme>
      <a:clrScheme name="XFN_PowerPoint_2010 1">
        <a:dk1>
          <a:srgbClr val="000000"/>
        </a:dk1>
        <a:lt1>
          <a:srgbClr val="FFFFFF"/>
        </a:lt1>
        <a:dk2>
          <a:srgbClr val="C8001D"/>
        </a:dk2>
        <a:lt2>
          <a:srgbClr val="808080"/>
        </a:lt2>
        <a:accent1>
          <a:srgbClr val="C8001D"/>
        </a:accent1>
        <a:accent2>
          <a:srgbClr val="FFCB00"/>
        </a:accent2>
        <a:accent3>
          <a:srgbClr val="FFFFFF"/>
        </a:accent3>
        <a:accent4>
          <a:srgbClr val="000000"/>
        </a:accent4>
        <a:accent5>
          <a:srgbClr val="E0AAAB"/>
        </a:accent5>
        <a:accent6>
          <a:srgbClr val="E7B800"/>
        </a:accent6>
        <a:hlink>
          <a:srgbClr val="5A5A5C"/>
        </a:hlink>
        <a:folHlink>
          <a:srgbClr val="15C4ED"/>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3cced0cf-ec10-454c-ac17-a5acde0bce7e">
      <UserInfo>
        <DisplayName/>
        <AccountId xsi:nil="true"/>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24D731DF64CCC4CADB3FEC3B2577C91" ma:contentTypeVersion="10" ma:contentTypeDescription="Create a new document." ma:contentTypeScope="" ma:versionID="68b876b5ffdcecfceae20badfb14ade7">
  <xsd:schema xmlns:xsd="http://www.w3.org/2001/XMLSchema" xmlns:xs="http://www.w3.org/2001/XMLSchema" xmlns:p="http://schemas.microsoft.com/office/2006/metadata/properties" xmlns:ns2="26fb6f78-94d8-4c08-9e41-3f3878138f93" xmlns:ns3="3cced0cf-ec10-454c-ac17-a5acde0bce7e" targetNamespace="http://schemas.microsoft.com/office/2006/metadata/properties" ma:root="true" ma:fieldsID="191628ed9511bd6252edf7a95720d757" ns2:_="" ns3:_="">
    <xsd:import namespace="26fb6f78-94d8-4c08-9e41-3f3878138f93"/>
    <xsd:import namespace="3cced0cf-ec10-454c-ac17-a5acde0bce7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Loca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6fb6f78-94d8-4c08-9e41-3f3878138f9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cced0cf-ec10-454c-ac17-a5acde0bce7e"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83A17ED-5771-4BBC-B688-C97ED196B1E9}">
  <ds:schemaRefs>
    <ds:schemaRef ds:uri="http://www.w3.org/XML/1998/namespace"/>
    <ds:schemaRef ds:uri="http://purl.org/dc/terms/"/>
    <ds:schemaRef ds:uri="http://schemas.microsoft.com/office/2006/metadata/properties"/>
    <ds:schemaRef ds:uri="http://schemas.microsoft.com/office/infopath/2007/PartnerControls"/>
    <ds:schemaRef ds:uri="http://purl.org/dc/dcmitype/"/>
    <ds:schemaRef ds:uri="26fb6f78-94d8-4c08-9e41-3f3878138f93"/>
    <ds:schemaRef ds:uri="http://schemas.openxmlformats.org/package/2006/metadata/core-properties"/>
    <ds:schemaRef ds:uri="http://schemas.microsoft.com/office/2006/documentManagement/types"/>
    <ds:schemaRef ds:uri="3cced0cf-ec10-454c-ac17-a5acde0bce7e"/>
    <ds:schemaRef ds:uri="http://purl.org/dc/elements/1.1/"/>
  </ds:schemaRefs>
</ds:datastoreItem>
</file>

<file path=customXml/itemProps2.xml><?xml version="1.0" encoding="utf-8"?>
<ds:datastoreItem xmlns:ds="http://schemas.openxmlformats.org/officeDocument/2006/customXml" ds:itemID="{409B2A55-758E-4843-A18A-1E1EA26D7CB9}">
  <ds:schemaRefs>
    <ds:schemaRef ds:uri="http://schemas.microsoft.com/sharepoint/v3/contenttype/forms"/>
  </ds:schemaRefs>
</ds:datastoreItem>
</file>

<file path=customXml/itemProps3.xml><?xml version="1.0" encoding="utf-8"?>
<ds:datastoreItem xmlns:ds="http://schemas.openxmlformats.org/officeDocument/2006/customXml" ds:itemID="{760DC704-6711-442B-8CB5-56FB8A1B76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6fb6f78-94d8-4c08-9e41-3f3878138f93"/>
    <ds:schemaRef ds:uri="3cced0cf-ec10-454c-ac17-a5acde0bce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5485</TotalTime>
  <Words>748</Words>
  <Application>Microsoft Office PowerPoint</Application>
  <PresentationFormat>On-screen Show (4:3)</PresentationFormat>
  <Paragraphs>221</Paragraphs>
  <Slides>6</Slides>
  <Notes>2</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6</vt:i4>
      </vt:variant>
    </vt:vector>
  </HeadingPairs>
  <TitlesOfParts>
    <vt:vector size="19" baseType="lpstr">
      <vt:lpstr>ＭＳ Ｐゴシック</vt:lpstr>
      <vt:lpstr>Arial</vt:lpstr>
      <vt:lpstr>Calibri</vt:lpstr>
      <vt:lpstr>Consolas</vt:lpstr>
      <vt:lpstr>Georgia</vt:lpstr>
      <vt:lpstr>Lucida Grande</vt:lpstr>
      <vt:lpstr>Segoe UI</vt:lpstr>
      <vt:lpstr>Times New Roman</vt:lpstr>
      <vt:lpstr>ヒラギノ角ゴ Pro W3</vt:lpstr>
      <vt:lpstr>2_Content 5 Image</vt:lpstr>
      <vt:lpstr>1_Comcast_PPT_Template</vt:lpstr>
      <vt:lpstr>Comcast_Univ_PPT_Template_20130711</vt:lpstr>
      <vt:lpstr>2_Comcast_PPT_Template</vt:lpstr>
      <vt:lpstr>Machine Learning Practitioner Training Program</vt:lpstr>
      <vt:lpstr>PowerPoint Presentation</vt:lpstr>
      <vt:lpstr>Development Approach: Machine Learning  Developing three key roles within Comcast</vt:lpstr>
      <vt:lpstr>PowerPoint Presentation</vt:lpstr>
      <vt:lpstr>PowerPoint Presentation</vt:lpstr>
      <vt:lpstr>Machine Learning Practitioner Sample Timeline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Practitioner Training Program</dc:title>
  <dc:creator>Baker, Mike</dc:creator>
  <cp:lastModifiedBy>Baker, Mike</cp:lastModifiedBy>
  <cp:revision>62</cp:revision>
  <dcterms:modified xsi:type="dcterms:W3CDTF">2019-06-06T18:53:17Z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97FCE085-2E61-474A-82CC-C34FF2D6810C</vt:lpwstr>
  </property>
  <property fmtid="{D5CDD505-2E9C-101B-9397-08002B2CF9AE}" pid="3" name="ArticulatePath">
    <vt:lpwstr>https://comcastcorp-my.sharepoint.com/personal/mbaker01_cable_comcast_com/Documents/mbaker01/Machine%20Learning/ML_Practitioner_SME_Course_Review/Machine%20Learning%20Practitioner%20Training%20Program</vt:lpwstr>
  </property>
  <property fmtid="{D5CDD505-2E9C-101B-9397-08002B2CF9AE}" pid="4" name="ContentTypeId">
    <vt:lpwstr>0x010100C24D731DF64CCC4CADB3FEC3B2577C91</vt:lpwstr>
  </property>
  <property fmtid="{D5CDD505-2E9C-101B-9397-08002B2CF9AE}" pid="5" name="AuthorIds_UIVersion_512">
    <vt:lpwstr>4</vt:lpwstr>
  </property>
  <property fmtid="{D5CDD505-2E9C-101B-9397-08002B2CF9AE}" pid="6" name="Order">
    <vt:r8>3619800</vt:r8>
  </property>
  <property fmtid="{D5CDD505-2E9C-101B-9397-08002B2CF9AE}" pid="7" name="ComplianceAssetId">
    <vt:lpwstr/>
  </property>
</Properties>
</file>