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31"/>
  </p:notesMasterIdLst>
  <p:sldIdLst>
    <p:sldId id="256" r:id="rId5"/>
    <p:sldId id="258" r:id="rId6"/>
    <p:sldId id="257" r:id="rId7"/>
    <p:sldId id="270" r:id="rId8"/>
    <p:sldId id="262" r:id="rId9"/>
    <p:sldId id="293" r:id="rId10"/>
    <p:sldId id="294" r:id="rId11"/>
    <p:sldId id="277" r:id="rId12"/>
    <p:sldId id="295" r:id="rId13"/>
    <p:sldId id="506" r:id="rId14"/>
    <p:sldId id="265" r:id="rId15"/>
    <p:sldId id="278" r:id="rId16"/>
    <p:sldId id="297" r:id="rId17"/>
    <p:sldId id="279" r:id="rId18"/>
    <p:sldId id="298" r:id="rId19"/>
    <p:sldId id="299" r:id="rId20"/>
    <p:sldId id="300" r:id="rId21"/>
    <p:sldId id="301" r:id="rId22"/>
    <p:sldId id="507" r:id="rId23"/>
    <p:sldId id="508" r:id="rId24"/>
    <p:sldId id="509" r:id="rId25"/>
    <p:sldId id="290" r:id="rId26"/>
    <p:sldId id="276" r:id="rId27"/>
    <p:sldId id="292" r:id="rId28"/>
    <p:sldId id="296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827C9D-2DCC-4A77-B065-FB3C3FBEE248}" v="170" dt="2019-09-04T16:36:44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in, Stephen" userId="f656d591-588d-4a66-839c-0cdea7ebce81" providerId="ADAL" clId="{05F04E99-14FE-42E5-BA55-96766A991A22}"/>
    <pc:docChg chg="undo custSel addSld delSld modSld sldOrd">
      <pc:chgData name="Frein, Stephen" userId="f656d591-588d-4a66-839c-0cdea7ebce81" providerId="ADAL" clId="{05F04E99-14FE-42E5-BA55-96766A991A22}" dt="2019-09-04T16:39:02.529" v="9409" actId="20577"/>
      <pc:docMkLst>
        <pc:docMk/>
      </pc:docMkLst>
      <pc:sldChg chg="addSp delSp modSp">
        <pc:chgData name="Frein, Stephen" userId="f656d591-588d-4a66-839c-0cdea7ebce81" providerId="ADAL" clId="{05F04E99-14FE-42E5-BA55-96766A991A22}" dt="2019-09-04T10:22:14.262" v="3469" actId="20577"/>
        <pc:sldMkLst>
          <pc:docMk/>
          <pc:sldMk cId="3145293618" sldId="256"/>
        </pc:sldMkLst>
        <pc:spChg chg="mod">
          <ac:chgData name="Frein, Stephen" userId="f656d591-588d-4a66-839c-0cdea7ebce81" providerId="ADAL" clId="{05F04E99-14FE-42E5-BA55-96766A991A22}" dt="2019-09-03T06:29:58.850" v="35" actId="14100"/>
          <ac:spMkLst>
            <pc:docMk/>
            <pc:sldMk cId="3145293618" sldId="256"/>
            <ac:spMk id="2" creationId="{246B67F1-C596-406B-8976-09D718E87831}"/>
          </ac:spMkLst>
        </pc:spChg>
        <pc:spChg chg="mod">
          <ac:chgData name="Frein, Stephen" userId="f656d591-588d-4a66-839c-0cdea7ebce81" providerId="ADAL" clId="{05F04E99-14FE-42E5-BA55-96766A991A22}" dt="2019-09-03T06:30:06.866" v="48" actId="20577"/>
          <ac:spMkLst>
            <pc:docMk/>
            <pc:sldMk cId="3145293618" sldId="256"/>
            <ac:spMk id="3" creationId="{CF392FF0-82AE-4B1E-BB13-FB836DD84BD9}"/>
          </ac:spMkLst>
        </pc:spChg>
        <pc:spChg chg="mod">
          <ac:chgData name="Frein, Stephen" userId="f656d591-588d-4a66-839c-0cdea7ebce81" providerId="ADAL" clId="{05F04E99-14FE-42E5-BA55-96766A991A22}" dt="2019-09-04T10:22:14.262" v="3469" actId="20577"/>
          <ac:spMkLst>
            <pc:docMk/>
            <pc:sldMk cId="3145293618" sldId="256"/>
            <ac:spMk id="5" creationId="{A2C8E372-8677-4D54-9BBC-23E2DC32A8F0}"/>
          </ac:spMkLst>
        </pc:spChg>
        <pc:picChg chg="add mod">
          <ac:chgData name="Frein, Stephen" userId="f656d591-588d-4a66-839c-0cdea7ebce81" providerId="ADAL" clId="{05F04E99-14FE-42E5-BA55-96766A991A22}" dt="2019-09-03T06:30:56.004" v="53" actId="1076"/>
          <ac:picMkLst>
            <pc:docMk/>
            <pc:sldMk cId="3145293618" sldId="256"/>
            <ac:picMk id="4" creationId="{4A2BD7F8-DA03-45CC-8B98-DB87AC9CCD76}"/>
          </ac:picMkLst>
        </pc:picChg>
        <pc:picChg chg="mod">
          <ac:chgData name="Frein, Stephen" userId="f656d591-588d-4a66-839c-0cdea7ebce81" providerId="ADAL" clId="{05F04E99-14FE-42E5-BA55-96766A991A22}" dt="2019-09-03T13:33:01.585" v="1037" actId="14100"/>
          <ac:picMkLst>
            <pc:docMk/>
            <pc:sldMk cId="3145293618" sldId="256"/>
            <ac:picMk id="7" creationId="{086C1FB8-E603-42CA-BF9D-0C46D12F2461}"/>
          </ac:picMkLst>
        </pc:picChg>
        <pc:picChg chg="del">
          <ac:chgData name="Frein, Stephen" userId="f656d591-588d-4a66-839c-0cdea7ebce81" providerId="ADAL" clId="{05F04E99-14FE-42E5-BA55-96766A991A22}" dt="2019-09-03T06:30:12.562" v="49" actId="478"/>
          <ac:picMkLst>
            <pc:docMk/>
            <pc:sldMk cId="3145293618" sldId="256"/>
            <ac:picMk id="8" creationId="{3256B00E-89F7-4CD5-A46D-710E9030D30A}"/>
          </ac:picMkLst>
        </pc:picChg>
      </pc:sldChg>
      <pc:sldChg chg="del">
        <pc:chgData name="Frein, Stephen" userId="f656d591-588d-4a66-839c-0cdea7ebce81" providerId="ADAL" clId="{05F04E99-14FE-42E5-BA55-96766A991A22}" dt="2019-09-04T10:56:12.119" v="3530" actId="2696"/>
        <pc:sldMkLst>
          <pc:docMk/>
          <pc:sldMk cId="2219478795" sldId="261"/>
        </pc:sldMkLst>
      </pc:sldChg>
      <pc:sldChg chg="addSp delSp modSp">
        <pc:chgData name="Frein, Stephen" userId="f656d591-588d-4a66-839c-0cdea7ebce81" providerId="ADAL" clId="{05F04E99-14FE-42E5-BA55-96766A991A22}" dt="2019-09-04T10:55:07.733" v="3529" actId="20577"/>
        <pc:sldMkLst>
          <pc:docMk/>
          <pc:sldMk cId="2828361227" sldId="262"/>
        </pc:sldMkLst>
        <pc:spChg chg="mod">
          <ac:chgData name="Frein, Stephen" userId="f656d591-588d-4a66-839c-0cdea7ebce81" providerId="ADAL" clId="{05F04E99-14FE-42E5-BA55-96766A991A22}" dt="2019-09-03T06:34:02.660" v="329" actId="20577"/>
          <ac:spMkLst>
            <pc:docMk/>
            <pc:sldMk cId="2828361227" sldId="262"/>
            <ac:spMk id="2" creationId="{9857937C-48D2-4858-BE52-65A878660F9B}"/>
          </ac:spMkLst>
        </pc:spChg>
        <pc:spChg chg="mod">
          <ac:chgData name="Frein, Stephen" userId="f656d591-588d-4a66-839c-0cdea7ebce81" providerId="ADAL" clId="{05F04E99-14FE-42E5-BA55-96766A991A22}" dt="2019-09-04T10:55:07.733" v="3529" actId="20577"/>
          <ac:spMkLst>
            <pc:docMk/>
            <pc:sldMk cId="2828361227" sldId="262"/>
            <ac:spMk id="3" creationId="{D3BB7FFE-6AA6-4CDB-A6C5-7E3EE0608FCC}"/>
          </ac:spMkLst>
        </pc:spChg>
        <pc:picChg chg="add mod">
          <ac:chgData name="Frein, Stephen" userId="f656d591-588d-4a66-839c-0cdea7ebce81" providerId="ADAL" clId="{05F04E99-14FE-42E5-BA55-96766A991A22}" dt="2019-09-03T18:45:53.619" v="1850" actId="14100"/>
          <ac:picMkLst>
            <pc:docMk/>
            <pc:sldMk cId="2828361227" sldId="262"/>
            <ac:picMk id="6" creationId="{747B5E85-2337-4D91-B788-6B1386DC0DD4}"/>
          </ac:picMkLst>
        </pc:picChg>
        <pc:picChg chg="del">
          <ac:chgData name="Frein, Stephen" userId="f656d591-588d-4a66-839c-0cdea7ebce81" providerId="ADAL" clId="{05F04E99-14FE-42E5-BA55-96766A991A22}" dt="2019-09-03T13:28:45.299" v="515" actId="478"/>
          <ac:picMkLst>
            <pc:docMk/>
            <pc:sldMk cId="2828361227" sldId="262"/>
            <ac:picMk id="2050" creationId="{D58D3438-063A-4292-AB43-2E9E2A1AA328}"/>
          </ac:picMkLst>
        </pc:picChg>
      </pc:sldChg>
      <pc:sldChg chg="del">
        <pc:chgData name="Frein, Stephen" userId="f656d591-588d-4a66-839c-0cdea7ebce81" providerId="ADAL" clId="{05F04E99-14FE-42E5-BA55-96766A991A22}" dt="2019-09-03T18:52:58.513" v="2227" actId="2696"/>
        <pc:sldMkLst>
          <pc:docMk/>
          <pc:sldMk cId="169882342" sldId="263"/>
        </pc:sldMkLst>
      </pc:sldChg>
      <pc:sldChg chg="addSp delSp modSp">
        <pc:chgData name="Frein, Stephen" userId="f656d591-588d-4a66-839c-0cdea7ebce81" providerId="ADAL" clId="{05F04E99-14FE-42E5-BA55-96766A991A22}" dt="2019-09-04T14:48:35.977" v="5268" actId="20577"/>
        <pc:sldMkLst>
          <pc:docMk/>
          <pc:sldMk cId="3378224607" sldId="265"/>
        </pc:sldMkLst>
        <pc:spChg chg="mod">
          <ac:chgData name="Frein, Stephen" userId="f656d591-588d-4a66-839c-0cdea7ebce81" providerId="ADAL" clId="{05F04E99-14FE-42E5-BA55-96766A991A22}" dt="2019-09-04T14:48:35.977" v="5268" actId="20577"/>
          <ac:spMkLst>
            <pc:docMk/>
            <pc:sldMk cId="3378224607" sldId="265"/>
            <ac:spMk id="5" creationId="{4DBEAC5B-908A-4C6B-A3D4-1D6CDB91C00A}"/>
          </ac:spMkLst>
        </pc:spChg>
        <pc:picChg chg="add mod">
          <ac:chgData name="Frein, Stephen" userId="f656d591-588d-4a66-839c-0cdea7ebce81" providerId="ADAL" clId="{05F04E99-14FE-42E5-BA55-96766A991A22}" dt="2019-09-04T13:53:23.426" v="3864" actId="1076"/>
          <ac:picMkLst>
            <pc:docMk/>
            <pc:sldMk cId="3378224607" sldId="265"/>
            <ac:picMk id="4098" creationId="{139BCE8C-7488-4D7C-B248-F682F3190C7D}"/>
          </ac:picMkLst>
        </pc:picChg>
        <pc:picChg chg="del">
          <ac:chgData name="Frein, Stephen" userId="f656d591-588d-4a66-839c-0cdea7ebce81" providerId="ADAL" clId="{05F04E99-14FE-42E5-BA55-96766A991A22}" dt="2019-09-04T10:56:16.453" v="3531" actId="478"/>
          <ac:picMkLst>
            <pc:docMk/>
            <pc:sldMk cId="3378224607" sldId="265"/>
            <ac:picMk id="5122" creationId="{1BFE90E0-50CF-4B52-B1EA-550177E6F83C}"/>
          </ac:picMkLst>
        </pc:picChg>
      </pc:sldChg>
      <pc:sldChg chg="modSp">
        <pc:chgData name="Frein, Stephen" userId="f656d591-588d-4a66-839c-0cdea7ebce81" providerId="ADAL" clId="{05F04E99-14FE-42E5-BA55-96766A991A22}" dt="2019-09-03T06:33:40.862" v="307" actId="20577"/>
        <pc:sldMkLst>
          <pc:docMk/>
          <pc:sldMk cId="724872718" sldId="270"/>
        </pc:sldMkLst>
        <pc:spChg chg="mod">
          <ac:chgData name="Frein, Stephen" userId="f656d591-588d-4a66-839c-0cdea7ebce81" providerId="ADAL" clId="{05F04E99-14FE-42E5-BA55-96766A991A22}" dt="2019-09-03T06:33:01.422" v="266" actId="20577"/>
          <ac:spMkLst>
            <pc:docMk/>
            <pc:sldMk cId="724872718" sldId="270"/>
            <ac:spMk id="3" creationId="{D3BB7FFE-6AA6-4CDB-A6C5-7E3EE0608FCC}"/>
          </ac:spMkLst>
        </pc:spChg>
        <pc:spChg chg="mod">
          <ac:chgData name="Frein, Stephen" userId="f656d591-588d-4a66-839c-0cdea7ebce81" providerId="ADAL" clId="{05F04E99-14FE-42E5-BA55-96766A991A22}" dt="2019-09-03T06:33:40.862" v="307" actId="20577"/>
          <ac:spMkLst>
            <pc:docMk/>
            <pc:sldMk cId="724872718" sldId="270"/>
            <ac:spMk id="6" creationId="{64E74686-5E89-4B22-A344-3EB3A3B63C3C}"/>
          </ac:spMkLst>
        </pc:spChg>
      </pc:sldChg>
      <pc:sldChg chg="modSp">
        <pc:chgData name="Frein, Stephen" userId="f656d591-588d-4a66-839c-0cdea7ebce81" providerId="ADAL" clId="{05F04E99-14FE-42E5-BA55-96766A991A22}" dt="2019-09-04T09:46:49.068" v="3015" actId="20577"/>
        <pc:sldMkLst>
          <pc:docMk/>
          <pc:sldMk cId="2151218355" sldId="276"/>
        </pc:sldMkLst>
        <pc:spChg chg="mod">
          <ac:chgData name="Frein, Stephen" userId="f656d591-588d-4a66-839c-0cdea7ebce81" providerId="ADAL" clId="{05F04E99-14FE-42E5-BA55-96766A991A22}" dt="2019-09-04T09:46:49.068" v="3015" actId="20577"/>
          <ac:spMkLst>
            <pc:docMk/>
            <pc:sldMk cId="2151218355" sldId="276"/>
            <ac:spMk id="4" creationId="{306B9EBA-3C70-4354-B515-AD0E96ABAA4C}"/>
          </ac:spMkLst>
        </pc:spChg>
      </pc:sldChg>
      <pc:sldChg chg="addSp delSp modSp">
        <pc:chgData name="Frein, Stephen" userId="f656d591-588d-4a66-839c-0cdea7ebce81" providerId="ADAL" clId="{05F04E99-14FE-42E5-BA55-96766A991A22}" dt="2019-09-04T14:28:03.678" v="4609" actId="20577"/>
        <pc:sldMkLst>
          <pc:docMk/>
          <pc:sldMk cId="1664720702" sldId="277"/>
        </pc:sldMkLst>
        <pc:spChg chg="mod">
          <ac:chgData name="Frein, Stephen" userId="f656d591-588d-4a66-839c-0cdea7ebce81" providerId="ADAL" clId="{05F04E99-14FE-42E5-BA55-96766A991A22}" dt="2019-09-03T13:39:00.424" v="1734" actId="20577"/>
          <ac:spMkLst>
            <pc:docMk/>
            <pc:sldMk cId="1664720702" sldId="277"/>
            <ac:spMk id="2" creationId="{9857937C-48D2-4858-BE52-65A878660F9B}"/>
          </ac:spMkLst>
        </pc:spChg>
        <pc:spChg chg="mod">
          <ac:chgData name="Frein, Stephen" userId="f656d591-588d-4a66-839c-0cdea7ebce81" providerId="ADAL" clId="{05F04E99-14FE-42E5-BA55-96766A991A22}" dt="2019-09-04T14:28:03.678" v="4609" actId="20577"/>
          <ac:spMkLst>
            <pc:docMk/>
            <pc:sldMk cId="1664720702" sldId="277"/>
            <ac:spMk id="3" creationId="{D3BB7FFE-6AA6-4CDB-A6C5-7E3EE0608FCC}"/>
          </ac:spMkLst>
        </pc:spChg>
        <pc:spChg chg="add del">
          <ac:chgData name="Frein, Stephen" userId="f656d591-588d-4a66-839c-0cdea7ebce81" providerId="ADAL" clId="{05F04E99-14FE-42E5-BA55-96766A991A22}" dt="2019-09-03T13:39:13.574" v="1738" actId="478"/>
          <ac:spMkLst>
            <pc:docMk/>
            <pc:sldMk cId="1664720702" sldId="277"/>
            <ac:spMk id="4" creationId="{07EF580F-F559-4EC3-929B-C732289A1DDA}"/>
          </ac:spMkLst>
        </pc:spChg>
        <pc:spChg chg="add del">
          <ac:chgData name="Frein, Stephen" userId="f656d591-588d-4a66-839c-0cdea7ebce81" providerId="ADAL" clId="{05F04E99-14FE-42E5-BA55-96766A991A22}" dt="2019-09-03T13:39:09.151" v="1737" actId="478"/>
          <ac:spMkLst>
            <pc:docMk/>
            <pc:sldMk cId="1664720702" sldId="277"/>
            <ac:spMk id="7" creationId="{197D3368-9206-452F-A23C-99FD4213F41E}"/>
          </ac:spMkLst>
        </pc:spChg>
        <pc:spChg chg="add del">
          <ac:chgData name="Frein, Stephen" userId="f656d591-588d-4a66-839c-0cdea7ebce81" providerId="ADAL" clId="{05F04E99-14FE-42E5-BA55-96766A991A22}" dt="2019-09-03T13:39:13.574" v="1738" actId="478"/>
          <ac:spMkLst>
            <pc:docMk/>
            <pc:sldMk cId="1664720702" sldId="277"/>
            <ac:spMk id="8" creationId="{5CEE8E5B-466F-4665-B30B-676329A80914}"/>
          </ac:spMkLst>
        </pc:spChg>
        <pc:spChg chg="add del">
          <ac:chgData name="Frein, Stephen" userId="f656d591-588d-4a66-839c-0cdea7ebce81" providerId="ADAL" clId="{05F04E99-14FE-42E5-BA55-96766A991A22}" dt="2019-09-03T13:39:13.574" v="1738" actId="478"/>
          <ac:spMkLst>
            <pc:docMk/>
            <pc:sldMk cId="1664720702" sldId="277"/>
            <ac:spMk id="9" creationId="{C4C83518-F95A-481B-AE8F-9ADA8D5D1797}"/>
          </ac:spMkLst>
        </pc:spChg>
        <pc:picChg chg="add mod">
          <ac:chgData name="Frein, Stephen" userId="f656d591-588d-4a66-839c-0cdea7ebce81" providerId="ADAL" clId="{05F04E99-14FE-42E5-BA55-96766A991A22}" dt="2019-09-03T18:51:29.845" v="2220" actId="1076"/>
          <ac:picMkLst>
            <pc:docMk/>
            <pc:sldMk cId="1664720702" sldId="277"/>
            <ac:picMk id="10" creationId="{020DCF49-E573-410A-BF4F-DDCF2B5DDEE3}"/>
          </ac:picMkLst>
        </pc:picChg>
        <pc:picChg chg="add mod">
          <ac:chgData name="Frein, Stephen" userId="f656d591-588d-4a66-839c-0cdea7ebce81" providerId="ADAL" clId="{05F04E99-14FE-42E5-BA55-96766A991A22}" dt="2019-09-04T14:27:03.251" v="4534" actId="1076"/>
          <ac:picMkLst>
            <pc:docMk/>
            <pc:sldMk cId="1664720702" sldId="277"/>
            <ac:picMk id="11" creationId="{59F18B17-2FE9-4CB3-801E-6EAFA5552765}"/>
          </ac:picMkLst>
        </pc:picChg>
        <pc:picChg chg="add mod">
          <ac:chgData name="Frein, Stephen" userId="f656d591-588d-4a66-839c-0cdea7ebce81" providerId="ADAL" clId="{05F04E99-14FE-42E5-BA55-96766A991A22}" dt="2019-09-04T14:27:06.227" v="4535" actId="1076"/>
          <ac:picMkLst>
            <pc:docMk/>
            <pc:sldMk cId="1664720702" sldId="277"/>
            <ac:picMk id="2050" creationId="{6D5DD893-F067-4475-B7C3-CA5459FBFA28}"/>
          </ac:picMkLst>
        </pc:picChg>
        <pc:picChg chg="add mod">
          <ac:chgData name="Frein, Stephen" userId="f656d591-588d-4a66-839c-0cdea7ebce81" providerId="ADAL" clId="{05F04E99-14FE-42E5-BA55-96766A991A22}" dt="2019-09-04T14:27:40.035" v="4541" actId="1076"/>
          <ac:picMkLst>
            <pc:docMk/>
            <pc:sldMk cId="1664720702" sldId="277"/>
            <ac:picMk id="2052" creationId="{A5C7C8A0-C8EC-455A-BB0B-BB886469F7AA}"/>
          </ac:picMkLst>
        </pc:picChg>
        <pc:picChg chg="del">
          <ac:chgData name="Frein, Stephen" userId="f656d591-588d-4a66-839c-0cdea7ebce81" providerId="ADAL" clId="{05F04E99-14FE-42E5-BA55-96766A991A22}" dt="2019-09-03T13:39:03.949" v="1735" actId="478"/>
          <ac:picMkLst>
            <pc:docMk/>
            <pc:sldMk cId="1664720702" sldId="277"/>
            <ac:picMk id="3074" creationId="{3F810B22-88E4-4CC1-8073-DC8DAF07C3B4}"/>
          </ac:picMkLst>
        </pc:picChg>
      </pc:sldChg>
      <pc:sldChg chg="addSp delSp modSp">
        <pc:chgData name="Frein, Stephen" userId="f656d591-588d-4a66-839c-0cdea7ebce81" providerId="ADAL" clId="{05F04E99-14FE-42E5-BA55-96766A991A22}" dt="2019-09-04T14:29:20.660" v="4610"/>
        <pc:sldMkLst>
          <pc:docMk/>
          <pc:sldMk cId="1637865564" sldId="278"/>
        </pc:sldMkLst>
        <pc:spChg chg="mod">
          <ac:chgData name="Frein, Stephen" userId="f656d591-588d-4a66-839c-0cdea7ebce81" providerId="ADAL" clId="{05F04E99-14FE-42E5-BA55-96766A991A22}" dt="2019-09-04T13:56:33.368" v="3983" actId="14100"/>
          <ac:spMkLst>
            <pc:docMk/>
            <pc:sldMk cId="1637865564" sldId="278"/>
            <ac:spMk id="2" creationId="{00000000-0000-0000-0000-000000000000}"/>
          </ac:spMkLst>
        </pc:spChg>
        <pc:spChg chg="mod">
          <ac:chgData name="Frein, Stephen" userId="f656d591-588d-4a66-839c-0cdea7ebce81" providerId="ADAL" clId="{05F04E99-14FE-42E5-BA55-96766A991A22}" dt="2019-09-04T14:03:33.672" v="4275" actId="20577"/>
          <ac:spMkLst>
            <pc:docMk/>
            <pc:sldMk cId="1637865564" sldId="278"/>
            <ac:spMk id="3" creationId="{BF041227-5983-4E95-9C6E-7DE2F65A5443}"/>
          </ac:spMkLst>
        </pc:spChg>
        <pc:spChg chg="mod">
          <ac:chgData name="Frein, Stephen" userId="f656d591-588d-4a66-839c-0cdea7ebce81" providerId="ADAL" clId="{05F04E99-14FE-42E5-BA55-96766A991A22}" dt="2019-09-04T13:56:39.242" v="3994" actId="20577"/>
          <ac:spMkLst>
            <pc:docMk/>
            <pc:sldMk cId="1637865564" sldId="278"/>
            <ac:spMk id="5" creationId="{4DBEAC5B-908A-4C6B-A3D4-1D6CDB91C00A}"/>
          </ac:spMkLst>
        </pc:spChg>
        <pc:spChg chg="del">
          <ac:chgData name="Frein, Stephen" userId="f656d591-588d-4a66-839c-0cdea7ebce81" providerId="ADAL" clId="{05F04E99-14FE-42E5-BA55-96766A991A22}" dt="2019-09-04T13:55:28.829" v="3956" actId="478"/>
          <ac:spMkLst>
            <pc:docMk/>
            <pc:sldMk cId="1637865564" sldId="278"/>
            <ac:spMk id="6" creationId="{11E1BA8A-E8BD-4D56-BB17-5E2B265D49FE}"/>
          </ac:spMkLst>
        </pc:spChg>
        <pc:spChg chg="del">
          <ac:chgData name="Frein, Stephen" userId="f656d591-588d-4a66-839c-0cdea7ebce81" providerId="ADAL" clId="{05F04E99-14FE-42E5-BA55-96766A991A22}" dt="2019-09-04T13:55:31.658" v="3957" actId="478"/>
          <ac:spMkLst>
            <pc:docMk/>
            <pc:sldMk cId="1637865564" sldId="278"/>
            <ac:spMk id="10" creationId="{4E8820E4-74F1-4A60-AEC6-F5BE3559C834}"/>
          </ac:spMkLst>
        </pc:spChg>
        <pc:spChg chg="del">
          <ac:chgData name="Frein, Stephen" userId="f656d591-588d-4a66-839c-0cdea7ebce81" providerId="ADAL" clId="{05F04E99-14FE-42E5-BA55-96766A991A22}" dt="2019-09-04T14:00:33.085" v="4150" actId="478"/>
          <ac:spMkLst>
            <pc:docMk/>
            <pc:sldMk cId="1637865564" sldId="278"/>
            <ac:spMk id="13" creationId="{FE1D4CA3-8E0A-4C9C-B076-D15BCCF9048D}"/>
          </ac:spMkLst>
        </pc:spChg>
        <pc:spChg chg="del">
          <ac:chgData name="Frein, Stephen" userId="f656d591-588d-4a66-839c-0cdea7ebce81" providerId="ADAL" clId="{05F04E99-14FE-42E5-BA55-96766A991A22}" dt="2019-09-04T14:00:39.816" v="4153" actId="478"/>
          <ac:spMkLst>
            <pc:docMk/>
            <pc:sldMk cId="1637865564" sldId="278"/>
            <ac:spMk id="16" creationId="{A3E1B345-6B45-47B0-8B66-401898D263E8}"/>
          </ac:spMkLst>
        </pc:spChg>
        <pc:spChg chg="del">
          <ac:chgData name="Frein, Stephen" userId="f656d591-588d-4a66-839c-0cdea7ebce81" providerId="ADAL" clId="{05F04E99-14FE-42E5-BA55-96766A991A22}" dt="2019-09-04T13:55:22.962" v="3954" actId="478"/>
          <ac:spMkLst>
            <pc:docMk/>
            <pc:sldMk cId="1637865564" sldId="278"/>
            <ac:spMk id="18" creationId="{4FA8F4B1-6E8E-4E08-BFF4-05119F0FF2C9}"/>
          </ac:spMkLst>
        </pc:spChg>
        <pc:spChg chg="add mod">
          <ac:chgData name="Frein, Stephen" userId="f656d591-588d-4a66-839c-0cdea7ebce81" providerId="ADAL" clId="{05F04E99-14FE-42E5-BA55-96766A991A22}" dt="2019-09-04T13:59:52.725" v="4101" actId="1076"/>
          <ac:spMkLst>
            <pc:docMk/>
            <pc:sldMk cId="1637865564" sldId="278"/>
            <ac:spMk id="20" creationId="{3BEA165B-DAC1-4E65-9475-37E6FAFDEFDF}"/>
          </ac:spMkLst>
        </pc:spChg>
        <pc:spChg chg="add mod">
          <ac:chgData name="Frein, Stephen" userId="f656d591-588d-4a66-839c-0cdea7ebce81" providerId="ADAL" clId="{05F04E99-14FE-42E5-BA55-96766A991A22}" dt="2019-09-04T13:58:34.909" v="4057" actId="20577"/>
          <ac:spMkLst>
            <pc:docMk/>
            <pc:sldMk cId="1637865564" sldId="278"/>
            <ac:spMk id="22" creationId="{7FF5C4BD-B115-4129-B29B-08B0788E158A}"/>
          </ac:spMkLst>
        </pc:spChg>
        <pc:spChg chg="add mod">
          <ac:chgData name="Frein, Stephen" userId="f656d591-588d-4a66-839c-0cdea7ebce81" providerId="ADAL" clId="{05F04E99-14FE-42E5-BA55-96766A991A22}" dt="2019-09-04T13:59:33.753" v="4098" actId="20577"/>
          <ac:spMkLst>
            <pc:docMk/>
            <pc:sldMk cId="1637865564" sldId="278"/>
            <ac:spMk id="24" creationId="{312A7D0F-4542-4A47-A402-442D368F762E}"/>
          </ac:spMkLst>
        </pc:spChg>
        <pc:spChg chg="add del">
          <ac:chgData name="Frein, Stephen" userId="f656d591-588d-4a66-839c-0cdea7ebce81" providerId="ADAL" clId="{05F04E99-14FE-42E5-BA55-96766A991A22}" dt="2019-09-04T14:00:00.747" v="4102"/>
          <ac:spMkLst>
            <pc:docMk/>
            <pc:sldMk cId="1637865564" sldId="278"/>
            <ac:spMk id="26" creationId="{B134D776-E075-4EDA-A3F8-3EFA0300E8B4}"/>
          </ac:spMkLst>
        </pc:spChg>
        <pc:spChg chg="add mod">
          <ac:chgData name="Frein, Stephen" userId="f656d591-588d-4a66-839c-0cdea7ebce81" providerId="ADAL" clId="{05F04E99-14FE-42E5-BA55-96766A991A22}" dt="2019-09-04T14:00:26.146" v="4149" actId="20577"/>
          <ac:spMkLst>
            <pc:docMk/>
            <pc:sldMk cId="1637865564" sldId="278"/>
            <ac:spMk id="28" creationId="{A4E4661B-EECA-4ECF-9688-21A5EFA910F5}"/>
          </ac:spMkLst>
        </pc:spChg>
        <pc:spChg chg="add mod">
          <ac:chgData name="Frein, Stephen" userId="f656d591-588d-4a66-839c-0cdea7ebce81" providerId="ADAL" clId="{05F04E99-14FE-42E5-BA55-96766A991A22}" dt="2019-09-04T14:01:13.369" v="4201" actId="20577"/>
          <ac:spMkLst>
            <pc:docMk/>
            <pc:sldMk cId="1637865564" sldId="278"/>
            <ac:spMk id="30" creationId="{EB03AC6D-0617-4CA3-BFB3-791584C931BD}"/>
          </ac:spMkLst>
        </pc:spChg>
        <pc:spChg chg="add mod">
          <ac:chgData name="Frein, Stephen" userId="f656d591-588d-4a66-839c-0cdea7ebce81" providerId="ADAL" clId="{05F04E99-14FE-42E5-BA55-96766A991A22}" dt="2019-09-04T14:01:39.331" v="4221" actId="20577"/>
          <ac:spMkLst>
            <pc:docMk/>
            <pc:sldMk cId="1637865564" sldId="278"/>
            <ac:spMk id="32" creationId="{8F896FF5-D7F1-444A-A64D-F6D05A017593}"/>
          </ac:spMkLst>
        </pc:spChg>
        <pc:spChg chg="add mod">
          <ac:chgData name="Frein, Stephen" userId="f656d591-588d-4a66-839c-0cdea7ebce81" providerId="ADAL" clId="{05F04E99-14FE-42E5-BA55-96766A991A22}" dt="2019-09-04T14:02:07.143" v="4253" actId="20577"/>
          <ac:spMkLst>
            <pc:docMk/>
            <pc:sldMk cId="1637865564" sldId="278"/>
            <ac:spMk id="34" creationId="{FF122C52-1F4A-4DFB-B5CB-68DE757ACDCC}"/>
          </ac:spMkLst>
        </pc:spChg>
        <pc:spChg chg="add mod">
          <ac:chgData name="Frein, Stephen" userId="f656d591-588d-4a66-839c-0cdea7ebce81" providerId="ADAL" clId="{05F04E99-14FE-42E5-BA55-96766A991A22}" dt="2019-09-04T14:23:38.783" v="4393" actId="20577"/>
          <ac:spMkLst>
            <pc:docMk/>
            <pc:sldMk cId="1637865564" sldId="278"/>
            <ac:spMk id="36" creationId="{6D260351-40DF-4306-84E9-0A7693730DC6}"/>
          </ac:spMkLst>
        </pc:spChg>
        <pc:spChg chg="add">
          <ac:chgData name="Frein, Stephen" userId="f656d591-588d-4a66-839c-0cdea7ebce81" providerId="ADAL" clId="{05F04E99-14FE-42E5-BA55-96766A991A22}" dt="2019-09-04T14:29:20.660" v="4610"/>
          <ac:spMkLst>
            <pc:docMk/>
            <pc:sldMk cId="1637865564" sldId="278"/>
            <ac:spMk id="37" creationId="{9B7C8C10-1658-4D1A-A7D5-3A83D5738E88}"/>
          </ac:spMkLst>
        </pc:spChg>
        <pc:spChg chg="add">
          <ac:chgData name="Frein, Stephen" userId="f656d591-588d-4a66-839c-0cdea7ebce81" providerId="ADAL" clId="{05F04E99-14FE-42E5-BA55-96766A991A22}" dt="2019-09-04T14:29:20.660" v="4610"/>
          <ac:spMkLst>
            <pc:docMk/>
            <pc:sldMk cId="1637865564" sldId="278"/>
            <ac:spMk id="39" creationId="{DC9987E7-EB1A-4C9C-B6EF-277DDA5D0145}"/>
          </ac:spMkLst>
        </pc:spChg>
        <pc:picChg chg="del">
          <ac:chgData name="Frein, Stephen" userId="f656d591-588d-4a66-839c-0cdea7ebce81" providerId="ADAL" clId="{05F04E99-14FE-42E5-BA55-96766A991A22}" dt="2019-09-04T13:55:25.407" v="3955" actId="478"/>
          <ac:picMkLst>
            <pc:docMk/>
            <pc:sldMk cId="1637865564" sldId="278"/>
            <ac:picMk id="19" creationId="{ACD85C32-3F2F-4FA3-8A89-7A9EBAE21DF7}"/>
          </ac:picMkLst>
        </pc:picChg>
        <pc:picChg chg="add">
          <ac:chgData name="Frein, Stephen" userId="f656d591-588d-4a66-839c-0cdea7ebce81" providerId="ADAL" clId="{05F04E99-14FE-42E5-BA55-96766A991A22}" dt="2019-09-04T14:29:20.660" v="4610"/>
          <ac:picMkLst>
            <pc:docMk/>
            <pc:sldMk cId="1637865564" sldId="278"/>
            <ac:picMk id="38" creationId="{ABBB17D2-3766-4CEC-BDC3-9BC297CA5AE2}"/>
          </ac:picMkLst>
        </pc:picChg>
        <pc:cxnChg chg="mod">
          <ac:chgData name="Frein, Stephen" userId="f656d591-588d-4a66-839c-0cdea7ebce81" providerId="ADAL" clId="{05F04E99-14FE-42E5-BA55-96766A991A22}" dt="2019-09-04T13:57:16.343" v="3995" actId="1076"/>
          <ac:cxnSpMkLst>
            <pc:docMk/>
            <pc:sldMk cId="1637865564" sldId="278"/>
            <ac:cxnSpMk id="8" creationId="{F5D3262C-7938-41C4-AEB7-FC8D6B5FB48D}"/>
          </ac:cxnSpMkLst>
        </pc:cxnChg>
        <pc:cxnChg chg="del">
          <ac:chgData name="Frein, Stephen" userId="f656d591-588d-4a66-839c-0cdea7ebce81" providerId="ADAL" clId="{05F04E99-14FE-42E5-BA55-96766A991A22}" dt="2019-09-04T13:58:03.216" v="4019" actId="478"/>
          <ac:cxnSpMkLst>
            <pc:docMk/>
            <pc:sldMk cId="1637865564" sldId="278"/>
            <ac:cxnSpMk id="12" creationId="{808A1394-AAF7-466B-9B89-237AE4C585D2}"/>
          </ac:cxnSpMkLst>
        </pc:cxnChg>
        <pc:cxnChg chg="del">
          <ac:chgData name="Frein, Stephen" userId="f656d591-588d-4a66-839c-0cdea7ebce81" providerId="ADAL" clId="{05F04E99-14FE-42E5-BA55-96766A991A22}" dt="2019-09-04T14:00:35.264" v="4151" actId="478"/>
          <ac:cxnSpMkLst>
            <pc:docMk/>
            <pc:sldMk cId="1637865564" sldId="278"/>
            <ac:cxnSpMk id="14" creationId="{68741DCF-40F1-4AE6-A811-35A885EA1E3F}"/>
          </ac:cxnSpMkLst>
        </pc:cxnChg>
        <pc:cxnChg chg="del">
          <ac:chgData name="Frein, Stephen" userId="f656d591-588d-4a66-839c-0cdea7ebce81" providerId="ADAL" clId="{05F04E99-14FE-42E5-BA55-96766A991A22}" dt="2019-09-04T14:00:37.395" v="4152" actId="478"/>
          <ac:cxnSpMkLst>
            <pc:docMk/>
            <pc:sldMk cId="1637865564" sldId="278"/>
            <ac:cxnSpMk id="17" creationId="{53946BD3-ACE3-4728-A237-5CD475A882FC}"/>
          </ac:cxnSpMkLst>
        </pc:cxnChg>
        <pc:cxnChg chg="add mod">
          <ac:chgData name="Frein, Stephen" userId="f656d591-588d-4a66-839c-0cdea7ebce81" providerId="ADAL" clId="{05F04E99-14FE-42E5-BA55-96766A991A22}" dt="2019-09-04T13:58:18.246" v="4021" actId="1076"/>
          <ac:cxnSpMkLst>
            <pc:docMk/>
            <pc:sldMk cId="1637865564" sldId="278"/>
            <ac:cxnSpMk id="21" creationId="{2220CD61-453D-43E3-8E12-E27AC847BC8C}"/>
          </ac:cxnSpMkLst>
        </pc:cxnChg>
        <pc:cxnChg chg="add mod">
          <ac:chgData name="Frein, Stephen" userId="f656d591-588d-4a66-839c-0cdea7ebce81" providerId="ADAL" clId="{05F04E99-14FE-42E5-BA55-96766A991A22}" dt="2019-09-04T13:59:17.266" v="4059" actId="1076"/>
          <ac:cxnSpMkLst>
            <pc:docMk/>
            <pc:sldMk cId="1637865564" sldId="278"/>
            <ac:cxnSpMk id="23" creationId="{70AAFE00-B4E1-49E8-9060-ECE8D843F074}"/>
          </ac:cxnSpMkLst>
        </pc:cxnChg>
        <pc:cxnChg chg="add del">
          <ac:chgData name="Frein, Stephen" userId="f656d591-588d-4a66-839c-0cdea7ebce81" providerId="ADAL" clId="{05F04E99-14FE-42E5-BA55-96766A991A22}" dt="2019-09-04T14:00:00.747" v="4102"/>
          <ac:cxnSpMkLst>
            <pc:docMk/>
            <pc:sldMk cId="1637865564" sldId="278"/>
            <ac:cxnSpMk id="25" creationId="{6A8D459C-D29A-4C1C-B071-6C834B49F94A}"/>
          </ac:cxnSpMkLst>
        </pc:cxnChg>
        <pc:cxnChg chg="add mod">
          <ac:chgData name="Frein, Stephen" userId="f656d591-588d-4a66-839c-0cdea7ebce81" providerId="ADAL" clId="{05F04E99-14FE-42E5-BA55-96766A991A22}" dt="2019-09-04T14:00:11.178" v="4104" actId="1076"/>
          <ac:cxnSpMkLst>
            <pc:docMk/>
            <pc:sldMk cId="1637865564" sldId="278"/>
            <ac:cxnSpMk id="27" creationId="{0FD5F963-6027-4EFB-9A32-0135AC83539C}"/>
          </ac:cxnSpMkLst>
        </pc:cxnChg>
        <pc:cxnChg chg="add mod">
          <ac:chgData name="Frein, Stephen" userId="f656d591-588d-4a66-839c-0cdea7ebce81" providerId="ADAL" clId="{05F04E99-14FE-42E5-BA55-96766A991A22}" dt="2019-09-04T14:00:47.122" v="4155" actId="1076"/>
          <ac:cxnSpMkLst>
            <pc:docMk/>
            <pc:sldMk cId="1637865564" sldId="278"/>
            <ac:cxnSpMk id="29" creationId="{77F5DFE3-803D-4DBF-96FB-C5C2699EF2BB}"/>
          </ac:cxnSpMkLst>
        </pc:cxnChg>
        <pc:cxnChg chg="add mod">
          <ac:chgData name="Frein, Stephen" userId="f656d591-588d-4a66-839c-0cdea7ebce81" providerId="ADAL" clId="{05F04E99-14FE-42E5-BA55-96766A991A22}" dt="2019-09-04T14:01:27.797" v="4203" actId="1076"/>
          <ac:cxnSpMkLst>
            <pc:docMk/>
            <pc:sldMk cId="1637865564" sldId="278"/>
            <ac:cxnSpMk id="31" creationId="{F32FDBFC-C58A-40CA-9522-62033430AB94}"/>
          </ac:cxnSpMkLst>
        </pc:cxnChg>
        <pc:cxnChg chg="add mod">
          <ac:chgData name="Frein, Stephen" userId="f656d591-588d-4a66-839c-0cdea7ebce81" providerId="ADAL" clId="{05F04E99-14FE-42E5-BA55-96766A991A22}" dt="2019-09-04T14:01:57.519" v="4223" actId="1076"/>
          <ac:cxnSpMkLst>
            <pc:docMk/>
            <pc:sldMk cId="1637865564" sldId="278"/>
            <ac:cxnSpMk id="33" creationId="{02099084-DCBB-4B09-914C-3123AD7D7292}"/>
          </ac:cxnSpMkLst>
        </pc:cxnChg>
        <pc:cxnChg chg="add mod">
          <ac:chgData name="Frein, Stephen" userId="f656d591-588d-4a66-839c-0cdea7ebce81" providerId="ADAL" clId="{05F04E99-14FE-42E5-BA55-96766A991A22}" dt="2019-09-04T14:23:15.336" v="4347" actId="1076"/>
          <ac:cxnSpMkLst>
            <pc:docMk/>
            <pc:sldMk cId="1637865564" sldId="278"/>
            <ac:cxnSpMk id="35" creationId="{CE8BE339-0673-4A79-9C9E-997AC614F667}"/>
          </ac:cxnSpMkLst>
        </pc:cxnChg>
      </pc:sldChg>
      <pc:sldChg chg="addSp modSp ord">
        <pc:chgData name="Frein, Stephen" userId="f656d591-588d-4a66-839c-0cdea7ebce81" providerId="ADAL" clId="{05F04E99-14FE-42E5-BA55-96766A991A22}" dt="2019-09-04T15:34:17.234" v="7068" actId="1076"/>
        <pc:sldMkLst>
          <pc:docMk/>
          <pc:sldMk cId="3739349360" sldId="279"/>
        </pc:sldMkLst>
        <pc:spChg chg="mod">
          <ac:chgData name="Frein, Stephen" userId="f656d591-588d-4a66-839c-0cdea7ebce81" providerId="ADAL" clId="{05F04E99-14FE-42E5-BA55-96766A991A22}" dt="2019-09-04T15:19:22.300" v="5712" actId="20577"/>
          <ac:spMkLst>
            <pc:docMk/>
            <pc:sldMk cId="3739349360" sldId="279"/>
            <ac:spMk id="2" creationId="{00000000-0000-0000-0000-000000000000}"/>
          </ac:spMkLst>
        </pc:spChg>
        <pc:spChg chg="mod">
          <ac:chgData name="Frein, Stephen" userId="f656d591-588d-4a66-839c-0cdea7ebce81" providerId="ADAL" clId="{05F04E99-14FE-42E5-BA55-96766A991A22}" dt="2019-09-04T15:30:48.001" v="6971" actId="20577"/>
          <ac:spMkLst>
            <pc:docMk/>
            <pc:sldMk cId="3739349360" sldId="279"/>
            <ac:spMk id="5" creationId="{4DBEAC5B-908A-4C6B-A3D4-1D6CDB91C00A}"/>
          </ac:spMkLst>
        </pc:spChg>
        <pc:picChg chg="add mod">
          <ac:chgData name="Frein, Stephen" userId="f656d591-588d-4a66-839c-0cdea7ebce81" providerId="ADAL" clId="{05F04E99-14FE-42E5-BA55-96766A991A22}" dt="2019-09-04T15:34:17.234" v="7068" actId="1076"/>
          <ac:picMkLst>
            <pc:docMk/>
            <pc:sldMk cId="3739349360" sldId="279"/>
            <ac:picMk id="5122" creationId="{2FC709B3-78DE-4EB4-BACE-577D723E6578}"/>
          </ac:picMkLst>
        </pc:picChg>
      </pc:sldChg>
      <pc:sldChg chg="del">
        <pc:chgData name="Frein, Stephen" userId="f656d591-588d-4a66-839c-0cdea7ebce81" providerId="ADAL" clId="{05F04E99-14FE-42E5-BA55-96766A991A22}" dt="2019-09-04T16:38:48.931" v="9399" actId="2696"/>
        <pc:sldMkLst>
          <pc:docMk/>
          <pc:sldMk cId="1360783707" sldId="280"/>
        </pc:sldMkLst>
      </pc:sldChg>
      <pc:sldChg chg="del">
        <pc:chgData name="Frein, Stephen" userId="f656d591-588d-4a66-839c-0cdea7ebce81" providerId="ADAL" clId="{05F04E99-14FE-42E5-BA55-96766A991A22}" dt="2019-09-04T16:38:48.949" v="9400" actId="2696"/>
        <pc:sldMkLst>
          <pc:docMk/>
          <pc:sldMk cId="3858515335" sldId="281"/>
        </pc:sldMkLst>
      </pc:sldChg>
      <pc:sldChg chg="del">
        <pc:chgData name="Frein, Stephen" userId="f656d591-588d-4a66-839c-0cdea7ebce81" providerId="ADAL" clId="{05F04E99-14FE-42E5-BA55-96766A991A22}" dt="2019-09-04T16:38:48.958" v="9401" actId="2696"/>
        <pc:sldMkLst>
          <pc:docMk/>
          <pc:sldMk cId="45840073" sldId="282"/>
        </pc:sldMkLst>
      </pc:sldChg>
      <pc:sldChg chg="del">
        <pc:chgData name="Frein, Stephen" userId="f656d591-588d-4a66-839c-0cdea7ebce81" providerId="ADAL" clId="{05F04E99-14FE-42E5-BA55-96766A991A22}" dt="2019-09-04T16:38:48.969" v="9402" actId="2696"/>
        <pc:sldMkLst>
          <pc:docMk/>
          <pc:sldMk cId="489824795" sldId="283"/>
        </pc:sldMkLst>
      </pc:sldChg>
      <pc:sldChg chg="del">
        <pc:chgData name="Frein, Stephen" userId="f656d591-588d-4a66-839c-0cdea7ebce81" providerId="ADAL" clId="{05F04E99-14FE-42E5-BA55-96766A991A22}" dt="2019-09-04T16:38:48.991" v="9403" actId="2696"/>
        <pc:sldMkLst>
          <pc:docMk/>
          <pc:sldMk cId="3990590885" sldId="284"/>
        </pc:sldMkLst>
      </pc:sldChg>
      <pc:sldChg chg="del">
        <pc:chgData name="Frein, Stephen" userId="f656d591-588d-4a66-839c-0cdea7ebce81" providerId="ADAL" clId="{05F04E99-14FE-42E5-BA55-96766A991A22}" dt="2019-09-04T16:38:49.002" v="9404" actId="2696"/>
        <pc:sldMkLst>
          <pc:docMk/>
          <pc:sldMk cId="387924378" sldId="285"/>
        </pc:sldMkLst>
      </pc:sldChg>
      <pc:sldChg chg="del">
        <pc:chgData name="Frein, Stephen" userId="f656d591-588d-4a66-839c-0cdea7ebce81" providerId="ADAL" clId="{05F04E99-14FE-42E5-BA55-96766A991A22}" dt="2019-09-04T16:38:49.023" v="9405" actId="2696"/>
        <pc:sldMkLst>
          <pc:docMk/>
          <pc:sldMk cId="3216412134" sldId="287"/>
        </pc:sldMkLst>
      </pc:sldChg>
      <pc:sldChg chg="del">
        <pc:chgData name="Frein, Stephen" userId="f656d591-588d-4a66-839c-0cdea7ebce81" providerId="ADAL" clId="{05F04E99-14FE-42E5-BA55-96766A991A22}" dt="2019-09-04T16:38:49.050" v="9406" actId="2696"/>
        <pc:sldMkLst>
          <pc:docMk/>
          <pc:sldMk cId="4179217655" sldId="288"/>
        </pc:sldMkLst>
      </pc:sldChg>
      <pc:sldChg chg="del">
        <pc:chgData name="Frein, Stephen" userId="f656d591-588d-4a66-839c-0cdea7ebce81" providerId="ADAL" clId="{05F04E99-14FE-42E5-BA55-96766A991A22}" dt="2019-09-04T16:38:49.066" v="9407" actId="2696"/>
        <pc:sldMkLst>
          <pc:docMk/>
          <pc:sldMk cId="2685956562" sldId="289"/>
        </pc:sldMkLst>
      </pc:sldChg>
      <pc:sldChg chg="addSp delSp modSp">
        <pc:chgData name="Frein, Stephen" userId="f656d591-588d-4a66-839c-0cdea7ebce81" providerId="ADAL" clId="{05F04E99-14FE-42E5-BA55-96766A991A22}" dt="2019-09-04T16:39:02.529" v="9409" actId="20577"/>
        <pc:sldMkLst>
          <pc:docMk/>
          <pc:sldMk cId="3818012344" sldId="290"/>
        </pc:sldMkLst>
        <pc:spChg chg="mod">
          <ac:chgData name="Frein, Stephen" userId="f656d591-588d-4a66-839c-0cdea7ebce81" providerId="ADAL" clId="{05F04E99-14FE-42E5-BA55-96766A991A22}" dt="2019-09-04T09:20:08.797" v="2678" actId="20577"/>
          <ac:spMkLst>
            <pc:docMk/>
            <pc:sldMk cId="3818012344" sldId="290"/>
            <ac:spMk id="2" creationId="{00000000-0000-0000-0000-000000000000}"/>
          </ac:spMkLst>
        </pc:spChg>
        <pc:spChg chg="mod">
          <ac:chgData name="Frein, Stephen" userId="f656d591-588d-4a66-839c-0cdea7ebce81" providerId="ADAL" clId="{05F04E99-14FE-42E5-BA55-96766A991A22}" dt="2019-09-04T16:39:02.529" v="9409" actId="20577"/>
          <ac:spMkLst>
            <pc:docMk/>
            <pc:sldMk cId="3818012344" sldId="290"/>
            <ac:spMk id="5" creationId="{4DBEAC5B-908A-4C6B-A3D4-1D6CDB91C00A}"/>
          </ac:spMkLst>
        </pc:spChg>
        <pc:picChg chg="add del">
          <ac:chgData name="Frein, Stephen" userId="f656d591-588d-4a66-839c-0cdea7ebce81" providerId="ADAL" clId="{05F04E99-14FE-42E5-BA55-96766A991A22}" dt="2019-09-04T09:42:08.496" v="2978"/>
          <ac:picMkLst>
            <pc:docMk/>
            <pc:sldMk cId="3818012344" sldId="290"/>
            <ac:picMk id="3" creationId="{6D028240-B280-42CA-A7CE-64BD8B2C3DDE}"/>
          </ac:picMkLst>
        </pc:picChg>
        <pc:picChg chg="add mod">
          <ac:chgData name="Frein, Stephen" userId="f656d591-588d-4a66-839c-0cdea7ebce81" providerId="ADAL" clId="{05F04E99-14FE-42E5-BA55-96766A991A22}" dt="2019-09-04T10:04:36.435" v="3309" actId="1076"/>
          <ac:picMkLst>
            <pc:docMk/>
            <pc:sldMk cId="3818012344" sldId="290"/>
            <ac:picMk id="7" creationId="{FE59CF6C-9702-491A-A456-573FA3B5727D}"/>
          </ac:picMkLst>
        </pc:picChg>
      </pc:sldChg>
      <pc:sldChg chg="modSp add ord">
        <pc:chgData name="Frein, Stephen" userId="f656d591-588d-4a66-839c-0cdea7ebce81" providerId="ADAL" clId="{05F04E99-14FE-42E5-BA55-96766A991A22}" dt="2019-09-03T18:46:04.470" v="1851"/>
        <pc:sldMkLst>
          <pc:docMk/>
          <pc:sldMk cId="282899313" sldId="291"/>
        </pc:sldMkLst>
        <pc:spChg chg="mod">
          <ac:chgData name="Frein, Stephen" userId="f656d591-588d-4a66-839c-0cdea7ebce81" providerId="ADAL" clId="{05F04E99-14FE-42E5-BA55-96766A991A22}" dt="2019-09-03T18:22:16.447" v="1838" actId="20577"/>
          <ac:spMkLst>
            <pc:docMk/>
            <pc:sldMk cId="282899313" sldId="291"/>
            <ac:spMk id="2" creationId="{9857937C-48D2-4858-BE52-65A878660F9B}"/>
          </ac:spMkLst>
        </pc:spChg>
        <pc:spChg chg="mod">
          <ac:chgData name="Frein, Stephen" userId="f656d591-588d-4a66-839c-0cdea7ebce81" providerId="ADAL" clId="{05F04E99-14FE-42E5-BA55-96766A991A22}" dt="2019-09-03T13:37:56.880" v="1705" actId="20577"/>
          <ac:spMkLst>
            <pc:docMk/>
            <pc:sldMk cId="282899313" sldId="291"/>
            <ac:spMk id="3" creationId="{D3BB7FFE-6AA6-4CDB-A6C5-7E3EE0608FCC}"/>
          </ac:spMkLst>
        </pc:spChg>
      </pc:sldChg>
      <pc:sldChg chg="delSp modSp add">
        <pc:chgData name="Frein, Stephen" userId="f656d591-588d-4a66-839c-0cdea7ebce81" providerId="ADAL" clId="{05F04E99-14FE-42E5-BA55-96766A991A22}" dt="2019-09-03T18:22:54.832" v="1849" actId="478"/>
        <pc:sldMkLst>
          <pc:docMk/>
          <pc:sldMk cId="2584051636" sldId="292"/>
        </pc:sldMkLst>
        <pc:spChg chg="mod">
          <ac:chgData name="Frein, Stephen" userId="f656d591-588d-4a66-839c-0cdea7ebce81" providerId="ADAL" clId="{05F04E99-14FE-42E5-BA55-96766A991A22}" dt="2019-09-03T18:22:48.242" v="1847" actId="20577"/>
          <ac:spMkLst>
            <pc:docMk/>
            <pc:sldMk cId="2584051636" sldId="292"/>
            <ac:spMk id="2" creationId="{00000000-0000-0000-0000-000000000000}"/>
          </ac:spMkLst>
        </pc:spChg>
        <pc:spChg chg="del">
          <ac:chgData name="Frein, Stephen" userId="f656d591-588d-4a66-839c-0cdea7ebce81" providerId="ADAL" clId="{05F04E99-14FE-42E5-BA55-96766A991A22}" dt="2019-09-03T18:22:53.137" v="1848" actId="478"/>
          <ac:spMkLst>
            <pc:docMk/>
            <pc:sldMk cId="2584051636" sldId="292"/>
            <ac:spMk id="4" creationId="{306B9EBA-3C70-4354-B515-AD0E96ABAA4C}"/>
          </ac:spMkLst>
        </pc:spChg>
        <pc:spChg chg="del">
          <ac:chgData name="Frein, Stephen" userId="f656d591-588d-4a66-839c-0cdea7ebce81" providerId="ADAL" clId="{05F04E99-14FE-42E5-BA55-96766A991A22}" dt="2019-09-03T18:22:54.832" v="1849" actId="478"/>
          <ac:spMkLst>
            <pc:docMk/>
            <pc:sldMk cId="2584051636" sldId="292"/>
            <ac:spMk id="6" creationId="{566431B5-FC9C-4C5D-95C0-4C60BAEF9FA8}"/>
          </ac:spMkLst>
        </pc:spChg>
      </pc:sldChg>
      <pc:sldChg chg="addSp delSp modSp add">
        <pc:chgData name="Frein, Stephen" userId="f656d591-588d-4a66-839c-0cdea7ebce81" providerId="ADAL" clId="{05F04E99-14FE-42E5-BA55-96766A991A22}" dt="2019-09-04T14:05:41.549" v="4277" actId="207"/>
        <pc:sldMkLst>
          <pc:docMk/>
          <pc:sldMk cId="3182905752" sldId="293"/>
        </pc:sldMkLst>
        <pc:spChg chg="mod">
          <ac:chgData name="Frein, Stephen" userId="f656d591-588d-4a66-839c-0cdea7ebce81" providerId="ADAL" clId="{05F04E99-14FE-42E5-BA55-96766A991A22}" dt="2019-09-04T14:05:41.549" v="4277" actId="207"/>
          <ac:spMkLst>
            <pc:docMk/>
            <pc:sldMk cId="3182905752" sldId="293"/>
            <ac:spMk id="2" creationId="{00000000-0000-0000-0000-000000000000}"/>
          </ac:spMkLst>
        </pc:spChg>
        <pc:spChg chg="del">
          <ac:chgData name="Frein, Stephen" userId="f656d591-588d-4a66-839c-0cdea7ebce81" providerId="ADAL" clId="{05F04E99-14FE-42E5-BA55-96766A991A22}" dt="2019-09-03T18:47:25.387" v="1859"/>
          <ac:spMkLst>
            <pc:docMk/>
            <pc:sldMk cId="3182905752" sldId="293"/>
            <ac:spMk id="3" creationId="{00000000-0000-0000-0000-000000000000}"/>
          </ac:spMkLst>
        </pc:spChg>
        <pc:spChg chg="del">
          <ac:chgData name="Frein, Stephen" userId="f656d591-588d-4a66-839c-0cdea7ebce81" providerId="ADAL" clId="{05F04E99-14FE-42E5-BA55-96766A991A22}" dt="2019-09-03T18:47:25.387" v="1859"/>
          <ac:spMkLst>
            <pc:docMk/>
            <pc:sldMk cId="3182905752" sldId="293"/>
            <ac:spMk id="7" creationId="{00000000-0000-0000-0000-000000000000}"/>
          </ac:spMkLst>
        </pc:spChg>
        <pc:spChg chg="del">
          <ac:chgData name="Frein, Stephen" userId="f656d591-588d-4a66-839c-0cdea7ebce81" providerId="ADAL" clId="{05F04E99-14FE-42E5-BA55-96766A991A22}" dt="2019-09-03T18:47:25.387" v="1859"/>
          <ac:spMkLst>
            <pc:docMk/>
            <pc:sldMk cId="3182905752" sldId="293"/>
            <ac:spMk id="8" creationId="{00000000-0000-0000-0000-000000000000}"/>
          </ac:spMkLst>
        </pc:spChg>
        <pc:spChg chg="del">
          <ac:chgData name="Frein, Stephen" userId="f656d591-588d-4a66-839c-0cdea7ebce81" providerId="ADAL" clId="{05F04E99-14FE-42E5-BA55-96766A991A22}" dt="2019-09-03T18:47:25.387" v="1859"/>
          <ac:spMkLst>
            <pc:docMk/>
            <pc:sldMk cId="3182905752" sldId="293"/>
            <ac:spMk id="9" creationId="{00000000-0000-0000-0000-000000000000}"/>
          </ac:spMkLst>
        </pc:spChg>
        <pc:spChg chg="del">
          <ac:chgData name="Frein, Stephen" userId="f656d591-588d-4a66-839c-0cdea7ebce81" providerId="ADAL" clId="{05F04E99-14FE-42E5-BA55-96766A991A22}" dt="2019-09-03T18:47:25.387" v="1859"/>
          <ac:spMkLst>
            <pc:docMk/>
            <pc:sldMk cId="3182905752" sldId="293"/>
            <ac:spMk id="10" creationId="{00000000-0000-0000-0000-000000000000}"/>
          </ac:spMkLst>
        </pc:spChg>
        <pc:spChg chg="del">
          <ac:chgData name="Frein, Stephen" userId="f656d591-588d-4a66-839c-0cdea7ebce81" providerId="ADAL" clId="{05F04E99-14FE-42E5-BA55-96766A991A22}" dt="2019-09-03T18:47:25.387" v="1859"/>
          <ac:spMkLst>
            <pc:docMk/>
            <pc:sldMk cId="3182905752" sldId="293"/>
            <ac:spMk id="11" creationId="{00000000-0000-0000-0000-000000000000}"/>
          </ac:spMkLst>
        </pc:spChg>
        <pc:spChg chg="del">
          <ac:chgData name="Frein, Stephen" userId="f656d591-588d-4a66-839c-0cdea7ebce81" providerId="ADAL" clId="{05F04E99-14FE-42E5-BA55-96766A991A22}" dt="2019-09-03T18:47:25.387" v="1859"/>
          <ac:spMkLst>
            <pc:docMk/>
            <pc:sldMk cId="3182905752" sldId="293"/>
            <ac:spMk id="12" creationId="{00000000-0000-0000-0000-000000000000}"/>
          </ac:spMkLst>
        </pc:spChg>
        <pc:graphicFrameChg chg="del">
          <ac:chgData name="Frein, Stephen" userId="f656d591-588d-4a66-839c-0cdea7ebce81" providerId="ADAL" clId="{05F04E99-14FE-42E5-BA55-96766A991A22}" dt="2019-09-03T18:47:25.387" v="1859"/>
          <ac:graphicFrameMkLst>
            <pc:docMk/>
            <pc:sldMk cId="3182905752" sldId="293"/>
            <ac:graphicFrameMk id="5" creationId="{00000000-0000-0000-0000-000000000000}"/>
          </ac:graphicFrameMkLst>
        </pc:graphicFrameChg>
        <pc:picChg chg="add mod">
          <ac:chgData name="Frein, Stephen" userId="f656d591-588d-4a66-839c-0cdea7ebce81" providerId="ADAL" clId="{05F04E99-14FE-42E5-BA55-96766A991A22}" dt="2019-09-03T18:47:42.459" v="1862" actId="1076"/>
          <ac:picMkLst>
            <pc:docMk/>
            <pc:sldMk cId="3182905752" sldId="293"/>
            <ac:picMk id="4" creationId="{2E0D589B-DE4C-42B9-984F-F2704E089A1B}"/>
          </ac:picMkLst>
        </pc:picChg>
        <pc:picChg chg="del">
          <ac:chgData name="Frein, Stephen" userId="f656d591-588d-4a66-839c-0cdea7ebce81" providerId="ADAL" clId="{05F04E99-14FE-42E5-BA55-96766A991A22}" dt="2019-09-03T18:47:25.387" v="1859"/>
          <ac:picMkLst>
            <pc:docMk/>
            <pc:sldMk cId="3182905752" sldId="293"/>
            <ac:picMk id="2050" creationId="{00000000-0000-0000-0000-000000000000}"/>
          </ac:picMkLst>
        </pc:picChg>
      </pc:sldChg>
      <pc:sldChg chg="addSp delSp modSp add">
        <pc:chgData name="Frein, Stephen" userId="f656d591-588d-4a66-839c-0cdea7ebce81" providerId="ADAL" clId="{05F04E99-14FE-42E5-BA55-96766A991A22}" dt="2019-09-04T14:06:00.940" v="4279" actId="207"/>
        <pc:sldMkLst>
          <pc:docMk/>
          <pc:sldMk cId="2459239875" sldId="294"/>
        </pc:sldMkLst>
        <pc:spChg chg="mod">
          <ac:chgData name="Frein, Stephen" userId="f656d591-588d-4a66-839c-0cdea7ebce81" providerId="ADAL" clId="{05F04E99-14FE-42E5-BA55-96766A991A22}" dt="2019-09-04T14:06:00.940" v="4279" actId="207"/>
          <ac:spMkLst>
            <pc:docMk/>
            <pc:sldMk cId="2459239875" sldId="294"/>
            <ac:spMk id="2" creationId="{00000000-0000-0000-0000-000000000000}"/>
          </ac:spMkLst>
        </pc:spChg>
        <pc:spChg chg="del">
          <ac:chgData name="Frein, Stephen" userId="f656d591-588d-4a66-839c-0cdea7ebce81" providerId="ADAL" clId="{05F04E99-14FE-42E5-BA55-96766A991A22}" dt="2019-09-03T18:48:11.353" v="1869"/>
          <ac:spMkLst>
            <pc:docMk/>
            <pc:sldMk cId="2459239875" sldId="294"/>
            <ac:spMk id="3" creationId="{00000000-0000-0000-0000-000000000000}"/>
          </ac:spMkLst>
        </pc:spChg>
        <pc:spChg chg="del">
          <ac:chgData name="Frein, Stephen" userId="f656d591-588d-4a66-839c-0cdea7ebce81" providerId="ADAL" clId="{05F04E99-14FE-42E5-BA55-96766A991A22}" dt="2019-09-03T18:48:11.353" v="1869"/>
          <ac:spMkLst>
            <pc:docMk/>
            <pc:sldMk cId="2459239875" sldId="294"/>
            <ac:spMk id="4" creationId="{00000000-0000-0000-0000-000000000000}"/>
          </ac:spMkLst>
        </pc:spChg>
        <pc:spChg chg="del">
          <ac:chgData name="Frein, Stephen" userId="f656d591-588d-4a66-839c-0cdea7ebce81" providerId="ADAL" clId="{05F04E99-14FE-42E5-BA55-96766A991A22}" dt="2019-09-03T18:48:11.353" v="1869"/>
          <ac:spMkLst>
            <pc:docMk/>
            <pc:sldMk cId="2459239875" sldId="294"/>
            <ac:spMk id="8" creationId="{00000000-0000-0000-0000-000000000000}"/>
          </ac:spMkLst>
        </pc:spChg>
        <pc:spChg chg="del">
          <ac:chgData name="Frein, Stephen" userId="f656d591-588d-4a66-839c-0cdea7ebce81" providerId="ADAL" clId="{05F04E99-14FE-42E5-BA55-96766A991A22}" dt="2019-09-03T18:48:11.353" v="1869"/>
          <ac:spMkLst>
            <pc:docMk/>
            <pc:sldMk cId="2459239875" sldId="294"/>
            <ac:spMk id="9" creationId="{00000000-0000-0000-0000-000000000000}"/>
          </ac:spMkLst>
        </pc:spChg>
        <pc:spChg chg="del">
          <ac:chgData name="Frein, Stephen" userId="f656d591-588d-4a66-839c-0cdea7ebce81" providerId="ADAL" clId="{05F04E99-14FE-42E5-BA55-96766A991A22}" dt="2019-09-03T18:48:11.353" v="1869"/>
          <ac:spMkLst>
            <pc:docMk/>
            <pc:sldMk cId="2459239875" sldId="294"/>
            <ac:spMk id="11" creationId="{00000000-0000-0000-0000-000000000000}"/>
          </ac:spMkLst>
        </pc:spChg>
        <pc:spChg chg="del">
          <ac:chgData name="Frein, Stephen" userId="f656d591-588d-4a66-839c-0cdea7ebce81" providerId="ADAL" clId="{05F04E99-14FE-42E5-BA55-96766A991A22}" dt="2019-09-03T18:48:11.353" v="1869"/>
          <ac:spMkLst>
            <pc:docMk/>
            <pc:sldMk cId="2459239875" sldId="294"/>
            <ac:spMk id="12" creationId="{00000000-0000-0000-0000-000000000000}"/>
          </ac:spMkLst>
        </pc:spChg>
        <pc:graphicFrameChg chg="del">
          <ac:chgData name="Frein, Stephen" userId="f656d591-588d-4a66-839c-0cdea7ebce81" providerId="ADAL" clId="{05F04E99-14FE-42E5-BA55-96766A991A22}" dt="2019-09-03T18:48:11.353" v="1869"/>
          <ac:graphicFrameMkLst>
            <pc:docMk/>
            <pc:sldMk cId="2459239875" sldId="294"/>
            <ac:graphicFrameMk id="5" creationId="{00000000-0000-0000-0000-000000000000}"/>
          </ac:graphicFrameMkLst>
        </pc:graphicFrameChg>
        <pc:graphicFrameChg chg="del">
          <ac:chgData name="Frein, Stephen" userId="f656d591-588d-4a66-839c-0cdea7ebce81" providerId="ADAL" clId="{05F04E99-14FE-42E5-BA55-96766A991A22}" dt="2019-09-03T18:48:11.353" v="1869"/>
          <ac:graphicFrameMkLst>
            <pc:docMk/>
            <pc:sldMk cId="2459239875" sldId="294"/>
            <ac:graphicFrameMk id="13" creationId="{00000000-0000-0000-0000-000000000000}"/>
          </ac:graphicFrameMkLst>
        </pc:graphicFrameChg>
        <pc:picChg chg="add mod">
          <ac:chgData name="Frein, Stephen" userId="f656d591-588d-4a66-839c-0cdea7ebce81" providerId="ADAL" clId="{05F04E99-14FE-42E5-BA55-96766A991A22}" dt="2019-09-03T18:48:18.422" v="1871" actId="14100"/>
          <ac:picMkLst>
            <pc:docMk/>
            <pc:sldMk cId="2459239875" sldId="294"/>
            <ac:picMk id="6" creationId="{0B2284B9-0F99-47B2-8760-81740012F4F8}"/>
          </ac:picMkLst>
        </pc:picChg>
        <pc:picChg chg="del">
          <ac:chgData name="Frein, Stephen" userId="f656d591-588d-4a66-839c-0cdea7ebce81" providerId="ADAL" clId="{05F04E99-14FE-42E5-BA55-96766A991A22}" dt="2019-09-03T18:48:11.353" v="1869"/>
          <ac:picMkLst>
            <pc:docMk/>
            <pc:sldMk cId="2459239875" sldId="294"/>
            <ac:picMk id="2050" creationId="{00000000-0000-0000-0000-000000000000}"/>
          </ac:picMkLst>
        </pc:picChg>
      </pc:sldChg>
      <pc:sldChg chg="addSp delSp modSp add">
        <pc:chgData name="Frein, Stephen" userId="f656d591-588d-4a66-839c-0cdea7ebce81" providerId="ADAL" clId="{05F04E99-14FE-42E5-BA55-96766A991A22}" dt="2019-09-04T16:15:40.925" v="7986" actId="1076"/>
        <pc:sldMkLst>
          <pc:docMk/>
          <pc:sldMk cId="3838235839" sldId="295"/>
        </pc:sldMkLst>
        <pc:spChg chg="mod">
          <ac:chgData name="Frein, Stephen" userId="f656d591-588d-4a66-839c-0cdea7ebce81" providerId="ADAL" clId="{05F04E99-14FE-42E5-BA55-96766A991A22}" dt="2019-09-04T02:47:25.470" v="2252" actId="20577"/>
          <ac:spMkLst>
            <pc:docMk/>
            <pc:sldMk cId="3838235839" sldId="295"/>
            <ac:spMk id="2" creationId="{9857937C-48D2-4858-BE52-65A878660F9B}"/>
          </ac:spMkLst>
        </pc:spChg>
        <pc:spChg chg="mod">
          <ac:chgData name="Frein, Stephen" userId="f656d591-588d-4a66-839c-0cdea7ebce81" providerId="ADAL" clId="{05F04E99-14FE-42E5-BA55-96766A991A22}" dt="2019-09-04T16:15:25.072" v="7984" actId="20577"/>
          <ac:spMkLst>
            <pc:docMk/>
            <pc:sldMk cId="3838235839" sldId="295"/>
            <ac:spMk id="3" creationId="{D3BB7FFE-6AA6-4CDB-A6C5-7E3EE0608FCC}"/>
          </ac:spMkLst>
        </pc:spChg>
        <pc:spChg chg="add mod">
          <ac:chgData name="Frein, Stephen" userId="f656d591-588d-4a66-839c-0cdea7ebce81" providerId="ADAL" clId="{05F04E99-14FE-42E5-BA55-96766A991A22}" dt="2019-09-04T16:15:40.925" v="7986" actId="1076"/>
          <ac:spMkLst>
            <pc:docMk/>
            <pc:sldMk cId="3838235839" sldId="295"/>
            <ac:spMk id="4" creationId="{41159D07-9173-4F67-8DC4-CD16B87829A8}"/>
          </ac:spMkLst>
        </pc:spChg>
        <pc:spChg chg="add del mod">
          <ac:chgData name="Frein, Stephen" userId="f656d591-588d-4a66-839c-0cdea7ebce81" providerId="ADAL" clId="{05F04E99-14FE-42E5-BA55-96766A991A22}" dt="2019-09-04T14:10:41.205" v="4345"/>
          <ac:spMkLst>
            <pc:docMk/>
            <pc:sldMk cId="3838235839" sldId="295"/>
            <ac:spMk id="5" creationId="{90BB3F40-F0AD-40DF-8484-BB93A8309150}"/>
          </ac:spMkLst>
        </pc:spChg>
        <pc:picChg chg="del">
          <ac:chgData name="Frein, Stephen" userId="f656d591-588d-4a66-839c-0cdea7ebce81" providerId="ADAL" clId="{05F04E99-14FE-42E5-BA55-96766A991A22}" dt="2019-09-04T02:47:34.276" v="2255" actId="478"/>
          <ac:picMkLst>
            <pc:docMk/>
            <pc:sldMk cId="3838235839" sldId="295"/>
            <ac:picMk id="10" creationId="{020DCF49-E573-410A-BF4F-DDCF2B5DDEE3}"/>
          </ac:picMkLst>
        </pc:picChg>
        <pc:picChg chg="del">
          <ac:chgData name="Frein, Stephen" userId="f656d591-588d-4a66-839c-0cdea7ebce81" providerId="ADAL" clId="{05F04E99-14FE-42E5-BA55-96766A991A22}" dt="2019-09-04T02:47:32.241" v="2254" actId="478"/>
          <ac:picMkLst>
            <pc:docMk/>
            <pc:sldMk cId="3838235839" sldId="295"/>
            <ac:picMk id="11" creationId="{59F18B17-2FE9-4CB3-801E-6EAFA5552765}"/>
          </ac:picMkLst>
        </pc:picChg>
        <pc:picChg chg="del">
          <ac:chgData name="Frein, Stephen" userId="f656d591-588d-4a66-839c-0cdea7ebce81" providerId="ADAL" clId="{05F04E99-14FE-42E5-BA55-96766A991A22}" dt="2019-09-04T02:47:30.247" v="2253" actId="478"/>
          <ac:picMkLst>
            <pc:docMk/>
            <pc:sldMk cId="3838235839" sldId="295"/>
            <ac:picMk id="2050" creationId="{6D5DD893-F067-4475-B7C3-CA5459FBFA28}"/>
          </ac:picMkLst>
        </pc:picChg>
        <pc:picChg chg="add mod">
          <ac:chgData name="Frein, Stephen" userId="f656d591-588d-4a66-839c-0cdea7ebce81" providerId="ADAL" clId="{05F04E99-14FE-42E5-BA55-96766A991A22}" dt="2019-09-04T16:15:35.885" v="7985" actId="1076"/>
          <ac:picMkLst>
            <pc:docMk/>
            <pc:sldMk cId="3838235839" sldId="295"/>
            <ac:picMk id="3074" creationId="{27A15457-B7DA-4BB3-944A-489640D4C4EE}"/>
          </ac:picMkLst>
        </pc:picChg>
      </pc:sldChg>
      <pc:sldChg chg="addSp delSp modSp add">
        <pc:chgData name="Frein, Stephen" userId="f656d591-588d-4a66-839c-0cdea7ebce81" providerId="ADAL" clId="{05F04E99-14FE-42E5-BA55-96766A991A22}" dt="2019-09-04T10:03:44.310" v="3264" actId="1076"/>
        <pc:sldMkLst>
          <pc:docMk/>
          <pc:sldMk cId="2686394758" sldId="296"/>
        </pc:sldMkLst>
        <pc:spChg chg="mod">
          <ac:chgData name="Frein, Stephen" userId="f656d591-588d-4a66-839c-0cdea7ebce81" providerId="ADAL" clId="{05F04E99-14FE-42E5-BA55-96766A991A22}" dt="2019-09-04T09:55:33.307" v="3111" actId="20577"/>
          <ac:spMkLst>
            <pc:docMk/>
            <pc:sldMk cId="2686394758" sldId="296"/>
            <ac:spMk id="2" creationId="{122E4EE4-B4F4-4312-91E7-8E1B2BF5DEAF}"/>
          </ac:spMkLst>
        </pc:spChg>
        <pc:spChg chg="mod">
          <ac:chgData name="Frein, Stephen" userId="f656d591-588d-4a66-839c-0cdea7ebce81" providerId="ADAL" clId="{05F04E99-14FE-42E5-BA55-96766A991A22}" dt="2019-09-04T09:55:19.802" v="3100" actId="403"/>
          <ac:spMkLst>
            <pc:docMk/>
            <pc:sldMk cId="2686394758" sldId="296"/>
            <ac:spMk id="3" creationId="{88175DAE-32FC-4070-9D18-4E4EE712B9C2}"/>
          </ac:spMkLst>
        </pc:spChg>
        <pc:spChg chg="add del mod">
          <ac:chgData name="Frein, Stephen" userId="f656d591-588d-4a66-839c-0cdea7ebce81" providerId="ADAL" clId="{05F04E99-14FE-42E5-BA55-96766A991A22}" dt="2019-09-04T09:58:30.109" v="3202"/>
          <ac:spMkLst>
            <pc:docMk/>
            <pc:sldMk cId="2686394758" sldId="296"/>
            <ac:spMk id="5" creationId="{B2E4D752-581D-4FE8-9F8C-1F0BE3DF2F9E}"/>
          </ac:spMkLst>
        </pc:spChg>
        <pc:spChg chg="add mod">
          <ac:chgData name="Frein, Stephen" userId="f656d591-588d-4a66-839c-0cdea7ebce81" providerId="ADAL" clId="{05F04E99-14FE-42E5-BA55-96766A991A22}" dt="2019-09-04T09:58:36.011" v="3204" actId="5793"/>
          <ac:spMkLst>
            <pc:docMk/>
            <pc:sldMk cId="2686394758" sldId="296"/>
            <ac:spMk id="6" creationId="{8EE1B970-4E58-4E67-92BB-457797C63775}"/>
          </ac:spMkLst>
        </pc:spChg>
        <pc:spChg chg="add mod">
          <ac:chgData name="Frein, Stephen" userId="f656d591-588d-4a66-839c-0cdea7ebce81" providerId="ADAL" clId="{05F04E99-14FE-42E5-BA55-96766A991A22}" dt="2019-09-04T10:03:44.310" v="3264" actId="1076"/>
          <ac:spMkLst>
            <pc:docMk/>
            <pc:sldMk cId="2686394758" sldId="296"/>
            <ac:spMk id="7" creationId="{E8DB894C-6DDA-456F-B42E-577226C2CC1E}"/>
          </ac:spMkLst>
        </pc:spChg>
      </pc:sldChg>
      <pc:sldChg chg="addSp delSp modSp add">
        <pc:chgData name="Frein, Stephen" userId="f656d591-588d-4a66-839c-0cdea7ebce81" providerId="ADAL" clId="{05F04E99-14FE-42E5-BA55-96766A991A22}" dt="2019-09-04T14:51:27.026" v="5275"/>
        <pc:sldMkLst>
          <pc:docMk/>
          <pc:sldMk cId="2830337857" sldId="297"/>
        </pc:sldMkLst>
        <pc:spChg chg="mod">
          <ac:chgData name="Frein, Stephen" userId="f656d591-588d-4a66-839c-0cdea7ebce81" providerId="ADAL" clId="{05F04E99-14FE-42E5-BA55-96766A991A22}" dt="2019-09-04T14:08:53.197" v="4298" actId="20577"/>
          <ac:spMkLst>
            <pc:docMk/>
            <pc:sldMk cId="2830337857" sldId="297"/>
            <ac:spMk id="2" creationId="{00000000-0000-0000-0000-000000000000}"/>
          </ac:spMkLst>
        </pc:spChg>
        <pc:spChg chg="mod">
          <ac:chgData name="Frein, Stephen" userId="f656d591-588d-4a66-839c-0cdea7ebce81" providerId="ADAL" clId="{05F04E99-14FE-42E5-BA55-96766A991A22}" dt="2019-09-04T14:51:27.026" v="5275"/>
          <ac:spMkLst>
            <pc:docMk/>
            <pc:sldMk cId="2830337857" sldId="297"/>
            <ac:spMk id="3" creationId="{BF041227-5983-4E95-9C6E-7DE2F65A5443}"/>
          </ac:spMkLst>
        </pc:spChg>
        <pc:spChg chg="mod">
          <ac:chgData name="Frein, Stephen" userId="f656d591-588d-4a66-839c-0cdea7ebce81" providerId="ADAL" clId="{05F04E99-14FE-42E5-BA55-96766A991A22}" dt="2019-09-04T14:38:27.590" v="4817" actId="20577"/>
          <ac:spMkLst>
            <pc:docMk/>
            <pc:sldMk cId="2830337857" sldId="297"/>
            <ac:spMk id="5" creationId="{4DBEAC5B-908A-4C6B-A3D4-1D6CDB91C00A}"/>
          </ac:spMkLst>
        </pc:spChg>
        <pc:spChg chg="add del mod">
          <ac:chgData name="Frein, Stephen" userId="f656d591-588d-4a66-839c-0cdea7ebce81" providerId="ADAL" clId="{05F04E99-14FE-42E5-BA55-96766A991A22}" dt="2019-09-04T14:39:06.388" v="4822" actId="478"/>
          <ac:spMkLst>
            <pc:docMk/>
            <pc:sldMk cId="2830337857" sldId="297"/>
            <ac:spMk id="6" creationId="{A5DE7FF8-449F-45F1-BB8B-A13C64DA9429}"/>
          </ac:spMkLst>
        </pc:spChg>
        <pc:spChg chg="add mod">
          <ac:chgData name="Frein, Stephen" userId="f656d591-588d-4a66-839c-0cdea7ebce81" providerId="ADAL" clId="{05F04E99-14FE-42E5-BA55-96766A991A22}" dt="2019-09-04T14:44:07.013" v="5025" actId="208"/>
          <ac:spMkLst>
            <pc:docMk/>
            <pc:sldMk cId="2830337857" sldId="297"/>
            <ac:spMk id="7" creationId="{33C8362C-A381-4DDD-AC5C-7F4C03D6B6C0}"/>
          </ac:spMkLst>
        </pc:spChg>
        <pc:spChg chg="del">
          <ac:chgData name="Frein, Stephen" userId="f656d591-588d-4a66-839c-0cdea7ebce81" providerId="ADAL" clId="{05F04E99-14FE-42E5-BA55-96766A991A22}" dt="2019-09-04T14:36:17.289" v="4613" actId="478"/>
          <ac:spMkLst>
            <pc:docMk/>
            <pc:sldMk cId="2830337857" sldId="297"/>
            <ac:spMk id="20" creationId="{3BEA165B-DAC1-4E65-9475-37E6FAFDEFDF}"/>
          </ac:spMkLst>
        </pc:spChg>
        <pc:spChg chg="del">
          <ac:chgData name="Frein, Stephen" userId="f656d591-588d-4a66-839c-0cdea7ebce81" providerId="ADAL" clId="{05F04E99-14FE-42E5-BA55-96766A991A22}" dt="2019-09-04T14:36:17.289" v="4613" actId="478"/>
          <ac:spMkLst>
            <pc:docMk/>
            <pc:sldMk cId="2830337857" sldId="297"/>
            <ac:spMk id="22" creationId="{7FF5C4BD-B115-4129-B29B-08B0788E158A}"/>
          </ac:spMkLst>
        </pc:spChg>
        <pc:spChg chg="del">
          <ac:chgData name="Frein, Stephen" userId="f656d591-588d-4a66-839c-0cdea7ebce81" providerId="ADAL" clId="{05F04E99-14FE-42E5-BA55-96766A991A22}" dt="2019-09-04T14:36:17.289" v="4613" actId="478"/>
          <ac:spMkLst>
            <pc:docMk/>
            <pc:sldMk cId="2830337857" sldId="297"/>
            <ac:spMk id="24" creationId="{312A7D0F-4542-4A47-A402-442D368F762E}"/>
          </ac:spMkLst>
        </pc:spChg>
        <pc:spChg chg="add del mod">
          <ac:chgData name="Frein, Stephen" userId="f656d591-588d-4a66-839c-0cdea7ebce81" providerId="ADAL" clId="{05F04E99-14FE-42E5-BA55-96766A991A22}" dt="2019-09-04T14:47:32.571" v="5228" actId="20577"/>
          <ac:spMkLst>
            <pc:docMk/>
            <pc:sldMk cId="2830337857" sldId="297"/>
            <ac:spMk id="25" creationId="{0EFDE9DF-7101-498A-9C03-A750493ED923}"/>
          </ac:spMkLst>
        </pc:spChg>
        <pc:spChg chg="del">
          <ac:chgData name="Frein, Stephen" userId="f656d591-588d-4a66-839c-0cdea7ebce81" providerId="ADAL" clId="{05F04E99-14FE-42E5-BA55-96766A991A22}" dt="2019-09-04T14:36:17.289" v="4613" actId="478"/>
          <ac:spMkLst>
            <pc:docMk/>
            <pc:sldMk cId="2830337857" sldId="297"/>
            <ac:spMk id="28" creationId="{A4E4661B-EECA-4ECF-9688-21A5EFA910F5}"/>
          </ac:spMkLst>
        </pc:spChg>
        <pc:spChg chg="del">
          <ac:chgData name="Frein, Stephen" userId="f656d591-588d-4a66-839c-0cdea7ebce81" providerId="ADAL" clId="{05F04E99-14FE-42E5-BA55-96766A991A22}" dt="2019-09-04T14:36:17.289" v="4613" actId="478"/>
          <ac:spMkLst>
            <pc:docMk/>
            <pc:sldMk cId="2830337857" sldId="297"/>
            <ac:spMk id="30" creationId="{EB03AC6D-0617-4CA3-BFB3-791584C931BD}"/>
          </ac:spMkLst>
        </pc:spChg>
        <pc:spChg chg="del">
          <ac:chgData name="Frein, Stephen" userId="f656d591-588d-4a66-839c-0cdea7ebce81" providerId="ADAL" clId="{05F04E99-14FE-42E5-BA55-96766A991A22}" dt="2019-09-04T14:36:17.289" v="4613" actId="478"/>
          <ac:spMkLst>
            <pc:docMk/>
            <pc:sldMk cId="2830337857" sldId="297"/>
            <ac:spMk id="32" creationId="{8F896FF5-D7F1-444A-A64D-F6D05A017593}"/>
          </ac:spMkLst>
        </pc:spChg>
        <pc:spChg chg="del">
          <ac:chgData name="Frein, Stephen" userId="f656d591-588d-4a66-839c-0cdea7ebce81" providerId="ADAL" clId="{05F04E99-14FE-42E5-BA55-96766A991A22}" dt="2019-09-04T14:36:17.289" v="4613" actId="478"/>
          <ac:spMkLst>
            <pc:docMk/>
            <pc:sldMk cId="2830337857" sldId="297"/>
            <ac:spMk id="34" creationId="{FF122C52-1F4A-4DFB-B5CB-68DE757ACDCC}"/>
          </ac:spMkLst>
        </pc:spChg>
        <pc:spChg chg="add mod">
          <ac:chgData name="Frein, Stephen" userId="f656d591-588d-4a66-839c-0cdea7ebce81" providerId="ADAL" clId="{05F04E99-14FE-42E5-BA55-96766A991A22}" dt="2019-09-04T14:46:35.822" v="5153" actId="1076"/>
          <ac:spMkLst>
            <pc:docMk/>
            <pc:sldMk cId="2830337857" sldId="297"/>
            <ac:spMk id="36" creationId="{574D20DE-DB7A-4E57-92DC-52D6BB5DF72A}"/>
          </ac:spMkLst>
        </pc:spChg>
        <pc:spChg chg="add mod">
          <ac:chgData name="Frein, Stephen" userId="f656d591-588d-4a66-839c-0cdea7ebce81" providerId="ADAL" clId="{05F04E99-14FE-42E5-BA55-96766A991A22}" dt="2019-09-04T14:46:52.576" v="5156" actId="1076"/>
          <ac:spMkLst>
            <pc:docMk/>
            <pc:sldMk cId="2830337857" sldId="297"/>
            <ac:spMk id="37" creationId="{7D674E97-DE80-422F-80FE-2C9253987667}"/>
          </ac:spMkLst>
        </pc:spChg>
        <pc:picChg chg="add del mod">
          <ac:chgData name="Frein, Stephen" userId="f656d591-588d-4a66-839c-0cdea7ebce81" providerId="ADAL" clId="{05F04E99-14FE-42E5-BA55-96766A991A22}" dt="2019-09-04T14:39:02.020" v="4821" actId="478"/>
          <ac:picMkLst>
            <pc:docMk/>
            <pc:sldMk cId="2830337857" sldId="297"/>
            <ac:picMk id="26" creationId="{FBA1D50A-5140-48F4-B25B-19EACFCAE7B1}"/>
          </ac:picMkLst>
        </pc:picChg>
        <pc:cxnChg chg="del">
          <ac:chgData name="Frein, Stephen" userId="f656d591-588d-4a66-839c-0cdea7ebce81" providerId="ADAL" clId="{05F04E99-14FE-42E5-BA55-96766A991A22}" dt="2019-09-04T14:36:17.289" v="4613" actId="478"/>
          <ac:cxnSpMkLst>
            <pc:docMk/>
            <pc:sldMk cId="2830337857" sldId="297"/>
            <ac:cxnSpMk id="8" creationId="{F5D3262C-7938-41C4-AEB7-FC8D6B5FB48D}"/>
          </ac:cxnSpMkLst>
        </pc:cxnChg>
        <pc:cxnChg chg="add mod">
          <ac:chgData name="Frein, Stephen" userId="f656d591-588d-4a66-839c-0cdea7ebce81" providerId="ADAL" clId="{05F04E99-14FE-42E5-BA55-96766A991A22}" dt="2019-09-04T14:44:56.639" v="5034" actId="208"/>
          <ac:cxnSpMkLst>
            <pc:docMk/>
            <pc:sldMk cId="2830337857" sldId="297"/>
            <ac:cxnSpMk id="10" creationId="{F8BE5149-523A-4236-A401-2966F27581FA}"/>
          </ac:cxnSpMkLst>
        </pc:cxnChg>
        <pc:cxnChg chg="del">
          <ac:chgData name="Frein, Stephen" userId="f656d591-588d-4a66-839c-0cdea7ebce81" providerId="ADAL" clId="{05F04E99-14FE-42E5-BA55-96766A991A22}" dt="2019-09-04T14:36:17.289" v="4613" actId="478"/>
          <ac:cxnSpMkLst>
            <pc:docMk/>
            <pc:sldMk cId="2830337857" sldId="297"/>
            <ac:cxnSpMk id="21" creationId="{2220CD61-453D-43E3-8E12-E27AC847BC8C}"/>
          </ac:cxnSpMkLst>
        </pc:cxnChg>
        <pc:cxnChg chg="del">
          <ac:chgData name="Frein, Stephen" userId="f656d591-588d-4a66-839c-0cdea7ebce81" providerId="ADAL" clId="{05F04E99-14FE-42E5-BA55-96766A991A22}" dt="2019-09-04T14:36:17.289" v="4613" actId="478"/>
          <ac:cxnSpMkLst>
            <pc:docMk/>
            <pc:sldMk cId="2830337857" sldId="297"/>
            <ac:cxnSpMk id="23" creationId="{70AAFE00-B4E1-49E8-9060-ECE8D843F074}"/>
          </ac:cxnSpMkLst>
        </pc:cxnChg>
        <pc:cxnChg chg="del">
          <ac:chgData name="Frein, Stephen" userId="f656d591-588d-4a66-839c-0cdea7ebce81" providerId="ADAL" clId="{05F04E99-14FE-42E5-BA55-96766A991A22}" dt="2019-09-04T14:36:17.289" v="4613" actId="478"/>
          <ac:cxnSpMkLst>
            <pc:docMk/>
            <pc:sldMk cId="2830337857" sldId="297"/>
            <ac:cxnSpMk id="27" creationId="{0FD5F963-6027-4EFB-9A32-0135AC83539C}"/>
          </ac:cxnSpMkLst>
        </pc:cxnChg>
        <pc:cxnChg chg="del">
          <ac:chgData name="Frein, Stephen" userId="f656d591-588d-4a66-839c-0cdea7ebce81" providerId="ADAL" clId="{05F04E99-14FE-42E5-BA55-96766A991A22}" dt="2019-09-04T14:36:17.289" v="4613" actId="478"/>
          <ac:cxnSpMkLst>
            <pc:docMk/>
            <pc:sldMk cId="2830337857" sldId="297"/>
            <ac:cxnSpMk id="29" creationId="{77F5DFE3-803D-4DBF-96FB-C5C2699EF2BB}"/>
          </ac:cxnSpMkLst>
        </pc:cxnChg>
        <pc:cxnChg chg="del">
          <ac:chgData name="Frein, Stephen" userId="f656d591-588d-4a66-839c-0cdea7ebce81" providerId="ADAL" clId="{05F04E99-14FE-42E5-BA55-96766A991A22}" dt="2019-09-04T14:36:17.289" v="4613" actId="478"/>
          <ac:cxnSpMkLst>
            <pc:docMk/>
            <pc:sldMk cId="2830337857" sldId="297"/>
            <ac:cxnSpMk id="31" creationId="{F32FDBFC-C58A-40CA-9522-62033430AB94}"/>
          </ac:cxnSpMkLst>
        </pc:cxnChg>
        <pc:cxnChg chg="del">
          <ac:chgData name="Frein, Stephen" userId="f656d591-588d-4a66-839c-0cdea7ebce81" providerId="ADAL" clId="{05F04E99-14FE-42E5-BA55-96766A991A22}" dt="2019-09-04T14:36:17.289" v="4613" actId="478"/>
          <ac:cxnSpMkLst>
            <pc:docMk/>
            <pc:sldMk cId="2830337857" sldId="297"/>
            <ac:cxnSpMk id="33" creationId="{02099084-DCBB-4B09-914C-3123AD7D7292}"/>
          </ac:cxnSpMkLst>
        </pc:cxnChg>
        <pc:cxnChg chg="add mod">
          <ac:chgData name="Frein, Stephen" userId="f656d591-588d-4a66-839c-0cdea7ebce81" providerId="ADAL" clId="{05F04E99-14FE-42E5-BA55-96766A991A22}" dt="2019-09-04T14:41:49.191" v="4898" actId="1076"/>
          <ac:cxnSpMkLst>
            <pc:docMk/>
            <pc:sldMk cId="2830337857" sldId="297"/>
            <ac:cxnSpMk id="35" creationId="{B849AE4A-680C-4491-9CAB-935555BEFDDD}"/>
          </ac:cxnSpMkLst>
        </pc:cxnChg>
      </pc:sldChg>
      <pc:sldChg chg="addSp delSp modSp add">
        <pc:chgData name="Frein, Stephen" userId="f656d591-588d-4a66-839c-0cdea7ebce81" providerId="ADAL" clId="{05F04E99-14FE-42E5-BA55-96766A991A22}" dt="2019-09-04T16:22:03.473" v="8073" actId="20577"/>
        <pc:sldMkLst>
          <pc:docMk/>
          <pc:sldMk cId="2281612666" sldId="298"/>
        </pc:sldMkLst>
        <pc:spChg chg="mod">
          <ac:chgData name="Frein, Stephen" userId="f656d591-588d-4a66-839c-0cdea7ebce81" providerId="ADAL" clId="{05F04E99-14FE-42E5-BA55-96766A991A22}" dt="2019-09-04T15:03:00.712" v="5289" actId="20577"/>
          <ac:spMkLst>
            <pc:docMk/>
            <pc:sldMk cId="2281612666" sldId="298"/>
            <ac:spMk id="2" creationId="{00000000-0000-0000-0000-000000000000}"/>
          </ac:spMkLst>
        </pc:spChg>
        <pc:spChg chg="mod">
          <ac:chgData name="Frein, Stephen" userId="f656d591-588d-4a66-839c-0cdea7ebce81" providerId="ADAL" clId="{05F04E99-14FE-42E5-BA55-96766A991A22}" dt="2019-09-04T15:09:53.481" v="5314" actId="207"/>
          <ac:spMkLst>
            <pc:docMk/>
            <pc:sldMk cId="2281612666" sldId="298"/>
            <ac:spMk id="3" creationId="{BF041227-5983-4E95-9C6E-7DE2F65A5443}"/>
          </ac:spMkLst>
        </pc:spChg>
        <pc:spChg chg="del mod">
          <ac:chgData name="Frein, Stephen" userId="f656d591-588d-4a66-839c-0cdea7ebce81" providerId="ADAL" clId="{05F04E99-14FE-42E5-BA55-96766A991A22}" dt="2019-09-04T15:03:16.233" v="5292" actId="478"/>
          <ac:spMkLst>
            <pc:docMk/>
            <pc:sldMk cId="2281612666" sldId="298"/>
            <ac:spMk id="5" creationId="{4DBEAC5B-908A-4C6B-A3D4-1D6CDB91C00A}"/>
          </ac:spMkLst>
        </pc:spChg>
        <pc:spChg chg="del">
          <ac:chgData name="Frein, Stephen" userId="f656d591-588d-4a66-839c-0cdea7ebce81" providerId="ADAL" clId="{05F04E99-14FE-42E5-BA55-96766A991A22}" dt="2019-09-04T15:16:03.642" v="5531" actId="478"/>
          <ac:spMkLst>
            <pc:docMk/>
            <pc:sldMk cId="2281612666" sldId="298"/>
            <ac:spMk id="7" creationId="{33C8362C-A381-4DDD-AC5C-7F4C03D6B6C0}"/>
          </ac:spMkLst>
        </pc:spChg>
        <pc:spChg chg="add mod">
          <ac:chgData name="Frein, Stephen" userId="f656d591-588d-4a66-839c-0cdea7ebce81" providerId="ADAL" clId="{05F04E99-14FE-42E5-BA55-96766A991A22}" dt="2019-09-04T15:16:56.747" v="5535" actId="1076"/>
          <ac:spMkLst>
            <pc:docMk/>
            <pc:sldMk cId="2281612666" sldId="298"/>
            <ac:spMk id="13" creationId="{091FBFDD-AD69-434E-978A-D73CBA2CE9CE}"/>
          </ac:spMkLst>
        </pc:spChg>
        <pc:spChg chg="add mod">
          <ac:chgData name="Frein, Stephen" userId="f656d591-588d-4a66-839c-0cdea7ebce81" providerId="ADAL" clId="{05F04E99-14FE-42E5-BA55-96766A991A22}" dt="2019-09-04T15:15:01.969" v="5530" actId="1076"/>
          <ac:spMkLst>
            <pc:docMk/>
            <pc:sldMk cId="2281612666" sldId="298"/>
            <ac:spMk id="14" creationId="{BA56D0C0-7BFE-4FBB-8F15-BD468A133F70}"/>
          </ac:spMkLst>
        </pc:spChg>
        <pc:spChg chg="add mod">
          <ac:chgData name="Frein, Stephen" userId="f656d591-588d-4a66-839c-0cdea7ebce81" providerId="ADAL" clId="{05F04E99-14FE-42E5-BA55-96766A991A22}" dt="2019-09-04T15:17:23.676" v="5577" actId="20577"/>
          <ac:spMkLst>
            <pc:docMk/>
            <pc:sldMk cId="2281612666" sldId="298"/>
            <ac:spMk id="18" creationId="{59341008-B9F5-41C2-98B3-0FBF379F332E}"/>
          </ac:spMkLst>
        </pc:spChg>
        <pc:spChg chg="add mod">
          <ac:chgData name="Frein, Stephen" userId="f656d591-588d-4a66-839c-0cdea7ebce81" providerId="ADAL" clId="{05F04E99-14FE-42E5-BA55-96766A991A22}" dt="2019-09-04T15:18:38.660" v="5637" actId="20577"/>
          <ac:spMkLst>
            <pc:docMk/>
            <pc:sldMk cId="2281612666" sldId="298"/>
            <ac:spMk id="20" creationId="{F6F39CBD-D760-425E-BD61-242679689CA8}"/>
          </ac:spMkLst>
        </pc:spChg>
        <pc:spChg chg="add mod">
          <ac:chgData name="Frein, Stephen" userId="f656d591-588d-4a66-839c-0cdea7ebce81" providerId="ADAL" clId="{05F04E99-14FE-42E5-BA55-96766A991A22}" dt="2019-09-04T15:42:54.156" v="7315" actId="1076"/>
          <ac:spMkLst>
            <pc:docMk/>
            <pc:sldMk cId="2281612666" sldId="298"/>
            <ac:spMk id="21" creationId="{3C0BC269-3FD7-4172-BE5F-C3DC4FFC55BE}"/>
          </ac:spMkLst>
        </pc:spChg>
        <pc:spChg chg="del mod">
          <ac:chgData name="Frein, Stephen" userId="f656d591-588d-4a66-839c-0cdea7ebce81" providerId="ADAL" clId="{05F04E99-14FE-42E5-BA55-96766A991A22}" dt="2019-09-04T15:18:52.346" v="5639" actId="478"/>
          <ac:spMkLst>
            <pc:docMk/>
            <pc:sldMk cId="2281612666" sldId="298"/>
            <ac:spMk id="25" creationId="{0EFDE9DF-7101-498A-9C03-A750493ED923}"/>
          </ac:spMkLst>
        </pc:spChg>
        <pc:spChg chg="add mod">
          <ac:chgData name="Frein, Stephen" userId="f656d591-588d-4a66-839c-0cdea7ebce81" providerId="ADAL" clId="{05F04E99-14FE-42E5-BA55-96766A991A22}" dt="2019-09-04T16:22:03.473" v="8073" actId="20577"/>
          <ac:spMkLst>
            <pc:docMk/>
            <pc:sldMk cId="2281612666" sldId="298"/>
            <ac:spMk id="27" creationId="{10C3B2D6-9457-40EF-B9F0-4FD48B9F7716}"/>
          </ac:spMkLst>
        </pc:spChg>
        <pc:spChg chg="mod">
          <ac:chgData name="Frein, Stephen" userId="f656d591-588d-4a66-839c-0cdea7ebce81" providerId="ADAL" clId="{05F04E99-14FE-42E5-BA55-96766A991A22}" dt="2019-09-04T15:13:46.557" v="5486" actId="1076"/>
          <ac:spMkLst>
            <pc:docMk/>
            <pc:sldMk cId="2281612666" sldId="298"/>
            <ac:spMk id="36" creationId="{574D20DE-DB7A-4E57-92DC-52D6BB5DF72A}"/>
          </ac:spMkLst>
        </pc:spChg>
        <pc:spChg chg="del">
          <ac:chgData name="Frein, Stephen" userId="f656d591-588d-4a66-839c-0cdea7ebce81" providerId="ADAL" clId="{05F04E99-14FE-42E5-BA55-96766A991A22}" dt="2019-09-04T15:16:07.145" v="5533" actId="478"/>
          <ac:spMkLst>
            <pc:docMk/>
            <pc:sldMk cId="2281612666" sldId="298"/>
            <ac:spMk id="37" creationId="{7D674E97-DE80-422F-80FE-2C9253987667}"/>
          </ac:spMkLst>
        </pc:spChg>
        <pc:picChg chg="add mod">
          <ac:chgData name="Frein, Stephen" userId="f656d591-588d-4a66-839c-0cdea7ebce81" providerId="ADAL" clId="{05F04E99-14FE-42E5-BA55-96766A991A22}" dt="2019-09-04T15:42:26.347" v="7229" actId="1076"/>
          <ac:picMkLst>
            <pc:docMk/>
            <pc:sldMk cId="2281612666" sldId="298"/>
            <ac:picMk id="22" creationId="{37546496-9D07-400D-BB22-6BE3A3F0FAB1}"/>
          </ac:picMkLst>
        </pc:picChg>
        <pc:picChg chg="del mod">
          <ac:chgData name="Frein, Stephen" userId="f656d591-588d-4a66-839c-0cdea7ebce81" providerId="ADAL" clId="{05F04E99-14FE-42E5-BA55-96766A991A22}" dt="2019-09-04T15:18:48.811" v="5638" actId="478"/>
          <ac:picMkLst>
            <pc:docMk/>
            <pc:sldMk cId="2281612666" sldId="298"/>
            <ac:picMk id="26" creationId="{FBA1D50A-5140-48F4-B25B-19EACFCAE7B1}"/>
          </ac:picMkLst>
        </pc:picChg>
        <pc:cxnChg chg="del mod">
          <ac:chgData name="Frein, Stephen" userId="f656d591-588d-4a66-839c-0cdea7ebce81" providerId="ADAL" clId="{05F04E99-14FE-42E5-BA55-96766A991A22}" dt="2019-09-04T15:16:04.971" v="5532" actId="478"/>
          <ac:cxnSpMkLst>
            <pc:docMk/>
            <pc:sldMk cId="2281612666" sldId="298"/>
            <ac:cxnSpMk id="10" creationId="{F8BE5149-523A-4236-A401-2966F27581FA}"/>
          </ac:cxnSpMkLst>
        </pc:cxnChg>
        <pc:cxnChg chg="add mod">
          <ac:chgData name="Frein, Stephen" userId="f656d591-588d-4a66-839c-0cdea7ebce81" providerId="ADAL" clId="{05F04E99-14FE-42E5-BA55-96766A991A22}" dt="2019-09-04T15:15:01.969" v="5530" actId="1076"/>
          <ac:cxnSpMkLst>
            <pc:docMk/>
            <pc:sldMk cId="2281612666" sldId="298"/>
            <ac:cxnSpMk id="15" creationId="{22CCC511-1807-4C70-A359-85F4E089632E}"/>
          </ac:cxnSpMkLst>
        </pc:cxnChg>
        <pc:cxnChg chg="add mod">
          <ac:chgData name="Frein, Stephen" userId="f656d591-588d-4a66-839c-0cdea7ebce81" providerId="ADAL" clId="{05F04E99-14FE-42E5-BA55-96766A991A22}" dt="2019-09-04T15:18:01.700" v="5579" actId="1076"/>
          <ac:cxnSpMkLst>
            <pc:docMk/>
            <pc:sldMk cId="2281612666" sldId="298"/>
            <ac:cxnSpMk id="19" creationId="{BBF4BF36-5201-435D-9B15-C6831B5A6A9E}"/>
          </ac:cxnSpMkLst>
        </pc:cxnChg>
        <pc:cxnChg chg="add mod">
          <ac:chgData name="Frein, Stephen" userId="f656d591-588d-4a66-839c-0cdea7ebce81" providerId="ADAL" clId="{05F04E99-14FE-42E5-BA55-96766A991A22}" dt="2019-09-04T16:21:41.333" v="8033" actId="1076"/>
          <ac:cxnSpMkLst>
            <pc:docMk/>
            <pc:sldMk cId="2281612666" sldId="298"/>
            <ac:cxnSpMk id="23" creationId="{C144AD37-8327-4101-A754-A18161A0B1D6}"/>
          </ac:cxnSpMkLst>
        </pc:cxnChg>
        <pc:cxnChg chg="mod">
          <ac:chgData name="Frein, Stephen" userId="f656d591-588d-4a66-839c-0cdea7ebce81" providerId="ADAL" clId="{05F04E99-14FE-42E5-BA55-96766A991A22}" dt="2019-09-04T15:16:22.409" v="5534" actId="1076"/>
          <ac:cxnSpMkLst>
            <pc:docMk/>
            <pc:sldMk cId="2281612666" sldId="298"/>
            <ac:cxnSpMk id="35" creationId="{B849AE4A-680C-4491-9CAB-935555BEFDDD}"/>
          </ac:cxnSpMkLst>
        </pc:cxnChg>
      </pc:sldChg>
      <pc:sldChg chg="addSp delSp modSp add">
        <pc:chgData name="Frein, Stephen" userId="f656d591-588d-4a66-839c-0cdea7ebce81" providerId="ADAL" clId="{05F04E99-14FE-42E5-BA55-96766A991A22}" dt="2019-09-04T16:05:22.333" v="7752"/>
        <pc:sldMkLst>
          <pc:docMk/>
          <pc:sldMk cId="3850781847" sldId="299"/>
        </pc:sldMkLst>
        <pc:spChg chg="mod">
          <ac:chgData name="Frein, Stephen" userId="f656d591-588d-4a66-839c-0cdea7ebce81" providerId="ADAL" clId="{05F04E99-14FE-42E5-BA55-96766A991A22}" dt="2019-09-04T15:44:37.644" v="7343" actId="20577"/>
          <ac:spMkLst>
            <pc:docMk/>
            <pc:sldMk cId="3850781847" sldId="299"/>
            <ac:spMk id="2" creationId="{00000000-0000-0000-0000-000000000000}"/>
          </ac:spMkLst>
        </pc:spChg>
        <pc:spChg chg="mod">
          <ac:chgData name="Frein, Stephen" userId="f656d591-588d-4a66-839c-0cdea7ebce81" providerId="ADAL" clId="{05F04E99-14FE-42E5-BA55-96766A991A22}" dt="2019-09-04T16:05:22.333" v="7752"/>
          <ac:spMkLst>
            <pc:docMk/>
            <pc:sldMk cId="3850781847" sldId="299"/>
            <ac:spMk id="3" creationId="{BF041227-5983-4E95-9C6E-7DE2F65A5443}"/>
          </ac:spMkLst>
        </pc:spChg>
        <pc:spChg chg="add mod">
          <ac:chgData name="Frein, Stephen" userId="f656d591-588d-4a66-839c-0cdea7ebce81" providerId="ADAL" clId="{05F04E99-14FE-42E5-BA55-96766A991A22}" dt="2019-09-04T15:49:52.579" v="7367" actId="1076"/>
          <ac:spMkLst>
            <pc:docMk/>
            <pc:sldMk cId="3850781847" sldId="299"/>
            <ac:spMk id="5" creationId="{0EC64408-4AE2-4FBC-A777-968533C8AD00}"/>
          </ac:spMkLst>
        </pc:spChg>
        <pc:spChg chg="del">
          <ac:chgData name="Frein, Stephen" userId="f656d591-588d-4a66-839c-0cdea7ebce81" providerId="ADAL" clId="{05F04E99-14FE-42E5-BA55-96766A991A22}" dt="2019-09-04T15:46:52.956" v="7355" actId="478"/>
          <ac:spMkLst>
            <pc:docMk/>
            <pc:sldMk cId="3850781847" sldId="299"/>
            <ac:spMk id="13" creationId="{091FBFDD-AD69-434E-978A-D73CBA2CE9CE}"/>
          </ac:spMkLst>
        </pc:spChg>
        <pc:spChg chg="del">
          <ac:chgData name="Frein, Stephen" userId="f656d591-588d-4a66-839c-0cdea7ebce81" providerId="ADAL" clId="{05F04E99-14FE-42E5-BA55-96766A991A22}" dt="2019-09-04T15:46:59.035" v="7356" actId="478"/>
          <ac:spMkLst>
            <pc:docMk/>
            <pc:sldMk cId="3850781847" sldId="299"/>
            <ac:spMk id="14" creationId="{BA56D0C0-7BFE-4FBB-8F15-BD468A133F70}"/>
          </ac:spMkLst>
        </pc:spChg>
        <pc:spChg chg="add mod">
          <ac:chgData name="Frein, Stephen" userId="f656d591-588d-4a66-839c-0cdea7ebce81" providerId="ADAL" clId="{05F04E99-14FE-42E5-BA55-96766A991A22}" dt="2019-09-04T16:02:05.020" v="7625" actId="1076"/>
          <ac:spMkLst>
            <pc:docMk/>
            <pc:sldMk cId="3850781847" sldId="299"/>
            <ac:spMk id="17" creationId="{FEB55B8D-2BFA-4840-BA1A-82A058A53920}"/>
          </ac:spMkLst>
        </pc:spChg>
        <pc:spChg chg="del">
          <ac:chgData name="Frein, Stephen" userId="f656d591-588d-4a66-839c-0cdea7ebce81" providerId="ADAL" clId="{05F04E99-14FE-42E5-BA55-96766A991A22}" dt="2019-09-04T15:46:52.956" v="7355" actId="478"/>
          <ac:spMkLst>
            <pc:docMk/>
            <pc:sldMk cId="3850781847" sldId="299"/>
            <ac:spMk id="18" creationId="{59341008-B9F5-41C2-98B3-0FBF379F332E}"/>
          </ac:spMkLst>
        </pc:spChg>
        <pc:spChg chg="mod">
          <ac:chgData name="Frein, Stephen" userId="f656d591-588d-4a66-839c-0cdea7ebce81" providerId="ADAL" clId="{05F04E99-14FE-42E5-BA55-96766A991A22}" dt="2019-09-04T15:57:27.871" v="7539" actId="20577"/>
          <ac:spMkLst>
            <pc:docMk/>
            <pc:sldMk cId="3850781847" sldId="299"/>
            <ac:spMk id="20" creationId="{F6F39CBD-D760-425E-BD61-242679689CA8}"/>
          </ac:spMkLst>
        </pc:spChg>
        <pc:spChg chg="del">
          <ac:chgData name="Frein, Stephen" userId="f656d591-588d-4a66-839c-0cdea7ebce81" providerId="ADAL" clId="{05F04E99-14FE-42E5-BA55-96766A991A22}" dt="2019-09-04T15:44:42.188" v="7344" actId="478"/>
          <ac:spMkLst>
            <pc:docMk/>
            <pc:sldMk cId="3850781847" sldId="299"/>
            <ac:spMk id="21" creationId="{3C0BC269-3FD7-4172-BE5F-C3DC4FFC55BE}"/>
          </ac:spMkLst>
        </pc:spChg>
        <pc:spChg chg="add del">
          <ac:chgData name="Frein, Stephen" userId="f656d591-588d-4a66-839c-0cdea7ebce81" providerId="ADAL" clId="{05F04E99-14FE-42E5-BA55-96766A991A22}" dt="2019-09-04T16:02:40.015" v="7627"/>
          <ac:spMkLst>
            <pc:docMk/>
            <pc:sldMk cId="3850781847" sldId="299"/>
            <ac:spMk id="24" creationId="{F4196342-08CD-4D77-A035-39BAF21A7CA5}"/>
          </ac:spMkLst>
        </pc:spChg>
        <pc:spChg chg="del">
          <ac:chgData name="Frein, Stephen" userId="f656d591-588d-4a66-839c-0cdea7ebce81" providerId="ADAL" clId="{05F04E99-14FE-42E5-BA55-96766A991A22}" dt="2019-09-04T15:46:52.956" v="7355" actId="478"/>
          <ac:spMkLst>
            <pc:docMk/>
            <pc:sldMk cId="3850781847" sldId="299"/>
            <ac:spMk id="36" creationId="{574D20DE-DB7A-4E57-92DC-52D6BB5DF72A}"/>
          </ac:spMkLst>
        </pc:spChg>
        <pc:picChg chg="del">
          <ac:chgData name="Frein, Stephen" userId="f656d591-588d-4a66-839c-0cdea7ebce81" providerId="ADAL" clId="{05F04E99-14FE-42E5-BA55-96766A991A22}" dt="2019-09-04T15:44:43.050" v="7345" actId="478"/>
          <ac:picMkLst>
            <pc:docMk/>
            <pc:sldMk cId="3850781847" sldId="299"/>
            <ac:picMk id="22" creationId="{37546496-9D07-400D-BB22-6BE3A3F0FAB1}"/>
          </ac:picMkLst>
        </pc:picChg>
        <pc:picChg chg="add mod">
          <ac:chgData name="Frein, Stephen" userId="f656d591-588d-4a66-839c-0cdea7ebce81" providerId="ADAL" clId="{05F04E99-14FE-42E5-BA55-96766A991A22}" dt="2019-09-04T16:01:24.998" v="7558" actId="1076"/>
          <ac:picMkLst>
            <pc:docMk/>
            <pc:sldMk cId="3850781847" sldId="299"/>
            <ac:picMk id="23" creationId="{A9271591-E1A9-41B0-AFAB-850A61FFF44B}"/>
          </ac:picMkLst>
        </pc:picChg>
        <pc:picChg chg="add mod">
          <ac:chgData name="Frein, Stephen" userId="f656d591-588d-4a66-839c-0cdea7ebce81" providerId="ADAL" clId="{05F04E99-14FE-42E5-BA55-96766A991A22}" dt="2019-09-04T15:49:32.619" v="7365" actId="1076"/>
          <ac:picMkLst>
            <pc:docMk/>
            <pc:sldMk cId="3850781847" sldId="299"/>
            <ac:picMk id="6146" creationId="{58EB0CF2-BFC2-4FA7-93BB-5825B59459BF}"/>
          </ac:picMkLst>
        </pc:picChg>
        <pc:cxnChg chg="del mod">
          <ac:chgData name="Frein, Stephen" userId="f656d591-588d-4a66-839c-0cdea7ebce81" providerId="ADAL" clId="{05F04E99-14FE-42E5-BA55-96766A991A22}" dt="2019-09-04T15:46:52.956" v="7355" actId="478"/>
          <ac:cxnSpMkLst>
            <pc:docMk/>
            <pc:sldMk cId="3850781847" sldId="299"/>
            <ac:cxnSpMk id="15" creationId="{22CCC511-1807-4C70-A359-85F4E089632E}"/>
          </ac:cxnSpMkLst>
        </pc:cxnChg>
        <pc:cxnChg chg="del">
          <ac:chgData name="Frein, Stephen" userId="f656d591-588d-4a66-839c-0cdea7ebce81" providerId="ADAL" clId="{05F04E99-14FE-42E5-BA55-96766A991A22}" dt="2019-09-04T16:01:27.740" v="7559" actId="478"/>
          <ac:cxnSpMkLst>
            <pc:docMk/>
            <pc:sldMk cId="3850781847" sldId="299"/>
            <ac:cxnSpMk id="19" creationId="{BBF4BF36-5201-435D-9B15-C6831B5A6A9E}"/>
          </ac:cxnSpMkLst>
        </pc:cxnChg>
        <pc:cxnChg chg="del">
          <ac:chgData name="Frein, Stephen" userId="f656d591-588d-4a66-839c-0cdea7ebce81" providerId="ADAL" clId="{05F04E99-14FE-42E5-BA55-96766A991A22}" dt="2019-09-04T15:46:52.956" v="7355" actId="478"/>
          <ac:cxnSpMkLst>
            <pc:docMk/>
            <pc:sldMk cId="3850781847" sldId="299"/>
            <ac:cxnSpMk id="35" creationId="{B849AE4A-680C-4491-9CAB-935555BEFDDD}"/>
          </ac:cxnSpMkLst>
        </pc:cxnChg>
      </pc:sldChg>
      <pc:sldChg chg="addSp delSp modSp add">
        <pc:chgData name="Frein, Stephen" userId="f656d591-588d-4a66-839c-0cdea7ebce81" providerId="ADAL" clId="{05F04E99-14FE-42E5-BA55-96766A991A22}" dt="2019-09-04T16:11:04.657" v="7762"/>
        <pc:sldMkLst>
          <pc:docMk/>
          <pc:sldMk cId="2697347366" sldId="300"/>
        </pc:sldMkLst>
        <pc:spChg chg="mod">
          <ac:chgData name="Frein, Stephen" userId="f656d591-588d-4a66-839c-0cdea7ebce81" providerId="ADAL" clId="{05F04E99-14FE-42E5-BA55-96766A991A22}" dt="2019-09-04T16:03:10.878" v="7654" actId="20577"/>
          <ac:spMkLst>
            <pc:docMk/>
            <pc:sldMk cId="2697347366" sldId="300"/>
            <ac:spMk id="2" creationId="{00000000-0000-0000-0000-000000000000}"/>
          </ac:spMkLst>
        </pc:spChg>
        <pc:spChg chg="mod">
          <ac:chgData name="Frein, Stephen" userId="f656d591-588d-4a66-839c-0cdea7ebce81" providerId="ADAL" clId="{05F04E99-14FE-42E5-BA55-96766A991A22}" dt="2019-09-04T16:06:09.437" v="7760"/>
          <ac:spMkLst>
            <pc:docMk/>
            <pc:sldMk cId="2697347366" sldId="300"/>
            <ac:spMk id="3" creationId="{BF041227-5983-4E95-9C6E-7DE2F65A5443}"/>
          </ac:spMkLst>
        </pc:spChg>
        <pc:spChg chg="mod">
          <ac:chgData name="Frein, Stephen" userId="f656d591-588d-4a66-839c-0cdea7ebce81" providerId="ADAL" clId="{05F04E99-14FE-42E5-BA55-96766A991A22}" dt="2019-09-04T16:03:28.749" v="7656" actId="1076"/>
          <ac:spMkLst>
            <pc:docMk/>
            <pc:sldMk cId="2697347366" sldId="300"/>
            <ac:spMk id="5" creationId="{0EC64408-4AE2-4FBC-A777-968533C8AD00}"/>
          </ac:spMkLst>
        </pc:spChg>
        <pc:spChg chg="add del">
          <ac:chgData name="Frein, Stephen" userId="f656d591-588d-4a66-839c-0cdea7ebce81" providerId="ADAL" clId="{05F04E99-14FE-42E5-BA55-96766A991A22}" dt="2019-09-04T16:11:04.657" v="7762"/>
          <ac:spMkLst>
            <pc:docMk/>
            <pc:sldMk cId="2697347366" sldId="300"/>
            <ac:spMk id="6" creationId="{9F3A80E3-D383-470E-8238-170E09D38463}"/>
          </ac:spMkLst>
        </pc:spChg>
        <pc:spChg chg="mod">
          <ac:chgData name="Frein, Stephen" userId="f656d591-588d-4a66-839c-0cdea7ebce81" providerId="ADAL" clId="{05F04E99-14FE-42E5-BA55-96766A991A22}" dt="2019-09-04T16:04:48.588" v="7748" actId="1076"/>
          <ac:spMkLst>
            <pc:docMk/>
            <pc:sldMk cId="2697347366" sldId="300"/>
            <ac:spMk id="17" creationId="{FEB55B8D-2BFA-4840-BA1A-82A058A53920}"/>
          </ac:spMkLst>
        </pc:spChg>
        <pc:spChg chg="mod">
          <ac:chgData name="Frein, Stephen" userId="f656d591-588d-4a66-839c-0cdea7ebce81" providerId="ADAL" clId="{05F04E99-14FE-42E5-BA55-96766A991A22}" dt="2019-09-04T16:05:42.949" v="7753" actId="1076"/>
          <ac:spMkLst>
            <pc:docMk/>
            <pc:sldMk cId="2697347366" sldId="300"/>
            <ac:spMk id="20" creationId="{F6F39CBD-D760-425E-BD61-242679689CA8}"/>
          </ac:spMkLst>
        </pc:spChg>
        <pc:picChg chg="mod">
          <ac:chgData name="Frein, Stephen" userId="f656d591-588d-4a66-839c-0cdea7ebce81" providerId="ADAL" clId="{05F04E99-14FE-42E5-BA55-96766A991A22}" dt="2019-09-04T16:03:31.717" v="7657" actId="1076"/>
          <ac:picMkLst>
            <pc:docMk/>
            <pc:sldMk cId="2697347366" sldId="300"/>
            <ac:picMk id="6146" creationId="{58EB0CF2-BFC2-4FA7-93BB-5825B59459BF}"/>
          </ac:picMkLst>
        </pc:picChg>
      </pc:sldChg>
      <pc:sldChg chg="addSp delSp modSp add">
        <pc:chgData name="Frein, Stephen" userId="f656d591-588d-4a66-839c-0cdea7ebce81" providerId="ADAL" clId="{05F04E99-14FE-42E5-BA55-96766A991A22}" dt="2019-09-04T16:25:52.304" v="8132"/>
        <pc:sldMkLst>
          <pc:docMk/>
          <pc:sldMk cId="1191038456" sldId="301"/>
        </pc:sldMkLst>
        <pc:spChg chg="mod">
          <ac:chgData name="Frein, Stephen" userId="f656d591-588d-4a66-839c-0cdea7ebce81" providerId="ADAL" clId="{05F04E99-14FE-42E5-BA55-96766A991A22}" dt="2019-09-04T16:13:58.550" v="7847" actId="20577"/>
          <ac:spMkLst>
            <pc:docMk/>
            <pc:sldMk cId="1191038456" sldId="301"/>
            <ac:spMk id="2" creationId="{00000000-0000-0000-0000-000000000000}"/>
          </ac:spMkLst>
        </pc:spChg>
        <pc:spChg chg="mod">
          <ac:chgData name="Frein, Stephen" userId="f656d591-588d-4a66-839c-0cdea7ebce81" providerId="ADAL" clId="{05F04E99-14FE-42E5-BA55-96766A991A22}" dt="2019-09-04T16:22:57.621" v="8078" actId="207"/>
          <ac:spMkLst>
            <pc:docMk/>
            <pc:sldMk cId="1191038456" sldId="301"/>
            <ac:spMk id="3" creationId="{BF041227-5983-4E95-9C6E-7DE2F65A5443}"/>
          </ac:spMkLst>
        </pc:spChg>
        <pc:spChg chg="del">
          <ac:chgData name="Frein, Stephen" userId="f656d591-588d-4a66-839c-0cdea7ebce81" providerId="ADAL" clId="{05F04E99-14FE-42E5-BA55-96766A991A22}" dt="2019-09-04T16:20:01.359" v="8025" actId="478"/>
          <ac:spMkLst>
            <pc:docMk/>
            <pc:sldMk cId="1191038456" sldId="301"/>
            <ac:spMk id="5" creationId="{0EC64408-4AE2-4FBC-A777-968533C8AD00}"/>
          </ac:spMkLst>
        </pc:spChg>
        <pc:spChg chg="add mod">
          <ac:chgData name="Frein, Stephen" userId="f656d591-588d-4a66-839c-0cdea7ebce81" providerId="ADAL" clId="{05F04E99-14FE-42E5-BA55-96766A991A22}" dt="2019-09-04T16:25:32.296" v="8130" actId="14100"/>
          <ac:spMkLst>
            <pc:docMk/>
            <pc:sldMk cId="1191038456" sldId="301"/>
            <ac:spMk id="10" creationId="{D5B57847-036A-49FE-AB46-F97FA2FDF9A7}"/>
          </ac:spMkLst>
        </pc:spChg>
        <pc:spChg chg="add del">
          <ac:chgData name="Frein, Stephen" userId="f656d591-588d-4a66-839c-0cdea7ebce81" providerId="ADAL" clId="{05F04E99-14FE-42E5-BA55-96766A991A22}" dt="2019-09-04T16:25:52.304" v="8132"/>
          <ac:spMkLst>
            <pc:docMk/>
            <pc:sldMk cId="1191038456" sldId="301"/>
            <ac:spMk id="11" creationId="{052DBCF9-3335-465D-8800-CC31B5383105}"/>
          </ac:spMkLst>
        </pc:spChg>
        <pc:spChg chg="del mod">
          <ac:chgData name="Frein, Stephen" userId="f656d591-588d-4a66-839c-0cdea7ebce81" providerId="ADAL" clId="{05F04E99-14FE-42E5-BA55-96766A991A22}" dt="2019-09-04T16:23:28.128" v="8080" actId="478"/>
          <ac:spMkLst>
            <pc:docMk/>
            <pc:sldMk cId="1191038456" sldId="301"/>
            <ac:spMk id="17" creationId="{FEB55B8D-2BFA-4840-BA1A-82A058A53920}"/>
          </ac:spMkLst>
        </pc:spChg>
        <pc:spChg chg="del">
          <ac:chgData name="Frein, Stephen" userId="f656d591-588d-4a66-839c-0cdea7ebce81" providerId="ADAL" clId="{05F04E99-14FE-42E5-BA55-96766A991A22}" dt="2019-09-04T16:20:07.149" v="8027" actId="478"/>
          <ac:spMkLst>
            <pc:docMk/>
            <pc:sldMk cId="1191038456" sldId="301"/>
            <ac:spMk id="20" creationId="{F6F39CBD-D760-425E-BD61-242679689CA8}"/>
          </ac:spMkLst>
        </pc:spChg>
        <pc:picChg chg="mod">
          <ac:chgData name="Frein, Stephen" userId="f656d591-588d-4a66-839c-0cdea7ebce81" providerId="ADAL" clId="{05F04E99-14FE-42E5-BA55-96766A991A22}" dt="2019-09-04T16:23:42.798" v="8082" actId="1076"/>
          <ac:picMkLst>
            <pc:docMk/>
            <pc:sldMk cId="1191038456" sldId="301"/>
            <ac:picMk id="23" creationId="{A9271591-E1A9-41B0-AFAB-850A61FFF44B}"/>
          </ac:picMkLst>
        </pc:picChg>
        <pc:picChg chg="del">
          <ac:chgData name="Frein, Stephen" userId="f656d591-588d-4a66-839c-0cdea7ebce81" providerId="ADAL" clId="{05F04E99-14FE-42E5-BA55-96766A991A22}" dt="2019-09-04T16:20:02.653" v="8026" actId="478"/>
          <ac:picMkLst>
            <pc:docMk/>
            <pc:sldMk cId="1191038456" sldId="301"/>
            <ac:picMk id="6146" creationId="{58EB0CF2-BFC2-4FA7-93BB-5825B59459BF}"/>
          </ac:picMkLst>
        </pc:picChg>
      </pc:sldChg>
      <pc:sldChg chg="modSp add">
        <pc:chgData name="Frein, Stephen" userId="f656d591-588d-4a66-839c-0cdea7ebce81" providerId="ADAL" clId="{05F04E99-14FE-42E5-BA55-96766A991A22}" dt="2019-09-04T16:19:30.224" v="8024" actId="20577"/>
        <pc:sldMkLst>
          <pc:docMk/>
          <pc:sldMk cId="21334668" sldId="506"/>
        </pc:sldMkLst>
        <pc:spChg chg="mod">
          <ac:chgData name="Frein, Stephen" userId="f656d591-588d-4a66-839c-0cdea7ebce81" providerId="ADAL" clId="{05F04E99-14FE-42E5-BA55-96766A991A22}" dt="2019-09-04T16:19:12.542" v="8022" actId="1076"/>
          <ac:spMkLst>
            <pc:docMk/>
            <pc:sldMk cId="21334668" sldId="506"/>
            <ac:spMk id="2" creationId="{00000000-0000-0000-0000-000000000000}"/>
          </ac:spMkLst>
        </pc:spChg>
        <pc:spChg chg="mod">
          <ac:chgData name="Frein, Stephen" userId="f656d591-588d-4a66-839c-0cdea7ebce81" providerId="ADAL" clId="{05F04E99-14FE-42E5-BA55-96766A991A22}" dt="2019-09-04T16:19:30.224" v="8024" actId="20577"/>
          <ac:spMkLst>
            <pc:docMk/>
            <pc:sldMk cId="21334668" sldId="506"/>
            <ac:spMk id="3" creationId="{00000000-0000-0000-0000-000000000000}"/>
          </ac:spMkLst>
        </pc:spChg>
        <pc:spChg chg="mod">
          <ac:chgData name="Frein, Stephen" userId="f656d591-588d-4a66-839c-0cdea7ebce81" providerId="ADAL" clId="{05F04E99-14FE-42E5-BA55-96766A991A22}" dt="2019-09-04T16:17:58.725" v="8019" actId="1076"/>
          <ac:spMkLst>
            <pc:docMk/>
            <pc:sldMk cId="21334668" sldId="506"/>
            <ac:spMk id="4" creationId="{9C83A8FA-4552-49FD-9DBC-BC36CBB30F43}"/>
          </ac:spMkLst>
        </pc:spChg>
        <pc:spChg chg="mod">
          <ac:chgData name="Frein, Stephen" userId="f656d591-588d-4a66-839c-0cdea7ebce81" providerId="ADAL" clId="{05F04E99-14FE-42E5-BA55-96766A991A22}" dt="2019-09-04T16:17:52.686" v="8018" actId="1076"/>
          <ac:spMkLst>
            <pc:docMk/>
            <pc:sldMk cId="21334668" sldId="506"/>
            <ac:spMk id="8" creationId="{B53F430F-86E8-4469-87B4-C839D3094033}"/>
          </ac:spMkLst>
        </pc:spChg>
        <pc:picChg chg="mod modCrop">
          <ac:chgData name="Frein, Stephen" userId="f656d591-588d-4a66-839c-0cdea7ebce81" providerId="ADAL" clId="{05F04E99-14FE-42E5-BA55-96766A991A22}" dt="2019-09-04T16:17:00.550" v="8015" actId="732"/>
          <ac:picMkLst>
            <pc:docMk/>
            <pc:sldMk cId="21334668" sldId="506"/>
            <ac:picMk id="7" creationId="{00000000-0000-0000-0000-000000000000}"/>
          </ac:picMkLst>
        </pc:picChg>
      </pc:sldChg>
      <pc:sldChg chg="addSp delSp modSp add">
        <pc:chgData name="Frein, Stephen" userId="f656d591-588d-4a66-839c-0cdea7ebce81" providerId="ADAL" clId="{05F04E99-14FE-42E5-BA55-96766A991A22}" dt="2019-09-04T16:29:58.964" v="8337" actId="113"/>
        <pc:sldMkLst>
          <pc:docMk/>
          <pc:sldMk cId="4235489499" sldId="507"/>
        </pc:sldMkLst>
        <pc:spChg chg="mod">
          <ac:chgData name="Frein, Stephen" userId="f656d591-588d-4a66-839c-0cdea7ebce81" providerId="ADAL" clId="{05F04E99-14FE-42E5-BA55-96766A991A22}" dt="2019-09-04T16:26:04.512" v="8149" actId="20577"/>
          <ac:spMkLst>
            <pc:docMk/>
            <pc:sldMk cId="4235489499" sldId="507"/>
            <ac:spMk id="2" creationId="{00000000-0000-0000-0000-000000000000}"/>
          </ac:spMkLst>
        </pc:spChg>
        <pc:spChg chg="mod">
          <ac:chgData name="Frein, Stephen" userId="f656d591-588d-4a66-839c-0cdea7ebce81" providerId="ADAL" clId="{05F04E99-14FE-42E5-BA55-96766A991A22}" dt="2019-09-04T16:27:37.307" v="8158" actId="207"/>
          <ac:spMkLst>
            <pc:docMk/>
            <pc:sldMk cId="4235489499" sldId="507"/>
            <ac:spMk id="3" creationId="{BF041227-5983-4E95-9C6E-7DE2F65A5443}"/>
          </ac:spMkLst>
        </pc:spChg>
        <pc:spChg chg="add mod">
          <ac:chgData name="Frein, Stephen" userId="f656d591-588d-4a66-839c-0cdea7ebce81" providerId="ADAL" clId="{05F04E99-14FE-42E5-BA55-96766A991A22}" dt="2019-09-04T16:29:58.964" v="8337" actId="113"/>
          <ac:spMkLst>
            <pc:docMk/>
            <pc:sldMk cId="4235489499" sldId="507"/>
            <ac:spMk id="5" creationId="{27C705D7-2D8E-45DF-BEA6-CFD378BA6477}"/>
          </ac:spMkLst>
        </pc:spChg>
        <pc:spChg chg="del mod">
          <ac:chgData name="Frein, Stephen" userId="f656d591-588d-4a66-839c-0cdea7ebce81" providerId="ADAL" clId="{05F04E99-14FE-42E5-BA55-96766A991A22}" dt="2019-09-04T16:29:08.975" v="8161" actId="478"/>
          <ac:spMkLst>
            <pc:docMk/>
            <pc:sldMk cId="4235489499" sldId="507"/>
            <ac:spMk id="10" creationId="{D5B57847-036A-49FE-AB46-F97FA2FDF9A7}"/>
          </ac:spMkLst>
        </pc:spChg>
        <pc:picChg chg="del mod">
          <ac:chgData name="Frein, Stephen" userId="f656d591-588d-4a66-839c-0cdea7ebce81" providerId="ADAL" clId="{05F04E99-14FE-42E5-BA55-96766A991A22}" dt="2019-09-04T16:29:07.632" v="8160" actId="478"/>
          <ac:picMkLst>
            <pc:docMk/>
            <pc:sldMk cId="4235489499" sldId="507"/>
            <ac:picMk id="23" creationId="{A9271591-E1A9-41B0-AFAB-850A61FFF44B}"/>
          </ac:picMkLst>
        </pc:picChg>
      </pc:sldChg>
      <pc:sldChg chg="delSp modSp add">
        <pc:chgData name="Frein, Stephen" userId="f656d591-588d-4a66-839c-0cdea7ebce81" providerId="ADAL" clId="{05F04E99-14FE-42E5-BA55-96766A991A22}" dt="2019-09-04T16:38:31.077" v="9398" actId="20577"/>
        <pc:sldMkLst>
          <pc:docMk/>
          <pc:sldMk cId="1341276690" sldId="508"/>
        </pc:sldMkLst>
        <pc:spChg chg="mod">
          <ac:chgData name="Frein, Stephen" userId="f656d591-588d-4a66-839c-0cdea7ebce81" providerId="ADAL" clId="{05F04E99-14FE-42E5-BA55-96766A991A22}" dt="2019-09-04T16:30:45.382" v="8353" actId="20577"/>
          <ac:spMkLst>
            <pc:docMk/>
            <pc:sldMk cId="1341276690" sldId="508"/>
            <ac:spMk id="2" creationId="{00000000-0000-0000-0000-000000000000}"/>
          </ac:spMkLst>
        </pc:spChg>
        <pc:spChg chg="mod">
          <ac:chgData name="Frein, Stephen" userId="f656d591-588d-4a66-839c-0cdea7ebce81" providerId="ADAL" clId="{05F04E99-14FE-42E5-BA55-96766A991A22}" dt="2019-09-04T16:38:31.077" v="9398" actId="20577"/>
          <ac:spMkLst>
            <pc:docMk/>
            <pc:sldMk cId="1341276690" sldId="508"/>
            <ac:spMk id="5" creationId="{4DBEAC5B-908A-4C6B-A3D4-1D6CDB91C00A}"/>
          </ac:spMkLst>
        </pc:spChg>
        <pc:picChg chg="del">
          <ac:chgData name="Frein, Stephen" userId="f656d591-588d-4a66-839c-0cdea7ebce81" providerId="ADAL" clId="{05F04E99-14FE-42E5-BA55-96766A991A22}" dt="2019-09-04T16:34:41.200" v="9080" actId="478"/>
          <ac:picMkLst>
            <pc:docMk/>
            <pc:sldMk cId="1341276690" sldId="508"/>
            <ac:picMk id="5122" creationId="{2FC709B3-78DE-4EB4-BACE-577D723E6578}"/>
          </ac:picMkLst>
        </pc:picChg>
      </pc:sldChg>
      <pc:sldChg chg="addSp delSp modSp add ord">
        <pc:chgData name="Frein, Stephen" userId="f656d591-588d-4a66-839c-0cdea7ebce81" providerId="ADAL" clId="{05F04E99-14FE-42E5-BA55-96766A991A22}" dt="2019-09-04T16:37:35.378" v="9304" actId="20577"/>
        <pc:sldMkLst>
          <pc:docMk/>
          <pc:sldMk cId="613543652" sldId="509"/>
        </pc:sldMkLst>
        <pc:spChg chg="mod">
          <ac:chgData name="Frein, Stephen" userId="f656d591-588d-4a66-839c-0cdea7ebce81" providerId="ADAL" clId="{05F04E99-14FE-42E5-BA55-96766A991A22}" dt="2019-09-04T16:35:12.051" v="9099" actId="20577"/>
          <ac:spMkLst>
            <pc:docMk/>
            <pc:sldMk cId="613543652" sldId="509"/>
            <ac:spMk id="2" creationId="{00000000-0000-0000-0000-000000000000}"/>
          </ac:spMkLst>
        </pc:spChg>
        <pc:spChg chg="mod">
          <ac:chgData name="Frein, Stephen" userId="f656d591-588d-4a66-839c-0cdea7ebce81" providerId="ADAL" clId="{05F04E99-14FE-42E5-BA55-96766A991A22}" dt="2019-09-04T16:36:33.748" v="9196" actId="20577"/>
          <ac:spMkLst>
            <pc:docMk/>
            <pc:sldMk cId="613543652" sldId="509"/>
            <ac:spMk id="3" creationId="{BF041227-5983-4E95-9C6E-7DE2F65A5443}"/>
          </ac:spMkLst>
        </pc:spChg>
        <pc:spChg chg="del mod">
          <ac:chgData name="Frein, Stephen" userId="f656d591-588d-4a66-839c-0cdea7ebce81" providerId="ADAL" clId="{05F04E99-14FE-42E5-BA55-96766A991A22}" dt="2019-09-04T16:36:21.216" v="9194" actId="478"/>
          <ac:spMkLst>
            <pc:docMk/>
            <pc:sldMk cId="613543652" sldId="509"/>
            <ac:spMk id="5" creationId="{27C705D7-2D8E-45DF-BEA6-CFD378BA6477}"/>
          </ac:spMkLst>
        </pc:spChg>
        <pc:spChg chg="add mod">
          <ac:chgData name="Frein, Stephen" userId="f656d591-588d-4a66-839c-0cdea7ebce81" providerId="ADAL" clId="{05F04E99-14FE-42E5-BA55-96766A991A22}" dt="2019-09-04T16:37:35.378" v="9304" actId="20577"/>
          <ac:spMkLst>
            <pc:docMk/>
            <pc:sldMk cId="613543652" sldId="509"/>
            <ac:spMk id="6" creationId="{55E8C342-C887-462D-A709-FE329F4272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49E87-C9D0-4B49-9B4C-2327EDAB3D55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A4242-1328-4495-9C1C-D3874A6A4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7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F2AF-AC7D-4841-865F-10ADA5A1318A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1E3C-E727-43F5-A838-1DD7BFAEAD20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EAC4-69B2-43C6-9134-2381D587581D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D605-1EF5-4B64-B7DE-3D45C8D5B18C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A2D9-C627-43AD-833A-B62F5FC8A501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E87F-64D5-4835-BDEC-D98E8F9E090C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6239-E09F-4D33-A62A-E04A6A225605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DF78-80CE-4336-9C56-F98277D0CC52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A3F4-AE67-4779-A06C-DEDAC6767A33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EE40-FF53-4E71-A844-BDBE35AEBC3F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7F49-2316-43FB-B1A9-BEE3CED128CF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9EAF-DA9E-4FF4-A78E-4D40188E223C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9FE5-8781-4988-A403-EE2D4863098B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58CD-8372-4ECB-814B-25B51FBB9A6E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F3C-F40A-4D03-A052-C18D52705814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C8C-06CA-44D6-8083-BB21AC152B1D}" type="datetime1">
              <a:rPr lang="en-US" smtClean="0"/>
              <a:t>9/3/2019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63414-2F41-44A1-AE0C-A713425D55EF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t.cable.comcast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omcast.decipherinc.com/survey/selfserve/1ff2/g5a8/190900#?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viz.gitlab.io/downloa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t.cable.comcast.com/programs/peer-to-peer-train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67F1-C596-406B-8976-09D718E87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9908793" cy="1646302"/>
          </a:xfrm>
        </p:spPr>
        <p:txBody>
          <a:bodyPr/>
          <a:lstStyle/>
          <a:p>
            <a:r>
              <a:rPr lang="en-US" dirty="0"/>
              <a:t>Machine Learning: Tree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92FF0-82AE-4B1E-BB13-FB836DD84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Peer 2 Peer Learning Series</a:t>
            </a:r>
          </a:p>
          <a:p>
            <a:r>
              <a:rPr lang="en-US" dirty="0"/>
              <a:t>Stephen Frein, College of Technologists</a:t>
            </a:r>
          </a:p>
          <a:p>
            <a:r>
              <a:rPr lang="en-US" dirty="0"/>
              <a:t>September 4th, 2019</a:t>
            </a:r>
          </a:p>
        </p:txBody>
      </p:sp>
      <p:pic>
        <p:nvPicPr>
          <p:cNvPr id="1026" name="Picture 2" descr="https://cot.cable.comcast.com/wp-content/uploads/2019/05/P2P2.png">
            <a:extLst>
              <a:ext uri="{FF2B5EF4-FFF2-40B4-BE49-F238E27FC236}">
                <a16:creationId xmlns:a16="http://schemas.microsoft.com/office/drawing/2014/main" id="{8F9A70F1-856D-4977-B4BB-13B8D8C71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3" y="4050833"/>
            <a:ext cx="2401634" cy="239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C8E372-8677-4D54-9BBC-23E2DC32A8F0}"/>
              </a:ext>
            </a:extLst>
          </p:cNvPr>
          <p:cNvSpPr txBox="1"/>
          <p:nvPr/>
        </p:nvSpPr>
        <p:spPr>
          <a:xfrm>
            <a:off x="3747555" y="6261705"/>
            <a:ext cx="720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***Install Anaconda if you haven’t already – see slide 8 for link***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86C1FB8-E603-42CA-BF9D-0C46D12F2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0498" y="166658"/>
            <a:ext cx="4583111" cy="2291556"/>
          </a:xfrm>
          <a:prstGeom prst="rect">
            <a:avLst/>
          </a:prstGeom>
        </p:spPr>
      </p:pic>
      <p:pic>
        <p:nvPicPr>
          <p:cNvPr id="4" name="Picture 2" descr="Image result for scikit learn">
            <a:extLst>
              <a:ext uri="{FF2B5EF4-FFF2-40B4-BE49-F238E27FC236}">
                <a16:creationId xmlns:a16="http://schemas.microsoft.com/office/drawing/2014/main" id="{4A2BD7F8-DA03-45CC-8B98-DB87AC9C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88" y="193665"/>
            <a:ext cx="3506471" cy="189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29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40" y="603761"/>
            <a:ext cx="8229600" cy="1143000"/>
          </a:xfrm>
        </p:spPr>
        <p:txBody>
          <a:bodyPr/>
          <a:lstStyle/>
          <a:p>
            <a:r>
              <a:rPr lang="en-US" dirty="0"/>
              <a:t>Gini Impurity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385555"/>
            <a:ext cx="87630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Lower </a:t>
            </a:r>
            <a:r>
              <a:rPr lang="en-US" sz="2400" dirty="0" err="1"/>
              <a:t>gini</a:t>
            </a:r>
            <a:r>
              <a:rPr lang="en-US" sz="2400" dirty="0"/>
              <a:t> impurity = more “pure” node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A ten-item node with an 80-20 split of a binary target:</a:t>
            </a:r>
          </a:p>
          <a:p>
            <a:pPr marL="0" indent="0">
              <a:buNone/>
            </a:pPr>
            <a:r>
              <a:rPr lang="en-US" sz="2400" dirty="0"/>
              <a:t>   1 – (.8</a:t>
            </a:r>
            <a:r>
              <a:rPr lang="en-US" sz="2400" baseline="30000" dirty="0"/>
              <a:t>2 + </a:t>
            </a:r>
            <a:r>
              <a:rPr lang="en-US" sz="2400" dirty="0"/>
              <a:t>.2</a:t>
            </a:r>
            <a:r>
              <a:rPr lang="en-US" sz="2400" baseline="30000" dirty="0"/>
              <a:t>2</a:t>
            </a:r>
            <a:r>
              <a:rPr lang="en-US" sz="2400" dirty="0"/>
              <a:t>) = 1 – (.64 + .04) = 1 - .68 = </a:t>
            </a:r>
            <a:r>
              <a:rPr lang="en-US" sz="2400" dirty="0">
                <a:solidFill>
                  <a:srgbClr val="FF0000"/>
                </a:solidFill>
              </a:rPr>
              <a:t>.32</a:t>
            </a:r>
            <a:endParaRPr lang="en-US" sz="2400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A ten-item node with a 50-50 split:</a:t>
            </a:r>
          </a:p>
          <a:p>
            <a:pPr marL="0" indent="0">
              <a:buNone/>
            </a:pPr>
            <a:r>
              <a:rPr lang="en-US" sz="2400" dirty="0"/>
              <a:t>   1 – (.5</a:t>
            </a:r>
            <a:r>
              <a:rPr lang="en-US" sz="2400" baseline="30000" dirty="0"/>
              <a:t>2 + </a:t>
            </a:r>
            <a:r>
              <a:rPr lang="en-US" sz="2400" dirty="0"/>
              <a:t>.5</a:t>
            </a:r>
            <a:r>
              <a:rPr lang="en-US" sz="2400" baseline="30000" dirty="0"/>
              <a:t>2</a:t>
            </a:r>
            <a:r>
              <a:rPr lang="en-US" sz="2400" dirty="0"/>
              <a:t>) = 1 – (.25 + .25) = 1 - .5 = </a:t>
            </a:r>
            <a:r>
              <a:rPr lang="en-US" sz="2400" dirty="0">
                <a:solidFill>
                  <a:srgbClr val="FF0000"/>
                </a:solidFill>
              </a:rPr>
              <a:t>.50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5690-F6FA-447B-B0E1-C964D97B5A4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7005"/>
          <a:stretch/>
        </p:blipFill>
        <p:spPr>
          <a:xfrm>
            <a:off x="3948913" y="2046312"/>
            <a:ext cx="1423112" cy="9644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83A8FA-4552-49FD-9DBC-BC36CBB30F43}"/>
              </a:ext>
            </a:extLst>
          </p:cNvPr>
          <p:cNvSpPr txBox="1"/>
          <p:nvPr/>
        </p:nvSpPr>
        <p:spPr>
          <a:xfrm>
            <a:off x="4885040" y="270638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j is a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F430F-86E8-4469-87B4-C839D3094033}"/>
              </a:ext>
            </a:extLst>
          </p:cNvPr>
          <p:cNvSpPr txBox="1"/>
          <p:nvPr/>
        </p:nvSpPr>
        <p:spPr>
          <a:xfrm>
            <a:off x="5314355" y="1916468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 is proportion of node items in that class</a:t>
            </a:r>
          </a:p>
        </p:txBody>
      </p:sp>
    </p:spTree>
    <p:extLst>
      <p:ext uri="{BB962C8B-B14F-4D97-AF65-F5344CB8AC3E}">
        <p14:creationId xmlns:p14="http://schemas.microsoft.com/office/powerpoint/2010/main" val="2133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9567"/>
            <a:ext cx="8596668" cy="1320800"/>
          </a:xfrm>
        </p:spPr>
        <p:txBody>
          <a:bodyPr/>
          <a:lstStyle/>
          <a:p>
            <a:r>
              <a:rPr lang="en-US" dirty="0"/>
              <a:t>Your 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02AD7-71AE-4C4E-B783-0F6E230C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EAC5B-908A-4C6B-A3D4-1D6CDB91C00A}"/>
              </a:ext>
            </a:extLst>
          </p:cNvPr>
          <p:cNvSpPr txBox="1"/>
          <p:nvPr/>
        </p:nvSpPr>
        <p:spPr>
          <a:xfrm>
            <a:off x="791850" y="852376"/>
            <a:ext cx="105391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 a model that predicts NPS detractors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Can we change the things that make them detractors?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we know who they are, can we give them special care?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be using doctored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Cleaned up and simplified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Patterns injected (impact of certain variables exaggerated)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098" name="Picture 2" descr="Image result for detractor">
            <a:extLst>
              <a:ext uri="{FF2B5EF4-FFF2-40B4-BE49-F238E27FC236}">
                <a16:creationId xmlns:a16="http://schemas.microsoft.com/office/drawing/2014/main" id="{139BCE8C-7488-4D7C-B248-F682F319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589" y="3740342"/>
            <a:ext cx="5685804" cy="277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22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59567"/>
            <a:ext cx="9786419" cy="1320800"/>
          </a:xfrm>
        </p:spPr>
        <p:txBody>
          <a:bodyPr/>
          <a:lstStyle/>
          <a:p>
            <a:r>
              <a:rPr lang="en-US" dirty="0"/>
              <a:t>Getting Started – Imports and Getting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02AD7-71AE-4C4E-B783-0F6E230C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EAC5B-908A-4C6B-A3D4-1D6CDB91C00A}"/>
              </a:ext>
            </a:extLst>
          </p:cNvPr>
          <p:cNvSpPr txBox="1"/>
          <p:nvPr/>
        </p:nvSpPr>
        <p:spPr>
          <a:xfrm>
            <a:off x="791850" y="852376"/>
            <a:ext cx="105391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Python source file named whatever you like (e.g., tree_models.py) in a new folder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Start with the following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41227-5983-4E95-9C6E-7DE2F65A5443}"/>
              </a:ext>
            </a:extLst>
          </p:cNvPr>
          <p:cNvSpPr/>
          <p:nvPr/>
        </p:nvSpPr>
        <p:spPr>
          <a:xfrm>
            <a:off x="1106079" y="2173176"/>
            <a:ext cx="109696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 modules we will need</a:t>
            </a:r>
          </a:p>
          <a:p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 err="1">
                <a:solidFill>
                  <a:srgbClr val="FF0000"/>
                </a:solidFill>
              </a:rPr>
              <a:t>matplotlib.pyplot</a:t>
            </a:r>
            <a:r>
              <a:rPr lang="en-US" dirty="0">
                <a:solidFill>
                  <a:srgbClr val="FF0000"/>
                </a:solidFill>
              </a:rPr>
              <a:t> as </a:t>
            </a:r>
            <a:r>
              <a:rPr lang="en-US" dirty="0" err="1">
                <a:solidFill>
                  <a:srgbClr val="FF0000"/>
                </a:solidFill>
              </a:rPr>
              <a:t>plt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import pandas as pd</a:t>
            </a:r>
          </a:p>
          <a:p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sklearn</a:t>
            </a:r>
            <a:r>
              <a:rPr lang="en-US" dirty="0">
                <a:solidFill>
                  <a:srgbClr val="FF0000"/>
                </a:solidFill>
              </a:rPr>
              <a:t> import metrics</a:t>
            </a:r>
          </a:p>
          <a:p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sklearn</a:t>
            </a:r>
            <a:r>
              <a:rPr lang="en-US" dirty="0">
                <a:solidFill>
                  <a:srgbClr val="FF0000"/>
                </a:solidFill>
              </a:rPr>
              <a:t> import tree</a:t>
            </a:r>
          </a:p>
          <a:p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sklearn.model_selection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>
                <a:solidFill>
                  <a:srgbClr val="FF0000"/>
                </a:solidFill>
              </a:rPr>
              <a:t>train_test_split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sklearn.tree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>
                <a:solidFill>
                  <a:srgbClr val="FF0000"/>
                </a:solidFill>
              </a:rPr>
              <a:t>DecisionTreeClassifier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sklearn.tree.export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>
                <a:solidFill>
                  <a:srgbClr val="FF0000"/>
                </a:solidFill>
              </a:rPr>
              <a:t>export_text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# get raw data</a:t>
            </a:r>
          </a:p>
          <a:p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 = "https://drive.google.com/</a:t>
            </a:r>
            <a:r>
              <a:rPr lang="en-US" dirty="0" err="1">
                <a:solidFill>
                  <a:srgbClr val="FF0000"/>
                </a:solidFill>
              </a:rPr>
              <a:t>uc?export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download&amp;id</a:t>
            </a:r>
            <a:r>
              <a:rPr lang="en-US" dirty="0">
                <a:solidFill>
                  <a:srgbClr val="FF0000"/>
                </a:solidFill>
              </a:rPr>
              <a:t>=15t4zoevy39y3LbyMa-F0CmjTIJRtctUw"</a:t>
            </a:r>
          </a:p>
          <a:p>
            <a:r>
              <a:rPr lang="en-US" dirty="0" err="1">
                <a:solidFill>
                  <a:srgbClr val="FF0000"/>
                </a:solidFill>
              </a:rPr>
              <a:t>detractors_raw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pd.read_csv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D3262C-7938-41C4-AEB7-FC8D6B5FB48D}"/>
              </a:ext>
            </a:extLst>
          </p:cNvPr>
          <p:cNvCxnSpPr>
            <a:cxnSpLocks/>
          </p:cNvCxnSpPr>
          <p:nvPr/>
        </p:nvCxnSpPr>
        <p:spPr>
          <a:xfrm flipH="1">
            <a:off x="4517401" y="2630078"/>
            <a:ext cx="84841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EA165B-DAC1-4E65-9475-37E6FAFDEFDF}"/>
              </a:ext>
            </a:extLst>
          </p:cNvPr>
          <p:cNvSpPr txBox="1"/>
          <p:nvPr/>
        </p:nvSpPr>
        <p:spPr>
          <a:xfrm>
            <a:off x="5480331" y="2407157"/>
            <a:ext cx="220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for graphing things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20CD61-453D-43E3-8E12-E27AC847BC8C}"/>
              </a:ext>
            </a:extLst>
          </p:cNvPr>
          <p:cNvCxnSpPr>
            <a:cxnSpLocks/>
          </p:cNvCxnSpPr>
          <p:nvPr/>
        </p:nvCxnSpPr>
        <p:spPr>
          <a:xfrm flipH="1">
            <a:off x="3413989" y="2923121"/>
            <a:ext cx="84841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F5C4BD-B115-4129-B29B-08B0788E158A}"/>
              </a:ext>
            </a:extLst>
          </p:cNvPr>
          <p:cNvSpPr txBox="1"/>
          <p:nvPr/>
        </p:nvSpPr>
        <p:spPr>
          <a:xfrm>
            <a:off x="4376919" y="2700200"/>
            <a:ext cx="381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working with data frames (tables)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AFE00-B4E1-49E8-9060-ECE8D843F074}"/>
              </a:ext>
            </a:extLst>
          </p:cNvPr>
          <p:cNvCxnSpPr>
            <a:cxnSpLocks/>
          </p:cNvCxnSpPr>
          <p:nvPr/>
        </p:nvCxnSpPr>
        <p:spPr>
          <a:xfrm flipH="1">
            <a:off x="4179608" y="3186495"/>
            <a:ext cx="84841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2A7D0F-4542-4A47-A402-442D368F762E}"/>
              </a:ext>
            </a:extLst>
          </p:cNvPr>
          <p:cNvSpPr txBox="1"/>
          <p:nvPr/>
        </p:nvSpPr>
        <p:spPr>
          <a:xfrm>
            <a:off x="5142538" y="2963574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evaluating model performance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D5F963-6027-4EFB-9A32-0135AC83539C}"/>
              </a:ext>
            </a:extLst>
          </p:cNvPr>
          <p:cNvCxnSpPr>
            <a:cxnSpLocks/>
          </p:cNvCxnSpPr>
          <p:nvPr/>
        </p:nvCxnSpPr>
        <p:spPr>
          <a:xfrm flipH="1">
            <a:off x="3888255" y="3463494"/>
            <a:ext cx="84841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E4661B-EECA-4ECF-9688-21A5EFA910F5}"/>
              </a:ext>
            </a:extLst>
          </p:cNvPr>
          <p:cNvSpPr txBox="1"/>
          <p:nvPr/>
        </p:nvSpPr>
        <p:spPr>
          <a:xfrm>
            <a:off x="4851185" y="3240573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utility methods for decision trees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F5DFE3-803D-4DBF-96FB-C5C2699EF2BB}"/>
              </a:ext>
            </a:extLst>
          </p:cNvPr>
          <p:cNvCxnSpPr>
            <a:cxnSpLocks/>
          </p:cNvCxnSpPr>
          <p:nvPr/>
        </p:nvCxnSpPr>
        <p:spPr>
          <a:xfrm flipH="1">
            <a:off x="6677959" y="3740493"/>
            <a:ext cx="84841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03AC6D-0617-4CA3-BFB3-791584C931BD}"/>
              </a:ext>
            </a:extLst>
          </p:cNvPr>
          <p:cNvSpPr txBox="1"/>
          <p:nvPr/>
        </p:nvSpPr>
        <p:spPr>
          <a:xfrm>
            <a:off x="7640889" y="3517572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subsetting</a:t>
            </a:r>
            <a:r>
              <a:rPr lang="en-US" b="1" dirty="0">
                <a:solidFill>
                  <a:srgbClr val="7030A0"/>
                </a:solidFill>
              </a:rPr>
              <a:t> tools for testing models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2FDBFC-C58A-40CA-9522-62033430AB94}"/>
              </a:ext>
            </a:extLst>
          </p:cNvPr>
          <p:cNvCxnSpPr>
            <a:cxnSpLocks/>
          </p:cNvCxnSpPr>
          <p:nvPr/>
        </p:nvCxnSpPr>
        <p:spPr>
          <a:xfrm flipH="1">
            <a:off x="6130021" y="4017492"/>
            <a:ext cx="84841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F896FF5-D7F1-444A-A64D-F6D05A017593}"/>
              </a:ext>
            </a:extLst>
          </p:cNvPr>
          <p:cNvSpPr txBox="1"/>
          <p:nvPr/>
        </p:nvSpPr>
        <p:spPr>
          <a:xfrm>
            <a:off x="7092951" y="37945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builds our tree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099084-DCBB-4B09-914C-3123AD7D7292}"/>
              </a:ext>
            </a:extLst>
          </p:cNvPr>
          <p:cNvCxnSpPr>
            <a:cxnSpLocks/>
          </p:cNvCxnSpPr>
          <p:nvPr/>
        </p:nvCxnSpPr>
        <p:spPr>
          <a:xfrm flipH="1">
            <a:off x="5932993" y="4309222"/>
            <a:ext cx="84841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122C52-1F4A-4DFB-B5CB-68DE757ACDCC}"/>
              </a:ext>
            </a:extLst>
          </p:cNvPr>
          <p:cNvSpPr txBox="1"/>
          <p:nvPr/>
        </p:nvSpPr>
        <p:spPr>
          <a:xfrm>
            <a:off x="6895923" y="4086301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helps us see tree structure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8BE339-0673-4A79-9C9E-997AC614F667}"/>
              </a:ext>
            </a:extLst>
          </p:cNvPr>
          <p:cNvCxnSpPr>
            <a:cxnSpLocks/>
          </p:cNvCxnSpPr>
          <p:nvPr/>
        </p:nvCxnSpPr>
        <p:spPr>
          <a:xfrm flipH="1">
            <a:off x="4829581" y="5430625"/>
            <a:ext cx="84841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D260351-40DF-4306-84E9-0A7693730DC6}"/>
              </a:ext>
            </a:extLst>
          </p:cNvPr>
          <p:cNvSpPr txBox="1"/>
          <p:nvPr/>
        </p:nvSpPr>
        <p:spPr>
          <a:xfrm>
            <a:off x="5792511" y="5207704"/>
            <a:ext cx="448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download data into a data frame (table)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7C8C10-1658-4D1A-A7D5-3A83D5738E88}"/>
              </a:ext>
            </a:extLst>
          </p:cNvPr>
          <p:cNvSpPr txBox="1"/>
          <p:nvPr/>
        </p:nvSpPr>
        <p:spPr>
          <a:xfrm>
            <a:off x="5384605" y="5920453"/>
            <a:ext cx="5830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Examine the data frame in Variable Explorer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(top right in Spyder IDE)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BBB17D2-3766-4CEC-BDC3-9BC297CA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631" y="5586406"/>
            <a:ext cx="1055319" cy="105531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C9987E7-EB1A-4C9C-B6EF-277DDA5D0145}"/>
              </a:ext>
            </a:extLst>
          </p:cNvPr>
          <p:cNvSpPr txBox="1"/>
          <p:nvPr/>
        </p:nvSpPr>
        <p:spPr>
          <a:xfrm>
            <a:off x="5384605" y="5531567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637865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59567"/>
            <a:ext cx="9786419" cy="1320800"/>
          </a:xfrm>
        </p:spPr>
        <p:txBody>
          <a:bodyPr/>
          <a:lstStyle/>
          <a:p>
            <a:r>
              <a:rPr lang="en-US" dirty="0"/>
              <a:t>Examine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02AD7-71AE-4C4E-B783-0F6E230C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EAC5B-908A-4C6B-A3D4-1D6CDB91C00A}"/>
              </a:ext>
            </a:extLst>
          </p:cNvPr>
          <p:cNvSpPr txBox="1"/>
          <p:nvPr/>
        </p:nvSpPr>
        <p:spPr>
          <a:xfrm>
            <a:off x="791850" y="852376"/>
            <a:ext cx="10539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details about data (types, summary stats,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Understand distribution of target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41227-5983-4E95-9C6E-7DE2F65A5443}"/>
              </a:ext>
            </a:extLst>
          </p:cNvPr>
          <p:cNvSpPr/>
          <p:nvPr/>
        </p:nvSpPr>
        <p:spPr>
          <a:xfrm>
            <a:off x="677333" y="1695745"/>
            <a:ext cx="1096965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modules we will need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matplotlib.pyplot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pandas as pd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sklearn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import metrics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sklearn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import tree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sklearn.model_selection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train_test_split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sklearn.tree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DecisionTreeClassifier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sklearn.tree.export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export_text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get raw data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"https://drive.google.com/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uc?export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download&amp;id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=15t4zoevy39y3LbyMa-F0CmjTIJRtctUw"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detractors_raw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pd.read_csv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detractors_raw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pd.read_csv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("detractors_demo.csv")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# examine data</a:t>
            </a:r>
          </a:p>
          <a:p>
            <a:r>
              <a:rPr lang="en-US" dirty="0">
                <a:solidFill>
                  <a:srgbClr val="FF0000"/>
                </a:solidFill>
              </a:rPr>
              <a:t>description = </a:t>
            </a:r>
            <a:r>
              <a:rPr lang="en-US" dirty="0" err="1">
                <a:solidFill>
                  <a:srgbClr val="FF0000"/>
                </a:solidFill>
              </a:rPr>
              <a:t>detractors_raw.describe</a:t>
            </a:r>
            <a:r>
              <a:rPr lang="en-US" dirty="0">
                <a:solidFill>
                  <a:srgbClr val="FF0000"/>
                </a:solidFill>
              </a:rPr>
              <a:t>(include='all')</a:t>
            </a:r>
          </a:p>
          <a:p>
            <a:r>
              <a:rPr lang="en-US" dirty="0">
                <a:solidFill>
                  <a:srgbClr val="FF0000"/>
                </a:solidFill>
              </a:rPr>
              <a:t># base rates of detractors</a:t>
            </a:r>
          </a:p>
          <a:p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detractors_raw</a:t>
            </a:r>
            <a:r>
              <a:rPr lang="en-US" dirty="0">
                <a:solidFill>
                  <a:srgbClr val="FF0000"/>
                </a:solidFill>
              </a:rPr>
              <a:t>['</a:t>
            </a:r>
            <a:r>
              <a:rPr lang="en-US" dirty="0" err="1">
                <a:solidFill>
                  <a:srgbClr val="FF0000"/>
                </a:solidFill>
              </a:rPr>
              <a:t>target_detractor</a:t>
            </a:r>
            <a:r>
              <a:rPr lang="en-US" dirty="0">
                <a:solidFill>
                  <a:srgbClr val="FF0000"/>
                </a:solidFill>
              </a:rPr>
              <a:t>'].</a:t>
            </a:r>
            <a:r>
              <a:rPr lang="en-US" dirty="0" err="1">
                <a:solidFill>
                  <a:srgbClr val="FF0000"/>
                </a:solidFill>
              </a:rPr>
              <a:t>value_counts</a:t>
            </a:r>
            <a:r>
              <a:rPr lang="en-US" dirty="0">
                <a:solidFill>
                  <a:srgbClr val="FF0000"/>
                </a:solidFill>
              </a:rPr>
              <a:t>(normalize=True))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FDE9DF-7101-498A-9C03-A750493ED923}"/>
              </a:ext>
            </a:extLst>
          </p:cNvPr>
          <p:cNvSpPr txBox="1"/>
          <p:nvPr/>
        </p:nvSpPr>
        <p:spPr>
          <a:xfrm>
            <a:off x="5930551" y="1969793"/>
            <a:ext cx="5830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What does </a:t>
            </a:r>
            <a:r>
              <a:rPr lang="en-US" sz="2000" b="1" dirty="0" err="1">
                <a:solidFill>
                  <a:srgbClr val="00B050"/>
                </a:solidFill>
              </a:rPr>
              <a:t>value_counts</a:t>
            </a:r>
            <a:r>
              <a:rPr lang="en-US" sz="2000" b="1" dirty="0">
                <a:solidFill>
                  <a:srgbClr val="00B050"/>
                </a:solidFill>
              </a:rPr>
              <a:t> return without normalize=True argument?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BA1D50A-5140-48F4-B25B-19EACFCA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60" y="1750584"/>
            <a:ext cx="1055319" cy="1055319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49AE4A-680C-4491-9CAB-935555BEFDDD}"/>
              </a:ext>
            </a:extLst>
          </p:cNvPr>
          <p:cNvCxnSpPr>
            <a:cxnSpLocks/>
          </p:cNvCxnSpPr>
          <p:nvPr/>
        </p:nvCxnSpPr>
        <p:spPr>
          <a:xfrm flipH="1">
            <a:off x="6192453" y="6008640"/>
            <a:ext cx="84841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74D20DE-DB7A-4E57-92DC-52D6BB5DF72A}"/>
              </a:ext>
            </a:extLst>
          </p:cNvPr>
          <p:cNvSpPr txBox="1"/>
          <p:nvPr/>
        </p:nvSpPr>
        <p:spPr>
          <a:xfrm>
            <a:off x="7040866" y="5805655"/>
            <a:ext cx="3828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create new data frame with metadata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3C8362C-A381-4DDD-AC5C-7F4C03D6B6C0}"/>
              </a:ext>
            </a:extLst>
          </p:cNvPr>
          <p:cNvSpPr/>
          <p:nvPr/>
        </p:nvSpPr>
        <p:spPr>
          <a:xfrm rot="5400000">
            <a:off x="6736630" y="4454660"/>
            <a:ext cx="169912" cy="3754704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BE5149-523A-4236-A401-2966F27581FA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H="1">
            <a:off x="7796678" y="5271963"/>
            <a:ext cx="315585" cy="2265770"/>
          </a:xfrm>
          <a:prstGeom prst="bentConnector4">
            <a:avLst>
              <a:gd name="adj1" fmla="val -28846"/>
              <a:gd name="adj2" fmla="val 91518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D674E97-DE80-422F-80FE-2C9253987667}"/>
              </a:ext>
            </a:extLst>
          </p:cNvPr>
          <p:cNvSpPr txBox="1"/>
          <p:nvPr/>
        </p:nvSpPr>
        <p:spPr>
          <a:xfrm>
            <a:off x="9008147" y="6271334"/>
            <a:ext cx="325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% of total for each unique value in </a:t>
            </a:r>
            <a:r>
              <a:rPr lang="en-US" sz="1600" b="1" dirty="0" err="1">
                <a:solidFill>
                  <a:srgbClr val="7030A0"/>
                </a:solidFill>
              </a:rPr>
              <a:t>target_detractor</a:t>
            </a:r>
            <a:r>
              <a:rPr lang="en-US" sz="1600" b="1" dirty="0">
                <a:solidFill>
                  <a:srgbClr val="7030A0"/>
                </a:solidFill>
              </a:rPr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2830337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9567"/>
            <a:ext cx="8596668" cy="1320800"/>
          </a:xfrm>
        </p:spPr>
        <p:txBody>
          <a:bodyPr/>
          <a:lstStyle/>
          <a:p>
            <a:r>
              <a:rPr lang="en-US" dirty="0"/>
              <a:t>Training/Test Split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02AD7-71AE-4C4E-B783-0F6E230C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EAC5B-908A-4C6B-A3D4-1D6CDB91C00A}"/>
              </a:ext>
            </a:extLst>
          </p:cNvPr>
          <p:cNvSpPr txBox="1"/>
          <p:nvPr/>
        </p:nvSpPr>
        <p:spPr>
          <a:xfrm>
            <a:off x="791850" y="852376"/>
            <a:ext cx="108040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break our data into </a:t>
            </a:r>
            <a:r>
              <a:rPr lang="en-US" sz="2400" b="1" dirty="0"/>
              <a:t>training</a:t>
            </a:r>
            <a:r>
              <a:rPr lang="en-US" sz="2400" dirty="0"/>
              <a:t> and </a:t>
            </a:r>
            <a:r>
              <a:rPr lang="en-US" sz="2400" b="1" dirty="0"/>
              <a:t>test</a:t>
            </a:r>
            <a:r>
              <a:rPr lang="en-US" sz="2400" dirty="0"/>
              <a:t>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 set is used to build model – what X values explain our 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Test set allows us to check our model against data it has never “seen” and allows us to estimate its performance against future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 methods involve use of </a:t>
            </a:r>
            <a:r>
              <a:rPr lang="en-US" sz="2400" i="1" dirty="0"/>
              <a:t>cross-validation</a:t>
            </a:r>
            <a:r>
              <a:rPr lang="en-US" sz="2400" dirty="0"/>
              <a:t> and </a:t>
            </a:r>
            <a:r>
              <a:rPr lang="en-US" sz="2400" i="1" dirty="0"/>
              <a:t>validation sets </a:t>
            </a:r>
            <a:r>
              <a:rPr lang="en-US" sz="2400" dirty="0"/>
              <a:t>so we can tune models without compromising independence of test data (but we won’t go there today)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C709B3-78DE-4EB4-BACE-577D723E6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91"/>
          <a:stretch/>
        </p:blipFill>
        <p:spPr bwMode="auto">
          <a:xfrm>
            <a:off x="2007625" y="4211154"/>
            <a:ext cx="7420261" cy="85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34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59567"/>
            <a:ext cx="9786419" cy="1320800"/>
          </a:xfrm>
        </p:spPr>
        <p:txBody>
          <a:bodyPr/>
          <a:lstStyle/>
          <a:p>
            <a:r>
              <a:rPr lang="en-US" dirty="0"/>
              <a:t>Create a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02AD7-71AE-4C4E-B783-0F6E230C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41227-5983-4E95-9C6E-7DE2F65A5443}"/>
              </a:ext>
            </a:extLst>
          </p:cNvPr>
          <p:cNvSpPr/>
          <p:nvPr/>
        </p:nvSpPr>
        <p:spPr>
          <a:xfrm>
            <a:off x="677333" y="713791"/>
            <a:ext cx="1096965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&lt;…snip…&gt;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examine data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detractors_raw.describe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(include='all')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base rates of detractors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detractors_raw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target_detractor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'].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value_counts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(normalize=True))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# create a separate copy - usually need to massage the data</a:t>
            </a:r>
          </a:p>
          <a:p>
            <a:r>
              <a:rPr lang="en-US" dirty="0" err="1">
                <a:solidFill>
                  <a:srgbClr val="FF0000"/>
                </a:solidFill>
              </a:rPr>
              <a:t>detractors_clean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detractors_raw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# predictor variables - all but column called </a:t>
            </a:r>
            <a:r>
              <a:rPr lang="en-US" dirty="0" err="1">
                <a:solidFill>
                  <a:srgbClr val="FF0000"/>
                </a:solidFill>
              </a:rPr>
              <a:t>target_detractor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X = </a:t>
            </a:r>
            <a:r>
              <a:rPr lang="en-US" dirty="0" err="1">
                <a:solidFill>
                  <a:srgbClr val="FF0000"/>
                </a:solidFill>
              </a:rPr>
              <a:t>detractors_clean.drop</a:t>
            </a:r>
            <a:r>
              <a:rPr lang="en-US" dirty="0">
                <a:solidFill>
                  <a:srgbClr val="FF0000"/>
                </a:solidFill>
              </a:rPr>
              <a:t>("target_detractor",1)</a:t>
            </a:r>
          </a:p>
          <a:p>
            <a:r>
              <a:rPr lang="en-US" dirty="0">
                <a:solidFill>
                  <a:srgbClr val="FF0000"/>
                </a:solidFill>
              </a:rPr>
              <a:t># target variable</a:t>
            </a:r>
          </a:p>
          <a:p>
            <a:r>
              <a:rPr lang="en-US" dirty="0">
                <a:solidFill>
                  <a:srgbClr val="FF0000"/>
                </a:solidFill>
              </a:rPr>
              <a:t>Y = </a:t>
            </a:r>
            <a:r>
              <a:rPr lang="en-US" dirty="0" err="1">
                <a:solidFill>
                  <a:srgbClr val="FF0000"/>
                </a:solidFill>
              </a:rPr>
              <a:t>detractors_clean</a:t>
            </a:r>
            <a:r>
              <a:rPr lang="en-US" dirty="0">
                <a:solidFill>
                  <a:srgbClr val="FF0000"/>
                </a:solidFill>
              </a:rPr>
              <a:t>["</a:t>
            </a:r>
            <a:r>
              <a:rPr lang="en-US" dirty="0" err="1">
                <a:solidFill>
                  <a:srgbClr val="FF0000"/>
                </a:solidFill>
              </a:rPr>
              <a:t>target_detractor</a:t>
            </a:r>
            <a:r>
              <a:rPr lang="en-US" dirty="0">
                <a:solidFill>
                  <a:srgbClr val="FF0000"/>
                </a:solidFill>
              </a:rPr>
              <a:t>"]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# split into training (70%) and test (30%) sets</a:t>
            </a:r>
          </a:p>
          <a:p>
            <a:r>
              <a:rPr lang="en-US" dirty="0" err="1">
                <a:solidFill>
                  <a:srgbClr val="FF0000"/>
                </a:solidFill>
              </a:rPr>
              <a:t>X_train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X_test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Y_train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Y_test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train_test_split</a:t>
            </a:r>
            <a:r>
              <a:rPr lang="en-US" dirty="0">
                <a:solidFill>
                  <a:srgbClr val="FF0000"/>
                </a:solidFill>
              </a:rPr>
              <a:t>(X, Y, </a:t>
            </a:r>
            <a:r>
              <a:rPr lang="en-US" dirty="0" err="1">
                <a:solidFill>
                  <a:srgbClr val="FF0000"/>
                </a:solidFill>
              </a:rPr>
              <a:t>test_size</a:t>
            </a:r>
            <a:r>
              <a:rPr lang="en-US" dirty="0">
                <a:solidFill>
                  <a:srgbClr val="FF0000"/>
                </a:solidFill>
              </a:rPr>
              <a:t>=0.3, </a:t>
            </a:r>
            <a:r>
              <a:rPr lang="en-US" dirty="0" err="1">
                <a:solidFill>
                  <a:srgbClr val="FF0000"/>
                </a:solidFill>
              </a:rPr>
              <a:t>random_state</a:t>
            </a:r>
            <a:r>
              <a:rPr lang="en-US" dirty="0">
                <a:solidFill>
                  <a:srgbClr val="FF0000"/>
                </a:solidFill>
              </a:rPr>
              <a:t>=1)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# decision tree classifier</a:t>
            </a:r>
          </a:p>
          <a:p>
            <a:r>
              <a:rPr lang="en-US" dirty="0" err="1">
                <a:solidFill>
                  <a:srgbClr val="FF0000"/>
                </a:solidFill>
              </a:rPr>
              <a:t>simple_tree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DecisionTreeClassifier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max_depth</a:t>
            </a:r>
            <a:r>
              <a:rPr lang="en-US" dirty="0">
                <a:solidFill>
                  <a:srgbClr val="FF0000"/>
                </a:solidFill>
              </a:rPr>
              <a:t>=3, criterion='</a:t>
            </a:r>
            <a:r>
              <a:rPr lang="en-US" dirty="0" err="1">
                <a:solidFill>
                  <a:srgbClr val="FF0000"/>
                </a:solidFill>
              </a:rPr>
              <a:t>gini</a:t>
            </a:r>
            <a:r>
              <a:rPr lang="en-US" dirty="0">
                <a:solidFill>
                  <a:srgbClr val="FF0000"/>
                </a:solidFill>
              </a:rPr>
              <a:t>')</a:t>
            </a:r>
          </a:p>
          <a:p>
            <a:r>
              <a:rPr lang="en-US" dirty="0">
                <a:solidFill>
                  <a:srgbClr val="FF0000"/>
                </a:solidFill>
              </a:rPr>
              <a:t># train decision tree </a:t>
            </a:r>
            <a:r>
              <a:rPr lang="en-US" dirty="0" err="1">
                <a:solidFill>
                  <a:srgbClr val="FF0000"/>
                </a:solidFill>
              </a:rPr>
              <a:t>classifer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simple_tree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simple_tree.fit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X_train,Y_train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49AE4A-680C-4491-9CAB-935555BEFDDD}"/>
              </a:ext>
            </a:extLst>
          </p:cNvPr>
          <p:cNvCxnSpPr>
            <a:cxnSpLocks/>
          </p:cNvCxnSpPr>
          <p:nvPr/>
        </p:nvCxnSpPr>
        <p:spPr>
          <a:xfrm flipH="1">
            <a:off x="7681388" y="5862984"/>
            <a:ext cx="84841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74D20DE-DB7A-4E57-92DC-52D6BB5DF72A}"/>
              </a:ext>
            </a:extLst>
          </p:cNvPr>
          <p:cNvSpPr txBox="1"/>
          <p:nvPr/>
        </p:nvSpPr>
        <p:spPr>
          <a:xfrm>
            <a:off x="5381489" y="4557036"/>
            <a:ext cx="514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Randomly assign records to training and test groups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FBFDD-AD69-434E-978A-D73CBA2CE9CE}"/>
              </a:ext>
            </a:extLst>
          </p:cNvPr>
          <p:cNvSpPr txBox="1"/>
          <p:nvPr/>
        </p:nvSpPr>
        <p:spPr>
          <a:xfrm>
            <a:off x="4907136" y="4020956"/>
            <a:ext cx="4801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create “Y” data frame with just target variable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56D0C0-7BFE-4FBB-8F15-BD468A133F70}"/>
              </a:ext>
            </a:extLst>
          </p:cNvPr>
          <p:cNvSpPr txBox="1"/>
          <p:nvPr/>
        </p:nvSpPr>
        <p:spPr>
          <a:xfrm>
            <a:off x="8941540" y="5184213"/>
            <a:ext cx="3044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seed value for reproducibility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CCC511-1807-4C70-A359-85F4E089632E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8667980" y="5184214"/>
            <a:ext cx="273560" cy="16927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341008-B9F5-41C2-98B3-0FBF379F332E}"/>
              </a:ext>
            </a:extLst>
          </p:cNvPr>
          <p:cNvSpPr txBox="1"/>
          <p:nvPr/>
        </p:nvSpPr>
        <p:spPr>
          <a:xfrm>
            <a:off x="8566184" y="5673744"/>
            <a:ext cx="2401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set up tree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F4BF36-5201-435D-9B15-C6831B5A6A9E}"/>
              </a:ext>
            </a:extLst>
          </p:cNvPr>
          <p:cNvCxnSpPr>
            <a:cxnSpLocks/>
          </p:cNvCxnSpPr>
          <p:nvPr/>
        </p:nvCxnSpPr>
        <p:spPr>
          <a:xfrm flipH="1">
            <a:off x="5595782" y="6437172"/>
            <a:ext cx="84841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F39CBD-D760-425E-BD61-242679689CA8}"/>
              </a:ext>
            </a:extLst>
          </p:cNvPr>
          <p:cNvSpPr txBox="1"/>
          <p:nvPr/>
        </p:nvSpPr>
        <p:spPr>
          <a:xfrm>
            <a:off x="6480578" y="6247932"/>
            <a:ext cx="427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train tree based on training X and Y values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0BC269-3FD7-4172-BE5F-C3DC4FFC55BE}"/>
              </a:ext>
            </a:extLst>
          </p:cNvPr>
          <p:cNvSpPr txBox="1"/>
          <p:nvPr/>
        </p:nvSpPr>
        <p:spPr>
          <a:xfrm>
            <a:off x="6786240" y="419857"/>
            <a:ext cx="5830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Run and unlock the secrets of the universe!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7546496-9D07-400D-BB22-6BE3A3F0F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21" y="67920"/>
            <a:ext cx="1055319" cy="105531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44AD37-8327-4101-A754-A18161A0B1D6}"/>
              </a:ext>
            </a:extLst>
          </p:cNvPr>
          <p:cNvCxnSpPr>
            <a:cxnSpLocks/>
          </p:cNvCxnSpPr>
          <p:nvPr/>
        </p:nvCxnSpPr>
        <p:spPr>
          <a:xfrm flipH="1">
            <a:off x="5297075" y="5522767"/>
            <a:ext cx="298707" cy="21162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C3B2D6-9457-40EF-B9F0-4FD48B9F7716}"/>
              </a:ext>
            </a:extLst>
          </p:cNvPr>
          <p:cNvSpPr txBox="1"/>
          <p:nvPr/>
        </p:nvSpPr>
        <p:spPr>
          <a:xfrm>
            <a:off x="5632165" y="5353490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don’t chase noise</a:t>
            </a:r>
          </a:p>
        </p:txBody>
      </p:sp>
    </p:spTree>
    <p:extLst>
      <p:ext uri="{BB962C8B-B14F-4D97-AF65-F5344CB8AC3E}">
        <p14:creationId xmlns:p14="http://schemas.microsoft.com/office/powerpoint/2010/main" val="228161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59567"/>
            <a:ext cx="9786419" cy="1320800"/>
          </a:xfrm>
        </p:spPr>
        <p:txBody>
          <a:bodyPr/>
          <a:lstStyle/>
          <a:p>
            <a:r>
              <a:rPr lang="en-US" dirty="0" err="1"/>
              <a:t>Ruh-roh</a:t>
            </a:r>
            <a:r>
              <a:rPr lang="en-US" dirty="0"/>
              <a:t>! What happened?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02AD7-71AE-4C4E-B783-0F6E230C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41227-5983-4E95-9C6E-7DE2F65A5443}"/>
              </a:ext>
            </a:extLst>
          </p:cNvPr>
          <p:cNvSpPr/>
          <p:nvPr/>
        </p:nvSpPr>
        <p:spPr>
          <a:xfrm>
            <a:off x="321284" y="2610683"/>
            <a:ext cx="1096965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&lt;…snip…&gt;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create a separate copy - usually need to massage the data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detractors_clean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detractors_raw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# one-hot encode character variables</a:t>
            </a:r>
          </a:p>
          <a:p>
            <a:r>
              <a:rPr lang="en-US" dirty="0" err="1">
                <a:solidFill>
                  <a:srgbClr val="FF0000"/>
                </a:solidFill>
              </a:rPr>
              <a:t>detractors_clean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pd.get_dummies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detractors_raw,columns</a:t>
            </a:r>
            <a:r>
              <a:rPr lang="en-US" dirty="0">
                <a:solidFill>
                  <a:srgbClr val="FF0000"/>
                </a:solidFill>
              </a:rPr>
              <a:t>=["e_c_contribute_to_charity","r_home_own_rent","r_marital_status","serloc_curr_reg_nm","svcs_cdv_tier_name","svcs_hsd_tier_name","svcs_video_tier_name","svcs_xh_tier_name"])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predictor variables - all but column called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target_detractor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detractors_clean.drop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("target_detractor",1)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target variable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detractors_clean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["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target_detractor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"]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&lt;…snip…&gt;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F39CBD-D760-425E-BD61-242679689CA8}"/>
              </a:ext>
            </a:extLst>
          </p:cNvPr>
          <p:cNvSpPr txBox="1"/>
          <p:nvPr/>
        </p:nvSpPr>
        <p:spPr>
          <a:xfrm>
            <a:off x="472031" y="2049947"/>
            <a:ext cx="11028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Implementation of decision trees in </a:t>
            </a:r>
            <a:r>
              <a:rPr lang="en-US" sz="1600" b="1" dirty="0" err="1">
                <a:solidFill>
                  <a:srgbClr val="7030A0"/>
                </a:solidFill>
              </a:rPr>
              <a:t>scikit</a:t>
            </a:r>
            <a:r>
              <a:rPr lang="en-US" sz="1600" b="1" dirty="0">
                <a:solidFill>
                  <a:srgbClr val="7030A0"/>
                </a:solidFill>
              </a:rPr>
              <a:t>-learn can’t handle character values – need to “one-hot” encode these!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64408-4AE2-4FBC-A777-968533C8AD00}"/>
              </a:ext>
            </a:extLst>
          </p:cNvPr>
          <p:cNvSpPr/>
          <p:nvPr/>
        </p:nvSpPr>
        <p:spPr>
          <a:xfrm>
            <a:off x="2378266" y="971839"/>
            <a:ext cx="5350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ValueError</a:t>
            </a:r>
            <a:r>
              <a:rPr lang="en-US" b="1" dirty="0"/>
              <a:t>: could not convert string to float: 'U'</a:t>
            </a:r>
          </a:p>
        </p:txBody>
      </p:sp>
      <p:pic>
        <p:nvPicPr>
          <p:cNvPr id="6146" name="Picture 2" descr="Image result for skull and crossbones">
            <a:extLst>
              <a:ext uri="{FF2B5EF4-FFF2-40B4-BE49-F238E27FC236}">
                <a16:creationId xmlns:a16="http://schemas.microsoft.com/office/drawing/2014/main" id="{58EB0CF2-BFC2-4FA7-93BB-5825B5945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24" y="384895"/>
            <a:ext cx="15811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B55B8D-2BFA-4840-BA1A-82A058A53920}"/>
              </a:ext>
            </a:extLst>
          </p:cNvPr>
          <p:cNvSpPr txBox="1"/>
          <p:nvPr/>
        </p:nvSpPr>
        <p:spPr>
          <a:xfrm>
            <a:off x="8058524" y="4911046"/>
            <a:ext cx="4034304" cy="720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Examine changes to structure of </a:t>
            </a:r>
            <a:r>
              <a:rPr lang="en-US" sz="2000" b="1" dirty="0" err="1">
                <a:solidFill>
                  <a:srgbClr val="00B050"/>
                </a:solidFill>
              </a:rPr>
              <a:t>detractors_clean</a:t>
            </a:r>
            <a:r>
              <a:rPr lang="en-US" sz="2000" b="1" dirty="0">
                <a:solidFill>
                  <a:srgbClr val="00B050"/>
                </a:solidFill>
              </a:rPr>
              <a:t> and run again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271591-E1A9-41B0-AFAB-850A61FFF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205" y="4704177"/>
            <a:ext cx="1055319" cy="105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8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59567"/>
            <a:ext cx="9786419" cy="1320800"/>
          </a:xfrm>
        </p:spPr>
        <p:txBody>
          <a:bodyPr/>
          <a:lstStyle/>
          <a:p>
            <a:r>
              <a:rPr lang="en-US" dirty="0"/>
              <a:t>Who the #%@! Is </a:t>
            </a:r>
            <a:r>
              <a:rPr lang="en-US" dirty="0" err="1"/>
              <a:t>NaN</a:t>
            </a:r>
            <a:r>
              <a:rPr lang="en-US" dirty="0"/>
              <a:t>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02AD7-71AE-4C4E-B783-0F6E230C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41227-5983-4E95-9C6E-7DE2F65A5443}"/>
              </a:ext>
            </a:extLst>
          </p:cNvPr>
          <p:cNvSpPr/>
          <p:nvPr/>
        </p:nvSpPr>
        <p:spPr>
          <a:xfrm>
            <a:off x="337468" y="2196565"/>
            <a:ext cx="1096965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&lt;…snip…&gt;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create a separate copy - usually need to massage the data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detractors_clean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detractors_raw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one-hot encode character variables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detractors_clean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pd.get_dummies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detractors_raw,columns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=["e_c_contribute_to_charity","r_home_own_rent","r_marital_status","serloc_curr_reg_nm","svcs_cdv_tier_name","svcs_hsd_tier_name","svcs_video_tier_name","svcs_xh_tier_name"])</a:t>
            </a:r>
          </a:p>
          <a:p>
            <a:r>
              <a:rPr lang="en-US" dirty="0">
                <a:solidFill>
                  <a:srgbClr val="FF0000"/>
                </a:solidFill>
              </a:rPr>
              <a:t># drop </a:t>
            </a:r>
            <a:r>
              <a:rPr lang="en-US" dirty="0" err="1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(null values)</a:t>
            </a:r>
          </a:p>
          <a:p>
            <a:r>
              <a:rPr lang="en-US" dirty="0" err="1">
                <a:solidFill>
                  <a:srgbClr val="FF0000"/>
                </a:solidFill>
              </a:rPr>
              <a:t>detractors_clean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detractors_clean.dropna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predictor variables - all but column called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target_detractor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detractors_clean.drop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("target_detractor",1)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target variable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detractors_clean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["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target_detractor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"]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&lt;…snip…&gt;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F39CBD-D760-425E-BD61-242679689CA8}"/>
              </a:ext>
            </a:extLst>
          </p:cNvPr>
          <p:cNvSpPr txBox="1"/>
          <p:nvPr/>
        </p:nvSpPr>
        <p:spPr>
          <a:xfrm>
            <a:off x="677333" y="1858011"/>
            <a:ext cx="9273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Implementation of decision trees in </a:t>
            </a:r>
            <a:r>
              <a:rPr lang="en-US" sz="1600" b="1" dirty="0" err="1">
                <a:solidFill>
                  <a:srgbClr val="7030A0"/>
                </a:solidFill>
              </a:rPr>
              <a:t>scikit</a:t>
            </a:r>
            <a:r>
              <a:rPr lang="en-US" sz="1600" b="1" dirty="0">
                <a:solidFill>
                  <a:srgbClr val="7030A0"/>
                </a:solidFill>
              </a:rPr>
              <a:t>-learn does not like null (</a:t>
            </a:r>
            <a:r>
              <a:rPr lang="en-US" sz="1600" b="1" dirty="0" err="1">
                <a:solidFill>
                  <a:srgbClr val="7030A0"/>
                </a:solidFill>
              </a:rPr>
              <a:t>NaN</a:t>
            </a:r>
            <a:r>
              <a:rPr lang="en-US" sz="1600" b="1" dirty="0">
                <a:solidFill>
                  <a:srgbClr val="7030A0"/>
                </a:solidFill>
              </a:rPr>
              <a:t>) values – get rid of ‘</a:t>
            </a:r>
            <a:r>
              <a:rPr lang="en-US" sz="1600" b="1" dirty="0" err="1">
                <a:solidFill>
                  <a:srgbClr val="7030A0"/>
                </a:solidFill>
              </a:rPr>
              <a:t>em</a:t>
            </a:r>
            <a:r>
              <a:rPr lang="en-US" sz="1600" b="1" dirty="0">
                <a:solidFill>
                  <a:srgbClr val="7030A0"/>
                </a:solidFill>
              </a:rPr>
              <a:t>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64408-4AE2-4FBC-A777-968533C8AD00}"/>
              </a:ext>
            </a:extLst>
          </p:cNvPr>
          <p:cNvSpPr/>
          <p:nvPr/>
        </p:nvSpPr>
        <p:spPr>
          <a:xfrm>
            <a:off x="937884" y="1270525"/>
            <a:ext cx="8818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ValueError</a:t>
            </a:r>
            <a:r>
              <a:rPr lang="en-US" b="1" dirty="0"/>
              <a:t>: Input contains </a:t>
            </a:r>
            <a:r>
              <a:rPr lang="en-US" b="1" dirty="0" err="1"/>
              <a:t>NaN</a:t>
            </a:r>
            <a:r>
              <a:rPr lang="en-US" b="1" dirty="0"/>
              <a:t>, infinity or a value too large for </a:t>
            </a:r>
            <a:r>
              <a:rPr lang="en-US" b="1" dirty="0" err="1"/>
              <a:t>dtype</a:t>
            </a:r>
            <a:r>
              <a:rPr lang="en-US" b="1" dirty="0"/>
              <a:t>('float32').</a:t>
            </a:r>
          </a:p>
        </p:txBody>
      </p:sp>
      <p:pic>
        <p:nvPicPr>
          <p:cNvPr id="6146" name="Picture 2" descr="Image result for skull and crossbones">
            <a:extLst>
              <a:ext uri="{FF2B5EF4-FFF2-40B4-BE49-F238E27FC236}">
                <a16:creationId xmlns:a16="http://schemas.microsoft.com/office/drawing/2014/main" id="{58EB0CF2-BFC2-4FA7-93BB-5825B5945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635" y="258214"/>
            <a:ext cx="15811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B55B8D-2BFA-4840-BA1A-82A058A53920}"/>
              </a:ext>
            </a:extLst>
          </p:cNvPr>
          <p:cNvSpPr txBox="1"/>
          <p:nvPr/>
        </p:nvSpPr>
        <p:spPr>
          <a:xfrm>
            <a:off x="8058524" y="5042328"/>
            <a:ext cx="4034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Okay – now try it!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271591-E1A9-41B0-AFAB-850A61FFF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205" y="4704177"/>
            <a:ext cx="1055319" cy="105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47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59567"/>
            <a:ext cx="9786419" cy="1320800"/>
          </a:xfrm>
        </p:spPr>
        <p:txBody>
          <a:bodyPr/>
          <a:lstStyle/>
          <a:p>
            <a:r>
              <a:rPr lang="en-US" dirty="0"/>
              <a:t>Check Performance and Predict New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02AD7-71AE-4C4E-B783-0F6E230C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41227-5983-4E95-9C6E-7DE2F65A5443}"/>
              </a:ext>
            </a:extLst>
          </p:cNvPr>
          <p:cNvSpPr/>
          <p:nvPr/>
        </p:nvSpPr>
        <p:spPr>
          <a:xfrm>
            <a:off x="329375" y="899929"/>
            <a:ext cx="1096965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&lt;…snip…&gt;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decision tree classifier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simple_tree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DecisionTreeClassifier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max_depth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=3, criterion='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gini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train decision tree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classifer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simple_tree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simple_tree.fit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X_train,Y_train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# predict the response for test dataset</a:t>
            </a:r>
          </a:p>
          <a:p>
            <a:r>
              <a:rPr lang="en-US" dirty="0" err="1">
                <a:solidFill>
                  <a:srgbClr val="FF0000"/>
                </a:solidFill>
              </a:rPr>
              <a:t>Y_pred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simple_tree.predict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X_test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# how many were classified correctly</a:t>
            </a:r>
          </a:p>
          <a:p>
            <a:r>
              <a:rPr lang="en-US" dirty="0">
                <a:solidFill>
                  <a:srgbClr val="FF0000"/>
                </a:solidFill>
              </a:rPr>
              <a:t>print("Accuracy:", </a:t>
            </a:r>
            <a:r>
              <a:rPr lang="en-US" dirty="0" err="1">
                <a:solidFill>
                  <a:srgbClr val="FF0000"/>
                </a:solidFill>
              </a:rPr>
              <a:t>metrics.accuracy_score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Y_test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Y_pred</a:t>
            </a:r>
            <a:r>
              <a:rPr lang="en-US" dirty="0">
                <a:solidFill>
                  <a:srgbClr val="FF0000"/>
                </a:solidFill>
              </a:rPr>
              <a:t>))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# set up a new customer</a:t>
            </a:r>
          </a:p>
          <a:p>
            <a:r>
              <a:rPr lang="en-US" dirty="0">
                <a:solidFill>
                  <a:srgbClr val="FF0000"/>
                </a:solidFill>
              </a:rPr>
              <a:t># places 10 and 12 represent triple play and x1</a:t>
            </a:r>
          </a:p>
          <a:p>
            <a:r>
              <a:rPr lang="en-US" dirty="0">
                <a:solidFill>
                  <a:srgbClr val="FF0000"/>
                </a:solidFill>
              </a:rPr>
              <a:t>#                                </a:t>
            </a:r>
            <a:r>
              <a:rPr lang="en-US" dirty="0" err="1">
                <a:solidFill>
                  <a:srgbClr val="FF0000"/>
                </a:solidFill>
              </a:rPr>
              <a:t>tp</a:t>
            </a:r>
            <a:r>
              <a:rPr lang="en-US" dirty="0">
                <a:solidFill>
                  <a:srgbClr val="FF0000"/>
                </a:solidFill>
              </a:rPr>
              <a:t>  x1</a:t>
            </a:r>
          </a:p>
          <a:p>
            <a:r>
              <a:rPr lang="en-US" dirty="0">
                <a:solidFill>
                  <a:srgbClr val="FF0000"/>
                </a:solidFill>
              </a:rPr>
              <a:t>new_cus1 = [[0,0,7,0,0,0,0.0,0,0,1,0,1,0,0,0,0,0,1,0,1,0,0,0,0,0,0,0,1,0,0,0,0,0,0,0,0,0,0,0,1,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0,0,0,0,0,0,0,0,0,0,0,0,0,0,1,0,1,0,0,0,0,0,0,0,1,0,0,0,0]]</a:t>
            </a:r>
          </a:p>
          <a:p>
            <a:r>
              <a:rPr lang="en-US" dirty="0">
                <a:solidFill>
                  <a:srgbClr val="FF0000"/>
                </a:solidFill>
              </a:rPr>
              <a:t>new_cus2 = [[0,0,7,0,0,0,0.0,0,0,0,0,0,0,0,0,0,0,1,0,1,0,0,0,0,0,0,0,1,0,0,0,0,0,0,0,0,0,0,0,1,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0,0,0,0,0,0,0,0,0,0,0,0,0,0,1,0,1,0,0,0,0,0,0,0,1,0,0,0,0]]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pred_for_new_cust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simple_tree.predict</a:t>
            </a:r>
            <a:r>
              <a:rPr lang="en-US" dirty="0">
                <a:solidFill>
                  <a:srgbClr val="FF0000"/>
                </a:solidFill>
              </a:rPr>
              <a:t>(new_cus1)</a:t>
            </a:r>
          </a:p>
          <a:p>
            <a:r>
              <a:rPr lang="en-US" dirty="0">
                <a:solidFill>
                  <a:srgbClr val="FF0000"/>
                </a:solidFill>
              </a:rPr>
              <a:t>print('New customer detractor prediction: ' + str(</a:t>
            </a:r>
            <a:r>
              <a:rPr lang="en-US" dirty="0" err="1">
                <a:solidFill>
                  <a:srgbClr val="FF0000"/>
                </a:solidFill>
              </a:rPr>
              <a:t>pred_for_new_cust</a:t>
            </a:r>
            <a:r>
              <a:rPr lang="en-US" dirty="0">
                <a:solidFill>
                  <a:srgbClr val="FF0000"/>
                </a:solidFill>
              </a:rPr>
              <a:t>[0]))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271591-E1A9-41B0-AFAB-850A61FF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916" y="2220729"/>
            <a:ext cx="1055319" cy="1055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B57847-036A-49FE-AB46-F97FA2FDF9A7}"/>
              </a:ext>
            </a:extLst>
          </p:cNvPr>
          <p:cNvSpPr txBox="1"/>
          <p:nvPr/>
        </p:nvSpPr>
        <p:spPr>
          <a:xfrm>
            <a:off x="8063845" y="2394445"/>
            <a:ext cx="3645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What happens to accuracy with </a:t>
            </a:r>
            <a:r>
              <a:rPr lang="en-US" sz="2000" b="1" dirty="0" err="1">
                <a:solidFill>
                  <a:srgbClr val="00B050"/>
                </a:solidFill>
              </a:rPr>
              <a:t>max_depth</a:t>
            </a:r>
            <a:r>
              <a:rPr lang="en-US" sz="2000" b="1" dirty="0">
                <a:solidFill>
                  <a:srgbClr val="00B050"/>
                </a:solidFill>
              </a:rPr>
              <a:t>=20?</a:t>
            </a:r>
          </a:p>
        </p:txBody>
      </p:sp>
    </p:spTree>
    <p:extLst>
      <p:ext uri="{BB962C8B-B14F-4D97-AF65-F5344CB8AC3E}">
        <p14:creationId xmlns:p14="http://schemas.microsoft.com/office/powerpoint/2010/main" val="1191038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59567"/>
            <a:ext cx="9786419" cy="1320800"/>
          </a:xfrm>
        </p:spPr>
        <p:txBody>
          <a:bodyPr/>
          <a:lstStyle/>
          <a:p>
            <a:r>
              <a:rPr lang="en-US" dirty="0"/>
              <a:t>Visualize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02AD7-71AE-4C4E-B783-0F6E230C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41227-5983-4E95-9C6E-7DE2F65A5443}"/>
              </a:ext>
            </a:extLst>
          </p:cNvPr>
          <p:cNvSpPr/>
          <p:nvPr/>
        </p:nvSpPr>
        <p:spPr>
          <a:xfrm>
            <a:off x="329375" y="899929"/>
            <a:ext cx="109696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&lt;…snip…&gt;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pred_for_new_cust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simple_tree.predict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(new_cus1)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print('New customer detractor prediction: ' + str(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pred_for_new_cust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[0]))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# plot it</a:t>
            </a:r>
          </a:p>
          <a:p>
            <a:r>
              <a:rPr lang="en-US" dirty="0" err="1">
                <a:solidFill>
                  <a:srgbClr val="FF0000"/>
                </a:solidFill>
              </a:rPr>
              <a:t>plt.figure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figsize</a:t>
            </a:r>
            <a:r>
              <a:rPr lang="en-US" dirty="0">
                <a:solidFill>
                  <a:srgbClr val="FF0000"/>
                </a:solidFill>
              </a:rPr>
              <a:t>=(8,4), dpi=600)</a:t>
            </a:r>
          </a:p>
          <a:p>
            <a:r>
              <a:rPr lang="en-US" dirty="0" err="1">
                <a:solidFill>
                  <a:srgbClr val="FF0000"/>
                </a:solidFill>
              </a:rPr>
              <a:t>tree.plot_tree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simple_tree.fit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X_train,Y_train</a:t>
            </a:r>
            <a:r>
              <a:rPr lang="en-US" dirty="0">
                <a:solidFill>
                  <a:srgbClr val="FF0000"/>
                </a:solidFill>
              </a:rPr>
              <a:t>), </a:t>
            </a:r>
            <a:r>
              <a:rPr lang="en-US" dirty="0" err="1">
                <a:solidFill>
                  <a:srgbClr val="FF0000"/>
                </a:solidFill>
              </a:rPr>
              <a:t>feature_names</a:t>
            </a:r>
            <a:r>
              <a:rPr lang="en-US" dirty="0">
                <a:solidFill>
                  <a:srgbClr val="FF0000"/>
                </a:solidFill>
              </a:rPr>
              <a:t> = list(</a:t>
            </a:r>
            <a:r>
              <a:rPr lang="en-US" dirty="0" err="1">
                <a:solidFill>
                  <a:srgbClr val="FF0000"/>
                </a:solidFill>
              </a:rPr>
              <a:t>X.columns</a:t>
            </a:r>
            <a:r>
              <a:rPr lang="en-US" dirty="0">
                <a:solidFill>
                  <a:srgbClr val="FF0000"/>
                </a:solidFill>
              </a:rPr>
              <a:t>), </a:t>
            </a:r>
          </a:p>
          <a:p>
            <a:r>
              <a:rPr lang="en-US" dirty="0" err="1">
                <a:solidFill>
                  <a:srgbClr val="FF0000"/>
                </a:solidFill>
              </a:rPr>
              <a:t>class_names</a:t>
            </a:r>
            <a:r>
              <a:rPr lang="en-US" dirty="0">
                <a:solidFill>
                  <a:srgbClr val="FF0000"/>
                </a:solidFill>
              </a:rPr>
              <a:t>=['non-</a:t>
            </a:r>
            <a:r>
              <a:rPr lang="en-US" dirty="0" err="1">
                <a:solidFill>
                  <a:srgbClr val="FF0000"/>
                </a:solidFill>
              </a:rPr>
              <a:t>detractor','detractor</a:t>
            </a:r>
            <a:r>
              <a:rPr lang="en-US" dirty="0">
                <a:solidFill>
                  <a:srgbClr val="FF0000"/>
                </a:solidFill>
              </a:rPr>
              <a:t>'])</a:t>
            </a:r>
          </a:p>
          <a:p>
            <a:r>
              <a:rPr lang="en-US" dirty="0" err="1">
                <a:solidFill>
                  <a:srgbClr val="FF0000"/>
                </a:solidFill>
              </a:rPr>
              <a:t>plt.savefig</a:t>
            </a:r>
            <a:r>
              <a:rPr lang="en-US" dirty="0">
                <a:solidFill>
                  <a:srgbClr val="FF0000"/>
                </a:solidFill>
              </a:rPr>
              <a:t>('tree_export.png')</a:t>
            </a:r>
          </a:p>
          <a:p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export_text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simple_tree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feature_names</a:t>
            </a:r>
            <a:r>
              <a:rPr lang="en-US" dirty="0">
                <a:solidFill>
                  <a:srgbClr val="FF0000"/>
                </a:solidFill>
              </a:rPr>
              <a:t> = list(</a:t>
            </a:r>
            <a:r>
              <a:rPr lang="en-US" dirty="0" err="1">
                <a:solidFill>
                  <a:srgbClr val="FF0000"/>
                </a:solidFill>
              </a:rPr>
              <a:t>X.columns</a:t>
            </a:r>
            <a:r>
              <a:rPr lang="en-US" dirty="0">
                <a:solidFill>
                  <a:srgbClr val="FF0000"/>
                </a:solidFill>
              </a:rPr>
              <a:t>)))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705D7-2D8E-45DF-BEA6-CFD378BA6477}"/>
              </a:ext>
            </a:extLst>
          </p:cNvPr>
          <p:cNvSpPr txBox="1"/>
          <p:nvPr/>
        </p:nvSpPr>
        <p:spPr>
          <a:xfrm>
            <a:off x="892968" y="4131583"/>
            <a:ext cx="105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This code should work as of May 2019 version of </a:t>
            </a:r>
            <a:r>
              <a:rPr lang="en-US" b="1" dirty="0" err="1">
                <a:solidFill>
                  <a:srgbClr val="7030A0"/>
                </a:solidFill>
              </a:rPr>
              <a:t>scikit</a:t>
            </a:r>
            <a:r>
              <a:rPr lang="en-US" b="1" dirty="0">
                <a:solidFill>
                  <a:srgbClr val="7030A0"/>
                </a:solidFill>
              </a:rPr>
              <a:t>-learn. If you have older, check appendix.</a:t>
            </a:r>
          </a:p>
        </p:txBody>
      </p:sp>
    </p:spTree>
    <p:extLst>
      <p:ext uri="{BB962C8B-B14F-4D97-AF65-F5344CB8AC3E}">
        <p14:creationId xmlns:p14="http://schemas.microsoft.com/office/powerpoint/2010/main" val="423548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6028D3-F787-43D2-B011-DC0BB2A39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94" t="1714" r="10714" b="1106"/>
          <a:stretch/>
        </p:blipFill>
        <p:spPr>
          <a:xfrm flipH="1">
            <a:off x="9274002" y="2868457"/>
            <a:ext cx="2917998" cy="4001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57937C-48D2-4858-BE52-65A87866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125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7FFE-6AA6-4CDB-A6C5-7E3EE060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3975"/>
            <a:ext cx="11047941" cy="4717387"/>
          </a:xfrm>
        </p:spPr>
        <p:txBody>
          <a:bodyPr/>
          <a:lstStyle/>
          <a:p>
            <a:r>
              <a:rPr lang="en-US" sz="2400" dirty="0"/>
              <a:t>Executive Director, Comcast University College of Technologists</a:t>
            </a:r>
          </a:p>
          <a:p>
            <a:pPr lvl="1"/>
            <a:r>
              <a:rPr lang="en-US" sz="2000" dirty="0"/>
              <a:t>Go to </a:t>
            </a:r>
            <a:r>
              <a:rPr lang="en-US" sz="2000" dirty="0">
                <a:hlinkClick r:id="rId3"/>
              </a:rPr>
              <a:t>http://cot.cable.comcast.com/</a:t>
            </a:r>
            <a:r>
              <a:rPr lang="en-US" sz="2000" dirty="0"/>
              <a:t> to see what we do</a:t>
            </a:r>
          </a:p>
          <a:p>
            <a:r>
              <a:rPr lang="en-US" sz="2400" dirty="0"/>
              <a:t>Adjunct professor at Drexel (Info Systems) and Villanova (Computer Science)</a:t>
            </a:r>
          </a:p>
          <a:p>
            <a:r>
              <a:rPr lang="en-US" sz="2400" dirty="0"/>
              <a:t>Career mostly web and database application development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59841-B6B6-44F3-9799-476C8E8B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59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9567"/>
            <a:ext cx="8596668" cy="132080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02AD7-71AE-4C4E-B783-0F6E230C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EAC5B-908A-4C6B-A3D4-1D6CDB91C00A}"/>
              </a:ext>
            </a:extLst>
          </p:cNvPr>
          <p:cNvSpPr txBox="1"/>
          <p:nvPr/>
        </p:nvSpPr>
        <p:spPr>
          <a:xfrm>
            <a:off x="791850" y="852376"/>
            <a:ext cx="109254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Individual trees are easy to interpret, but highly dependent on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Change or remove your train/test split seed value and see what happens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forests create an </a:t>
            </a:r>
            <a:r>
              <a:rPr lang="en-US" sz="2400" i="1" dirty="0"/>
              <a:t>ensemble</a:t>
            </a:r>
            <a:r>
              <a:rPr lang="en-US" sz="2400" dirty="0"/>
              <a:t> of trees (e.g., hundreds)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Trees are randomly constrained in which variables they can look 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Often, number is ceiling of square root of number of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Each tree gets a different sample of training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All the trees get to “vote” on a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Usually outperforms individual decision trees – diversity of perspectives generalizes better to unseen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1276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59567"/>
            <a:ext cx="9786419" cy="1320800"/>
          </a:xfrm>
        </p:spPr>
        <p:txBody>
          <a:bodyPr/>
          <a:lstStyle/>
          <a:p>
            <a:r>
              <a:rPr lang="en-US" dirty="0"/>
              <a:t>Build a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02AD7-71AE-4C4E-B783-0F6E230C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41227-5983-4E95-9C6E-7DE2F65A5443}"/>
              </a:ext>
            </a:extLst>
          </p:cNvPr>
          <p:cNvSpPr/>
          <p:nvPr/>
        </p:nvSpPr>
        <p:spPr>
          <a:xfrm>
            <a:off x="329375" y="899929"/>
            <a:ext cx="109696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&lt;…snip…&gt;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plt.savefig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('tree_export.png')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export_text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simple_tree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feature_names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list(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X.columns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## random forest approach</a:t>
            </a:r>
          </a:p>
          <a:p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sklearn.ensemble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>
                <a:solidFill>
                  <a:srgbClr val="FF0000"/>
                </a:solidFill>
              </a:rPr>
              <a:t>RandomForestClassifier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# create new classifier - 100 trees with max depth of 3 per tree</a:t>
            </a:r>
          </a:p>
          <a:p>
            <a:r>
              <a:rPr lang="en-US" dirty="0">
                <a:solidFill>
                  <a:srgbClr val="FF0000"/>
                </a:solidFill>
              </a:rPr>
              <a:t>rf=</a:t>
            </a:r>
            <a:r>
              <a:rPr lang="en-US" dirty="0" err="1">
                <a:solidFill>
                  <a:srgbClr val="FF0000"/>
                </a:solidFill>
              </a:rPr>
              <a:t>RandomForestClassifier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n_estimators</a:t>
            </a:r>
            <a:r>
              <a:rPr lang="en-US" dirty="0">
                <a:solidFill>
                  <a:srgbClr val="FF0000"/>
                </a:solidFill>
              </a:rPr>
              <a:t>=500, </a:t>
            </a:r>
            <a:r>
              <a:rPr lang="en-US" dirty="0" err="1">
                <a:solidFill>
                  <a:srgbClr val="FF0000"/>
                </a:solidFill>
              </a:rPr>
              <a:t>max_depth</a:t>
            </a:r>
            <a:r>
              <a:rPr lang="en-US" dirty="0">
                <a:solidFill>
                  <a:srgbClr val="FF0000"/>
                </a:solidFill>
              </a:rPr>
              <a:t>=3)</a:t>
            </a:r>
          </a:p>
          <a:p>
            <a:r>
              <a:rPr lang="en-US" dirty="0">
                <a:solidFill>
                  <a:srgbClr val="FF0000"/>
                </a:solidFill>
              </a:rPr>
              <a:t># train the model</a:t>
            </a:r>
          </a:p>
          <a:p>
            <a:r>
              <a:rPr lang="en-US" dirty="0" err="1">
                <a:solidFill>
                  <a:srgbClr val="FF0000"/>
                </a:solidFill>
              </a:rPr>
              <a:t>rf.fit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X_train,Y_train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# predict the response for test dataset</a:t>
            </a:r>
          </a:p>
          <a:p>
            <a:r>
              <a:rPr lang="en-US" dirty="0" err="1">
                <a:solidFill>
                  <a:srgbClr val="FF0000"/>
                </a:solidFill>
              </a:rPr>
              <a:t>Y_pred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rf.predict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X_test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# how many were classified correctly</a:t>
            </a:r>
          </a:p>
          <a:p>
            <a:r>
              <a:rPr lang="en-US" dirty="0">
                <a:solidFill>
                  <a:srgbClr val="FF0000"/>
                </a:solidFill>
              </a:rPr>
              <a:t>print("Accuracy:", </a:t>
            </a:r>
            <a:r>
              <a:rPr lang="en-US" dirty="0" err="1">
                <a:solidFill>
                  <a:srgbClr val="FF0000"/>
                </a:solidFill>
              </a:rPr>
              <a:t>metrics.accuracy_score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Y_test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Y_pred</a:t>
            </a:r>
            <a:r>
              <a:rPr lang="en-US" dirty="0">
                <a:solidFill>
                  <a:srgbClr val="FF0000"/>
                </a:solidFill>
              </a:rPr>
              <a:t>))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8C342-C887-462D-A709-FE329F427257}"/>
              </a:ext>
            </a:extLst>
          </p:cNvPr>
          <p:cNvSpPr txBox="1"/>
          <p:nvPr/>
        </p:nvSpPr>
        <p:spPr>
          <a:xfrm>
            <a:off x="1006257" y="5248284"/>
            <a:ext cx="853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Predictive accuracy limited here because of artificial way I built the data set</a:t>
            </a:r>
          </a:p>
        </p:txBody>
      </p:sp>
    </p:spTree>
    <p:extLst>
      <p:ext uri="{BB962C8B-B14F-4D97-AF65-F5344CB8AC3E}">
        <p14:creationId xmlns:p14="http://schemas.microsoft.com/office/powerpoint/2010/main" val="613543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9567"/>
            <a:ext cx="8596668" cy="1320800"/>
          </a:xfrm>
        </p:spPr>
        <p:txBody>
          <a:bodyPr/>
          <a:lstStyle/>
          <a:p>
            <a:r>
              <a:rPr lang="en-US" dirty="0"/>
              <a:t>If We Had More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02AD7-71AE-4C4E-B783-0F6E230C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EAC5B-908A-4C6B-A3D4-1D6CDB91C00A}"/>
              </a:ext>
            </a:extLst>
          </p:cNvPr>
          <p:cNvSpPr txBox="1"/>
          <p:nvPr/>
        </p:nvSpPr>
        <p:spPr>
          <a:xfrm>
            <a:off x="826416" y="1309970"/>
            <a:ext cx="1053916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More realistic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Deeper dive on </a:t>
            </a:r>
            <a:r>
              <a:rPr lang="en-US" sz="2800" dirty="0" err="1"/>
              <a:t>gini</a:t>
            </a:r>
            <a:r>
              <a:rPr lang="en-US" sz="2800" dirty="0"/>
              <a:t> impurity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Better alternatives to accuracy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we tune tree parameters (e.g., </a:t>
            </a:r>
            <a:r>
              <a:rPr lang="en-US" sz="2800" dirty="0" err="1"/>
              <a:t>max_depth</a:t>
            </a:r>
            <a:r>
              <a:rPr lang="en-US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Using trees for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Boosted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choose the right spouse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E59CF6C-9702-491A-A456-573FA3B57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084" y="819967"/>
            <a:ext cx="2063049" cy="35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12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59076" cy="1320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ABB16C-967B-4776-BCBB-749A9B32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B9EBA-3C70-4354-B515-AD0E96ABAA4C}"/>
              </a:ext>
            </a:extLst>
          </p:cNvPr>
          <p:cNvSpPr/>
          <p:nvPr/>
        </p:nvSpPr>
        <p:spPr>
          <a:xfrm>
            <a:off x="850790" y="3105835"/>
            <a:ext cx="108773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http://comcast.decipherinc.com/survey/selfserve/1ff2/g5a8/190900#?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6431B5-FC9C-4C5D-95C0-4C60BAEF9FA8}"/>
              </a:ext>
            </a:extLst>
          </p:cNvPr>
          <p:cNvSpPr txBox="1"/>
          <p:nvPr/>
        </p:nvSpPr>
        <p:spPr>
          <a:xfrm>
            <a:off x="850790" y="2464904"/>
            <a:ext cx="6240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Please take survey – less than 60 seconds:</a:t>
            </a:r>
          </a:p>
        </p:txBody>
      </p:sp>
    </p:spTree>
    <p:extLst>
      <p:ext uri="{BB962C8B-B14F-4D97-AF65-F5344CB8AC3E}">
        <p14:creationId xmlns:p14="http://schemas.microsoft.com/office/powerpoint/2010/main" val="2151218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59076" cy="132080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ABB16C-967B-4776-BCBB-749A9B32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51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EE4-B4F4-4312-91E7-8E1B2BF5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927821" cy="1320800"/>
          </a:xfrm>
        </p:spPr>
        <p:txBody>
          <a:bodyPr/>
          <a:lstStyle/>
          <a:p>
            <a:r>
              <a:rPr lang="en-US" dirty="0"/>
              <a:t>Graph Tree in Older Versions of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5DAE-32FC-4070-9D18-4E4EE712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57460"/>
            <a:ext cx="10898781" cy="523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sklearn.tree</a:t>
            </a:r>
            <a:r>
              <a:rPr lang="en-US" sz="1400" dirty="0"/>
              <a:t> import </a:t>
            </a:r>
            <a:r>
              <a:rPr lang="en-US" sz="1400" dirty="0" err="1"/>
              <a:t>export_graphviz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sklearn.externals.six</a:t>
            </a:r>
            <a:r>
              <a:rPr lang="en-US" sz="1400" dirty="0"/>
              <a:t> import </a:t>
            </a:r>
            <a:r>
              <a:rPr lang="en-US" sz="1400" dirty="0" err="1"/>
              <a:t>StringIO</a:t>
            </a:r>
            <a:r>
              <a:rPr lang="en-US" sz="1400" dirty="0"/>
              <a:t>  </a:t>
            </a:r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IPython.display</a:t>
            </a:r>
            <a:r>
              <a:rPr lang="en-US" sz="1400" dirty="0"/>
              <a:t> import Image  </a:t>
            </a:r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pydotplus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# your path to </a:t>
            </a:r>
            <a:r>
              <a:rPr lang="en-US" sz="1400" dirty="0" err="1"/>
              <a:t>graphviz</a:t>
            </a:r>
            <a:r>
              <a:rPr lang="en-US" sz="1400" dirty="0"/>
              <a:t> executable</a:t>
            </a:r>
          </a:p>
          <a:p>
            <a:pPr marL="0" indent="0">
              <a:buNone/>
            </a:pPr>
            <a:r>
              <a:rPr lang="en-US" sz="1400" dirty="0" err="1"/>
              <a:t>os.environ</a:t>
            </a:r>
            <a:r>
              <a:rPr lang="en-US" sz="1400" dirty="0"/>
              <a:t>["PATH"] += </a:t>
            </a:r>
            <a:r>
              <a:rPr lang="en-US" sz="1400" dirty="0" err="1"/>
              <a:t>os.pathsep</a:t>
            </a:r>
            <a:r>
              <a:rPr lang="en-US" sz="1400" dirty="0"/>
              <a:t> + 'C:/Program Files (x86)/Graphviz2.38/bin/'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dot_data</a:t>
            </a:r>
            <a:r>
              <a:rPr lang="en-US" sz="1400" dirty="0"/>
              <a:t> = </a:t>
            </a:r>
            <a:r>
              <a:rPr lang="en-US" sz="1400" dirty="0" err="1"/>
              <a:t>StringIO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 err="1"/>
              <a:t>export_graphviz</a:t>
            </a:r>
            <a:r>
              <a:rPr lang="en-US" sz="1400" dirty="0"/>
              <a:t>(</a:t>
            </a:r>
            <a:r>
              <a:rPr lang="en-US" sz="1400" dirty="0" err="1"/>
              <a:t>simple_tree</a:t>
            </a:r>
            <a:r>
              <a:rPr lang="en-US" sz="1400" dirty="0"/>
              <a:t>, </a:t>
            </a:r>
            <a:r>
              <a:rPr lang="en-US" sz="1400" dirty="0" err="1"/>
              <a:t>out_file</a:t>
            </a:r>
            <a:r>
              <a:rPr lang="en-US" sz="1400" dirty="0"/>
              <a:t>=</a:t>
            </a:r>
            <a:r>
              <a:rPr lang="en-US" sz="1400" dirty="0" err="1"/>
              <a:t>dot_data</a:t>
            </a:r>
            <a:r>
              <a:rPr lang="en-US" sz="1400" dirty="0"/>
              <a:t>,  </a:t>
            </a:r>
          </a:p>
          <a:p>
            <a:pPr marL="0" indent="0">
              <a:buNone/>
            </a:pPr>
            <a:r>
              <a:rPr lang="en-US" sz="1400" dirty="0"/>
              <a:t>                filled=True, rounded=True,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special_characters</a:t>
            </a:r>
            <a:r>
              <a:rPr lang="en-US" sz="1400" dirty="0"/>
              <a:t>=</a:t>
            </a:r>
            <a:r>
              <a:rPr lang="en-US" sz="1400" dirty="0" err="1"/>
              <a:t>True,feature_names</a:t>
            </a:r>
            <a:r>
              <a:rPr lang="en-US" sz="1400" dirty="0"/>
              <a:t> = list(</a:t>
            </a:r>
            <a:r>
              <a:rPr lang="en-US" sz="1400" dirty="0" err="1"/>
              <a:t>X.columns</a:t>
            </a:r>
            <a:r>
              <a:rPr lang="en-US" sz="1400" dirty="0"/>
              <a:t>),</a:t>
            </a:r>
            <a:r>
              <a:rPr lang="en-US" sz="1400" dirty="0" err="1"/>
              <a:t>class_names</a:t>
            </a:r>
            <a:r>
              <a:rPr lang="en-US" sz="1400" dirty="0"/>
              <a:t>=['non-</a:t>
            </a:r>
            <a:r>
              <a:rPr lang="en-US" sz="1400" dirty="0" err="1"/>
              <a:t>detractor','detractor</a:t>
            </a:r>
            <a:r>
              <a:rPr lang="en-US" sz="1400" dirty="0"/>
              <a:t>'])</a:t>
            </a:r>
          </a:p>
          <a:p>
            <a:pPr marL="0" indent="0">
              <a:buNone/>
            </a:pPr>
            <a:r>
              <a:rPr lang="en-US" sz="1400" dirty="0"/>
              <a:t>graph = </a:t>
            </a:r>
            <a:r>
              <a:rPr lang="en-US" sz="1400" dirty="0" err="1"/>
              <a:t>pydotplus.graph_from_dot_data</a:t>
            </a:r>
            <a:r>
              <a:rPr lang="en-US" sz="1400" dirty="0"/>
              <a:t>(</a:t>
            </a:r>
            <a:r>
              <a:rPr lang="en-US" sz="1400" dirty="0" err="1"/>
              <a:t>dot_data.getvalue</a:t>
            </a:r>
            <a:r>
              <a:rPr lang="en-US" sz="1400" dirty="0"/>
              <a:t>())  </a:t>
            </a:r>
          </a:p>
          <a:p>
            <a:pPr marL="0" indent="0">
              <a:buNone/>
            </a:pPr>
            <a:r>
              <a:rPr lang="en-US" sz="1400" dirty="0" err="1"/>
              <a:t>graph.write_png</a:t>
            </a:r>
            <a:r>
              <a:rPr lang="en-US" sz="1400" dirty="0"/>
              <a:t>('tree.png')</a:t>
            </a:r>
          </a:p>
          <a:p>
            <a:pPr marL="0" indent="0">
              <a:buNone/>
            </a:pPr>
            <a:r>
              <a:rPr lang="en-US" sz="1400" dirty="0"/>
              <a:t>Image(</a:t>
            </a:r>
            <a:r>
              <a:rPr lang="en-US" sz="1400" dirty="0" err="1"/>
              <a:t>graph.create_png</a:t>
            </a:r>
            <a:r>
              <a:rPr lang="en-US" sz="1400" dirty="0"/>
              <a:t>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558A2-50E1-4AA8-B9B0-713A9037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1B970-4E58-4E67-92BB-457797C63775}"/>
              </a:ext>
            </a:extLst>
          </p:cNvPr>
          <p:cNvSpPr txBox="1"/>
          <p:nvPr/>
        </p:nvSpPr>
        <p:spPr>
          <a:xfrm>
            <a:off x="6881566" y="1637530"/>
            <a:ext cx="426995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Install </a:t>
            </a:r>
            <a:r>
              <a:rPr lang="en-US" sz="2400" dirty="0" err="1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GraphViz</a:t>
            </a:r>
            <a:r>
              <a:rPr lang="en-US" sz="2400" dirty="0">
                <a:solidFill>
                  <a:srgbClr val="7030A0"/>
                </a:solidFill>
              </a:rPr>
              <a:t> executable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pip install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graphviz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pip install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pydotplus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B894C-6DDA-456F-B42E-577226C2CC1E}"/>
              </a:ext>
            </a:extLst>
          </p:cNvPr>
          <p:cNvSpPr txBox="1"/>
          <p:nvPr/>
        </p:nvSpPr>
        <p:spPr>
          <a:xfrm>
            <a:off x="4747967" y="128111"/>
            <a:ext cx="7308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***Not needed as of </a:t>
            </a:r>
            <a:r>
              <a:rPr lang="en-US" sz="2400" dirty="0" err="1"/>
              <a:t>scikit</a:t>
            </a:r>
            <a:r>
              <a:rPr lang="en-US" sz="2400" dirty="0"/>
              <a:t>-learn 0.21+ (May 2019)***</a:t>
            </a:r>
          </a:p>
        </p:txBody>
      </p:sp>
    </p:spTree>
    <p:extLst>
      <p:ext uri="{BB962C8B-B14F-4D97-AF65-F5344CB8AC3E}">
        <p14:creationId xmlns:p14="http://schemas.microsoft.com/office/powerpoint/2010/main" val="2686394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937C-48D2-4858-BE52-65A87866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125"/>
          </a:xfrm>
        </p:spPr>
        <p:txBody>
          <a:bodyPr>
            <a:normAutofit fontScale="90000"/>
          </a:bodyPr>
          <a:lstStyle/>
          <a:p>
            <a:r>
              <a:rPr lang="en-US" dirty="0"/>
              <a:t>Supervised Learning: Labeled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7FFE-6AA6-4CDB-A6C5-7E3EE060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3975"/>
            <a:ext cx="11047941" cy="5265361"/>
          </a:xfrm>
        </p:spPr>
        <p:txBody>
          <a:bodyPr>
            <a:normAutofit/>
          </a:bodyPr>
          <a:lstStyle/>
          <a:p>
            <a:r>
              <a:rPr lang="en-US" sz="2400" dirty="0"/>
              <a:t>Often, we will want to predict some outcome:</a:t>
            </a:r>
          </a:p>
          <a:p>
            <a:pPr lvl="1"/>
            <a:r>
              <a:rPr lang="en-US" sz="2200" dirty="0"/>
              <a:t>Inches of rain next month</a:t>
            </a:r>
          </a:p>
          <a:p>
            <a:pPr lvl="1"/>
            <a:r>
              <a:rPr lang="en-US" sz="2200" dirty="0"/>
              <a:t>Whether person will default on a loan</a:t>
            </a:r>
          </a:p>
          <a:p>
            <a:r>
              <a:rPr lang="en-US" sz="2400" dirty="0"/>
              <a:t>We assemble historical data that contains both the outcome and the information we will have prior to making our prediction</a:t>
            </a:r>
          </a:p>
          <a:p>
            <a:r>
              <a:rPr lang="en-US" sz="2400" dirty="0"/>
              <a:t>Ask machine learning algorithms to build a model that (imperfectly) describes relationship between the predictor variables and known outcome</a:t>
            </a:r>
          </a:p>
          <a:p>
            <a:r>
              <a:rPr lang="en-US" sz="2400" dirty="0"/>
              <a:t>Outcome embedded in the existing data “supervises” the process of training the model to predict the outcome based on the predictors</a:t>
            </a:r>
          </a:p>
          <a:p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D3368-9206-452F-A23C-99FD4213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937C-48D2-4858-BE52-65A87866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125"/>
          </a:xfrm>
        </p:spPr>
        <p:txBody>
          <a:bodyPr>
            <a:normAutofit fontScale="90000"/>
          </a:bodyPr>
          <a:lstStyle/>
          <a:p>
            <a:r>
              <a:rPr lang="en-US" dirty="0"/>
              <a:t>Peer 2 Peer Learning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7FFE-6AA6-4CDB-A6C5-7E3EE060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3975"/>
            <a:ext cx="11047941" cy="4717387"/>
          </a:xfrm>
        </p:spPr>
        <p:txBody>
          <a:bodyPr/>
          <a:lstStyle/>
          <a:p>
            <a:r>
              <a:rPr lang="en-US" sz="2400" dirty="0"/>
              <a:t>“Brown bags” at scale – presenters bring knowledge, and COT does the rest</a:t>
            </a:r>
          </a:p>
          <a:p>
            <a:r>
              <a:rPr lang="en-US" sz="2400" dirty="0"/>
              <a:t>Broad mix of technical and business topics, beginner to advanced</a:t>
            </a:r>
          </a:p>
          <a:p>
            <a:r>
              <a:rPr lang="en-US" sz="2400" dirty="0"/>
              <a:t>Program described here: </a:t>
            </a:r>
            <a:r>
              <a:rPr lang="en-US" sz="2400" dirty="0">
                <a:hlinkClick r:id="rId2"/>
              </a:rPr>
              <a:t>http://cot.cable.comcast.com/programs/peer-to-peer-training/</a:t>
            </a:r>
            <a:endParaRPr lang="en-US" sz="2400" dirty="0"/>
          </a:p>
          <a:p>
            <a:r>
              <a:rPr lang="en-US" sz="2400" dirty="0"/>
              <a:t>Please consider proposing a session (at link above)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2" descr="https://cot.cable.comcast.com/wp-content/uploads/2019/05/P2P2.png">
            <a:extLst>
              <a:ext uri="{FF2B5EF4-FFF2-40B4-BE49-F238E27FC236}">
                <a16:creationId xmlns:a16="http://schemas.microsoft.com/office/drawing/2014/main" id="{597104DF-1394-4B84-8338-F1F11B00B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663" y="3115197"/>
            <a:ext cx="3299665" cy="329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B5C38-5E82-4FD6-A620-3EA701CE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9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937C-48D2-4858-BE52-65A87866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3337"/>
            <a:ext cx="8596668" cy="619125"/>
          </a:xfrm>
        </p:spPr>
        <p:txBody>
          <a:bodyPr>
            <a:normAutofit fontScale="90000"/>
          </a:bodyPr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7FFE-6AA6-4CDB-A6C5-7E3EE060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7133"/>
            <a:ext cx="11047941" cy="4717387"/>
          </a:xfrm>
        </p:spPr>
        <p:txBody>
          <a:bodyPr/>
          <a:lstStyle/>
          <a:p>
            <a:r>
              <a:rPr lang="en-US" sz="2400" dirty="0"/>
              <a:t>Describe basic machine learning concepts</a:t>
            </a:r>
          </a:p>
          <a:p>
            <a:r>
              <a:rPr lang="en-US" sz="2400" dirty="0"/>
              <a:t>Build decision trees with Python and </a:t>
            </a:r>
            <a:r>
              <a:rPr lang="en-US" sz="2400" dirty="0" err="1"/>
              <a:t>scikit</a:t>
            </a:r>
            <a:r>
              <a:rPr lang="en-US" sz="2400" dirty="0"/>
              <a:t>-learn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B5C38-5E82-4FD6-A620-3EA701CE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pic>
        <p:nvPicPr>
          <p:cNvPr id="7170" name="Picture 2" descr="Image result for climbing">
            <a:extLst>
              <a:ext uri="{FF2B5EF4-FFF2-40B4-BE49-F238E27FC236}">
                <a16:creationId xmlns:a16="http://schemas.microsoft.com/office/drawing/2014/main" id="{CB43F3F9-87B9-4D31-89F3-34AA637BB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620" y="2384582"/>
            <a:ext cx="7585990" cy="447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4E74686-5E89-4B22-A344-3EB3A3B63C3C}"/>
              </a:ext>
            </a:extLst>
          </p:cNvPr>
          <p:cNvSpPr/>
          <p:nvPr/>
        </p:nvSpPr>
        <p:spPr>
          <a:xfrm>
            <a:off x="155965" y="2519616"/>
            <a:ext cx="2821771" cy="1098884"/>
          </a:xfrm>
          <a:prstGeom prst="wedgeRoundRectCallout">
            <a:avLst>
              <a:gd name="adj1" fmla="val 81078"/>
              <a:gd name="adj2" fmla="val 53011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I’m really only 6 inches off the ground.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3048D6-F535-4BAF-8DC6-475273E03AA3}"/>
              </a:ext>
            </a:extLst>
          </p:cNvPr>
          <p:cNvSpPr txBox="1"/>
          <p:nvPr/>
        </p:nvSpPr>
        <p:spPr>
          <a:xfrm>
            <a:off x="7307179" y="3235176"/>
            <a:ext cx="4523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sent slides and code earlier by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get stuck, may be hard to help you in real time, but I promise to help you later. Do your best to follow along for now.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4424C7-67A5-440E-9AEF-2092AAA8AC5C}"/>
              </a:ext>
            </a:extLst>
          </p:cNvPr>
          <p:cNvSpPr txBox="1"/>
          <p:nvPr/>
        </p:nvSpPr>
        <p:spPr>
          <a:xfrm>
            <a:off x="7333663" y="2770594"/>
            <a:ext cx="203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Procedural Notes</a:t>
            </a:r>
          </a:p>
        </p:txBody>
      </p:sp>
    </p:spTree>
    <p:extLst>
      <p:ext uri="{BB962C8B-B14F-4D97-AF65-F5344CB8AC3E}">
        <p14:creationId xmlns:p14="http://schemas.microsoft.com/office/powerpoint/2010/main" val="72487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google self driving car">
            <a:extLst>
              <a:ext uri="{FF2B5EF4-FFF2-40B4-BE49-F238E27FC236}">
                <a16:creationId xmlns:a16="http://schemas.microsoft.com/office/drawing/2014/main" id="{747B5E85-2337-4D91-B788-6B1386DC0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66" y="3107342"/>
            <a:ext cx="6630998" cy="375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57937C-48D2-4858-BE52-65A87866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125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7FFE-6AA6-4CDB-A6C5-7E3EE060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3975"/>
            <a:ext cx="11047941" cy="5265361"/>
          </a:xfrm>
        </p:spPr>
        <p:txBody>
          <a:bodyPr>
            <a:normAutofit/>
          </a:bodyPr>
          <a:lstStyle/>
          <a:p>
            <a:r>
              <a:rPr lang="en-US" sz="2400" dirty="0"/>
              <a:t>When machines get better at a task through experience</a:t>
            </a:r>
          </a:p>
          <a:p>
            <a:pPr lvl="1"/>
            <a:r>
              <a:rPr lang="en-US" sz="2200" dirty="0"/>
              <a:t>e.g., seeing data about some process</a:t>
            </a:r>
          </a:p>
          <a:p>
            <a:r>
              <a:rPr lang="en-US" sz="2400" dirty="0"/>
              <a:t>We build machine learning </a:t>
            </a:r>
            <a:r>
              <a:rPr lang="en-US" sz="2400" b="1" dirty="0"/>
              <a:t>models</a:t>
            </a:r>
            <a:r>
              <a:rPr lang="en-US" sz="2400" dirty="0"/>
              <a:t> to represent the learning</a:t>
            </a:r>
          </a:p>
          <a:p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D3368-9206-452F-A23C-99FD4213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6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21" y="96253"/>
            <a:ext cx="9478458" cy="8581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Supervised Learning: Labeled Examples</a:t>
            </a:r>
          </a:p>
        </p:txBody>
      </p:sp>
      <p:pic>
        <p:nvPicPr>
          <p:cNvPr id="5130" name="Picture 10" descr="Image result for healthc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77672" y="-1887909"/>
            <a:ext cx="371261" cy="4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0D589B-DE4C-42B9-984F-F2704E089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75" y="1123950"/>
            <a:ext cx="10732799" cy="530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0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21" y="96253"/>
            <a:ext cx="9478458" cy="8581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Supervised Learning: Model Predictions</a:t>
            </a:r>
          </a:p>
        </p:txBody>
      </p:sp>
      <p:pic>
        <p:nvPicPr>
          <p:cNvPr id="5130" name="Picture 10" descr="Image result for healthc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77672" y="-1887909"/>
            <a:ext cx="371261" cy="4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284B9-0F99-47B2-8760-81740012F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78" y="796090"/>
            <a:ext cx="10786998" cy="57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3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937C-48D2-4858-BE52-65A87866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12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and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7FFE-6AA6-4CDB-A6C5-7E3EE060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3975"/>
            <a:ext cx="11047941" cy="5265361"/>
          </a:xfrm>
        </p:spPr>
        <p:txBody>
          <a:bodyPr>
            <a:normAutofit/>
          </a:bodyPr>
          <a:lstStyle/>
          <a:p>
            <a:r>
              <a:rPr lang="en-US" sz="2400" dirty="0"/>
              <a:t>Commonly used machine learning platform</a:t>
            </a:r>
          </a:p>
          <a:p>
            <a:pPr lvl="1"/>
            <a:r>
              <a:rPr lang="en-US" sz="2200" dirty="0"/>
              <a:t>Python is a general purpose software development language</a:t>
            </a:r>
          </a:p>
          <a:p>
            <a:pPr lvl="1"/>
            <a:r>
              <a:rPr lang="en-US" sz="2200" dirty="0" err="1"/>
              <a:t>scikit</a:t>
            </a:r>
            <a:r>
              <a:rPr lang="en-US" sz="2200" dirty="0"/>
              <a:t>-learn is a set of related libraries that are useful for machine learning</a:t>
            </a:r>
          </a:p>
          <a:p>
            <a:r>
              <a:rPr lang="en-US" sz="2400" dirty="0"/>
              <a:t>I’ll be using the </a:t>
            </a:r>
            <a:r>
              <a:rPr lang="en-US" sz="2400" dirty="0">
                <a:hlinkClick r:id="rId2"/>
              </a:rPr>
              <a:t>Anaconda</a:t>
            </a:r>
            <a:r>
              <a:rPr lang="en-US" sz="2400" dirty="0"/>
              <a:t> distribution, a popular way to set up a Python-based machine learning environment</a:t>
            </a:r>
          </a:p>
          <a:p>
            <a:pPr lvl="1"/>
            <a:r>
              <a:rPr lang="en-US" sz="2200" dirty="0"/>
              <a:t>Spyder IDE within Anaconda (could also use </a:t>
            </a:r>
            <a:r>
              <a:rPr lang="en-US" sz="2200" dirty="0" err="1"/>
              <a:t>Jupyter</a:t>
            </a:r>
            <a:r>
              <a:rPr lang="en-US" sz="2200" dirty="0"/>
              <a:t> notebook)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D3368-9206-452F-A23C-99FD4213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020DCF49-E573-410A-BF4F-DDCF2B5D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53" y="4622539"/>
            <a:ext cx="2662698" cy="1331349"/>
          </a:xfrm>
          <a:prstGeom prst="rect">
            <a:avLst/>
          </a:prstGeom>
        </p:spPr>
      </p:pic>
      <p:pic>
        <p:nvPicPr>
          <p:cNvPr id="11" name="Picture 2" descr="Image result for scikit learn">
            <a:extLst>
              <a:ext uri="{FF2B5EF4-FFF2-40B4-BE49-F238E27FC236}">
                <a16:creationId xmlns:a16="http://schemas.microsoft.com/office/drawing/2014/main" id="{59F18B17-2FE9-4CB3-801E-6EAFA555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99" y="4583729"/>
            <a:ext cx="2364145" cy="127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anaconda logo">
            <a:extLst>
              <a:ext uri="{FF2B5EF4-FFF2-40B4-BE49-F238E27FC236}">
                <a16:creationId xmlns:a16="http://schemas.microsoft.com/office/drawing/2014/main" id="{6D5DD893-F067-4475-B7C3-CA5459FBF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409" y="4446894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pyder ide">
            <a:extLst>
              <a:ext uri="{FF2B5EF4-FFF2-40B4-BE49-F238E27FC236}">
                <a16:creationId xmlns:a16="http://schemas.microsoft.com/office/drawing/2014/main" id="{A5C7C8A0-C8EC-455A-BB0B-BB886469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004" y="4429297"/>
            <a:ext cx="1230704" cy="12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72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ris decision tree">
            <a:extLst>
              <a:ext uri="{FF2B5EF4-FFF2-40B4-BE49-F238E27FC236}">
                <a16:creationId xmlns:a16="http://schemas.microsoft.com/office/drawing/2014/main" id="{27A15457-B7DA-4BB3-944A-489640D4C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28" y="2493307"/>
            <a:ext cx="4676909" cy="404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57937C-48D2-4858-BE52-65A87866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125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7FFE-6AA6-4CDB-A6C5-7E3EE060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88" y="1333402"/>
            <a:ext cx="11168720" cy="5265361"/>
          </a:xfrm>
        </p:spPr>
        <p:txBody>
          <a:bodyPr>
            <a:normAutofit/>
          </a:bodyPr>
          <a:lstStyle/>
          <a:p>
            <a:r>
              <a:rPr lang="en-US" sz="2400" dirty="0"/>
              <a:t>Many different kinds of machine learning models</a:t>
            </a:r>
          </a:p>
          <a:p>
            <a:pPr lvl="1"/>
            <a:r>
              <a:rPr lang="en-US" sz="2000" dirty="0"/>
              <a:t>logistic regression, decision trees, support vector machines, neural networks, etc.</a:t>
            </a:r>
          </a:p>
          <a:p>
            <a:r>
              <a:rPr lang="en-US" sz="2200" dirty="0"/>
              <a:t>Will focus on decision trees today</a:t>
            </a:r>
          </a:p>
          <a:p>
            <a:pPr lvl="1"/>
            <a:r>
              <a:rPr lang="en-US" sz="2000" dirty="0"/>
              <a:t>Using these to predict categories (classification)</a:t>
            </a:r>
          </a:p>
          <a:p>
            <a:pPr lvl="1"/>
            <a:r>
              <a:rPr lang="en-US" sz="2000" dirty="0"/>
              <a:t>Could also use them to predict numbers (regression)</a:t>
            </a:r>
          </a:p>
          <a:p>
            <a:r>
              <a:rPr lang="en-US" sz="2200" dirty="0"/>
              <a:t>Model rules as a series of if/then statements</a:t>
            </a:r>
          </a:p>
          <a:p>
            <a:r>
              <a:rPr lang="en-US" sz="2200" dirty="0"/>
              <a:t>Easy to understand/interpret</a:t>
            </a:r>
          </a:p>
          <a:p>
            <a:r>
              <a:rPr lang="en-US" sz="2200" dirty="0"/>
              <a:t>Require minimal data preparation</a:t>
            </a:r>
          </a:p>
          <a:p>
            <a:r>
              <a:rPr lang="en-US" sz="2200" dirty="0"/>
              <a:t>Built to maximize node purity (lower </a:t>
            </a:r>
            <a:r>
              <a:rPr lang="en-US" sz="2200" dirty="0" err="1"/>
              <a:t>gini</a:t>
            </a:r>
            <a:r>
              <a:rPr lang="en-US" sz="2200" dirty="0"/>
              <a:t> impurity)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D3368-9206-452F-A23C-99FD4213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159D07-9173-4F67-8DC4-CD16B87829A8}"/>
              </a:ext>
            </a:extLst>
          </p:cNvPr>
          <p:cNvSpPr/>
          <p:nvPr/>
        </p:nvSpPr>
        <p:spPr>
          <a:xfrm>
            <a:off x="8293509" y="2744451"/>
            <a:ext cx="1470582" cy="2639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358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F707CCDCA5844CB0DFACD2B9B5C389" ma:contentTypeVersion="11" ma:contentTypeDescription="Create a new document." ma:contentTypeScope="" ma:versionID="9d0a536df1fd7f7ea6c3b1bd680f5320">
  <xsd:schema xmlns:xsd="http://www.w3.org/2001/XMLSchema" xmlns:xs="http://www.w3.org/2001/XMLSchema" xmlns:p="http://schemas.microsoft.com/office/2006/metadata/properties" xmlns:ns3="8bc9bdcf-1daf-4746-a292-35ee5070a784" xmlns:ns4="ababe831-01fe-4c57-ae20-06b25067b108" targetNamespace="http://schemas.microsoft.com/office/2006/metadata/properties" ma:root="true" ma:fieldsID="7230bc9cd42c69f36d47c867beeb3cee" ns3:_="" ns4:_="">
    <xsd:import namespace="8bc9bdcf-1daf-4746-a292-35ee5070a784"/>
    <xsd:import namespace="ababe831-01fe-4c57-ae20-06b25067b1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c9bdcf-1daf-4746-a292-35ee5070a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be831-01fe-4c57-ae20-06b25067b1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87CB96-2DD3-43C8-8A02-1462E80AC6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A580CC-F117-4B60-8D3A-A6D9049121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c9bdcf-1daf-4746-a292-35ee5070a784"/>
    <ds:schemaRef ds:uri="ababe831-01fe-4c57-ae20-06b25067b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9BABCE-A9D9-41B2-9949-56BA52057C43}">
  <ds:schemaRefs>
    <ds:schemaRef ds:uri="http://schemas.openxmlformats.org/package/2006/metadata/core-properties"/>
    <ds:schemaRef ds:uri="8bc9bdcf-1daf-4746-a292-35ee5070a784"/>
    <ds:schemaRef ds:uri="ababe831-01fe-4c57-ae20-06b25067b108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5188</TotalTime>
  <Words>2582</Words>
  <Application>Microsoft Office PowerPoint</Application>
  <PresentationFormat>Widescreen</PresentationFormat>
  <Paragraphs>320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Trebuchet MS</vt:lpstr>
      <vt:lpstr>Wingdings 3</vt:lpstr>
      <vt:lpstr>Facet</vt:lpstr>
      <vt:lpstr>Machine Learning: Tree Models</vt:lpstr>
      <vt:lpstr>About Me</vt:lpstr>
      <vt:lpstr>Peer 2 Peer Learning Series</vt:lpstr>
      <vt:lpstr>Goals for Today</vt:lpstr>
      <vt:lpstr>Machine Learning</vt:lpstr>
      <vt:lpstr>Supervised Learning: Labeled Examples</vt:lpstr>
      <vt:lpstr>Supervised Learning: Model Predictions</vt:lpstr>
      <vt:lpstr>Python and scikit-learn</vt:lpstr>
      <vt:lpstr>Decision Trees</vt:lpstr>
      <vt:lpstr>Gini Impurity</vt:lpstr>
      <vt:lpstr>Your Mission</vt:lpstr>
      <vt:lpstr>Getting Started – Imports and Getting Data</vt:lpstr>
      <vt:lpstr>Examine the Data</vt:lpstr>
      <vt:lpstr>Training/Test Split</vt:lpstr>
      <vt:lpstr>Create a Tree</vt:lpstr>
      <vt:lpstr>Ruh-roh! What happened?</vt:lpstr>
      <vt:lpstr>Who the #%@! Is NaN? </vt:lpstr>
      <vt:lpstr>Check Performance and Predict New Values</vt:lpstr>
      <vt:lpstr>Visualize It</vt:lpstr>
      <vt:lpstr>Random Forest</vt:lpstr>
      <vt:lpstr>Build a Forest</vt:lpstr>
      <vt:lpstr>If We Had More Time</vt:lpstr>
      <vt:lpstr>Thank You!</vt:lpstr>
      <vt:lpstr>Appendix</vt:lpstr>
      <vt:lpstr>Graph Tree in Older Versions of scikit-learn</vt:lpstr>
      <vt:lpstr>Supervised Learning: Labeled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Select Queries</dc:title>
  <dc:creator>Frein, Stephen</dc:creator>
  <cp:lastModifiedBy>Frein, Stephen</cp:lastModifiedBy>
  <cp:revision>3</cp:revision>
  <dcterms:created xsi:type="dcterms:W3CDTF">2019-08-19T20:16:50Z</dcterms:created>
  <dcterms:modified xsi:type="dcterms:W3CDTF">2019-09-04T16:39:11Z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0x01010063F707CCDCA5844CB0DFACD2B9B5C389</vt:lpwstr>
  </property>
</Properties>
</file>