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67"/>
    <p:restoredTop sz="96197"/>
  </p:normalViewPr>
  <p:slideViewPr>
    <p:cSldViewPr snapToGrid="0" snapToObjects="1">
      <p:cViewPr varScale="1">
        <p:scale>
          <a:sx n="79" d="100"/>
          <a:sy n="79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pankajks@iitk.ac.i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FAF-16D6-D846-9461-742C62594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B716-5844-2A42-B88B-B527D149C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Joint NFT Data Analyst Intern</a:t>
            </a:r>
          </a:p>
          <a:p>
            <a:r>
              <a:rPr lang="en-US" dirty="0"/>
              <a:t>Submitted on : 12/01/2022</a:t>
            </a:r>
          </a:p>
        </p:txBody>
      </p:sp>
    </p:spTree>
    <p:extLst>
      <p:ext uri="{BB962C8B-B14F-4D97-AF65-F5344CB8AC3E}">
        <p14:creationId xmlns:p14="http://schemas.microsoft.com/office/powerpoint/2010/main" val="114181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shtag sign with a blue background">
            <a:extLst>
              <a:ext uri="{FF2B5EF4-FFF2-40B4-BE49-F238E27FC236}">
                <a16:creationId xmlns:a16="http://schemas.microsoft.com/office/drawing/2014/main" id="{734BC5CF-0842-4D21-BBC0-CC30C4FF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6955" b="80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34745-077C-6742-98B6-EF51DD18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6367940" cy="5120639"/>
          </a:xfrm>
        </p:spPr>
        <p:txBody>
          <a:bodyPr>
            <a:normAutofit/>
          </a:bodyPr>
          <a:lstStyle/>
          <a:p>
            <a:r>
              <a:rPr lang="en-US" sz="7200" dirty="0">
                <a:ln w="15875">
                  <a:solidFill>
                    <a:srgbClr val="FFFFFF"/>
                  </a:solidFill>
                </a:ln>
                <a:noFill/>
              </a:rPr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96C4-6105-E748-8881-1F152224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07" y="864108"/>
            <a:ext cx="3947418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Pankaj K</a:t>
            </a:r>
          </a:p>
          <a:p>
            <a:r>
              <a:rPr lang="en-US" dirty="0">
                <a:solidFill>
                  <a:schemeClr val="tx1"/>
                </a:solidFill>
              </a:rPr>
              <a:t>+91 7635005202</a:t>
            </a: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pankajks@iitk.ac.in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Linked // @ </a:t>
            </a:r>
            <a:r>
              <a:rPr lang="en-US" dirty="0" err="1">
                <a:solidFill>
                  <a:schemeClr val="tx1"/>
                </a:solidFill>
              </a:rPr>
              <a:t>pankajkkss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2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83FD-363A-1F4D-B985-8FA60B66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48B2-6AE4-2647-A336-7115F772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comparing different NFT collections; define different metrics to analyze and compare and 80 collection. Share a dashboard or report of the same</a:t>
            </a:r>
          </a:p>
          <a:p>
            <a:r>
              <a:rPr lang="en-US" dirty="0"/>
              <a:t>Data comparing NFP traders : Show insight into people who can buy and sell NFT is profitably and different metric around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437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3F11F-0DF2-014A-90C7-9036A803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/>
              <a:t>Top 20 owners </a:t>
            </a:r>
            <a:br>
              <a:rPr lang="en-US" sz="5500" spc="-100"/>
            </a:br>
            <a:r>
              <a:rPr lang="en-US" sz="5500" spc="-100"/>
              <a:t>holding nfts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FC52B168-2C8D-D747-8153-74AB01E54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0" y="1291886"/>
            <a:ext cx="6367271" cy="42660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997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82E6E-BA23-CE47-AB8E-3EEAC7C8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en-US" sz="2400" dirty="0"/>
              <a:t>Inferences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F7D203-3B08-4E6B-8583-CACA0823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chose a threshold count of 1000 tokens.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A stunning number of NFT owners own only a very small number of tokens. There are only a few address that own hundreds or thousand of tokens.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FFFF"/>
                </a:solidFill>
              </a:rPr>
              <a:t>We hypothesize - any address which owns thousands of tokens is either purchasing those tokens automatically or is financing the collection in which they own tokens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A595583-223B-8647-A1EC-71693DE6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5" y="910909"/>
            <a:ext cx="7491363" cy="50192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579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0581-0558-904E-8653-490C2AD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4507-C2C4-3647-B4A5-A800E709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analysis shows that the decentralized NFT market is indeed decentralized.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There are few addresses which deal in industrial scale implying that the market is owned dealt majorly by the discreet individuals.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There are near to zero large scale NFT owners on Ethereum blockchains.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FF72D32-04DA-4242-8919-059A7BB47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8" b="2"/>
          <a:stretch/>
        </p:blipFill>
        <p:spPr>
          <a:xfrm>
            <a:off x="3778897" y="758952"/>
            <a:ext cx="7772401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11BE-C79F-B449-BB9F-FF809178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4FA3-88CB-A448-949A-A9320553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must be noted that this is an analysis of addressees, not real world entities. It is possible for a single person or organization to use a distinct idiom address to control each NFT their own. This would indicate a mafia of sort. </a:t>
            </a:r>
          </a:p>
          <a:p>
            <a:r>
              <a:rPr lang="en-US" dirty="0"/>
              <a:t>It also be noted that this would be difficult to operate because if only a handful of players are involved, it is very apparent and could yield to a further network analysis of beer the funds for each NFT purchase we are coming from.</a:t>
            </a:r>
          </a:p>
        </p:txBody>
      </p:sp>
    </p:spTree>
    <p:extLst>
      <p:ext uri="{BB962C8B-B14F-4D97-AF65-F5344CB8AC3E}">
        <p14:creationId xmlns:p14="http://schemas.microsoft.com/office/powerpoint/2010/main" val="25551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D3312-F6F2-574C-B6A4-9AC65B7A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Mints per contract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EF03EC-0DE2-D84B-BF18-3AF7FEF7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Most NFTs mint to a relatively small number of receivers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Further by this analysis, relatively few NFTs mint to a single receiver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6738173-9F36-B143-8F37-5B292544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262021"/>
            <a:ext cx="6193767" cy="43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8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F4F3-2913-3B46-91D4-BD9B1160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/>
              <a:t>Minting Period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E3FE-EFE6-0E45-9E4D-B7B1E65E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Most NFTs mints their complete supply very soon after launch ( within a day) 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070C887-76D5-4443-9715-15F866AE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70789"/>
            <a:ext cx="6193767" cy="41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8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F44E7-65BE-414D-B338-D4346202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/>
              <a:t>Minting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CD04-1DF2-B64C-BC4A-9F1E6FB7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Most Ethereum NFTs charge ETH for minting.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They maintain a list of addresses that an allowed to mint their tokens and each mint operation is carried out by a member of that list in exchange of a ETH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4102F60-6735-0F44-8B61-04BF87BA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63" y="1357715"/>
            <a:ext cx="6193767" cy="41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345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44</TotalTime>
  <Words>376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Assignment</vt:lpstr>
      <vt:lpstr>Problem Statement</vt:lpstr>
      <vt:lpstr>Top 20 owners  holding nfts</vt:lpstr>
      <vt:lpstr>Inferences </vt:lpstr>
      <vt:lpstr>PowerPoint Presentation</vt:lpstr>
      <vt:lpstr>Caveat</vt:lpstr>
      <vt:lpstr>Mints per contract</vt:lpstr>
      <vt:lpstr>Minting Period </vt:lpstr>
      <vt:lpstr>Minting Cost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Pankaj Kumar</dc:creator>
  <cp:lastModifiedBy>Pankaj Kumar</cp:lastModifiedBy>
  <cp:revision>1</cp:revision>
  <dcterms:created xsi:type="dcterms:W3CDTF">2022-01-12T15:42:19Z</dcterms:created>
  <dcterms:modified xsi:type="dcterms:W3CDTF">2022-01-12T16:26:49Z</dcterms:modified>
</cp:coreProperties>
</file>