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3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4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5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6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0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5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42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44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22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4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1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2015-09-04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6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5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FFFA-E9AD-4EFF-BF9C-EAE35513EA42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F576-CD36-4D75-B766-698733C0A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Visual Studio 2010 </a:t>
            </a:r>
            <a:r>
              <a:rPr lang="ko-KR" altLang="en-US" sz="2000" b="1" dirty="0">
                <a:solidFill>
                  <a:prstClr val="black"/>
                </a:solidFill>
              </a:rPr>
              <a:t>프로젝트 생성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1.                                              3.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2.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</a:rPr>
              <a:t>                                               4.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51" dirty="0">
                <a:solidFill>
                  <a:prstClr val="white"/>
                </a:solidFill>
              </a:rPr>
              <a:t>Trouble Shooting</a:t>
            </a:r>
            <a:endParaRPr lang="ko-KR" altLang="en-US" sz="485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8926"/>
          <a:stretch/>
        </p:blipFill>
        <p:spPr>
          <a:xfrm>
            <a:off x="1360103" y="2206561"/>
            <a:ext cx="2543175" cy="570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-20" r="45701" b="6746"/>
          <a:stretch/>
        </p:blipFill>
        <p:spPr>
          <a:xfrm>
            <a:off x="1360103" y="2932771"/>
            <a:ext cx="3568855" cy="42263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37" y="2300872"/>
            <a:ext cx="3428652" cy="21469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294" y="4575311"/>
            <a:ext cx="3429196" cy="21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Visual Studio 2010 </a:t>
            </a:r>
            <a:r>
              <a:rPr lang="ko-KR" altLang="en-US" sz="2000" b="1" dirty="0">
                <a:solidFill>
                  <a:prstClr val="black"/>
                </a:solidFill>
              </a:rPr>
              <a:t>프로젝트 생성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5.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6.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7.                                            </a:t>
            </a:r>
            <a:r>
              <a:rPr lang="ko-KR" altLang="en-US" sz="2000" b="1" dirty="0">
                <a:solidFill>
                  <a:prstClr val="black"/>
                </a:solidFill>
              </a:rPr>
              <a:t>반드시 </a:t>
            </a:r>
            <a:r>
              <a:rPr lang="en-US" altLang="ko-KR" sz="2000" b="1" dirty="0">
                <a:solidFill>
                  <a:prstClr val="black"/>
                </a:solidFill>
              </a:rPr>
              <a:t>.c </a:t>
            </a:r>
            <a:r>
              <a:rPr lang="ko-KR" altLang="en-US" sz="2000" b="1" dirty="0">
                <a:solidFill>
                  <a:prstClr val="black"/>
                </a:solidFill>
              </a:rPr>
              <a:t>로 이름 변경</a:t>
            </a:r>
            <a:r>
              <a:rPr lang="en-US" altLang="ko-KR" sz="2000" b="1" dirty="0">
                <a:solidFill>
                  <a:prstClr val="black"/>
                </a:solidFill>
              </a:rPr>
              <a:t>!!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51" dirty="0">
                <a:solidFill>
                  <a:prstClr val="white"/>
                </a:solidFill>
              </a:rPr>
              <a:t>Trouble Shooting</a:t>
            </a:r>
            <a:endParaRPr lang="ko-KR" altLang="en-US" sz="4851" dirty="0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37" y="2367671"/>
            <a:ext cx="3596848" cy="18747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3828" t="9822" r="26192" b="69631"/>
          <a:stretch/>
        </p:blipFill>
        <p:spPr>
          <a:xfrm>
            <a:off x="1298539" y="4346401"/>
            <a:ext cx="3568391" cy="10147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69" t="82527" r="50089" b="-3074"/>
          <a:stretch/>
        </p:blipFill>
        <p:spPr>
          <a:xfrm>
            <a:off x="1298539" y="5618782"/>
            <a:ext cx="3568391" cy="10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Visual Studio 2010 </a:t>
            </a:r>
            <a:r>
              <a:rPr lang="ko-KR" altLang="en-US" sz="2000" b="1" dirty="0" err="1">
                <a:solidFill>
                  <a:prstClr val="black"/>
                </a:solidFill>
              </a:rPr>
              <a:t>메니페스트</a:t>
            </a:r>
            <a:r>
              <a:rPr lang="ko-KR" altLang="en-US" sz="2000" b="1" dirty="0">
                <a:solidFill>
                  <a:prstClr val="black"/>
                </a:solidFill>
              </a:rPr>
              <a:t> 오류 해결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1.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</a:rPr>
              <a:t>                                            &lt; </a:t>
            </a:r>
            <a:r>
              <a:rPr lang="ko-KR" altLang="en-US" sz="2000" b="1" dirty="0">
                <a:solidFill>
                  <a:prstClr val="black"/>
                </a:solidFill>
              </a:rPr>
              <a:t>프로젝트 속성열기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51" dirty="0">
                <a:solidFill>
                  <a:prstClr val="white"/>
                </a:solidFill>
              </a:rPr>
              <a:t>Trouble Shooting</a:t>
            </a:r>
            <a:endParaRPr lang="ko-KR" altLang="en-US" sz="4851" dirty="0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08" y="2627875"/>
            <a:ext cx="2995496" cy="42301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96" y="2046057"/>
            <a:ext cx="6153151" cy="466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1067" y="1988002"/>
            <a:ext cx="6967276" cy="581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1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2" y="1600203"/>
            <a:ext cx="8564137" cy="535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Visual Studio 2010 </a:t>
            </a:r>
            <a:r>
              <a:rPr lang="ko-KR" altLang="en-US" sz="2000" b="1" dirty="0" err="1">
                <a:solidFill>
                  <a:prstClr val="black"/>
                </a:solidFill>
              </a:rPr>
              <a:t>메니페스트</a:t>
            </a:r>
            <a:r>
              <a:rPr lang="ko-KR" altLang="en-US" sz="2000" b="1" dirty="0">
                <a:solidFill>
                  <a:prstClr val="black"/>
                </a:solidFill>
              </a:rPr>
              <a:t> 오류 해결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2.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구성 속성 </a:t>
            </a:r>
            <a:r>
              <a:rPr lang="en-US" altLang="ko-KR" sz="2000" b="1" dirty="0">
                <a:solidFill>
                  <a:prstClr val="black"/>
                </a:solidFill>
              </a:rPr>
              <a:t>-&gt; </a:t>
            </a:r>
            <a:r>
              <a:rPr lang="ko-KR" altLang="en-US" sz="2000" b="1" dirty="0" err="1">
                <a:solidFill>
                  <a:prstClr val="black"/>
                </a:solidFill>
              </a:rPr>
              <a:t>매니페스트</a:t>
            </a:r>
            <a:r>
              <a:rPr lang="ko-KR" altLang="en-US" sz="2000" b="1" dirty="0">
                <a:solidFill>
                  <a:prstClr val="black"/>
                </a:solidFill>
              </a:rPr>
              <a:t> 도구 </a:t>
            </a:r>
            <a:r>
              <a:rPr lang="en-US" altLang="ko-KR" sz="2000" b="1" dirty="0">
                <a:solidFill>
                  <a:prstClr val="black"/>
                </a:solidFill>
              </a:rPr>
              <a:t>-&gt; </a:t>
            </a:r>
            <a:r>
              <a:rPr lang="ko-KR" altLang="en-US" sz="2000" b="1" dirty="0">
                <a:solidFill>
                  <a:prstClr val="black"/>
                </a:solidFill>
              </a:rPr>
              <a:t>입력 및 출력 </a:t>
            </a:r>
            <a:r>
              <a:rPr lang="en-US" altLang="ko-KR" sz="2000" b="1" dirty="0">
                <a:solidFill>
                  <a:prstClr val="black"/>
                </a:solidFill>
              </a:rPr>
              <a:t>-&gt; 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err="1">
                <a:solidFill>
                  <a:srgbClr val="FF0000"/>
                </a:solidFill>
              </a:rPr>
              <a:t>메니페스트포함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: “</a:t>
            </a:r>
            <a:r>
              <a:rPr lang="ko-KR" altLang="en-US" sz="2000" b="1" dirty="0">
                <a:solidFill>
                  <a:srgbClr val="FF0000"/>
                </a:solidFill>
              </a:rPr>
              <a:t>아니요</a:t>
            </a:r>
            <a:r>
              <a:rPr lang="en-US" altLang="ko-KR" sz="2000" b="1" dirty="0">
                <a:solidFill>
                  <a:srgbClr val="FF0000"/>
                </a:solidFill>
              </a:rPr>
              <a:t>＂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51" dirty="0">
                <a:solidFill>
                  <a:prstClr val="white"/>
                </a:solidFill>
              </a:rPr>
              <a:t>Trouble Shooting</a:t>
            </a:r>
            <a:endParaRPr lang="ko-KR" altLang="en-US" sz="4851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b="31653"/>
          <a:stretch/>
        </p:blipFill>
        <p:spPr>
          <a:xfrm>
            <a:off x="1438509" y="2062630"/>
            <a:ext cx="7705493" cy="37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ESL_KWON</dc:creator>
  <cp:lastModifiedBy>ESL_KWON</cp:lastModifiedBy>
  <cp:revision>1</cp:revision>
  <dcterms:created xsi:type="dcterms:W3CDTF">2015-09-04T02:33:19Z</dcterms:created>
  <dcterms:modified xsi:type="dcterms:W3CDTF">2015-09-04T02:33:54Z</dcterms:modified>
</cp:coreProperties>
</file>