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0" r:id="rId12"/>
    <p:sldId id="298" r:id="rId13"/>
    <p:sldId id="27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9456-FED5-4438-8A3F-8B3AD9C4A0F8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53CC9-9337-4511-8A0B-28E44E16A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3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hg3182@naver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5.ListParser </a:t>
            </a:r>
          </a:p>
          <a:p>
            <a:endParaRPr lang="en-US" altLang="ko-KR" dirty="0" smtClean="0"/>
          </a:p>
          <a:p>
            <a:r>
              <a:rPr lang="ko-KR" altLang="en-US" sz="2400" dirty="0" smtClean="0"/>
              <a:t>전현구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71605" y="60520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2015. </a:t>
            </a:r>
            <a:r>
              <a:rPr lang="en-US" altLang="ko-KR" dirty="0"/>
              <a:t>4</a:t>
            </a:r>
            <a:r>
              <a:rPr lang="en-US" altLang="ko-KR" dirty="0" smtClean="0"/>
              <a:t>.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실행화면 예시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400" dirty="0" smtClean="0"/>
              <a:t>첨부된 코드를 </a:t>
            </a:r>
            <a:r>
              <a:rPr lang="ko-KR" altLang="en-US" sz="2400" dirty="0" err="1" smtClean="0"/>
              <a:t>넣을때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package</a:t>
            </a:r>
            <a:r>
              <a:rPr lang="ko-KR" altLang="en-US" sz="2400" dirty="0" smtClean="0"/>
              <a:t>이름 바꾸지 않기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입력 값이 어느 한쪽으로만 치우치지 않게 주의하기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ex) </a:t>
            </a:r>
            <a:r>
              <a:rPr lang="ko-KR" altLang="en-US" sz="2400" dirty="0" err="1" smtClean="0"/>
              <a:t>여러가지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Node</a:t>
            </a:r>
            <a:r>
              <a:rPr lang="ko-KR" altLang="en-US" sz="2400" dirty="0" smtClean="0"/>
              <a:t>가 골고루 들어가는 것이 좋다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중첩이 여러 번 된 괄호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빈 괄호 등 테스트 해보기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endParaRPr lang="ko-KR" altLang="en-US" sz="24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7" y="2276871"/>
            <a:ext cx="4561167" cy="2287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5" y="2708920"/>
            <a:ext cx="8192149" cy="29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48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Node_Max_Sum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보고서에 </a:t>
            </a:r>
            <a:r>
              <a:rPr lang="ko-KR" altLang="en-US" sz="2400" dirty="0" err="1" smtClean="0"/>
              <a:t>들어가야할</a:t>
            </a:r>
            <a:r>
              <a:rPr lang="ko-KR" altLang="en-US" sz="2400" dirty="0" smtClean="0"/>
              <a:t> 사항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1800" dirty="0" smtClean="0"/>
              <a:t>이름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학번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과제번호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과제 이름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제출일</a:t>
            </a:r>
            <a:r>
              <a:rPr lang="en-US" altLang="ko-KR" sz="1800" dirty="0" smtClean="0"/>
              <a:t>/</a:t>
            </a:r>
          </a:p>
          <a:p>
            <a:pPr marL="457200" indent="-457200">
              <a:buAutoNum type="arabicPeriod"/>
            </a:pPr>
            <a:r>
              <a:rPr lang="en-US" altLang="ko-KR" sz="1800" dirty="0" smtClean="0"/>
              <a:t>input/ output 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이번 과제에서 프로그램에 어떤 </a:t>
            </a:r>
            <a:r>
              <a:rPr lang="en-US" altLang="ko-KR" sz="1800" dirty="0" smtClean="0"/>
              <a:t>input</a:t>
            </a:r>
            <a:r>
              <a:rPr lang="ko-KR" altLang="en-US" sz="1800" dirty="0" smtClean="0"/>
              <a:t>이 들어가고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프로그램 </a:t>
            </a:r>
            <a:r>
              <a:rPr lang="ko-KR" altLang="en-US" sz="1800" dirty="0" err="1" smtClean="0"/>
              <a:t>동작결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input</a:t>
            </a:r>
            <a:r>
              <a:rPr lang="ko-KR" altLang="en-US" sz="1800" dirty="0" smtClean="0"/>
              <a:t>을 처리하면 어떠한 결과가 나오는지에 대한 설</a:t>
            </a:r>
            <a:r>
              <a:rPr lang="ko-KR" altLang="en-US" sz="1800" dirty="0"/>
              <a:t>명</a:t>
            </a:r>
            <a:r>
              <a:rPr lang="en-US" altLang="ko-KR" sz="1800" dirty="0" smtClean="0"/>
              <a:t>)</a:t>
            </a:r>
          </a:p>
          <a:p>
            <a:pPr>
              <a:buAutoNum type="arabicPeriod" startAt="3"/>
            </a:pPr>
            <a:r>
              <a:rPr lang="ko-KR" altLang="en-US" sz="1800" dirty="0" smtClean="0"/>
              <a:t>문재 해결 방법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코드를 과도하게 붙이지 마세요</a:t>
            </a:r>
            <a:r>
              <a:rPr lang="en-US" altLang="ko-KR" sz="1800" dirty="0" smtClean="0"/>
              <a:t>,,, </a:t>
            </a:r>
            <a:r>
              <a:rPr lang="ko-KR" altLang="en-US" sz="1800" dirty="0" err="1" smtClean="0"/>
              <a:t>체워야할</a:t>
            </a:r>
            <a:r>
              <a:rPr lang="ko-KR" altLang="en-US" sz="1800" dirty="0" smtClean="0"/>
              <a:t> 부분만 넣어서 설명하기</a:t>
            </a:r>
            <a:r>
              <a:rPr lang="en-US" altLang="ko-KR" sz="1800" dirty="0" smtClean="0"/>
              <a:t>.)</a:t>
            </a:r>
          </a:p>
          <a:p>
            <a:pPr marL="0" indent="0">
              <a:buNone/>
            </a:pPr>
            <a:r>
              <a:rPr lang="en-US" altLang="ko-KR" sz="1800" dirty="0" smtClean="0"/>
              <a:t>4.    </a:t>
            </a:r>
            <a:r>
              <a:rPr lang="ko-KR" altLang="en-US" sz="1800" dirty="0" err="1" smtClean="0"/>
              <a:t>스크린샷</a:t>
            </a:r>
            <a:r>
              <a:rPr lang="en-US" altLang="ko-KR" sz="1800" dirty="0" smtClean="0"/>
              <a:t>  (</a:t>
            </a:r>
            <a:r>
              <a:rPr lang="ko-KR" altLang="en-US" sz="1800" dirty="0" smtClean="0"/>
              <a:t>프로그램이 에러 없이 잘 동작하는지 확인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5.    </a:t>
            </a:r>
            <a:r>
              <a:rPr lang="ko-KR" altLang="en-US" sz="1800" dirty="0" err="1" smtClean="0"/>
              <a:t>느낀점</a:t>
            </a:r>
            <a:r>
              <a:rPr lang="en-US" altLang="ko-KR" sz="1800" dirty="0" smtClean="0"/>
              <a:t>..    (</a:t>
            </a:r>
            <a:r>
              <a:rPr lang="ko-KR" altLang="en-US" sz="1800" dirty="0" smtClean="0"/>
              <a:t>짧아도 됨</a:t>
            </a:r>
            <a:r>
              <a:rPr lang="en-US" altLang="ko-KR" sz="1800" dirty="0" smtClean="0"/>
              <a:t>)</a:t>
            </a:r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보고서 파일은 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hwp</a:t>
            </a:r>
            <a:r>
              <a:rPr lang="en-US" altLang="ko-KR" sz="1800" dirty="0" smtClean="0"/>
              <a:t> / .doc </a:t>
            </a:r>
            <a:r>
              <a:rPr lang="ko-KR" altLang="en-US" sz="1800" dirty="0" smtClean="0"/>
              <a:t>파일 둘 중 하나로 작성하기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보고서는 코드와 함</a:t>
            </a:r>
            <a:r>
              <a:rPr lang="ko-KR" altLang="en-US" sz="1800" dirty="0"/>
              <a:t>께</a:t>
            </a:r>
            <a:r>
              <a:rPr lang="ko-KR" altLang="en-US" sz="1800" dirty="0" smtClean="0"/>
              <a:t> 압축하여 제출한다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인쇄물은 제출</a:t>
            </a:r>
            <a:r>
              <a:rPr lang="ko-KR" altLang="en-US" sz="1800" dirty="0"/>
              <a:t>하</a:t>
            </a:r>
            <a:r>
              <a:rPr lang="ko-KR" altLang="en-US" sz="1800" dirty="0" smtClean="0"/>
              <a:t>지 않는다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8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</a:t>
            </a:r>
            <a:r>
              <a:rPr lang="ko-KR" altLang="en-US" dirty="0"/>
              <a:t>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sz="2400" b="1" dirty="0" smtClean="0"/>
              <a:t>주어진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Class</a:t>
            </a:r>
            <a:r>
              <a:rPr lang="ko-KR" altLang="ko-KR" sz="2400" b="1" dirty="0"/>
              <a:t>에서 새로운 </a:t>
            </a:r>
            <a:r>
              <a:rPr lang="ko-KR" altLang="ko-KR" sz="2400" b="1" dirty="0" err="1"/>
              <a:t>메소드나</a:t>
            </a:r>
            <a:r>
              <a:rPr lang="ko-KR" altLang="ko-KR" sz="2400" b="1" dirty="0"/>
              <a:t> 필드를 절대 추가하지 마시오</a:t>
            </a:r>
            <a:r>
              <a:rPr lang="en-US" altLang="ko-KR" sz="2400" b="1" dirty="0"/>
              <a:t>.</a:t>
            </a:r>
            <a:endParaRPr lang="ko-KR" altLang="ko-KR" sz="2400" dirty="0"/>
          </a:p>
          <a:p>
            <a:pPr lvl="0"/>
            <a:r>
              <a:rPr lang="ko-KR" altLang="ko-KR" sz="2400" b="1" dirty="0"/>
              <a:t>주어진 </a:t>
            </a:r>
            <a:r>
              <a:rPr lang="ko-KR" altLang="ko-KR" sz="2400" b="1" dirty="0" err="1"/>
              <a:t>메소드를</a:t>
            </a:r>
            <a:r>
              <a:rPr lang="ko-KR" altLang="ko-KR" sz="2400" b="1" dirty="0"/>
              <a:t> 변경하지 마시오</a:t>
            </a:r>
            <a:r>
              <a:rPr lang="en-US" altLang="ko-KR" sz="2400" b="1" dirty="0" smtClean="0"/>
              <a:t>.</a:t>
            </a:r>
          </a:p>
          <a:p>
            <a:pPr lvl="0"/>
            <a:r>
              <a:rPr lang="ko-KR" altLang="en-US" sz="2400" b="1" dirty="0" smtClean="0"/>
              <a:t>자세한 사항은 </a:t>
            </a:r>
            <a:r>
              <a:rPr lang="en-US" altLang="ko-KR" sz="2400" b="1" dirty="0" err="1" smtClean="0"/>
              <a:t>pdf</a:t>
            </a:r>
            <a:r>
              <a:rPr lang="ko-KR" altLang="en-US" sz="2400" b="1" dirty="0" smtClean="0"/>
              <a:t>파일에 있으니 반드시 참고하시오</a:t>
            </a:r>
            <a:r>
              <a:rPr lang="en-US" altLang="ko-KR" sz="2400" b="1" dirty="0" smtClean="0"/>
              <a:t>.</a:t>
            </a:r>
          </a:p>
          <a:p>
            <a:pPr lvl="0"/>
            <a:r>
              <a:rPr lang="ko-KR" altLang="en-US" sz="2400" b="1" dirty="0" smtClean="0"/>
              <a:t>보고서도 </a:t>
            </a:r>
            <a:r>
              <a:rPr lang="ko-KR" altLang="en-US" sz="2400" b="1" dirty="0" err="1" smtClean="0"/>
              <a:t>같이압축하여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재출</a:t>
            </a:r>
            <a:r>
              <a:rPr lang="ko-KR" altLang="en-US" sz="2400" b="1" dirty="0" smtClean="0"/>
              <a:t> 하시오</a:t>
            </a:r>
            <a:r>
              <a:rPr lang="en-US" altLang="ko-KR" sz="2400" b="1" dirty="0" smtClean="0"/>
              <a:t>.</a:t>
            </a:r>
          </a:p>
          <a:p>
            <a:pPr marL="0" lvl="0" indent="0">
              <a:buNone/>
            </a:pPr>
            <a:endParaRPr lang="ko-KR" altLang="ko-KR" sz="2800" dirty="0"/>
          </a:p>
          <a:p>
            <a:pPr lvl="0"/>
            <a:r>
              <a:rPr lang="ko-KR" altLang="ko-KR" sz="1800" dirty="0"/>
              <a:t>기타 과제 제출에 관한 구체적인 제반 사항은 각</a:t>
            </a:r>
            <a:r>
              <a:rPr lang="en-US" altLang="ko-KR" sz="1800" dirty="0"/>
              <a:t> TA</a:t>
            </a:r>
            <a:r>
              <a:rPr lang="ko-KR" altLang="ko-KR" sz="1800" dirty="0"/>
              <a:t>의 지침에 따른다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3" y="4408264"/>
            <a:ext cx="3638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제출 파일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실습한것을</a:t>
            </a:r>
            <a:r>
              <a:rPr lang="ko-KR" altLang="en-US" sz="2800" dirty="0" smtClean="0"/>
              <a:t> 모두 압축하여 제출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	</a:t>
            </a:r>
            <a:r>
              <a:rPr lang="ko-KR" altLang="en-US" sz="2800" dirty="0" err="1" smtClean="0"/>
              <a:t>이러닝사이트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:http</a:t>
            </a:r>
            <a:r>
              <a:rPr lang="en-US" altLang="ko-KR" sz="2800" dirty="0"/>
              <a:t>://e-learn.cnu.ac.kr</a:t>
            </a:r>
            <a:r>
              <a:rPr lang="en-US" altLang="ko-KR" sz="2800" dirty="0" smtClean="0"/>
              <a:t>/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smtClean="0"/>
              <a:t>양식</a:t>
            </a:r>
            <a:r>
              <a:rPr lang="en-US" altLang="ko-KR" sz="2800" dirty="0" smtClean="0"/>
              <a:t>:[PL</a:t>
            </a:r>
            <a:r>
              <a:rPr lang="ko-KR" altLang="en-US" sz="2800" dirty="0" smtClean="0"/>
              <a:t>분반</a:t>
            </a:r>
            <a:r>
              <a:rPr lang="en-US" altLang="ko-KR" sz="2800" dirty="0" smtClean="0"/>
              <a:t>]_</a:t>
            </a:r>
            <a:r>
              <a:rPr lang="ko-KR" altLang="en-US" sz="2800" dirty="0" smtClean="0"/>
              <a:t>과제번호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학번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이름</a:t>
            </a:r>
            <a:r>
              <a:rPr lang="en-US" altLang="ko-KR" sz="2800" dirty="0" smtClean="0"/>
              <a:t>.zip</a:t>
            </a:r>
          </a:p>
          <a:p>
            <a:pPr marL="0" indent="0"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조</a:t>
            </a:r>
            <a:r>
              <a:rPr lang="ko-KR" altLang="en-US" sz="2800" dirty="0"/>
              <a:t>교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전현구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3"/>
              </a:rPr>
              <a:t>jhg3182@naver.com</a:t>
            </a:r>
            <a:r>
              <a:rPr lang="en-US" altLang="ko-KR" sz="2400" dirty="0" smtClean="0"/>
              <a:t> / 010-4539-9164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295716" y="4359010"/>
            <a:ext cx="1368152" cy="936104"/>
            <a:chOff x="4067944" y="4005064"/>
            <a:chExt cx="1368152" cy="936104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221088"/>
              <a:ext cx="100965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067944" y="4005064"/>
              <a:ext cx="1368152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738663" y="4408264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3754887" y="4696296"/>
            <a:ext cx="5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347174" y="4359010"/>
            <a:ext cx="2332757" cy="12013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339063" y="469629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9181" y="4454817"/>
            <a:ext cx="21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구현한 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파일들</a:t>
            </a:r>
            <a:endParaRPr lang="ko-KR" altLang="en-US" dirty="0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65" y="4875071"/>
            <a:ext cx="151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3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실습수업 시간변경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: 13/14</a:t>
            </a:r>
            <a:r>
              <a:rPr lang="ko-KR" altLang="en-US" dirty="0" smtClean="0"/>
              <a:t>일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00</a:t>
            </a:r>
            <a:r>
              <a:rPr lang="ko-KR" altLang="en-US" dirty="0" smtClean="0"/>
              <a:t>반 실습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10-12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414</a:t>
            </a:r>
            <a:r>
              <a:rPr lang="ko-KR" altLang="en-US" dirty="0" smtClean="0"/>
              <a:t>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01</a:t>
            </a:r>
            <a:r>
              <a:rPr lang="ko-KR" altLang="en-US" dirty="0" smtClean="0"/>
              <a:t>반 실습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13-15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415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쪽지시험은 </a:t>
            </a:r>
            <a:r>
              <a:rPr lang="en-US" altLang="ko-KR" sz="2400" dirty="0" smtClean="0"/>
              <a:t>13</a:t>
            </a:r>
            <a:r>
              <a:rPr lang="ko-KR" altLang="en-US" sz="2400" dirty="0" smtClean="0"/>
              <a:t>일 실습시간에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&gt;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00/01</a:t>
            </a:r>
            <a:r>
              <a:rPr lang="ko-KR" altLang="en-US" dirty="0" smtClean="0"/>
              <a:t>반 이론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오후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410</a:t>
            </a:r>
            <a:r>
              <a:rPr lang="ko-KR" altLang="en-US" dirty="0" smtClean="0"/>
              <a:t>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200" dirty="0" smtClean="0"/>
              <a:t>(</a:t>
            </a:r>
            <a:r>
              <a:rPr lang="ko-KR" altLang="en-US" sz="2200" dirty="0" smtClean="0"/>
              <a:t>불가피하게 못 오는 학생들 </a:t>
            </a:r>
            <a:r>
              <a:rPr lang="ko-KR" altLang="en-US" sz="2200" dirty="0" smtClean="0"/>
              <a:t>때문에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출석</a:t>
            </a:r>
            <a:r>
              <a:rPr lang="en-US" altLang="ko-KR" sz="2200" dirty="0" smtClean="0"/>
              <a:t>x, 00/01</a:t>
            </a:r>
            <a:r>
              <a:rPr lang="ko-KR" altLang="en-US" sz="2200" dirty="0" smtClean="0"/>
              <a:t>반 합반수업</a:t>
            </a:r>
            <a:r>
              <a:rPr lang="en-US" altLang="ko-KR" sz="22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811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</a:t>
            </a:r>
            <a:r>
              <a:rPr lang="ko-KR" altLang="en-US" sz="2400" dirty="0" smtClean="0"/>
              <a:t>주차 과제에서는 </a:t>
            </a:r>
            <a:r>
              <a:rPr lang="en-US" altLang="ko-KR" sz="2400" dirty="0" smtClean="0"/>
              <a:t>String</a:t>
            </a:r>
            <a:r>
              <a:rPr lang="ko-KR" altLang="en-US" sz="2400" dirty="0" smtClean="0"/>
              <a:t>으로 들어온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input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Token</a:t>
            </a:r>
            <a:r>
              <a:rPr lang="ko-KR" altLang="en-US" sz="2400" dirty="0" smtClean="0"/>
              <a:t>형태로 만들어 반환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지난 시간에 오른쪽 그림과 같은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구조에서 </a:t>
            </a:r>
            <a:r>
              <a:rPr lang="en-US" altLang="ko-KR" sz="2400" dirty="0" smtClean="0"/>
              <a:t>Max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Sum</a:t>
            </a:r>
            <a:r>
              <a:rPr lang="ko-KR" altLang="en-US" sz="2400" dirty="0" smtClean="0"/>
              <a:t>을 구현함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=&gt;</a:t>
            </a:r>
            <a:r>
              <a:rPr lang="ko-KR" altLang="en-US" sz="2400" dirty="0" smtClean="0"/>
              <a:t>이번 과제는 </a:t>
            </a:r>
            <a:r>
              <a:rPr lang="en-US" altLang="ko-KR" sz="2400" dirty="0" smtClean="0"/>
              <a:t>Token</a:t>
            </a:r>
            <a:r>
              <a:rPr lang="ko-KR" altLang="en-US" sz="2400" dirty="0" smtClean="0"/>
              <a:t>형태로 된 각각의</a:t>
            </a:r>
            <a:r>
              <a:rPr lang="en-US" altLang="ko-KR" sz="2400" dirty="0" smtClean="0"/>
              <a:t>Node</a:t>
            </a:r>
            <a:r>
              <a:rPr lang="ko-KR" altLang="en-US" sz="2400" dirty="0" smtClean="0"/>
              <a:t>를 그림과 같은 구조로 만드는 </a:t>
            </a:r>
            <a:r>
              <a:rPr lang="en-US" altLang="ko-KR" sz="2400" dirty="0" smtClean="0"/>
              <a:t>Parser </a:t>
            </a:r>
            <a:r>
              <a:rPr lang="ko-KR" altLang="en-US" sz="2400" dirty="0" smtClean="0"/>
              <a:t>구현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그것을 탐색하며 출력하기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6860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4" y="1750715"/>
            <a:ext cx="1800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4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b="1" u="sng" dirty="0"/>
              <a:t>문제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Cute15 </a:t>
            </a:r>
            <a:r>
              <a:rPr lang="ko-KR" altLang="ko-KR" dirty="0"/>
              <a:t>문법에 따라 작성된</a:t>
            </a:r>
            <a:r>
              <a:rPr lang="en-US" altLang="ko-KR" dirty="0"/>
              <a:t> program</a:t>
            </a:r>
            <a:r>
              <a:rPr lang="ko-KR" altLang="ko-KR" dirty="0"/>
              <a:t>이 </a:t>
            </a:r>
            <a:r>
              <a:rPr lang="en-US" altLang="ko-KR" dirty="0" smtClean="0"/>
              <a:t>hw05.txt</a:t>
            </a:r>
            <a:r>
              <a:rPr lang="ko-KR" altLang="ko-KR" dirty="0"/>
              <a:t>에 저장되어 있다</a:t>
            </a:r>
            <a:r>
              <a:rPr lang="en-US" altLang="ko-KR" dirty="0"/>
              <a:t>. </a:t>
            </a:r>
            <a:r>
              <a:rPr lang="ko-KR" altLang="ko-KR" dirty="0"/>
              <a:t>이를</a:t>
            </a:r>
            <a:r>
              <a:rPr lang="en-US" altLang="ko-KR" dirty="0"/>
              <a:t> input file</a:t>
            </a:r>
            <a:r>
              <a:rPr lang="ko-KR" altLang="ko-KR" dirty="0"/>
              <a:t>로 하여</a:t>
            </a:r>
            <a:r>
              <a:rPr lang="en-US" altLang="ko-KR" dirty="0"/>
              <a:t>, </a:t>
            </a:r>
            <a:r>
              <a:rPr lang="ko-KR" altLang="ko-KR" dirty="0"/>
              <a:t>프로그램의</a:t>
            </a:r>
            <a:r>
              <a:rPr lang="en-US" altLang="ko-KR" dirty="0"/>
              <a:t> syntax tree</a:t>
            </a:r>
            <a:r>
              <a:rPr lang="ko-KR" altLang="ko-KR" dirty="0"/>
              <a:t>를 구성하시오</a:t>
            </a:r>
            <a:r>
              <a:rPr lang="en-US" altLang="ko-KR" dirty="0"/>
              <a:t>.(</a:t>
            </a:r>
            <a:r>
              <a:rPr lang="ko-KR" altLang="ko-KR" dirty="0"/>
              <a:t>이 과정을</a:t>
            </a:r>
            <a:r>
              <a:rPr lang="en-US" altLang="ko-KR" dirty="0"/>
              <a:t> parsing</a:t>
            </a:r>
            <a:r>
              <a:rPr lang="ko-KR" altLang="ko-KR" dirty="0"/>
              <a:t>이라고 한다</a:t>
            </a:r>
            <a:r>
              <a:rPr lang="en-US" altLang="ko-KR" dirty="0"/>
              <a:t>.)  </a:t>
            </a:r>
            <a:r>
              <a:rPr lang="ko-KR" altLang="ko-KR" dirty="0"/>
              <a:t>그리고 </a:t>
            </a:r>
            <a:r>
              <a:rPr lang="en-US" altLang="ko-KR" dirty="0"/>
              <a:t>syntax tree</a:t>
            </a:r>
            <a:r>
              <a:rPr lang="ko-KR" altLang="ko-KR" dirty="0"/>
              <a:t>를 </a:t>
            </a:r>
            <a:r>
              <a:rPr lang="en-US" altLang="ko-KR" dirty="0"/>
              <a:t>root</a:t>
            </a:r>
            <a:r>
              <a:rPr lang="ko-KR" altLang="ko-KR" dirty="0"/>
              <a:t>로부터 </a:t>
            </a:r>
            <a:r>
              <a:rPr lang="en-US" altLang="ko-KR" dirty="0"/>
              <a:t>pre-order traverse</a:t>
            </a:r>
            <a:r>
              <a:rPr lang="ko-KR" altLang="ko-KR" dirty="0"/>
              <a:t>하여 원래 입력된 프로그램과 구조가 동일한 프로그램을 출력해야 한다</a:t>
            </a:r>
            <a:r>
              <a:rPr lang="en-US" altLang="ko-KR" dirty="0"/>
              <a:t>.(</a:t>
            </a:r>
            <a:r>
              <a:rPr lang="ko-KR" altLang="ko-KR" dirty="0"/>
              <a:t>이 과정을 </a:t>
            </a:r>
            <a:r>
              <a:rPr lang="en-US" altLang="ko-KR" dirty="0" err="1"/>
              <a:t>unparsing</a:t>
            </a:r>
            <a:r>
              <a:rPr lang="ko-KR" altLang="ko-KR" dirty="0"/>
              <a:t>이라고 한다</a:t>
            </a:r>
            <a:r>
              <a:rPr lang="en-US" altLang="ko-KR" dirty="0"/>
              <a:t>.)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예를 들어</a:t>
            </a:r>
            <a:r>
              <a:rPr lang="en-US" altLang="ko-KR" dirty="0"/>
              <a:t>, Cute15</a:t>
            </a:r>
            <a:r>
              <a:rPr lang="ko-KR" altLang="ko-KR" dirty="0"/>
              <a:t>으로 작성된</a:t>
            </a:r>
            <a:r>
              <a:rPr lang="en-US" altLang="ko-KR" dirty="0"/>
              <a:t> program</a:t>
            </a:r>
            <a:r>
              <a:rPr lang="ko-KR" altLang="ko-KR" dirty="0"/>
              <a:t>이 아래와 같을 경우</a:t>
            </a:r>
          </a:p>
          <a:p>
            <a:pPr marL="0" indent="0">
              <a:buNone/>
            </a:pPr>
            <a:r>
              <a:rPr lang="en-US" altLang="ko-KR" dirty="0"/>
              <a:t>(+ (- 3  2)  -378)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이와 같은 프로그램의 출력결과는 다음과 같다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([PLUS] ([MINUS] [INT:3] [INT:2] ) [INT:-378] )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노드의</a:t>
            </a:r>
            <a:r>
              <a:rPr lang="ko-KR" altLang="en-US" sz="2400" dirty="0" smtClean="0"/>
              <a:t> 자료구조</a:t>
            </a:r>
            <a:r>
              <a:rPr lang="en-US" altLang="ko-KR" sz="2400" dirty="0" smtClean="0"/>
              <a:t>. =&gt; </a:t>
            </a:r>
            <a:r>
              <a:rPr lang="ko-KR" altLang="en-US" sz="2400" dirty="0" smtClean="0"/>
              <a:t>더 많아졌다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각각의 기능별로 분류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ko-KR" altLang="en-US" sz="2400" dirty="0" smtClean="0"/>
              <a:t>각각 가지는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가 다르다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자세한 것은 코드확인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872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6229331" cy="144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5" name="직선 연결선 4"/>
          <p:cNvCxnSpPr/>
          <p:nvPr/>
        </p:nvCxnSpPr>
        <p:spPr>
          <a:xfrm flipV="1">
            <a:off x="467544" y="4653136"/>
            <a:ext cx="0" cy="115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0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main()</a:t>
            </a:r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파일을 읽는다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CuteScanner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String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Token</a:t>
            </a:r>
            <a:r>
              <a:rPr lang="ko-KR" altLang="en-US" sz="2000" dirty="0" smtClean="0"/>
              <a:t>형태로 만든다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3. List&lt;Token&gt; tokens</a:t>
            </a:r>
            <a:r>
              <a:rPr lang="ko-KR" altLang="en-US" sz="2000" dirty="0" smtClean="0"/>
              <a:t>에 저장한다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spc="-150" dirty="0" smtClean="0"/>
              <a:t>   parser</a:t>
            </a:r>
            <a:r>
              <a:rPr lang="ko-KR" altLang="en-US" sz="2000" spc="-150" dirty="0" smtClean="0"/>
              <a:t>로 지난주와 같은</a:t>
            </a:r>
            <a:r>
              <a:rPr lang="en-US" altLang="ko-KR" sz="2000" spc="-150" dirty="0" smtClean="0"/>
              <a:t> list</a:t>
            </a:r>
            <a:r>
              <a:rPr lang="ko-KR" altLang="en-US" sz="2000" spc="-150" dirty="0" smtClean="0"/>
              <a:t>구조를 만든다</a:t>
            </a:r>
            <a:r>
              <a:rPr lang="en-US" altLang="ko-KR" sz="2000" spc="-150" dirty="0" smtClean="0"/>
              <a:t>. -&gt; </a:t>
            </a:r>
            <a:r>
              <a:rPr lang="en-US" altLang="ko-KR" sz="2000" spc="-150" dirty="0" err="1" smtClean="0"/>
              <a:t>parseExpr</a:t>
            </a:r>
            <a:r>
              <a:rPr lang="en-US" altLang="ko-KR" sz="2000" spc="-150" dirty="0" smtClean="0"/>
              <a:t>()</a:t>
            </a:r>
            <a:r>
              <a:rPr lang="ko-KR" altLang="en-US" sz="2000" spc="-150" dirty="0" smtClean="0"/>
              <a:t>내부구현필요</a:t>
            </a:r>
            <a:endParaRPr lang="en-US" altLang="ko-KR" sz="2000" spc="-150" dirty="0" smtClean="0"/>
          </a:p>
          <a:p>
            <a:pPr marL="0" indent="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.-&gt; Printer </a:t>
            </a:r>
            <a:r>
              <a:rPr lang="ko-KR" altLang="en-US" sz="2000" dirty="0" smtClean="0"/>
              <a:t>클래스 내부구현필요 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00" y="4149080"/>
            <a:ext cx="5591175" cy="2400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060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번까지는 과제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까지 해서 구현이 완료됨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err="1" smtClean="0"/>
              <a:t>parseExper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에 대하여 알아보자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역할 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r>
              <a:rPr lang="en-US" altLang="ko-KR" sz="2400" dirty="0" smtClean="0"/>
              <a:t>token’</a:t>
            </a:r>
            <a:r>
              <a:rPr lang="ko-KR" altLang="en-US" sz="2400" dirty="0" smtClean="0"/>
              <a:t>하나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가지고 와서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tokenType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parse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(Node</a:t>
            </a:r>
            <a:r>
              <a:rPr lang="ko-KR" altLang="en-US" sz="2400" dirty="0" smtClean="0"/>
              <a:t>만들어서 </a:t>
            </a:r>
            <a:r>
              <a:rPr lang="ko-KR" altLang="en-US" sz="2400" dirty="0" err="1" smtClean="0"/>
              <a:t>셋팅</a:t>
            </a:r>
            <a:r>
              <a:rPr lang="en-US" altLang="ko-KR" sz="2400" dirty="0" smtClean="0"/>
              <a:t>, return)</a:t>
            </a:r>
          </a:p>
          <a:p>
            <a:pPr marL="0" indent="0">
              <a:buNone/>
            </a:pPr>
            <a:r>
              <a:rPr lang="ko-KR" altLang="en-US" sz="2400" dirty="0" smtClean="0"/>
              <a:t>할일</a:t>
            </a:r>
            <a:r>
              <a:rPr lang="en-US" altLang="ko-KR" sz="2400" dirty="0" smtClean="0"/>
              <a:t>:</a:t>
            </a:r>
          </a:p>
          <a:p>
            <a:pPr marL="0" indent="0">
              <a:buNone/>
            </a:pPr>
            <a:r>
              <a:rPr lang="en-US" altLang="ko-KR" sz="2400" dirty="0" smtClean="0"/>
              <a:t>ID/INT Type</a:t>
            </a:r>
            <a:r>
              <a:rPr lang="ko-KR" altLang="en-US" sz="2400" dirty="0" smtClean="0"/>
              <a:t>과 같이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BinaryOpNode</a:t>
            </a:r>
            <a:r>
              <a:rPr lang="ko-KR" altLang="en-US" sz="2400" dirty="0" smtClean="0"/>
              <a:t>와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FunctionNode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BooleanNode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도 작성하기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4216452" cy="3608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06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03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L_PAREN/R_PAREN </a:t>
            </a:r>
            <a:r>
              <a:rPr lang="ko-KR" altLang="en-US" sz="2000" dirty="0" smtClean="0"/>
              <a:t>은 특수한 경우이</a:t>
            </a:r>
            <a:r>
              <a:rPr lang="ko-KR" altLang="en-US" sz="2000" dirty="0"/>
              <a:t>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ListNode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ko-KR" altLang="en-US" sz="2000" dirty="0" smtClean="0"/>
              <a:t>왼쪽괄호는 </a:t>
            </a:r>
            <a:r>
              <a:rPr lang="en-US" altLang="ko-KR" sz="2000" dirty="0" err="1" smtClean="0"/>
              <a:t>ListNode</a:t>
            </a:r>
            <a:r>
              <a:rPr lang="ko-KR" altLang="en-US" sz="2000" dirty="0" smtClean="0"/>
              <a:t>의 시작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오른쪽괄호는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끝을 의미한다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왼쪽괄호가 </a:t>
            </a:r>
            <a:r>
              <a:rPr lang="ko-KR" altLang="en-US" sz="2000" dirty="0" err="1" smtClean="0"/>
              <a:t>나올경우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=&gt; </a:t>
            </a:r>
            <a:r>
              <a:rPr lang="en-US" altLang="ko-KR" sz="2000" dirty="0" err="1" smtClean="0"/>
              <a:t>ListNode</a:t>
            </a:r>
            <a:r>
              <a:rPr lang="ko-KR" altLang="en-US" sz="2000" dirty="0" smtClean="0"/>
              <a:t>를 만들어야 한다</a:t>
            </a:r>
            <a:r>
              <a:rPr lang="en-US" altLang="ko-KR" sz="2000" dirty="0" smtClean="0"/>
              <a:t>.=&gt;new </a:t>
            </a:r>
            <a:r>
              <a:rPr lang="en-US" altLang="ko-KR" sz="2000" dirty="0" err="1" smtClean="0"/>
              <a:t>ListNode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r>
              <a:rPr lang="ko-KR" altLang="en-US" sz="2000" dirty="0" smtClean="0"/>
              <a:t>그리고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 내부를 </a:t>
            </a:r>
            <a:r>
              <a:rPr lang="en-US" altLang="ko-KR" sz="2000" dirty="0" smtClean="0"/>
              <a:t>parse</a:t>
            </a:r>
            <a:r>
              <a:rPr lang="ko-KR" altLang="en-US" sz="2000" dirty="0" smtClean="0"/>
              <a:t>해야 한다</a:t>
            </a:r>
            <a:r>
              <a:rPr lang="en-US" altLang="ko-KR" sz="2000" dirty="0" smtClean="0"/>
              <a:t>. =&gt; </a:t>
            </a:r>
            <a:r>
              <a:rPr lang="en-US" altLang="ko-KR" sz="2000" dirty="0" err="1" smtClean="0"/>
              <a:t>parseExprList</a:t>
            </a:r>
            <a:r>
              <a:rPr lang="en-US" altLang="ko-KR" sz="2000" dirty="0" smtClean="0"/>
              <a:t>();=&gt;</a:t>
            </a:r>
            <a:r>
              <a:rPr lang="ko-KR" altLang="en-US" sz="2000" dirty="0" smtClean="0"/>
              <a:t>그리고 만든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return</a:t>
            </a:r>
          </a:p>
          <a:p>
            <a:pPr marL="0" indent="0">
              <a:buNone/>
            </a:pPr>
            <a:endParaRPr lang="en-US" altLang="ko-KR" sz="2000" spc="-150" dirty="0" smtClean="0"/>
          </a:p>
          <a:p>
            <a:pPr marL="0" indent="0">
              <a:buNone/>
            </a:pPr>
            <a:r>
              <a:rPr lang="en-US" altLang="ko-KR" sz="2000" spc="-150" dirty="0" smtClean="0"/>
              <a:t>list</a:t>
            </a:r>
            <a:r>
              <a:rPr lang="ko-KR" altLang="en-US" sz="2000" spc="-150" dirty="0" smtClean="0"/>
              <a:t>만드는 작업 </a:t>
            </a:r>
            <a:r>
              <a:rPr lang="en-US" altLang="ko-KR" sz="2000" spc="-150" dirty="0" smtClean="0"/>
              <a:t>: </a:t>
            </a:r>
            <a:r>
              <a:rPr lang="ko-KR" altLang="en-US" sz="2000" spc="-150" dirty="0" smtClean="0"/>
              <a:t>오른쪽괄호가 나올 때까지 한다 </a:t>
            </a:r>
            <a:r>
              <a:rPr lang="en-US" altLang="ko-KR" sz="2000" spc="-150" dirty="0" smtClean="0"/>
              <a:t>=&gt; null</a:t>
            </a:r>
            <a:r>
              <a:rPr lang="ko-KR" altLang="en-US" sz="2000" spc="-150" dirty="0" smtClean="0"/>
              <a:t>이 리턴 되는 것으로 알 수 있음</a:t>
            </a:r>
            <a:endParaRPr lang="en-US" altLang="ko-KR" sz="2000" spc="-150" dirty="0" smtClean="0"/>
          </a:p>
          <a:p>
            <a:pPr marL="0" indent="0">
              <a:buNone/>
            </a:pPr>
            <a:r>
              <a:rPr lang="en-US" altLang="ko-KR" sz="2000" spc="-150" dirty="0" err="1" smtClean="0"/>
              <a:t>parseExprList</a:t>
            </a:r>
            <a:r>
              <a:rPr lang="en-US" altLang="ko-KR" sz="2000" spc="-150" dirty="0" smtClean="0"/>
              <a:t>()  =&gt;  ‘(‘ </a:t>
            </a:r>
            <a:r>
              <a:rPr lang="ko-KR" altLang="en-US" sz="2000" spc="-150" dirty="0" smtClean="0"/>
              <a:t>에서 </a:t>
            </a:r>
            <a:r>
              <a:rPr lang="en-US" altLang="ko-KR" sz="2000" spc="-150" dirty="0" smtClean="0"/>
              <a:t>‘)’</a:t>
            </a:r>
            <a:r>
              <a:rPr lang="ko-KR" altLang="en-US" sz="2000" spc="-150" dirty="0" smtClean="0"/>
              <a:t>가 나올 때 까지 그 내부를 </a:t>
            </a:r>
            <a:r>
              <a:rPr lang="en-US" altLang="ko-KR" sz="2000" spc="-150" dirty="0" smtClean="0"/>
              <a:t>parse </a:t>
            </a:r>
            <a:r>
              <a:rPr lang="ko-KR" altLang="en-US" sz="2000" spc="-150" dirty="0" smtClean="0"/>
              <a:t>하는 함수이다</a:t>
            </a:r>
            <a:r>
              <a:rPr lang="en-US" altLang="ko-KR" sz="2000" spc="-150" dirty="0" smtClean="0"/>
              <a:t>. </a:t>
            </a:r>
          </a:p>
          <a:p>
            <a:pPr marL="0" indent="0">
              <a:buNone/>
            </a:pPr>
            <a:r>
              <a:rPr lang="en-US" altLang="ko-KR" sz="2000" spc="-150" dirty="0" err="1" smtClean="0"/>
              <a:t>ListNode</a:t>
            </a:r>
            <a:r>
              <a:rPr lang="ko-KR" altLang="en-US" sz="2000" spc="-150" dirty="0" smtClean="0"/>
              <a:t>의 내부도 </a:t>
            </a:r>
            <a:r>
              <a:rPr lang="en-US" altLang="ko-KR" sz="2000" spc="-150" dirty="0" smtClean="0"/>
              <a:t>parse</a:t>
            </a:r>
            <a:r>
              <a:rPr lang="ko-KR" altLang="en-US" sz="2000" spc="-150" dirty="0" smtClean="0"/>
              <a:t>하는 과정은  똑같다</a:t>
            </a:r>
            <a:r>
              <a:rPr lang="en-US" altLang="ko-KR" sz="2000" spc="-150" dirty="0" smtClean="0"/>
              <a:t>. </a:t>
            </a:r>
          </a:p>
          <a:p>
            <a:pPr marL="0" indent="0">
              <a:buNone/>
            </a:pPr>
            <a:r>
              <a:rPr lang="ko-KR" altLang="en-US" sz="2000" spc="-150" dirty="0" smtClean="0"/>
              <a:t>그 내부도 </a:t>
            </a:r>
            <a:r>
              <a:rPr lang="en-US" altLang="ko-KR" sz="2000" spc="-150" dirty="0" err="1" smtClean="0"/>
              <a:t>Expr</a:t>
            </a:r>
            <a:r>
              <a:rPr lang="ko-KR" altLang="en-US" sz="2000" spc="-150" dirty="0" smtClean="0"/>
              <a:t>로 되어있기 때문이다</a:t>
            </a:r>
            <a:r>
              <a:rPr lang="en-US" altLang="ko-KR" sz="2000" spc="-150" dirty="0" smtClean="0"/>
              <a:t>.</a:t>
            </a:r>
            <a:endParaRPr lang="en-US" altLang="ko-KR" sz="2000" spc="-150" dirty="0"/>
          </a:p>
          <a:p>
            <a:pPr marL="0" indent="0">
              <a:buNone/>
            </a:pPr>
            <a:r>
              <a:rPr lang="ko-KR" altLang="en-US" sz="2000" spc="-150" dirty="0" smtClean="0"/>
              <a:t>따라서 </a:t>
            </a:r>
            <a:r>
              <a:rPr lang="en-US" altLang="ko-KR" sz="2000" spc="-150" dirty="0" err="1" smtClean="0"/>
              <a:t>parseExpr</a:t>
            </a:r>
            <a:r>
              <a:rPr lang="en-US" altLang="ko-KR" sz="2000" spc="-150" dirty="0" smtClean="0"/>
              <a:t>()</a:t>
            </a:r>
            <a:r>
              <a:rPr lang="ko-KR" altLang="en-US" sz="2000" spc="-150" dirty="0" smtClean="0"/>
              <a:t>을</a:t>
            </a:r>
            <a:r>
              <a:rPr lang="en-US" altLang="ko-KR" sz="2000" spc="-150" dirty="0" smtClean="0"/>
              <a:t> </a:t>
            </a:r>
            <a:r>
              <a:rPr lang="ko-KR" altLang="en-US" sz="2000" spc="-150" dirty="0" smtClean="0"/>
              <a:t>호출한다</a:t>
            </a:r>
            <a:r>
              <a:rPr lang="en-US" altLang="ko-KR" sz="2000" spc="-150" dirty="0" smtClean="0"/>
              <a:t>.</a:t>
            </a:r>
          </a:p>
          <a:p>
            <a:pPr marL="0" indent="0">
              <a:buNone/>
            </a:pPr>
            <a:endParaRPr lang="en-US" altLang="ko-KR" sz="2000" spc="-150" dirty="0" smtClean="0"/>
          </a:p>
          <a:p>
            <a:pPr marL="0" indent="0">
              <a:buNone/>
            </a:pPr>
            <a:r>
              <a:rPr lang="ko-KR" altLang="en-US" sz="2000" spc="-150" dirty="0" smtClean="0"/>
              <a:t>구조를 </a:t>
            </a:r>
            <a:r>
              <a:rPr lang="ko-KR" altLang="en-US" sz="2000" spc="-150" dirty="0" err="1" smtClean="0"/>
              <a:t>만들기위해</a:t>
            </a:r>
            <a:r>
              <a:rPr lang="ko-KR" altLang="en-US" sz="2000" spc="-150" dirty="0" smtClean="0"/>
              <a:t> </a:t>
            </a:r>
            <a:r>
              <a:rPr lang="en-US" altLang="ko-KR" sz="2000" spc="-150" dirty="0" err="1" smtClean="0"/>
              <a:t>setNext</a:t>
            </a:r>
            <a:r>
              <a:rPr lang="en-US" altLang="ko-KR" sz="2000" spc="-150" dirty="0" smtClean="0"/>
              <a:t>()</a:t>
            </a:r>
            <a:r>
              <a:rPr lang="ko-KR" altLang="en-US" sz="2000" spc="-150" dirty="0" smtClean="0"/>
              <a:t>나 </a:t>
            </a:r>
            <a:r>
              <a:rPr lang="en-US" altLang="ko-KR" sz="2000" spc="-150" dirty="0" err="1" smtClean="0"/>
              <a:t>setLastNext</a:t>
            </a:r>
            <a:r>
              <a:rPr lang="ko-KR" altLang="en-US" sz="2000" spc="-150" dirty="0" smtClean="0"/>
              <a:t>를 </a:t>
            </a:r>
            <a:endParaRPr lang="en-US" altLang="ko-KR" sz="2000" spc="-150" dirty="0" smtClean="0"/>
          </a:p>
          <a:p>
            <a:pPr marL="0" indent="0">
              <a:buNone/>
            </a:pPr>
            <a:r>
              <a:rPr lang="ko-KR" altLang="en-US" sz="2000" spc="-150" dirty="0" smtClean="0"/>
              <a:t>사용하여 </a:t>
            </a:r>
            <a:r>
              <a:rPr lang="en-US" altLang="ko-KR" sz="2000" spc="-150" dirty="0" smtClean="0"/>
              <a:t>next</a:t>
            </a:r>
            <a:r>
              <a:rPr lang="ko-KR" altLang="en-US" sz="2000" spc="-150" dirty="0" smtClean="0"/>
              <a:t>를 </a:t>
            </a:r>
            <a:r>
              <a:rPr lang="ko-KR" altLang="en-US" sz="2000" spc="-150" dirty="0" err="1" smtClean="0"/>
              <a:t>셋팅해주는</a:t>
            </a:r>
            <a:r>
              <a:rPr lang="ko-KR" altLang="en-US" sz="2000" spc="-150" dirty="0" smtClean="0"/>
              <a:t> 등의 작업을 </a:t>
            </a:r>
            <a:r>
              <a:rPr lang="ko-KR" altLang="en-US" sz="2000" spc="-150" dirty="0" err="1" smtClean="0"/>
              <a:t>해야함</a:t>
            </a:r>
            <a:r>
              <a:rPr lang="en-US" altLang="ko-KR" sz="2000" spc="-150" dirty="0" smtClean="0"/>
              <a:t>.</a:t>
            </a:r>
          </a:p>
          <a:p>
            <a:pPr marL="0" indent="0">
              <a:buNone/>
            </a:pPr>
            <a:endParaRPr lang="en-US" altLang="ko-KR" sz="2000" spc="-150" dirty="0" smtClean="0"/>
          </a:p>
          <a:p>
            <a:pPr marL="0" indent="0">
              <a:buNone/>
            </a:pPr>
            <a:r>
              <a:rPr lang="ko-KR" altLang="en-US" sz="2000" spc="-150" dirty="0" smtClean="0"/>
              <a:t>어떻게 </a:t>
            </a:r>
            <a:r>
              <a:rPr lang="en-US" altLang="ko-KR" sz="2000" spc="-150" dirty="0" smtClean="0"/>
              <a:t>recursion</a:t>
            </a:r>
            <a:r>
              <a:rPr lang="ko-KR" altLang="en-US" sz="2000" spc="-150" dirty="0" smtClean="0"/>
              <a:t>으로 구현 할 수 있을지</a:t>
            </a:r>
            <a:endParaRPr lang="en-US" altLang="ko-KR" sz="2000" spc="-150" dirty="0" smtClean="0"/>
          </a:p>
          <a:p>
            <a:pPr marL="0" indent="0">
              <a:buNone/>
            </a:pPr>
            <a:r>
              <a:rPr lang="ko-KR" altLang="en-US" sz="2000" spc="-150" dirty="0" smtClean="0"/>
              <a:t>생각해보자</a:t>
            </a:r>
            <a:r>
              <a:rPr lang="en-US" altLang="ko-KR" sz="2000" spc="-150" dirty="0" smtClean="0"/>
              <a:t>.</a:t>
            </a:r>
            <a:endParaRPr lang="en-US" altLang="ko-KR" sz="2000" spc="-1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4057094" cy="25881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06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Printer</a:t>
            </a:r>
            <a:r>
              <a:rPr lang="ko-KR" altLang="en-US" sz="1800" dirty="0" smtClean="0"/>
              <a:t> 클래스이다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리스트의 자료구조는 지난 시간에 다룬 구조와 같다</a:t>
            </a:r>
            <a:r>
              <a:rPr lang="en-US" altLang="ko-KR" sz="1800" dirty="0" smtClean="0"/>
              <a:t>.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1800" dirty="0" smtClean="0"/>
              <a:t>- print </a:t>
            </a:r>
            <a:r>
              <a:rPr lang="ko-KR" altLang="en-US" sz="1800" dirty="0" smtClean="0"/>
              <a:t>하는 함수를 구현하면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필요한 함수를 만든다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printList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en-US" altLang="ko-KR" sz="1800" dirty="0" err="1" smtClean="0"/>
              <a:t>printNode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와 같이</a:t>
            </a:r>
            <a:r>
              <a:rPr lang="en-US" altLang="ko-KR" sz="1800" dirty="0" err="1" smtClean="0"/>
              <a:t>ListNode</a:t>
            </a:r>
            <a:r>
              <a:rPr lang="ko-KR" altLang="en-US" sz="1800" dirty="0" smtClean="0"/>
              <a:t>를 출력하는 함수와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그외의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Node</a:t>
            </a:r>
            <a:r>
              <a:rPr lang="ko-KR" altLang="en-US" sz="1800" dirty="0" smtClean="0"/>
              <a:t>를 출력하는 함수를 따로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구현하여도 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 개의 함수로 구현해도 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각각의</a:t>
            </a:r>
            <a:r>
              <a:rPr lang="en-US" altLang="ko-KR" sz="1800" dirty="0" smtClean="0"/>
              <a:t>Node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toString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이 구현되어 있으니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그냥 출력해도 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-  Recursion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iterate </a:t>
            </a:r>
            <a:r>
              <a:rPr lang="ko-KR" altLang="en-US" sz="1800" dirty="0" smtClean="0"/>
              <a:t>중 편한 방법을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사용한다</a:t>
            </a:r>
            <a:r>
              <a:rPr lang="en-US" altLang="ko-KR" sz="1800" dirty="0" smtClean="0"/>
              <a:t>.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ps.print</a:t>
            </a:r>
            <a:r>
              <a:rPr lang="en-US" altLang="ko-KR" sz="1400" dirty="0" smtClean="0"/>
              <a:t>( “hello”+ “ world!” ); </a:t>
            </a:r>
            <a:r>
              <a:rPr lang="ko-KR" altLang="en-US" sz="1400" dirty="0" err="1" smtClean="0"/>
              <a:t>와같이</a:t>
            </a:r>
            <a:r>
              <a:rPr lang="ko-KR" altLang="en-US" sz="1400" dirty="0" smtClean="0"/>
              <a:t> 사용가능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[==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(“hello world!”); ] </a:t>
            </a:r>
          </a:p>
          <a:p>
            <a:pPr marL="0" indent="0">
              <a:buNone/>
            </a:pPr>
            <a:r>
              <a:rPr lang="en-US" altLang="ko-KR" sz="1400" dirty="0" smtClean="0"/>
              <a:t>-</a:t>
            </a:r>
            <a:r>
              <a:rPr lang="ko-KR" altLang="en-US" sz="1400" dirty="0" smtClean="0"/>
              <a:t>지난번 </a:t>
            </a:r>
            <a:r>
              <a:rPr lang="en-US" altLang="ko-KR" sz="1400" dirty="0" smtClean="0"/>
              <a:t>Sum / Max </a:t>
            </a:r>
            <a:r>
              <a:rPr lang="ko-KR" altLang="en-US" sz="1400" dirty="0" smtClean="0"/>
              <a:t>를 구현한 방법을 참고하면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도움이 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3538364" cy="31916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0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651</Words>
  <Application>Microsoft Office PowerPoint</Application>
  <PresentationFormat>화면 슬라이드 쇼(4:3)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프로그래밍 언어론</vt:lpstr>
      <vt:lpstr>이론 / 실습수업 시간변경</vt:lpstr>
      <vt:lpstr>ListParser</vt:lpstr>
      <vt:lpstr>ListParser</vt:lpstr>
      <vt:lpstr>ListParser</vt:lpstr>
      <vt:lpstr>ListParser</vt:lpstr>
      <vt:lpstr>ListParser</vt:lpstr>
      <vt:lpstr>ListParser</vt:lpstr>
      <vt:lpstr>ListParser</vt:lpstr>
      <vt:lpstr>ListParser</vt:lpstr>
      <vt:lpstr>Node_Max_Sum</vt:lpstr>
      <vt:lpstr>주의사항</vt:lpstr>
      <vt:lpstr>과제 제출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언어론</dc:title>
  <dc:creator>Microsoft Corporation</dc:creator>
  <cp:lastModifiedBy>cseop</cp:lastModifiedBy>
  <cp:revision>129</cp:revision>
  <dcterms:created xsi:type="dcterms:W3CDTF">2006-10-05T04:04:58Z</dcterms:created>
  <dcterms:modified xsi:type="dcterms:W3CDTF">2015-04-07T06:41:42Z</dcterms:modified>
</cp:coreProperties>
</file>