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99" r:id="rId3"/>
    <p:sldId id="300" r:id="rId4"/>
    <p:sldId id="305" r:id="rId5"/>
    <p:sldId id="302" r:id="rId6"/>
    <p:sldId id="304" r:id="rId7"/>
    <p:sldId id="303" r:id="rId8"/>
    <p:sldId id="309" r:id="rId9"/>
    <p:sldId id="306" r:id="rId10"/>
    <p:sldId id="307" r:id="rId11"/>
    <p:sldId id="308" r:id="rId12"/>
    <p:sldId id="310" r:id="rId13"/>
    <p:sldId id="312" r:id="rId14"/>
    <p:sldId id="311" r:id="rId15"/>
    <p:sldId id="298" r:id="rId16"/>
    <p:sldId id="27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49456-FED5-4438-8A3F-8B3AD9C4A0F8}" type="datetimeFigureOut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53CC9-9337-4511-8A0B-28E44E16A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83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jhg3182@naver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프로그래밍 언어론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en-US" altLang="ko-KR" dirty="0"/>
              <a:t>Built-in Function </a:t>
            </a:r>
            <a:endParaRPr lang="en-US" altLang="ko-KR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전현구</a:t>
            </a:r>
            <a:endParaRPr lang="en-US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071605" y="6052028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2015. </a:t>
            </a:r>
            <a:r>
              <a:rPr lang="en-US" altLang="ko-KR" dirty="0"/>
              <a:t>4</a:t>
            </a:r>
            <a:r>
              <a:rPr lang="en-US" altLang="ko-KR" dirty="0" smtClean="0"/>
              <a:t>. 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3096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Built-in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b="1" dirty="0"/>
              <a:t>4. null?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리스트가 </a:t>
            </a:r>
            <a:r>
              <a:rPr lang="en-US" altLang="ko-KR" dirty="0"/>
              <a:t>NULL </a:t>
            </a:r>
            <a:r>
              <a:rPr lang="ko-KR" altLang="en-US" dirty="0"/>
              <a:t>인지 검사한다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() </a:t>
            </a:r>
            <a:r>
              <a:rPr lang="ko-KR" altLang="en-US" dirty="0"/>
              <a:t>인지 검사한다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&gt; (null? ()) </a:t>
            </a:r>
          </a:p>
          <a:p>
            <a:pPr marL="0" indent="0">
              <a:buNone/>
            </a:pPr>
            <a:r>
              <a:rPr lang="en-US" altLang="ko-KR" dirty="0"/>
              <a:t>#</a:t>
            </a:r>
            <a:r>
              <a:rPr lang="en-US" altLang="ko-KR" dirty="0" smtClean="0"/>
              <a:t>T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&gt; (null? ‘(1 2)) </a:t>
            </a:r>
          </a:p>
          <a:p>
            <a:pPr marL="0" indent="0">
              <a:buNone/>
            </a:pPr>
            <a:r>
              <a:rPr lang="en-US" altLang="ko-KR" dirty="0"/>
              <a:t>#F </a:t>
            </a:r>
          </a:p>
          <a:p>
            <a:pPr marL="0" indent="0">
              <a:buNone/>
            </a:pPr>
            <a:r>
              <a:rPr lang="en-US" altLang="ko-KR" dirty="0"/>
              <a:t>&gt; (null? ‘(()) ) </a:t>
            </a:r>
          </a:p>
          <a:p>
            <a:pPr marL="0" indent="0">
              <a:buNone/>
            </a:pPr>
            <a:r>
              <a:rPr lang="en-US" altLang="ko-KR" dirty="0"/>
              <a:t>#F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953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Built-in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5. atom?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list</a:t>
            </a:r>
            <a:r>
              <a:rPr lang="ko-KR" altLang="en-US" dirty="0"/>
              <a:t>가 아니면 모두 </a:t>
            </a:r>
            <a:r>
              <a:rPr lang="en-US" altLang="ko-KR" dirty="0"/>
              <a:t>atom 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list</a:t>
            </a:r>
            <a:r>
              <a:rPr lang="ko-KR" altLang="en-US" dirty="0"/>
              <a:t>인 경우는 </a:t>
            </a:r>
            <a:r>
              <a:rPr lang="en-US" altLang="ko-KR" dirty="0"/>
              <a:t>false, list </a:t>
            </a:r>
            <a:r>
              <a:rPr lang="ko-KR" altLang="en-US" dirty="0"/>
              <a:t>가 아닌 경우는 </a:t>
            </a:r>
            <a:r>
              <a:rPr lang="en-US" altLang="ko-KR" dirty="0"/>
              <a:t>true</a:t>
            </a:r>
            <a:r>
              <a:rPr lang="ko-KR" altLang="en-US" dirty="0"/>
              <a:t>를 </a:t>
            </a:r>
            <a:r>
              <a:rPr lang="ko-KR" altLang="en-US" dirty="0" err="1"/>
              <a:t>리턴한다</a:t>
            </a:r>
            <a:r>
              <a:rPr lang="en-US" altLang="ko-KR" dirty="0"/>
              <a:t>. </a:t>
            </a:r>
            <a:r>
              <a:rPr lang="ko-KR" altLang="en-US" dirty="0"/>
              <a:t>주의 </a:t>
            </a:r>
            <a:r>
              <a:rPr lang="en-US" altLang="ko-KR" b="1" dirty="0"/>
              <a:t>: null list</a:t>
            </a:r>
            <a:r>
              <a:rPr lang="ko-KR" altLang="en-US" dirty="0"/>
              <a:t>은 </a:t>
            </a:r>
            <a:r>
              <a:rPr lang="en-US" altLang="ko-KR" b="1" dirty="0"/>
              <a:t>atom </a:t>
            </a:r>
            <a:r>
              <a:rPr lang="ko-KR" altLang="en-US" dirty="0"/>
              <a:t>으로 취급된다</a:t>
            </a:r>
            <a:r>
              <a:rPr lang="en-US" altLang="ko-KR" b="1" dirty="0"/>
              <a:t>. 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&gt; (atom? ‘a) </a:t>
            </a:r>
          </a:p>
          <a:p>
            <a:pPr marL="0" indent="0">
              <a:buNone/>
            </a:pPr>
            <a:r>
              <a:rPr lang="en-US" altLang="ko-KR" dirty="0"/>
              <a:t>#F </a:t>
            </a:r>
          </a:p>
          <a:p>
            <a:pPr marL="0" indent="0">
              <a:buNone/>
            </a:pPr>
            <a:r>
              <a:rPr lang="en-US" altLang="ko-KR" dirty="0"/>
              <a:t>&gt; (atom? ‘(1 2)) </a:t>
            </a:r>
          </a:p>
          <a:p>
            <a:pPr marL="0" indent="0">
              <a:buNone/>
            </a:pPr>
            <a:r>
              <a:rPr lang="en-US" altLang="ko-KR" dirty="0"/>
              <a:t>#F </a:t>
            </a:r>
          </a:p>
          <a:p>
            <a:pPr marL="0" indent="0">
              <a:buNone/>
            </a:pPr>
            <a:r>
              <a:rPr lang="en-US" altLang="ko-KR" dirty="0"/>
              <a:t>&gt; (atom? ()) </a:t>
            </a:r>
          </a:p>
          <a:p>
            <a:pPr marL="0" indent="0">
              <a:buNone/>
            </a:pPr>
            <a:r>
              <a:rPr lang="en-US" altLang="ko-KR" dirty="0"/>
              <a:t>#T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953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Built-in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b="1" dirty="0"/>
              <a:t>6. </a:t>
            </a:r>
            <a:r>
              <a:rPr lang="en-US" altLang="ko-KR" b="1" dirty="0" err="1"/>
              <a:t>eq</a:t>
            </a:r>
            <a:r>
              <a:rPr lang="en-US" altLang="ko-KR" b="1" dirty="0"/>
              <a:t>?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두 </a:t>
            </a:r>
            <a:r>
              <a:rPr lang="ko-KR" altLang="en-US" dirty="0" err="1"/>
              <a:t>노드의</a:t>
            </a:r>
            <a:r>
              <a:rPr lang="ko-KR" altLang="en-US" dirty="0"/>
              <a:t> 값이 같은지 비교한 값을 반환한다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&gt; (</a:t>
            </a:r>
            <a:r>
              <a:rPr lang="en-US" altLang="ko-KR" dirty="0" err="1"/>
              <a:t>eq</a:t>
            </a:r>
            <a:r>
              <a:rPr lang="en-US" altLang="ko-KR" dirty="0"/>
              <a:t>? ‘a ‘a) </a:t>
            </a:r>
          </a:p>
          <a:p>
            <a:pPr marL="0" indent="0">
              <a:buNone/>
            </a:pPr>
            <a:r>
              <a:rPr lang="en-US" altLang="ko-KR" dirty="0"/>
              <a:t>#T </a:t>
            </a:r>
          </a:p>
          <a:p>
            <a:pPr marL="0" indent="0">
              <a:buNone/>
            </a:pPr>
            <a:r>
              <a:rPr lang="en-US" altLang="ko-KR" dirty="0"/>
              <a:t>&gt; (</a:t>
            </a:r>
            <a:r>
              <a:rPr lang="en-US" altLang="ko-KR" dirty="0" err="1"/>
              <a:t>eq</a:t>
            </a:r>
            <a:r>
              <a:rPr lang="en-US" altLang="ko-KR" dirty="0"/>
              <a:t>? ‘a ‘b) </a:t>
            </a:r>
          </a:p>
          <a:p>
            <a:pPr marL="0" indent="0">
              <a:buNone/>
            </a:pPr>
            <a:r>
              <a:rPr lang="en-US" altLang="ko-KR" dirty="0"/>
              <a:t>#F </a:t>
            </a:r>
          </a:p>
          <a:p>
            <a:pPr marL="0" indent="0">
              <a:buNone/>
            </a:pPr>
            <a:r>
              <a:rPr lang="pt-BR" altLang="ko-KR" dirty="0"/>
              <a:t>&gt; (eq? ‘(a b) ‘(a b)) </a:t>
            </a:r>
          </a:p>
          <a:p>
            <a:pPr marL="0" indent="0">
              <a:buNone/>
            </a:pPr>
            <a:r>
              <a:rPr lang="en-US" altLang="ko-KR" dirty="0"/>
              <a:t>#T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889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Built-in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eq</a:t>
            </a:r>
            <a:r>
              <a:rPr lang="en-US" altLang="ko-KR" dirty="0" smtClean="0"/>
              <a:t>?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하기위해서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equals</a:t>
            </a:r>
            <a:r>
              <a:rPr lang="ko-KR" altLang="en-US" dirty="0" smtClean="0"/>
              <a:t>를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재정의해서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err="1" smtClean="0"/>
              <a:t>IntNode</a:t>
            </a:r>
            <a:r>
              <a:rPr lang="ko-KR" altLang="en-US" dirty="0" smtClean="0"/>
              <a:t>의 예시를 보고 다른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에도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equals</a:t>
            </a:r>
            <a:r>
              <a:rPr lang="ko-KR" altLang="en-US" dirty="0" smtClean="0"/>
              <a:t>를 구현한다</a:t>
            </a:r>
            <a:r>
              <a:rPr lang="en-US" altLang="ko-KR" smtClean="0"/>
              <a:t>.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721" y="1772816"/>
            <a:ext cx="6143052" cy="2485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332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Built-in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ko-KR" altLang="en-US" dirty="0"/>
              <a:t>입력파일 </a:t>
            </a:r>
          </a:p>
          <a:p>
            <a:pPr marL="0" indent="0">
              <a:buNone/>
            </a:pPr>
            <a:r>
              <a:rPr lang="en-US" altLang="ko-KR" dirty="0"/>
              <a:t>(car ‘(2 3 4)) </a:t>
            </a:r>
          </a:p>
          <a:p>
            <a:pPr marL="0" indent="0">
              <a:buNone/>
            </a:pPr>
            <a:r>
              <a:rPr lang="fr-FR" altLang="ko-KR" dirty="0"/>
              <a:t>(car ‘((2 3) (4 5) 6)) </a:t>
            </a: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en-US" altLang="ko-KR" dirty="0" err="1"/>
              <a:t>cdr</a:t>
            </a:r>
            <a:r>
              <a:rPr lang="en-US" altLang="ko-KR" dirty="0"/>
              <a:t> ‘(2 3 4)) </a:t>
            </a:r>
          </a:p>
          <a:p>
            <a:pPr marL="0" indent="0">
              <a:buNone/>
            </a:pPr>
            <a:r>
              <a:rPr lang="nl-NL" altLang="ko-KR" dirty="0"/>
              <a:t>(cdr ‘((2 3) (4 5) 6)) </a:t>
            </a:r>
          </a:p>
          <a:p>
            <a:pPr marL="0" indent="0">
              <a:buNone/>
            </a:pPr>
            <a:r>
              <a:rPr lang="fr-FR" altLang="ko-KR" dirty="0"/>
              <a:t>( cons (car'(2 3 4))  (cdr '((2 3) (4 5) 6)) </a:t>
            </a:r>
            <a:r>
              <a:rPr lang="fr-FR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출력파일 </a:t>
            </a:r>
          </a:p>
          <a:p>
            <a:pPr marL="0" indent="0">
              <a:buNone/>
            </a:pPr>
            <a:r>
              <a:rPr lang="en-US" altLang="ko-KR" dirty="0"/>
              <a:t>2 </a:t>
            </a:r>
          </a:p>
          <a:p>
            <a:pPr marL="0" indent="0">
              <a:buNone/>
            </a:pPr>
            <a:r>
              <a:rPr lang="en-US" altLang="ko-KR" dirty="0" smtClean="0"/>
              <a:t>( 2 3 )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( 3 4 )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( ( 4 5 ) </a:t>
            </a:r>
            <a:r>
              <a:rPr lang="en-US" altLang="ko-KR" dirty="0"/>
              <a:t>6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( 2 ( 4 5 ) 6 )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ko-KR" altLang="en-US" dirty="0" smtClean="0"/>
              <a:t>입력파일에는 </a:t>
            </a:r>
            <a:r>
              <a:rPr lang="ko-KR" altLang="en-US" dirty="0" err="1" smtClean="0"/>
              <a:t>한줄씩만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한번에 </a:t>
            </a:r>
            <a:r>
              <a:rPr lang="ko-KR" altLang="en-US" dirty="0" err="1" smtClean="0"/>
              <a:t>여러줄</a:t>
            </a:r>
            <a:r>
              <a:rPr lang="ko-KR" altLang="en-US" dirty="0" smtClean="0"/>
              <a:t> 하는 기능은 앞으로 추가 예정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889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주의사</a:t>
            </a:r>
            <a:r>
              <a:rPr lang="ko-KR" altLang="en-US" dirty="0"/>
              <a:t>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ko-KR" altLang="ko-KR" sz="2400" dirty="0"/>
          </a:p>
          <a:p>
            <a:pPr lvl="0"/>
            <a:r>
              <a:rPr lang="ko-KR" altLang="en-US" sz="2400" b="1" dirty="0" smtClean="0"/>
              <a:t>자세한 사항은 </a:t>
            </a:r>
            <a:r>
              <a:rPr lang="en-US" altLang="ko-KR" sz="2400" b="1" dirty="0" err="1" smtClean="0"/>
              <a:t>pdf</a:t>
            </a:r>
            <a:r>
              <a:rPr lang="ko-KR" altLang="en-US" sz="2400" b="1" dirty="0" smtClean="0"/>
              <a:t>파일에 있으니 반드시 참고하시오</a:t>
            </a:r>
            <a:r>
              <a:rPr lang="en-US" altLang="ko-KR" sz="2400" b="1" dirty="0" smtClean="0"/>
              <a:t>.</a:t>
            </a:r>
          </a:p>
          <a:p>
            <a:pPr lvl="0"/>
            <a:r>
              <a:rPr lang="ko-KR" altLang="en-US" sz="2400" b="1" dirty="0" smtClean="0"/>
              <a:t>보고서도 </a:t>
            </a:r>
            <a:r>
              <a:rPr lang="ko-KR" altLang="en-US" sz="2400" b="1" dirty="0" err="1" smtClean="0"/>
              <a:t>같이압축하여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재출</a:t>
            </a:r>
            <a:r>
              <a:rPr lang="ko-KR" altLang="en-US" sz="2400" b="1" dirty="0" smtClean="0"/>
              <a:t> 하시오</a:t>
            </a:r>
            <a:r>
              <a:rPr lang="en-US" altLang="ko-KR" sz="2400" b="1" dirty="0" smtClean="0"/>
              <a:t>.</a:t>
            </a:r>
          </a:p>
          <a:p>
            <a:pPr marL="0" lvl="0" indent="0">
              <a:buNone/>
            </a:pPr>
            <a:endParaRPr lang="ko-KR" altLang="ko-KR" sz="2800" dirty="0"/>
          </a:p>
          <a:p>
            <a:pPr lvl="0"/>
            <a:r>
              <a:rPr lang="ko-KR" altLang="ko-KR" sz="1800" dirty="0"/>
              <a:t>기타 과제 제출에 관한 구체적인 제반 사항은 각</a:t>
            </a:r>
            <a:r>
              <a:rPr lang="en-US" altLang="ko-KR" sz="1800" dirty="0"/>
              <a:t> TA</a:t>
            </a:r>
            <a:r>
              <a:rPr lang="ko-KR" altLang="ko-KR" sz="1800" dirty="0"/>
              <a:t>의 지침에 따른다</a:t>
            </a:r>
            <a:r>
              <a:rPr lang="en-US" altLang="ko-KR" sz="1800" dirty="0"/>
              <a:t>.</a:t>
            </a:r>
            <a:endParaRPr lang="ko-KR" altLang="ko-KR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04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63" y="4408264"/>
            <a:ext cx="36385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제출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 smtClean="0"/>
              <a:t>제출 파일 </a:t>
            </a:r>
            <a:r>
              <a:rPr lang="en-US" altLang="ko-KR" sz="2800" dirty="0" smtClean="0"/>
              <a:t>: </a:t>
            </a:r>
            <a:r>
              <a:rPr lang="ko-KR" altLang="en-US" sz="2800" dirty="0" err="1" smtClean="0"/>
              <a:t>실습한것을</a:t>
            </a:r>
            <a:r>
              <a:rPr lang="ko-KR" altLang="en-US" sz="2800" dirty="0" smtClean="0"/>
              <a:t> 모두 압축하여 제출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/>
              <a:t>		</a:t>
            </a:r>
            <a:r>
              <a:rPr lang="ko-KR" altLang="en-US" sz="2800" dirty="0" err="1" smtClean="0"/>
              <a:t>이러닝사이트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:http</a:t>
            </a:r>
            <a:r>
              <a:rPr lang="en-US" altLang="ko-KR" sz="2800" dirty="0"/>
              <a:t>://e-learn.cnu.ac.kr</a:t>
            </a:r>
            <a:r>
              <a:rPr lang="en-US" altLang="ko-KR" sz="2800" dirty="0" smtClean="0"/>
              <a:t>/</a:t>
            </a:r>
          </a:p>
          <a:p>
            <a:pPr marL="0" indent="0">
              <a:buNone/>
            </a:pPr>
            <a:r>
              <a:rPr lang="en-US" altLang="ko-KR" sz="2800" dirty="0"/>
              <a:t>	</a:t>
            </a:r>
            <a:r>
              <a:rPr lang="ko-KR" altLang="en-US" sz="2800" dirty="0" smtClean="0"/>
              <a:t>양식</a:t>
            </a:r>
            <a:r>
              <a:rPr lang="en-US" altLang="ko-KR" sz="2800" dirty="0" smtClean="0"/>
              <a:t>:[PL</a:t>
            </a:r>
            <a:r>
              <a:rPr lang="ko-KR" altLang="en-US" sz="2800" dirty="0" smtClean="0"/>
              <a:t>분반</a:t>
            </a:r>
            <a:r>
              <a:rPr lang="en-US" altLang="ko-KR" sz="2800" dirty="0" smtClean="0"/>
              <a:t>]_</a:t>
            </a:r>
            <a:r>
              <a:rPr lang="ko-KR" altLang="en-US" sz="2800" dirty="0" smtClean="0"/>
              <a:t>과제번호</a:t>
            </a:r>
            <a:r>
              <a:rPr lang="en-US" altLang="ko-KR" sz="2800" dirty="0" smtClean="0"/>
              <a:t>_</a:t>
            </a:r>
            <a:r>
              <a:rPr lang="ko-KR" altLang="en-US" sz="2800" dirty="0" smtClean="0"/>
              <a:t>학번</a:t>
            </a:r>
            <a:r>
              <a:rPr lang="en-US" altLang="ko-KR" sz="2800" dirty="0" smtClean="0"/>
              <a:t>_</a:t>
            </a:r>
            <a:r>
              <a:rPr lang="ko-KR" altLang="en-US" sz="2800" dirty="0" smtClean="0"/>
              <a:t>이름</a:t>
            </a:r>
            <a:r>
              <a:rPr lang="en-US" altLang="ko-KR" sz="2800" dirty="0" smtClean="0"/>
              <a:t>.zip</a:t>
            </a:r>
          </a:p>
          <a:p>
            <a:pPr marL="0" indent="0">
              <a:buNone/>
            </a:pPr>
            <a:r>
              <a:rPr lang="en-US" altLang="ko-KR" sz="2800" dirty="0" smtClean="0"/>
              <a:t>	</a:t>
            </a:r>
            <a:r>
              <a:rPr lang="ko-KR" altLang="en-US" sz="2800" dirty="0" smtClean="0"/>
              <a:t>조</a:t>
            </a:r>
            <a:r>
              <a:rPr lang="ko-KR" altLang="en-US" sz="2800" dirty="0"/>
              <a:t>교</a:t>
            </a:r>
            <a:r>
              <a:rPr lang="en-US" altLang="ko-KR" sz="2800" dirty="0" smtClean="0"/>
              <a:t>:  </a:t>
            </a:r>
            <a:r>
              <a:rPr lang="ko-KR" altLang="en-US" sz="2800" dirty="0" smtClean="0"/>
              <a:t>전현구 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/>
              <a:t>	</a:t>
            </a:r>
            <a:r>
              <a:rPr lang="en-US" altLang="ko-KR" sz="2800" dirty="0" smtClean="0"/>
              <a:t>	</a:t>
            </a:r>
            <a:r>
              <a:rPr lang="en-US" altLang="ko-KR" sz="2400" dirty="0" smtClean="0"/>
              <a:t> </a:t>
            </a:r>
            <a:r>
              <a:rPr lang="en-US" altLang="ko-KR" sz="2400" dirty="0" smtClean="0">
                <a:hlinkClick r:id="rId3"/>
              </a:rPr>
              <a:t>jhg3182@naver.com</a:t>
            </a:r>
            <a:r>
              <a:rPr lang="en-US" altLang="ko-KR" sz="2400" dirty="0" smtClean="0"/>
              <a:t> / 010-4539-9164</a:t>
            </a:r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/>
          </a:p>
        </p:txBody>
      </p:sp>
      <p:grpSp>
        <p:nvGrpSpPr>
          <p:cNvPr id="5" name="그룹 4"/>
          <p:cNvGrpSpPr/>
          <p:nvPr/>
        </p:nvGrpSpPr>
        <p:grpSpPr>
          <a:xfrm>
            <a:off x="4295716" y="4359010"/>
            <a:ext cx="1368152" cy="936104"/>
            <a:chOff x="4067944" y="4005064"/>
            <a:chExt cx="1368152" cy="936104"/>
          </a:xfrm>
        </p:grpSpPr>
        <p:pic>
          <p:nvPicPr>
            <p:cNvPr id="1331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4221088"/>
              <a:ext cx="1009650" cy="590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4067944" y="4005064"/>
              <a:ext cx="1368152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738663" y="4408264"/>
            <a:ext cx="201622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3"/>
          </p:cNvCxnSpPr>
          <p:nvPr/>
        </p:nvCxnSpPr>
        <p:spPr>
          <a:xfrm>
            <a:off x="3754887" y="4696296"/>
            <a:ext cx="540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347174" y="4359010"/>
            <a:ext cx="2332757" cy="120138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5339063" y="4696296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19181" y="4454817"/>
            <a:ext cx="2188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구현한 </a:t>
            </a:r>
            <a:r>
              <a:rPr lang="en-US" altLang="ko-KR" dirty="0" smtClean="0"/>
              <a:t>.java </a:t>
            </a:r>
            <a:r>
              <a:rPr lang="ko-KR" altLang="en-US" dirty="0" smtClean="0"/>
              <a:t>파일들</a:t>
            </a:r>
            <a:endParaRPr lang="ko-KR" altLang="en-US" dirty="0"/>
          </a:p>
        </p:txBody>
      </p:sp>
      <p:pic>
        <p:nvPicPr>
          <p:cNvPr id="1332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865" y="4875071"/>
            <a:ext cx="15144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535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Built-in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문제 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Cute15 </a:t>
            </a:r>
            <a:r>
              <a:rPr lang="ko-KR" altLang="en-US" dirty="0"/>
              <a:t>문법에 따라 작성된 </a:t>
            </a:r>
            <a:r>
              <a:rPr lang="en-US" altLang="ko-KR" dirty="0"/>
              <a:t>program</a:t>
            </a:r>
            <a:r>
              <a:rPr lang="ko-KR" altLang="en-US" dirty="0"/>
              <a:t>이 </a:t>
            </a:r>
            <a:r>
              <a:rPr lang="en-US" altLang="ko-KR" dirty="0"/>
              <a:t>as07.txt</a:t>
            </a:r>
            <a:r>
              <a:rPr lang="ko-KR" altLang="en-US" dirty="0"/>
              <a:t>에 저장되어 있다</a:t>
            </a:r>
            <a:r>
              <a:rPr lang="en-US" altLang="ko-KR" dirty="0"/>
              <a:t>. </a:t>
            </a:r>
            <a:r>
              <a:rPr lang="ko-KR" altLang="en-US" dirty="0"/>
              <a:t>이 프로그램은 </a:t>
            </a:r>
            <a:r>
              <a:rPr lang="en-US" altLang="ko-KR" dirty="0"/>
              <a:t>Cute15</a:t>
            </a:r>
            <a:r>
              <a:rPr lang="ko-KR" altLang="en-US" dirty="0"/>
              <a:t>의 </a:t>
            </a:r>
            <a:r>
              <a:rPr lang="en-US" altLang="ko-KR" dirty="0"/>
              <a:t>built-in function</a:t>
            </a:r>
            <a:r>
              <a:rPr lang="ko-KR" altLang="en-US" dirty="0"/>
              <a:t>을 사용하여 리스트를 조작하며 그 결과를 구하고 있다</a:t>
            </a:r>
            <a:r>
              <a:rPr lang="en-US" altLang="ko-KR" dirty="0"/>
              <a:t>. </a:t>
            </a:r>
            <a:r>
              <a:rPr lang="ko-KR" altLang="en-US" dirty="0"/>
              <a:t>이러한 프로그램을 </a:t>
            </a:r>
            <a:r>
              <a:rPr lang="en-US" altLang="ko-KR" dirty="0"/>
              <a:t>input file</a:t>
            </a:r>
            <a:r>
              <a:rPr lang="ko-KR" altLang="en-US" dirty="0"/>
              <a:t>로 하여</a:t>
            </a:r>
            <a:r>
              <a:rPr lang="en-US" altLang="ko-KR" dirty="0"/>
              <a:t>, </a:t>
            </a:r>
            <a:r>
              <a:rPr lang="ko-KR" altLang="en-US" dirty="0"/>
              <a:t>프로그램의 </a:t>
            </a:r>
            <a:r>
              <a:rPr lang="en-US" altLang="ko-KR" dirty="0"/>
              <a:t>syntax tree</a:t>
            </a:r>
            <a:r>
              <a:rPr lang="ko-KR" altLang="en-US" dirty="0"/>
              <a:t>를 출력하는 프로그램을 작성하시오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51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Built-in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 smtClean="0"/>
              <a:t> </a:t>
            </a:r>
            <a:r>
              <a:rPr lang="ko-KR" altLang="en-US" sz="2800" dirty="0"/>
              <a:t>이번 과제에서 </a:t>
            </a:r>
            <a:r>
              <a:rPr lang="ko-KR" altLang="en-US" sz="2800" dirty="0" err="1"/>
              <a:t>구현해야하는</a:t>
            </a:r>
            <a:r>
              <a:rPr lang="ko-KR" altLang="en-US" sz="2800" dirty="0"/>
              <a:t> </a:t>
            </a:r>
            <a:r>
              <a:rPr lang="en-US" altLang="ko-KR" sz="2800" dirty="0"/>
              <a:t>built-in </a:t>
            </a:r>
            <a:r>
              <a:rPr lang="en-US" altLang="ko-KR" sz="2800" dirty="0" smtClean="0"/>
              <a:t>function</a:t>
            </a:r>
            <a:endParaRPr lang="en-US" altLang="ko-KR" sz="2800" dirty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  리스트 연산</a:t>
            </a:r>
            <a:r>
              <a:rPr lang="en-US" altLang="ko-KR" dirty="0" smtClean="0"/>
              <a:t> : car</a:t>
            </a:r>
            <a:r>
              <a:rPr lang="en-US" altLang="ko-KR" dirty="0"/>
              <a:t>| </a:t>
            </a:r>
            <a:r>
              <a:rPr lang="en-US" altLang="ko-KR" dirty="0" err="1"/>
              <a:t>cdr</a:t>
            </a:r>
            <a:r>
              <a:rPr lang="en-US" altLang="ko-KR" dirty="0"/>
              <a:t>| cons</a:t>
            </a:r>
          </a:p>
          <a:p>
            <a:pPr marL="0" indent="0">
              <a:buNone/>
            </a:pPr>
            <a:r>
              <a:rPr lang="ko-KR" altLang="en-US" smtClean="0"/>
              <a:t>    </a:t>
            </a:r>
            <a:r>
              <a:rPr lang="ko-KR" altLang="en-US" dirty="0" err="1"/>
              <a:t>노드</a:t>
            </a:r>
            <a:r>
              <a:rPr lang="ko-KR" altLang="en-US" dirty="0"/>
              <a:t> 연산 </a:t>
            </a:r>
            <a:r>
              <a:rPr lang="ko-KR" altLang="en-US" dirty="0" smtClean="0"/>
              <a:t>   </a:t>
            </a:r>
            <a:r>
              <a:rPr lang="en-US" altLang="ko-KR" dirty="0" smtClean="0"/>
              <a:t>: null</a:t>
            </a:r>
            <a:r>
              <a:rPr lang="en-US" altLang="ko-KR" dirty="0"/>
              <a:t>? | atom? | </a:t>
            </a:r>
            <a:r>
              <a:rPr lang="en-US" altLang="ko-KR" dirty="0" err="1"/>
              <a:t>eq</a:t>
            </a:r>
            <a:r>
              <a:rPr lang="en-US" altLang="ko-KR" dirty="0"/>
              <a:t>?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car / </a:t>
            </a:r>
            <a:r>
              <a:rPr lang="en-US" altLang="ko-KR" dirty="0" err="1" smtClean="0"/>
              <a:t>cdr</a:t>
            </a:r>
            <a:r>
              <a:rPr lang="en-US" altLang="ko-KR" dirty="0" smtClean="0"/>
              <a:t> / cons 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Interfreter</a:t>
            </a:r>
            <a:r>
              <a:rPr lang="ko-KR" altLang="en-US" dirty="0"/>
              <a:t>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eq</a:t>
            </a:r>
            <a:r>
              <a:rPr lang="en-US" altLang="ko-KR" dirty="0" smtClean="0"/>
              <a:t>?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equals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22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Built-in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 smtClean="0"/>
              <a:t>0. 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List</a:t>
            </a:r>
            <a:r>
              <a:rPr lang="ko-KR" altLang="en-US" dirty="0" smtClean="0"/>
              <a:t>를 연산하지 않고 그대로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&gt; ‘(</a:t>
            </a:r>
            <a:r>
              <a:rPr lang="en-US" altLang="ko-KR" dirty="0"/>
              <a:t>2 3 </a:t>
            </a:r>
            <a:r>
              <a:rPr lang="en-US" altLang="ko-KR" dirty="0" smtClean="0"/>
              <a:t>4)</a:t>
            </a:r>
          </a:p>
          <a:p>
            <a:pPr marL="0" indent="0">
              <a:buNone/>
            </a:pPr>
            <a:r>
              <a:rPr lang="en-US" altLang="ko-KR" dirty="0" smtClean="0"/>
              <a:t>(2 3 4) </a:t>
            </a:r>
            <a:endParaRPr lang="en-US" altLang="ko-KR" dirty="0"/>
          </a:p>
          <a:p>
            <a:pPr marL="0" indent="0">
              <a:buNone/>
            </a:pPr>
            <a:r>
              <a:rPr lang="fr-FR" altLang="ko-KR" dirty="0"/>
              <a:t>&gt; (car </a:t>
            </a:r>
            <a:r>
              <a:rPr lang="fr-FR" altLang="ko-KR" dirty="0" smtClean="0"/>
              <a:t>‘((</a:t>
            </a:r>
            <a:r>
              <a:rPr lang="fr-FR" altLang="ko-KR" dirty="0"/>
              <a:t>2 3) (4 5) 6)) </a:t>
            </a:r>
          </a:p>
          <a:p>
            <a:pPr marL="0" indent="0">
              <a:buNone/>
            </a:pPr>
            <a:r>
              <a:rPr lang="en-US" altLang="ko-KR" dirty="0" smtClean="0"/>
              <a:t>(2 </a:t>
            </a:r>
            <a:r>
              <a:rPr lang="en-US" altLang="ko-KR" dirty="0" smtClean="0"/>
              <a:t>3) </a:t>
            </a:r>
            <a:endParaRPr lang="en-US" altLang="ko-KR" dirty="0"/>
          </a:p>
          <a:p>
            <a:pPr marL="0" indent="0">
              <a:buNone/>
            </a:pPr>
            <a:r>
              <a:rPr lang="fr-FR" altLang="ko-KR" dirty="0" smtClean="0"/>
              <a:t>&gt; </a:t>
            </a:r>
            <a:r>
              <a:rPr lang="fr-FR" altLang="ko-KR" dirty="0"/>
              <a:t>(car ((2 3) (4 5) 6)) </a:t>
            </a:r>
          </a:p>
          <a:p>
            <a:pPr marL="0" indent="0">
              <a:buNone/>
            </a:pPr>
            <a:r>
              <a:rPr lang="en-US" altLang="ko-KR" dirty="0" smtClean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78780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Built-in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b="1" dirty="0"/>
              <a:t>1. car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List</a:t>
            </a:r>
            <a:r>
              <a:rPr lang="ko-KR" altLang="en-US" dirty="0"/>
              <a:t>의 맨 처음 원소를 </a:t>
            </a:r>
            <a:r>
              <a:rPr lang="ko-KR" altLang="en-US" dirty="0" err="1"/>
              <a:t>리턴한다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&gt; (car ‘(2 3 4)) </a:t>
            </a:r>
          </a:p>
          <a:p>
            <a:pPr marL="0" indent="0">
              <a:buNone/>
            </a:pPr>
            <a:r>
              <a:rPr lang="en-US" altLang="ko-KR" dirty="0"/>
              <a:t>2 </a:t>
            </a:r>
          </a:p>
          <a:p>
            <a:pPr marL="0" indent="0">
              <a:buNone/>
            </a:pPr>
            <a:r>
              <a:rPr lang="fr-FR" altLang="ko-KR" dirty="0"/>
              <a:t>&gt; (car ‘((2 3) (4 5) 6)) </a:t>
            </a:r>
          </a:p>
          <a:p>
            <a:pPr marL="0" indent="0">
              <a:buNone/>
            </a:pPr>
            <a:r>
              <a:rPr lang="en-US" altLang="ko-KR" dirty="0"/>
              <a:t>(2 3)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2400" dirty="0"/>
              <a:t>주의</a:t>
            </a:r>
            <a:r>
              <a:rPr lang="en-US" altLang="ko-KR" sz="2400" dirty="0"/>
              <a:t>: car</a:t>
            </a:r>
            <a:r>
              <a:rPr lang="ko-KR" altLang="en-US" sz="2400" dirty="0"/>
              <a:t>는 </a:t>
            </a:r>
            <a:r>
              <a:rPr lang="en-US" altLang="ko-KR" sz="2400" dirty="0"/>
              <a:t>list</a:t>
            </a:r>
            <a:r>
              <a:rPr lang="ko-KR" altLang="en-US" sz="2400" dirty="0"/>
              <a:t>가 아닌 데이터나 </a:t>
            </a:r>
            <a:r>
              <a:rPr lang="en-US" altLang="ko-KR" sz="2400" dirty="0"/>
              <a:t>()</a:t>
            </a:r>
            <a:r>
              <a:rPr lang="ko-KR" altLang="en-US" sz="2400" dirty="0"/>
              <a:t>이 인자로 주어지는 경우 </a:t>
            </a:r>
            <a:r>
              <a:rPr lang="en-US" altLang="ko-KR" sz="2400" dirty="0"/>
              <a:t>error </a:t>
            </a:r>
            <a:r>
              <a:rPr lang="ko-KR" altLang="en-US" sz="2400" dirty="0"/>
              <a:t>를 내게 된다</a:t>
            </a:r>
            <a:r>
              <a:rPr lang="en-US" altLang="ko-KR" sz="2400" dirty="0"/>
              <a:t>. </a:t>
            </a:r>
            <a:r>
              <a:rPr lang="ko-KR" altLang="en-US" sz="2400" dirty="0"/>
              <a:t>그러나</a:t>
            </a:r>
            <a:r>
              <a:rPr lang="en-US" altLang="ko-KR" sz="2400" dirty="0"/>
              <a:t>, </a:t>
            </a:r>
            <a:r>
              <a:rPr lang="ko-KR" altLang="en-US" sz="2400" dirty="0"/>
              <a:t>본 과제에서는 이러한 </a:t>
            </a:r>
            <a:r>
              <a:rPr lang="en-US" altLang="ko-KR" sz="2400" dirty="0"/>
              <a:t>error </a:t>
            </a:r>
            <a:r>
              <a:rPr lang="ko-KR" altLang="en-US" sz="2400" dirty="0"/>
              <a:t>발생 경우에 대해서는 고려하지 않고</a:t>
            </a:r>
            <a:r>
              <a:rPr lang="en-US" altLang="ko-KR" sz="2400" dirty="0"/>
              <a:t>, </a:t>
            </a:r>
            <a:r>
              <a:rPr lang="ko-KR" altLang="en-US" sz="2400" dirty="0"/>
              <a:t>모든 입력이 올바르게 되어 주어진다고 가정한다</a:t>
            </a:r>
            <a:r>
              <a:rPr lang="en-US" altLang="ko-KR" sz="2400" dirty="0"/>
              <a:t>. (</a:t>
            </a:r>
            <a:r>
              <a:rPr lang="ko-KR" altLang="en-US" sz="2400" dirty="0"/>
              <a:t>이것은 </a:t>
            </a:r>
            <a:r>
              <a:rPr lang="en-US" altLang="ko-KR" sz="2400" dirty="0"/>
              <a:t>car </a:t>
            </a:r>
            <a:r>
              <a:rPr lang="ko-KR" altLang="en-US" sz="2400" dirty="0"/>
              <a:t>외의 다른 함수에도 동일하게 적용한다</a:t>
            </a:r>
            <a:r>
              <a:rPr lang="en-US" altLang="ko-KR" sz="2400" dirty="0"/>
              <a:t>.)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577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Built-in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car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861" y="1628799"/>
            <a:ext cx="4867275" cy="24288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직사각형 3"/>
          <p:cNvSpPr/>
          <p:nvPr/>
        </p:nvSpPr>
        <p:spPr>
          <a:xfrm>
            <a:off x="1691680" y="2492896"/>
            <a:ext cx="4680520" cy="151216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03848" y="2492896"/>
            <a:ext cx="1152128" cy="151216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725145"/>
            <a:ext cx="1209676" cy="151447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5773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Built-in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b="1" dirty="0"/>
              <a:t>2. </a:t>
            </a:r>
            <a:r>
              <a:rPr lang="en-US" altLang="ko-KR" b="1" dirty="0" err="1"/>
              <a:t>cdr</a:t>
            </a:r>
            <a:r>
              <a:rPr lang="en-US" altLang="ko-KR" b="1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list</a:t>
            </a:r>
            <a:r>
              <a:rPr lang="ko-KR" altLang="en-US" dirty="0"/>
              <a:t>의 맨 처음 원소를 제외한 나머지 </a:t>
            </a:r>
            <a:r>
              <a:rPr lang="en-US" altLang="ko-KR" dirty="0"/>
              <a:t>list</a:t>
            </a:r>
            <a:r>
              <a:rPr lang="ko-KR" altLang="en-US" dirty="0"/>
              <a:t>를 </a:t>
            </a:r>
            <a:r>
              <a:rPr lang="ko-KR" altLang="en-US" dirty="0" err="1"/>
              <a:t>리턴한다</a:t>
            </a:r>
            <a:r>
              <a:rPr lang="en-US" altLang="ko-KR" dirty="0"/>
              <a:t>. list</a:t>
            </a:r>
            <a:r>
              <a:rPr lang="ko-KR" altLang="en-US" dirty="0"/>
              <a:t>가 아닌 데이터에 대해서는 </a:t>
            </a:r>
            <a:r>
              <a:rPr lang="en-US" altLang="ko-KR" dirty="0"/>
              <a:t>error </a:t>
            </a:r>
            <a:r>
              <a:rPr lang="ko-KR" altLang="en-US" dirty="0"/>
              <a:t>를 낸다</a:t>
            </a:r>
            <a:r>
              <a:rPr lang="en-US" altLang="ko-KR" dirty="0"/>
              <a:t>. </a:t>
            </a:r>
            <a:r>
              <a:rPr lang="en-US" altLang="ko-KR" dirty="0" smtClean="0"/>
              <a:t>&lt;List</a:t>
            </a:r>
            <a:r>
              <a:rPr lang="ko-KR" altLang="en-US" dirty="0" smtClean="0"/>
              <a:t>임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 (</a:t>
            </a:r>
            <a:r>
              <a:rPr lang="en-US" altLang="ko-KR" dirty="0" err="1"/>
              <a:t>cdr</a:t>
            </a:r>
            <a:r>
              <a:rPr lang="en-US" altLang="ko-KR" dirty="0"/>
              <a:t> ‘(2 3 4)) </a:t>
            </a:r>
          </a:p>
          <a:p>
            <a:pPr marL="0" indent="0">
              <a:buNone/>
            </a:pPr>
            <a:r>
              <a:rPr lang="en-US" altLang="ko-KR" dirty="0"/>
              <a:t>(3 4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nl-NL" altLang="ko-KR" dirty="0" smtClean="0"/>
              <a:t>&gt; </a:t>
            </a:r>
            <a:r>
              <a:rPr lang="nl-NL" altLang="ko-KR" dirty="0"/>
              <a:t>(cdr ‘((2 3) (4 5) 6)) </a:t>
            </a:r>
          </a:p>
          <a:p>
            <a:pPr marL="0" indent="0">
              <a:buNone/>
            </a:pPr>
            <a:r>
              <a:rPr lang="en-US" altLang="ko-KR" dirty="0"/>
              <a:t>((4 5) 6)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77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Built-in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cdr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861" y="1628799"/>
            <a:ext cx="4867275" cy="24288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직사각형 3"/>
          <p:cNvSpPr/>
          <p:nvPr/>
        </p:nvSpPr>
        <p:spPr>
          <a:xfrm>
            <a:off x="1691680" y="2492896"/>
            <a:ext cx="4680520" cy="151216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3147237" y="2573079"/>
            <a:ext cx="3125972" cy="1456661"/>
          </a:xfrm>
          <a:custGeom>
            <a:avLst/>
            <a:gdLst>
              <a:gd name="connsiteX0" fmla="*/ 0 w 3125972"/>
              <a:gd name="connsiteY0" fmla="*/ 0 h 1456661"/>
              <a:gd name="connsiteX1" fmla="*/ 1254642 w 3125972"/>
              <a:gd name="connsiteY1" fmla="*/ 0 h 1456661"/>
              <a:gd name="connsiteX2" fmla="*/ 1254642 w 3125972"/>
              <a:gd name="connsiteY2" fmla="*/ 776177 h 1456661"/>
              <a:gd name="connsiteX3" fmla="*/ 3125972 w 3125972"/>
              <a:gd name="connsiteY3" fmla="*/ 776177 h 1456661"/>
              <a:gd name="connsiteX4" fmla="*/ 3125972 w 3125972"/>
              <a:gd name="connsiteY4" fmla="*/ 1456661 h 1456661"/>
              <a:gd name="connsiteX5" fmla="*/ 1169582 w 3125972"/>
              <a:gd name="connsiteY5" fmla="*/ 1456661 h 1456661"/>
              <a:gd name="connsiteX6" fmla="*/ 1169582 w 3125972"/>
              <a:gd name="connsiteY6" fmla="*/ 882502 h 1456661"/>
              <a:gd name="connsiteX7" fmla="*/ 63796 w 3125972"/>
              <a:gd name="connsiteY7" fmla="*/ 882502 h 1456661"/>
              <a:gd name="connsiteX8" fmla="*/ 0 w 3125972"/>
              <a:gd name="connsiteY8" fmla="*/ 0 h 145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25972" h="1456661">
                <a:moveTo>
                  <a:pt x="0" y="0"/>
                </a:moveTo>
                <a:lnTo>
                  <a:pt x="1254642" y="0"/>
                </a:lnTo>
                <a:lnTo>
                  <a:pt x="1254642" y="776177"/>
                </a:lnTo>
                <a:lnTo>
                  <a:pt x="3125972" y="776177"/>
                </a:lnTo>
                <a:lnTo>
                  <a:pt x="3125972" y="1456661"/>
                </a:lnTo>
                <a:lnTo>
                  <a:pt x="1169582" y="1456661"/>
                </a:lnTo>
                <a:lnTo>
                  <a:pt x="1169582" y="882502"/>
                </a:lnTo>
                <a:lnTo>
                  <a:pt x="63796" y="882502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581128"/>
            <a:ext cx="1657350" cy="13430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7110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Built-in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3. cons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한 개의 원소</a:t>
            </a:r>
            <a:r>
              <a:rPr lang="en-US" altLang="ko-KR" dirty="0"/>
              <a:t>(head)</a:t>
            </a:r>
            <a:r>
              <a:rPr lang="ko-KR" altLang="en-US" dirty="0"/>
              <a:t>와 한 개의 리스트</a:t>
            </a:r>
            <a:r>
              <a:rPr lang="en-US" altLang="ko-KR" dirty="0"/>
              <a:t>(tail)</a:t>
            </a:r>
            <a:r>
              <a:rPr lang="ko-KR" altLang="en-US" dirty="0"/>
              <a:t>를 붙여서 새로운 리스트를 만들어 </a:t>
            </a:r>
            <a:r>
              <a:rPr lang="ko-KR" altLang="en-US" dirty="0" err="1"/>
              <a:t>리턴한다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fr-FR" altLang="ko-KR" dirty="0"/>
              <a:t>&gt; (cons 1 ‘(2 3 4)) </a:t>
            </a:r>
          </a:p>
          <a:p>
            <a:pPr marL="0" indent="0">
              <a:buNone/>
            </a:pPr>
            <a:r>
              <a:rPr lang="en-US" altLang="ko-KR" dirty="0"/>
              <a:t>(1 2 3 4) </a:t>
            </a:r>
          </a:p>
          <a:p>
            <a:pPr marL="0" indent="0">
              <a:buNone/>
            </a:pPr>
            <a:r>
              <a:rPr lang="fr-FR" altLang="ko-KR" dirty="0"/>
              <a:t>&gt; (cons (2 3) ‘(4 5 6)) </a:t>
            </a:r>
          </a:p>
          <a:p>
            <a:pPr marL="0" indent="0">
              <a:buNone/>
            </a:pPr>
            <a:r>
              <a:rPr lang="en-US" altLang="ko-KR" dirty="0"/>
              <a:t>((2 3) 4 5 6)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953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6600</TotalTime>
  <Words>680</Words>
  <Application>Microsoft Office PowerPoint</Application>
  <PresentationFormat>화면 슬라이드 쇼(4:3)</PresentationFormat>
  <Paragraphs>122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프로그래밍 언어론</vt:lpstr>
      <vt:lpstr>Built-in Function</vt:lpstr>
      <vt:lpstr>Built-in Function</vt:lpstr>
      <vt:lpstr>Built-in Function</vt:lpstr>
      <vt:lpstr>Built-in Function</vt:lpstr>
      <vt:lpstr>Built-in Function</vt:lpstr>
      <vt:lpstr>Built-in Function</vt:lpstr>
      <vt:lpstr>Built-in Function</vt:lpstr>
      <vt:lpstr>Built-in Function</vt:lpstr>
      <vt:lpstr>Built-in Function</vt:lpstr>
      <vt:lpstr>Built-in Function</vt:lpstr>
      <vt:lpstr>Built-in Function</vt:lpstr>
      <vt:lpstr>Built-in Function</vt:lpstr>
      <vt:lpstr>Built-in Function</vt:lpstr>
      <vt:lpstr>주의사항</vt:lpstr>
      <vt:lpstr>과제 제출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언어론</dc:title>
  <dc:creator>Microsoft Corporation</dc:creator>
  <cp:lastModifiedBy>user</cp:lastModifiedBy>
  <cp:revision>167</cp:revision>
  <dcterms:created xsi:type="dcterms:W3CDTF">2006-10-05T04:04:58Z</dcterms:created>
  <dcterms:modified xsi:type="dcterms:W3CDTF">2015-04-28T09:59:51Z</dcterms:modified>
</cp:coreProperties>
</file>