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271" r:id="rId2"/>
    <p:sldId id="279" r:id="rId3"/>
    <p:sldId id="274" r:id="rId4"/>
    <p:sldId id="275" r:id="rId5"/>
    <p:sldId id="276" r:id="rId6"/>
    <p:sldId id="277" r:id="rId7"/>
    <p:sldId id="278" r:id="rId8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5F095"/>
    <a:srgbClr val="0553B4"/>
    <a:srgbClr val="87ADDB"/>
    <a:srgbClr val="009ADE"/>
    <a:srgbClr val="A5D363"/>
    <a:srgbClr val="FF86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6" autoAdjust="0"/>
    <p:restoredTop sz="85591" autoAdjust="0"/>
  </p:normalViewPr>
  <p:slideViewPr>
    <p:cSldViewPr>
      <p:cViewPr varScale="1">
        <p:scale>
          <a:sx n="66" d="100"/>
          <a:sy n="66" d="100"/>
        </p:scale>
        <p:origin x="-108" y="-18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264" y="299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2838" y="-114"/>
      </p:cViewPr>
      <p:guideLst>
        <p:guide orient="horz" pos="3128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8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1B6A9-E196-4BBE-A57C-52ECFE345E5F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8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8D17-8E2E-4A09-A48B-FF04797A55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87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4A2FD-7E86-48F8-A4CF-78C572E87F3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578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8D17-8E2E-4A09-A48B-FF04797A55C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185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460724" y="12596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 smtClean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</a:t>
            </a: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5" name="자유형 14"/>
          <p:cNvSpPr>
            <a:spLocks/>
          </p:cNvSpPr>
          <p:nvPr userDrawn="1"/>
        </p:nvSpPr>
        <p:spPr bwMode="auto">
          <a:xfrm>
            <a:off x="0" y="4263771"/>
            <a:ext cx="9906000" cy="25788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ysClr val="windowText" lastClr="000000">
              <a:tint val="80000"/>
              <a:satMod val="200000"/>
              <a:alpha val="4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0077" y="116632"/>
            <a:ext cx="773912" cy="535785"/>
          </a:xfrm>
          <a:prstGeom prst="rect">
            <a:avLst/>
          </a:prstGeom>
          <a:noFill/>
        </p:spPr>
      </p:pic>
      <p:sp>
        <p:nvSpPr>
          <p:cNvPr id="14" name="Oval 4"/>
          <p:cNvSpPr>
            <a:spLocks noChangeArrowheads="1"/>
          </p:cNvSpPr>
          <p:nvPr userDrawn="1"/>
        </p:nvSpPr>
        <p:spPr bwMode="auto">
          <a:xfrm>
            <a:off x="247650" y="928670"/>
            <a:ext cx="2724150" cy="2514600"/>
          </a:xfrm>
          <a:prstGeom prst="ellipse">
            <a:avLst/>
          </a:prstGeom>
          <a:noFill/>
          <a:ln w="38100">
            <a:solidFill>
              <a:srgbClr val="009AD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5843" y="1442435"/>
            <a:ext cx="8131423" cy="1600200"/>
          </a:xfrm>
          <a:effectLst/>
        </p:spPr>
        <p:txBody>
          <a:bodyPr anchor="ctr"/>
          <a:lstStyle>
            <a:lvl1pPr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5" y="2832714"/>
            <a:ext cx="9906035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1027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9987" y="12596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560512" y="1442435"/>
            <a:ext cx="8784976" cy="1600200"/>
          </a:xfrm>
          <a:effectLst/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auto">
          <a:xfrm>
            <a:off x="7460724" y="623731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 smtClean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</a:t>
            </a: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.</a:t>
            </a:r>
          </a:p>
        </p:txBody>
      </p:sp>
      <p:pic>
        <p:nvPicPr>
          <p:cNvPr id="27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077" y="6227982"/>
            <a:ext cx="773912" cy="535785"/>
          </a:xfrm>
          <a:prstGeom prst="rect">
            <a:avLst/>
          </a:prstGeom>
          <a:noFill/>
        </p:spPr>
      </p:pic>
      <p:pic>
        <p:nvPicPr>
          <p:cNvPr id="28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9987" y="623731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 userDrawn="1"/>
        </p:nvSpPr>
        <p:spPr bwMode="auto">
          <a:xfrm>
            <a:off x="247650" y="1785926"/>
            <a:ext cx="2724150" cy="25146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hidden">
          <a:xfrm>
            <a:off x="0" y="2494185"/>
            <a:ext cx="51181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hidden">
          <a:xfrm>
            <a:off x="4292600" y="2494185"/>
            <a:ext cx="5613400" cy="1252534"/>
          </a:xfrm>
          <a:prstGeom prst="rect">
            <a:avLst/>
          </a:prstGeom>
          <a:gradFill rotWithShape="0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268" y="2285992"/>
            <a:ext cx="8275666" cy="1714512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hidden">
          <a:xfrm>
            <a:off x="0" y="3700464"/>
            <a:ext cx="5118100" cy="57158"/>
          </a:xfrm>
          <a:prstGeom prst="rect">
            <a:avLst/>
          </a:prstGeom>
          <a:solidFill>
            <a:srgbClr val="009A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hidden">
          <a:xfrm>
            <a:off x="4292600" y="3700464"/>
            <a:ext cx="5118100" cy="57158"/>
          </a:xfrm>
          <a:prstGeom prst="rect">
            <a:avLst/>
          </a:prstGeom>
          <a:gradFill rotWithShape="0">
            <a:gsLst>
              <a:gs pos="0">
                <a:srgbClr val="009ADE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6496" y="1357298"/>
            <a:ext cx="9073008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4312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1"/>
          </p:nvPr>
        </p:nvSpPr>
        <p:spPr>
          <a:xfrm>
            <a:off x="5030391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0" y="0"/>
            <a:ext cx="9906000" cy="6381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81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4953000" y="6383677"/>
            <a:ext cx="4952965" cy="45719"/>
          </a:xfrm>
          <a:prstGeom prst="rect">
            <a:avLst/>
          </a:prstGeom>
          <a:solidFill>
            <a:srgbClr val="87ADD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134931"/>
            <a:ext cx="2311400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68450" y="1134931"/>
            <a:ext cx="7842250" cy="74095"/>
          </a:xfrm>
          <a:prstGeom prst="rect">
            <a:avLst/>
          </a:prstGeom>
          <a:gradFill rotWithShape="0">
            <a:gsLst>
              <a:gs pos="0">
                <a:srgbClr val="A5D363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88504" y="37451"/>
            <a:ext cx="892219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0" y="6383677"/>
            <a:ext cx="4952965" cy="45719"/>
          </a:xfrm>
          <a:prstGeom prst="rect">
            <a:avLst/>
          </a:prstGeom>
          <a:solidFill>
            <a:srgbClr val="0553B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Picture 2" descr="D:\My Documents\Desktop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5248" y="6453738"/>
            <a:ext cx="541704" cy="375026"/>
          </a:xfrm>
          <a:prstGeom prst="rect">
            <a:avLst/>
          </a:prstGeom>
          <a:noFill/>
        </p:spPr>
      </p:pic>
      <p:pic>
        <p:nvPicPr>
          <p:cNvPr id="2050" name="Picture 2" descr="D:\My documents\Desktop\logoNew\CNU1 로고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2680" y="6453336"/>
            <a:ext cx="673634" cy="3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95300" y="1209026"/>
            <a:ext cx="8915400" cy="510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1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D:\My Documents\Desktop\title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2652" y="6453336"/>
            <a:ext cx="4526089" cy="3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91" r:id="rId3"/>
    <p:sldLayoutId id="2147483676" r:id="rId4"/>
    <p:sldLayoutId id="2147483694" r:id="rId5"/>
    <p:sldLayoutId id="2147483695" r:id="rId6"/>
    <p:sldLayoutId id="214748369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Corbel" pitchFamily="34" charset="0"/>
          <a:ea typeface="함초롬돋움" pitchFamily="18" charset="-127"/>
          <a:cs typeface="함초롬돋움" pitchFamily="18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marR="0" indent="-28575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tabLst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293813" indent="-403225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75000"/>
          </a:schemeClr>
        </a:buClr>
        <a:buSzPct val="70000"/>
        <a:buFont typeface="Wingdings" pitchFamily="2" charset="2"/>
        <a:buChar char="n"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81163" indent="-385763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75000"/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70100" indent="-387350" algn="l" rtl="0" eaLnBrk="1" fontAlgn="base" latinLnBrk="1" hangingPunct="1">
        <a:spcBef>
          <a:spcPct val="20000"/>
        </a:spcBef>
        <a:spcAft>
          <a:spcPct val="0"/>
        </a:spcAft>
        <a:buClr>
          <a:srgbClr val="0553B4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273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2523" y="3590538"/>
            <a:ext cx="8424936" cy="1905000"/>
          </a:xfrm>
        </p:spPr>
        <p:txBody>
          <a:bodyPr/>
          <a:lstStyle/>
          <a:p>
            <a:r>
              <a:rPr lang="ko-KR" altLang="en-US" dirty="0"/>
              <a:t>충남대학교 컴퓨터공학과</a:t>
            </a:r>
            <a:endParaRPr lang="en-US" altLang="ko-KR" dirty="0"/>
          </a:p>
          <a:p>
            <a:r>
              <a:rPr lang="ko-KR" altLang="en-US" dirty="0"/>
              <a:t>데이터베이스시스템연구실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 Media </a:t>
            </a:r>
            <a:r>
              <a:rPr lang="ko-KR" altLang="en-US" dirty="0" smtClean="0"/>
              <a:t>실습 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비디오 회전하기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51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정해진 영역에서 비디오 회전시키기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실행 순서 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사용자는 </a:t>
            </a:r>
            <a:r>
              <a:rPr lang="en-US" altLang="ko-KR" dirty="0" smtClean="0"/>
              <a:t>“Try it” </a:t>
            </a:r>
            <a:r>
              <a:rPr lang="ko-KR" altLang="en-US" dirty="0" smtClean="0"/>
              <a:t>버튼을 클릭한다</a:t>
            </a:r>
            <a:r>
              <a:rPr lang="en-US" altLang="ko-KR" dirty="0" smtClean="0"/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정해진 영역에서 특정 비디오 파일이 회전을 반복한다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이 비디오 파일은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파일에 정의되어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168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비디오 회전하기 첫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/>
          <a:srcRect l="-19" t="8937" r="20825" b="14860"/>
          <a:stretch/>
        </p:blipFill>
        <p:spPr>
          <a:xfrm>
            <a:off x="1623760" y="1671249"/>
            <a:ext cx="6606401" cy="41191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1551842" y="1613832"/>
            <a:ext cx="6791218" cy="3945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566173" y="5600748"/>
            <a:ext cx="590132" cy="2460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3169" y="1268760"/>
            <a:ext cx="2378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 smtClean="0">
                <a:solidFill>
                  <a:srgbClr val="0000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비디오 파일이 회전할 영역 </a:t>
            </a:r>
            <a:endParaRPr lang="ko-KR" altLang="en-US" sz="1400" b="1" u="sng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464" y="5675178"/>
            <a:ext cx="1402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 smtClean="0">
                <a:solidFill>
                  <a:srgbClr val="0000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비디오 회전을 시작시킬 버튼</a:t>
            </a:r>
            <a:endParaRPr lang="ko-KR" altLang="en-US" sz="1400" b="1" u="sng" dirty="0">
              <a:solidFill>
                <a:srgbClr val="0000FF"/>
              </a:solidFill>
            </a:endParaRPr>
          </a:p>
        </p:txBody>
      </p:sp>
      <p:cxnSp>
        <p:nvCxnSpPr>
          <p:cNvPr id="11" name="구부러진 연결선 10"/>
          <p:cNvCxnSpPr>
            <a:endCxn id="8" idx="1"/>
          </p:cNvCxnSpPr>
          <p:nvPr/>
        </p:nvCxnSpPr>
        <p:spPr bwMode="auto">
          <a:xfrm flipV="1">
            <a:off x="5313039" y="1422649"/>
            <a:ext cx="790130" cy="20256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구부러진 연결선 11"/>
          <p:cNvCxnSpPr>
            <a:stCxn id="7" idx="1"/>
            <a:endCxn id="9" idx="0"/>
          </p:cNvCxnSpPr>
          <p:nvPr/>
        </p:nvCxnSpPr>
        <p:spPr bwMode="auto">
          <a:xfrm rot="10800000">
            <a:off x="829581" y="5675179"/>
            <a:ext cx="736593" cy="48589"/>
          </a:xfrm>
          <a:prstGeom prst="curvedConnector4">
            <a:avLst>
              <a:gd name="adj1" fmla="val 2408"/>
              <a:gd name="adj2" fmla="val 570477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7699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비디오 회전하기 </a:t>
            </a:r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/>
          <a:srcRect l="507" t="8933" r="20841" b="14858"/>
          <a:stretch/>
        </p:blipFill>
        <p:spPr>
          <a:xfrm>
            <a:off x="1424608" y="1412776"/>
            <a:ext cx="684076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3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&lt;canvas&gt;</a:t>
            </a:r>
            <a:r>
              <a:rPr lang="ko-KR" altLang="en-US" dirty="0" smtClean="0"/>
              <a:t>를 이용하여 작업할 영역 정의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&lt;video&gt;</a:t>
            </a:r>
            <a:r>
              <a:rPr lang="ko-KR" altLang="en-US" dirty="0" smtClean="0"/>
              <a:t>를 이용하여 동작할 비디오 정의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이미지처럼 비디오 출력학기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가정 </a:t>
            </a:r>
            <a:r>
              <a:rPr lang="en-US" altLang="ko-KR" dirty="0" smtClean="0"/>
              <a:t>: video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객체를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videoElement</a:t>
            </a:r>
            <a:r>
              <a:rPr lang="ko-KR" altLang="en-US" dirty="0" smtClean="0"/>
              <a:t>라고 할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정해진 시간 간격마다 출력 내용 갱신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33</a:t>
            </a:r>
            <a:r>
              <a:rPr lang="ko-KR" altLang="en-US" dirty="0" err="1" smtClean="0"/>
              <a:t>밀리초마다</a:t>
            </a:r>
            <a:r>
              <a:rPr lang="ko-KR" altLang="en-US" dirty="0" smtClean="0"/>
              <a:t> 호출하면 초당 </a:t>
            </a:r>
            <a:r>
              <a:rPr lang="en-US" altLang="ko-KR" dirty="0" smtClean="0"/>
              <a:t>30</a:t>
            </a:r>
            <a:r>
              <a:rPr lang="ko-KR" altLang="en-US" dirty="0" smtClean="0"/>
              <a:t>프레임이 만들어진다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자료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캔버스 상의 비디오 애플리케이션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4608" y="4077072"/>
            <a:ext cx="5369689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context.drawImage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videoElement</a:t>
            </a:r>
            <a:r>
              <a:rPr lang="en-US" altLang="ko-KR" sz="2000" dirty="0" smtClean="0"/>
              <a:t>, 85,30)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88704" y="5661248"/>
            <a:ext cx="3191681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setInterval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drawScreen</a:t>
            </a:r>
            <a:r>
              <a:rPr lang="en-US" altLang="ko-KR" sz="2000" dirty="0" smtClean="0"/>
              <a:t>, 33)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2454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저장하고 변환을 초기화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회전을 위하여 각도를 </a:t>
            </a:r>
            <a:r>
              <a:rPr lang="ko-KR" altLang="en-US" dirty="0" err="1" smtClean="0"/>
              <a:t>라이안으로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 </a:t>
            </a:r>
            <a:r>
              <a:rPr lang="en-US" altLang="ko-KR" dirty="0"/>
              <a:t>: </a:t>
            </a:r>
            <a:r>
              <a:rPr lang="ko-KR" altLang="en-US" dirty="0"/>
              <a:t>캔버스 </a:t>
            </a:r>
            <a:r>
              <a:rPr lang="ko-KR" altLang="en-US" dirty="0" smtClean="0"/>
              <a:t>비디오 회전시키기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2640" y="1916832"/>
            <a:ext cx="5369689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context.save</a:t>
            </a:r>
            <a:r>
              <a:rPr lang="en-US" altLang="ko-KR" sz="2000" dirty="0" smtClean="0"/>
              <a:t>( )</a:t>
            </a:r>
          </a:p>
          <a:p>
            <a:r>
              <a:rPr lang="en-US" altLang="ko-KR" sz="2000" dirty="0" err="1" smtClean="0"/>
              <a:t>context.setTransform</a:t>
            </a:r>
            <a:r>
              <a:rPr lang="en-US" altLang="ko-KR" sz="2000" dirty="0" smtClean="0"/>
              <a:t> (1,0,0,1,0,0)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21201" y="3733646"/>
            <a:ext cx="5369689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angleInRadians</a:t>
            </a:r>
            <a:r>
              <a:rPr lang="en-US" altLang="ko-KR" sz="2000" dirty="0" smtClean="0"/>
              <a:t> =  rotation * </a:t>
            </a:r>
            <a:r>
              <a:rPr lang="en-US" altLang="ko-KR" sz="2000" dirty="0" err="1" smtClean="0"/>
              <a:t>Math.PI</a:t>
            </a:r>
            <a:r>
              <a:rPr lang="en-US" altLang="ko-KR" sz="2000" dirty="0" smtClean="0"/>
              <a:t>/180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02087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</a:t>
            </a:r>
            <a:r>
              <a:rPr lang="ko-KR" altLang="en-US" dirty="0" smtClean="0"/>
              <a:t>전 중심점으로 이동하여 회전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drawImage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비디오 출력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상태를 복구 및 변경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 </a:t>
            </a:r>
            <a:r>
              <a:rPr lang="en-US" altLang="ko-KR" dirty="0"/>
              <a:t>: </a:t>
            </a:r>
            <a:r>
              <a:rPr lang="ko-KR" altLang="en-US" dirty="0"/>
              <a:t>캔버스 </a:t>
            </a:r>
            <a:r>
              <a:rPr lang="ko-KR" altLang="en-US" dirty="0" smtClean="0"/>
              <a:t>비디오 회전시키기 </a:t>
            </a:r>
            <a:r>
              <a:rPr lang="en-US" altLang="ko-KR" dirty="0" smtClean="0"/>
              <a:t>(cont’d)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2640" y="1916832"/>
            <a:ext cx="6552728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context.translate</a:t>
            </a:r>
            <a:r>
              <a:rPr lang="en-US" altLang="ko-KR" sz="2000" dirty="0" smtClean="0"/>
              <a:t>(x+.5*</a:t>
            </a:r>
            <a:r>
              <a:rPr lang="en-US" altLang="ko-KR" sz="2000" dirty="0" err="1" smtClean="0"/>
              <a:t>videoWidth</a:t>
            </a:r>
            <a:r>
              <a:rPr lang="en-US" altLang="ko-KR" sz="2000" dirty="0" smtClean="0"/>
              <a:t>, y+.5*</a:t>
            </a:r>
            <a:r>
              <a:rPr lang="en-US" altLang="ko-KR" sz="2000" dirty="0" err="1" smtClean="0"/>
              <a:t>videoHeight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r>
              <a:rPr lang="en-US" altLang="ko-KR" sz="2000" dirty="0" err="1" smtClean="0"/>
              <a:t>context.rotate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angleInRadians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56656" y="4581128"/>
            <a:ext cx="5369689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context.restore</a:t>
            </a:r>
            <a:r>
              <a:rPr lang="en-US" altLang="ko-KR" sz="2000" dirty="0" smtClean="0"/>
              <a:t>( )</a:t>
            </a:r>
          </a:p>
          <a:p>
            <a:r>
              <a:rPr lang="en-US" altLang="ko-KR" sz="2000" dirty="0" smtClean="0"/>
              <a:t>rotation ++;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68357511"/>
      </p:ext>
    </p:extLst>
  </p:cSld>
  <p:clrMapOvr>
    <a:masterClrMapping/>
  </p:clrMapOvr>
</p:sld>
</file>

<file path=ppt/theme/theme1.xml><?xml version="1.0" encoding="utf-8"?>
<a:theme xmlns:a="http://schemas.openxmlformats.org/drawingml/2006/main" name="CNUDBLAB Template v1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NUDBLAB">
      <a:majorFont>
        <a:latin typeface="Corbel"/>
        <a:ea typeface="함초롬돋움"/>
        <a:cs typeface=""/>
      </a:majorFont>
      <a:minorFont>
        <a:latin typeface="Corbel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화선지와 네모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seungjunn Template</Template>
  <TotalTime>10578</TotalTime>
  <Words>194</Words>
  <Application>Microsoft Office PowerPoint</Application>
  <PresentationFormat>A4 용지(210x297mm)</PresentationFormat>
  <Paragraphs>64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CNUDBLAB Template v1</vt:lpstr>
      <vt:lpstr>HTML Media 실습 문제 : 비디오 회전하기</vt:lpstr>
      <vt:lpstr>문제 설명</vt:lpstr>
      <vt:lpstr>비디오 회전하기 첫 화면</vt:lpstr>
      <vt:lpstr>비디오 회전하기 실행 화면</vt:lpstr>
      <vt:lpstr>참고 자료 : 캔버스 상의 비디오 애플리케이션</vt:lpstr>
      <vt:lpstr>참고 자료 : 캔버스 비디오 회전시키기</vt:lpstr>
      <vt:lpstr>참고 자료 : 캔버스 비디오 회전시키기 (cont’d)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dblab</dc:creator>
  <cp:lastModifiedBy>김영래</cp:lastModifiedBy>
  <cp:revision>1512</cp:revision>
  <dcterms:created xsi:type="dcterms:W3CDTF">2013-07-16T01:05:11Z</dcterms:created>
  <dcterms:modified xsi:type="dcterms:W3CDTF">2015-05-08T06:40:21Z</dcterms:modified>
</cp:coreProperties>
</file>