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271" r:id="rId2"/>
    <p:sldId id="279" r:id="rId3"/>
    <p:sldId id="274" r:id="rId4"/>
    <p:sldId id="275" r:id="rId5"/>
    <p:sldId id="280" r:id="rId6"/>
    <p:sldId id="276" r:id="rId7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95"/>
    <a:srgbClr val="0553B4"/>
    <a:srgbClr val="87ADDB"/>
    <a:srgbClr val="009ADE"/>
    <a:srgbClr val="A5D363"/>
    <a:srgbClr val="FF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85591" autoAdjust="0"/>
  </p:normalViewPr>
  <p:slideViewPr>
    <p:cSldViewPr>
      <p:cViewPr varScale="1">
        <p:scale>
          <a:sx n="94" d="100"/>
          <a:sy n="94" d="100"/>
        </p:scale>
        <p:origin x="115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64" y="299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8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4A2FD-7E86-48F8-A4CF-78C572E87F3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78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5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 smtClean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</a:t>
            </a: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 smtClean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</a:t>
            </a: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8504" y="37451"/>
            <a:ext cx="89221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209026"/>
            <a:ext cx="8915400" cy="510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draganddrop.as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2523" y="3590538"/>
            <a:ext cx="8424936" cy="1905000"/>
          </a:xfrm>
        </p:spPr>
        <p:txBody>
          <a:bodyPr/>
          <a:lstStyle/>
          <a:p>
            <a:r>
              <a:rPr lang="ko-KR" altLang="en-US" dirty="0"/>
              <a:t>충남대학교 컴퓨터공학과</a:t>
            </a:r>
            <a:endParaRPr lang="en-US" altLang="ko-KR" dirty="0"/>
          </a:p>
          <a:p>
            <a:r>
              <a:rPr lang="ko-KR" altLang="en-US" dirty="0"/>
              <a:t>데이터베이스시스템연구실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HTML5 API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Drag &amp; 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drag &amp; drop</a:t>
            </a:r>
            <a:r>
              <a:rPr lang="ko-KR" altLang="en-US" dirty="0" smtClean="0"/>
              <a:t>를 활용하여 그림 이동 및 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순서 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왼쪽 그림을 테이블 안으로 이동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테이블 안에서 테이블 안으로 이동</a:t>
            </a:r>
            <a:r>
              <a:rPr lang="en-US" altLang="ko-KR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테이블 안에 있는 그림을 휴지통 그림으로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시켜 그림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68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01" y="1657544"/>
            <a:ext cx="7391400" cy="36004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화면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64568" y="1613832"/>
            <a:ext cx="7704856" cy="3644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0873" y="1014205"/>
            <a:ext cx="237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그림을 휴지통 안으로 </a:t>
            </a:r>
            <a:r>
              <a:rPr lang="en-US" altLang="ko-KR" sz="1400" b="1" u="sng" dirty="0" smtClean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Drop</a:t>
            </a:r>
            <a:r>
              <a:rPr lang="ko-KR" altLang="en-US" sz="1400" b="1" u="sng" dirty="0" smtClean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시켜 그림 삭제 </a:t>
            </a:r>
            <a:endParaRPr lang="ko-KR" altLang="en-US" sz="1400" b="1" u="sng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464" y="5675178"/>
            <a:ext cx="140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>
                <a:solidFill>
                  <a:srgbClr val="0000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이동할 그림</a:t>
            </a:r>
            <a:endParaRPr lang="ko-KR" altLang="en-US" sz="1400" b="1" u="sng" dirty="0">
              <a:solidFill>
                <a:srgbClr val="0000FF"/>
              </a:solidFill>
            </a:endParaRPr>
          </a:p>
        </p:txBody>
      </p:sp>
      <p:cxnSp>
        <p:nvCxnSpPr>
          <p:cNvPr id="11" name="구부러진 연결선 10"/>
          <p:cNvCxnSpPr>
            <a:stCxn id="14" idx="3"/>
            <a:endCxn id="8" idx="1"/>
          </p:cNvCxnSpPr>
          <p:nvPr/>
        </p:nvCxnSpPr>
        <p:spPr bwMode="auto">
          <a:xfrm flipV="1">
            <a:off x="3321924" y="1275815"/>
            <a:ext cx="2748949" cy="13250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구부러진 연결선 11"/>
          <p:cNvCxnSpPr>
            <a:stCxn id="7" idx="1"/>
            <a:endCxn id="9" idx="0"/>
          </p:cNvCxnSpPr>
          <p:nvPr/>
        </p:nvCxnSpPr>
        <p:spPr bwMode="auto">
          <a:xfrm rot="10800000" flipV="1">
            <a:off x="829580" y="2600908"/>
            <a:ext cx="427720" cy="307427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257300" y="2204864"/>
            <a:ext cx="959396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290520" y="2204864"/>
            <a:ext cx="1031404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9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 이동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00212"/>
            <a:ext cx="7296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 삭제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714500"/>
            <a:ext cx="7324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hlinkClick r:id="rId2"/>
              </a:rPr>
              <a:t>W3CSchool </a:t>
            </a:r>
            <a:r>
              <a:rPr lang="ko-KR" altLang="en-US" dirty="0" smtClean="0">
                <a:hlinkClick r:id="rId2"/>
              </a:rPr>
              <a:t>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draggable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ondragstart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ondragover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ondrop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drag </a:t>
            </a:r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drop </a:t>
            </a:r>
            <a:r>
              <a:rPr lang="ko-KR" altLang="en-US" dirty="0" smtClean="0"/>
              <a:t>함수 정의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545193"/>
      </p:ext>
    </p:extLst>
  </p:cSld>
  <p:clrMapOvr>
    <a:masterClrMapping/>
  </p:clrMapOvr>
</p:sld>
</file>

<file path=ppt/theme/theme1.xml><?xml version="1.0" encoding="utf-8"?>
<a:theme xmlns:a="http://schemas.openxmlformats.org/drawingml/2006/main" name="CNUDBLAB Template v1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seungjunn Template</Template>
  <TotalTime>10559</TotalTime>
  <Words>83</Words>
  <Application>Microsoft Office PowerPoint</Application>
  <PresentationFormat>A4 용지(210x297mm)</PresentationFormat>
  <Paragraphs>42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맑은 고딕</vt:lpstr>
      <vt:lpstr>바탕</vt:lpstr>
      <vt:lpstr>함초롬돋움</vt:lpstr>
      <vt:lpstr>Arial</vt:lpstr>
      <vt:lpstr>Corbel</vt:lpstr>
      <vt:lpstr>Times New Roman</vt:lpstr>
      <vt:lpstr>Wingdings</vt:lpstr>
      <vt:lpstr>CNUDBLAB Template v1</vt:lpstr>
      <vt:lpstr>HTML5 API 실습 – Drag &amp; Drop</vt:lpstr>
      <vt:lpstr>문제 설명</vt:lpstr>
      <vt:lpstr>첫 화면 </vt:lpstr>
      <vt:lpstr>그림 이동 화면</vt:lpstr>
      <vt:lpstr>그림 삭제 화면</vt:lpstr>
      <vt:lpstr>참고 자료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dblab</dc:creator>
  <cp:lastModifiedBy>hoon</cp:lastModifiedBy>
  <cp:revision>1516</cp:revision>
  <dcterms:created xsi:type="dcterms:W3CDTF">2013-07-16T01:05:11Z</dcterms:created>
  <dcterms:modified xsi:type="dcterms:W3CDTF">2015-05-12T08:52:14Z</dcterms:modified>
</cp:coreProperties>
</file>