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12b12050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912b12050_5_75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912b12050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912b12050_5_15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912b12050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a912b12050_5_165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912b12050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912b12050_5_174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912b12050_5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912b12050_5_180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12b12050_5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a912b12050_5_187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912b12050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912b12050_5_82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12b12050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912b12050_5_10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12b12050_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a912b12050_5_107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12b12050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912b12050_5_112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12b12050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912b12050_5_120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12b12050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912b12050_12_0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12b12050_5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912b12050_5_138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12b12050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912b12050_5_147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2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90" y="1282308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90" y="3442102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2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3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2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3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3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3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3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2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50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5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6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2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1" y="476726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11" Type="http://schemas.openxmlformats.org/officeDocument/2006/relationships/image" Target="../media/image18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376387" y="1510903"/>
            <a:ext cx="4391225" cy="2121694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728557" y="2143618"/>
            <a:ext cx="367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CRP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Corona Review Program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by 2조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15654" y="4551587"/>
            <a:ext cx="811269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로그인 담당 : 전현우 / 카테고리 담당 : 이재선 / 가게리스트 담당 : 서경아 / 가게리스트 담당 : 김민근 / 리뷰 담당 : 채영환 / 리뷰 담당 : 황태욱</a:t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리뷰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1030700" y="922825"/>
            <a:ext cx="2876400" cy="375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3268274" y="2854984"/>
            <a:ext cx="730800" cy="3423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34"/>
          <p:cNvCxnSpPr/>
          <p:nvPr/>
        </p:nvCxnSpPr>
        <p:spPr>
          <a:xfrm>
            <a:off x="4006561" y="2942326"/>
            <a:ext cx="1042807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34"/>
          <p:cNvSpPr/>
          <p:nvPr/>
        </p:nvSpPr>
        <p:spPr>
          <a:xfrm rot="5400000">
            <a:off x="4913272" y="2819413"/>
            <a:ext cx="217534" cy="245826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350" y="922825"/>
            <a:ext cx="2876375" cy="3751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리뷰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5"/>
          <p:cNvCxnSpPr/>
          <p:nvPr/>
        </p:nvCxnSpPr>
        <p:spPr>
          <a:xfrm>
            <a:off x="3702840" y="1834534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5"/>
          <p:cNvSpPr/>
          <p:nvPr/>
        </p:nvSpPr>
        <p:spPr>
          <a:xfrm rot="5400000">
            <a:off x="4704166" y="1712689"/>
            <a:ext cx="217500" cy="2457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175" y="922825"/>
            <a:ext cx="2826075" cy="3751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35"/>
          <p:cNvSpPr/>
          <p:nvPr/>
        </p:nvSpPr>
        <p:spPr>
          <a:xfrm>
            <a:off x="1963049" y="1677206"/>
            <a:ext cx="1726200" cy="2886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75" y="922825"/>
            <a:ext cx="2876375" cy="37509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리뷰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3024338" y="962774"/>
            <a:ext cx="3095400" cy="375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2845882" y="3122720"/>
            <a:ext cx="3414924" cy="739066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>
            <a:off x="508074" y="489658"/>
            <a:ext cx="12901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04 개선점</a:t>
            </a:r>
            <a:endParaRPr sz="1200"/>
          </a:p>
        </p:txBody>
      </p:sp>
      <p:cxnSp>
        <p:nvCxnSpPr>
          <p:cNvPr id="255" name="Google Shape;255;p37"/>
          <p:cNvCxnSpPr/>
          <p:nvPr/>
        </p:nvCxnSpPr>
        <p:spPr>
          <a:xfrm flipH="1">
            <a:off x="1250244" y="954397"/>
            <a:ext cx="856676" cy="768220"/>
          </a:xfrm>
          <a:prstGeom prst="straightConnector1">
            <a:avLst/>
          </a:prstGeom>
          <a:noFill/>
          <a:ln cap="flat" cmpd="sng" w="571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37"/>
          <p:cNvSpPr/>
          <p:nvPr/>
        </p:nvSpPr>
        <p:spPr>
          <a:xfrm>
            <a:off x="516840" y="953893"/>
            <a:ext cx="1335687" cy="43122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개선점</a:t>
            </a:r>
            <a:endParaRPr sz="1200"/>
          </a:p>
        </p:txBody>
      </p:sp>
      <p:sp>
        <p:nvSpPr>
          <p:cNvPr id="257" name="Google Shape;257;p37"/>
          <p:cNvSpPr/>
          <p:nvPr/>
        </p:nvSpPr>
        <p:spPr>
          <a:xfrm>
            <a:off x="1637607" y="1338507"/>
            <a:ext cx="6729255" cy="588623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 카테고리의 지역변수를 가져와서 가게리스트에 넣지 못함.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-선택한 지역에 있는 가게를 불러오는게 아니라 전체적인 가게를 불러옴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1720068" y="2110085"/>
            <a:ext cx="57038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3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즐거운 하루 보내세요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6"/>
          <p:cNvCxnSpPr/>
          <p:nvPr/>
        </p:nvCxnSpPr>
        <p:spPr>
          <a:xfrm>
            <a:off x="3855180" y="2104381"/>
            <a:ext cx="1366531" cy="481075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6"/>
          <p:cNvCxnSpPr/>
          <p:nvPr/>
        </p:nvCxnSpPr>
        <p:spPr>
          <a:xfrm flipH="1" rot="10800000">
            <a:off x="5250804" y="2350130"/>
            <a:ext cx="1488425" cy="26636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6"/>
          <p:cNvCxnSpPr/>
          <p:nvPr/>
        </p:nvCxnSpPr>
        <p:spPr>
          <a:xfrm flipH="1" rot="10800000">
            <a:off x="2364338" y="2110949"/>
            <a:ext cx="1314839" cy="223103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6"/>
          <p:cNvSpPr/>
          <p:nvPr/>
        </p:nvSpPr>
        <p:spPr>
          <a:xfrm>
            <a:off x="2095271" y="2214814"/>
            <a:ext cx="269068" cy="218618"/>
          </a:xfrm>
          <a:prstGeom prst="ellipse">
            <a:avLst/>
          </a:prstGeom>
          <a:solidFill>
            <a:srgbClr val="3F3F3F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147983" y="2257643"/>
            <a:ext cx="163644" cy="132961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679178" y="1991711"/>
            <a:ext cx="269068" cy="218618"/>
          </a:xfrm>
          <a:prstGeom prst="ellipse">
            <a:avLst/>
          </a:prstGeom>
          <a:solidFill>
            <a:srgbClr val="3F3F3F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3731889" y="2034539"/>
            <a:ext cx="163644" cy="132961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094376" y="2496253"/>
            <a:ext cx="269068" cy="218618"/>
          </a:xfrm>
          <a:prstGeom prst="ellipse">
            <a:avLst/>
          </a:prstGeom>
          <a:solidFill>
            <a:srgbClr val="3F3F3F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147088" y="2539081"/>
            <a:ext cx="163644" cy="132961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6678283" y="2273150"/>
            <a:ext cx="269068" cy="218618"/>
          </a:xfrm>
          <a:prstGeom prst="ellipse">
            <a:avLst/>
          </a:prstGeom>
          <a:solidFill>
            <a:srgbClr val="3F3F3F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6730995" y="2315977"/>
            <a:ext cx="163644" cy="132961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896519" y="2572583"/>
            <a:ext cx="69131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/>
          </a:p>
        </p:txBody>
      </p:sp>
      <p:sp>
        <p:nvSpPr>
          <p:cNvPr id="148" name="Google Shape;148;p26"/>
          <p:cNvSpPr/>
          <p:nvPr/>
        </p:nvSpPr>
        <p:spPr>
          <a:xfrm>
            <a:off x="3473903" y="2389249"/>
            <a:ext cx="64544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0 2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DB 구성</a:t>
            </a:r>
            <a:endParaRPr sz="1200"/>
          </a:p>
        </p:txBody>
      </p:sp>
      <p:sp>
        <p:nvSpPr>
          <p:cNvPr id="149" name="Google Shape;149;p26"/>
          <p:cNvSpPr/>
          <p:nvPr/>
        </p:nvSpPr>
        <p:spPr>
          <a:xfrm>
            <a:off x="4895624" y="2854022"/>
            <a:ext cx="69131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0 3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기능소개</a:t>
            </a:r>
            <a:endParaRPr sz="1200"/>
          </a:p>
        </p:txBody>
      </p:sp>
      <p:sp>
        <p:nvSpPr>
          <p:cNvPr id="150" name="Google Shape;150;p26"/>
          <p:cNvSpPr/>
          <p:nvPr/>
        </p:nvSpPr>
        <p:spPr>
          <a:xfrm>
            <a:off x="6515179" y="2670687"/>
            <a:ext cx="56110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0 4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개선점</a:t>
            </a:r>
            <a:endParaRPr sz="1200"/>
          </a:p>
        </p:txBody>
      </p:sp>
      <p:sp>
        <p:nvSpPr>
          <p:cNvPr id="151" name="Google Shape;151;p26"/>
          <p:cNvSpPr/>
          <p:nvPr/>
        </p:nvSpPr>
        <p:spPr>
          <a:xfrm>
            <a:off x="508074" y="489658"/>
            <a:ext cx="12901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3850691" y="1273922"/>
            <a:ext cx="1417387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01 개발동기</a:t>
            </a:r>
            <a:endParaRPr b="1" sz="13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740944" y="1598987"/>
            <a:ext cx="766211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밖에서 밥을 먹기때문에 식당에 자주 가는데</a:t>
            </a:r>
            <a:endParaRPr sz="16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좌석 거리두기</a:t>
            </a: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마스크 여부</a:t>
            </a: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체온측정</a:t>
            </a: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등을 제대로 확인 안하는 가게가 많길래</a:t>
            </a:r>
            <a:endParaRPr sz="16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2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‘왜 맛집 리뷰만 있고 코로나 위생 리뷰는 없지?’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라는 생각에 개발을 시작하게 되었습니다.</a:t>
            </a:r>
            <a:r>
              <a:rPr lang="ko" sz="2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508074" y="489658"/>
            <a:ext cx="12901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01 개발동기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508074" y="489658"/>
            <a:ext cx="14996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 DB 구성</a:t>
            </a:r>
            <a:endParaRPr sz="12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5492" y="1120463"/>
            <a:ext cx="6660060" cy="338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4572000" y="922825"/>
            <a:ext cx="3631731" cy="1000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811749" y="922825"/>
            <a:ext cx="3095324" cy="37509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로그인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572000" y="2261095"/>
            <a:ext cx="3631731" cy="1000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572000" y="3673552"/>
            <a:ext cx="3631731" cy="10002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회원가입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6414150" y="2009273"/>
            <a:ext cx="2260800" cy="83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4014775" y="922825"/>
            <a:ext cx="2259000" cy="83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775" y="2009275"/>
            <a:ext cx="2260800" cy="831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4775" y="3095725"/>
            <a:ext cx="2259000" cy="831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4138" y="922825"/>
            <a:ext cx="2260800" cy="831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925" y="922825"/>
            <a:ext cx="2784375" cy="38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4775" y="4182175"/>
            <a:ext cx="2260800" cy="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42825" y="2949775"/>
            <a:ext cx="2003450" cy="188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0"/>
          <p:cNvCxnSpPr>
            <a:endCxn id="188" idx="3"/>
          </p:cNvCxnSpPr>
          <p:nvPr/>
        </p:nvCxnSpPr>
        <p:spPr>
          <a:xfrm flipH="1" rot="10800000">
            <a:off x="6060602" y="4066131"/>
            <a:ext cx="780900" cy="5568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30"/>
          <p:cNvSpPr/>
          <p:nvPr/>
        </p:nvSpPr>
        <p:spPr>
          <a:xfrm rot="5400000">
            <a:off x="6844952" y="3985581"/>
            <a:ext cx="154200" cy="1611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508074" y="489658"/>
            <a:ext cx="28763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카테고리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811749" y="922825"/>
            <a:ext cx="3095324" cy="3750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4571999" y="890059"/>
            <a:ext cx="3631731" cy="12877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4547687" y="3673552"/>
            <a:ext cx="3631731" cy="1000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413" y="922725"/>
            <a:ext cx="3096000" cy="3751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8" name="Google Shape;198;p31"/>
          <p:cNvCxnSpPr/>
          <p:nvPr/>
        </p:nvCxnSpPr>
        <p:spPr>
          <a:xfrm>
            <a:off x="2157299" y="1700936"/>
            <a:ext cx="2343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1"/>
          <p:cNvSpPr/>
          <p:nvPr/>
        </p:nvSpPr>
        <p:spPr>
          <a:xfrm rot="5400000">
            <a:off x="4439001" y="1574210"/>
            <a:ext cx="217500" cy="2457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934204" y="1805843"/>
            <a:ext cx="1401300" cy="2886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1"/>
          <p:cNvCxnSpPr/>
          <p:nvPr/>
        </p:nvCxnSpPr>
        <p:spPr>
          <a:xfrm flipH="1">
            <a:off x="2157394" y="1690418"/>
            <a:ext cx="8100" cy="1155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31"/>
          <p:cNvSpPr/>
          <p:nvPr/>
        </p:nvSpPr>
        <p:spPr>
          <a:xfrm>
            <a:off x="4559605" y="2425530"/>
            <a:ext cx="3631800" cy="1000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508074" y="489658"/>
            <a:ext cx="287636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가게리스트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11749" y="922825"/>
            <a:ext cx="3095324" cy="3750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5236928" y="922825"/>
            <a:ext cx="3095324" cy="37509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2"/>
          <p:cNvCxnSpPr>
            <a:endCxn id="211" idx="3"/>
          </p:cNvCxnSpPr>
          <p:nvPr/>
        </p:nvCxnSpPr>
        <p:spPr>
          <a:xfrm flipH="1" rot="10800000">
            <a:off x="1286605" y="1819887"/>
            <a:ext cx="3564300" cy="39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32"/>
          <p:cNvSpPr/>
          <p:nvPr/>
        </p:nvSpPr>
        <p:spPr>
          <a:xfrm rot="5400000">
            <a:off x="4865052" y="1696974"/>
            <a:ext cx="217534" cy="245826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743472" y="1777136"/>
            <a:ext cx="543102" cy="335743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>
            <a:off x="508074" y="489658"/>
            <a:ext cx="287636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03 기능소개 – 가게리스트 페이지</a:t>
            </a:r>
            <a:endParaRPr b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811749" y="922825"/>
            <a:ext cx="3095324" cy="3750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5236928" y="922825"/>
            <a:ext cx="3095324" cy="37509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1442279" y="1482548"/>
            <a:ext cx="2294536" cy="288547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3736817" y="1643967"/>
            <a:ext cx="1042807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33"/>
          <p:cNvSpPr/>
          <p:nvPr/>
        </p:nvSpPr>
        <p:spPr>
          <a:xfrm rot="5400000">
            <a:off x="4717543" y="1517195"/>
            <a:ext cx="217534" cy="245826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