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  <p:sldId id="274" r:id="rId3"/>
  </p:sldIdLst>
  <p:sldSz cx="12192000" cy="6858000"/>
  <p:notesSz cx="6797675" cy="9926638"/>
  <p:embeddedFontLst>
    <p:embeddedFont>
      <p:font typeface="나눔스퀘어 ExtraBold" panose="020B0600000101010101" pitchFamily="50" charset="-127"/>
      <p:bold r:id="rId4"/>
    </p:embeddedFont>
    <p:embeddedFont>
      <p:font typeface="나눔스퀘어 Light" panose="020B0600000101010101" pitchFamily="50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3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181"/>
    <a:srgbClr val="0A1451"/>
    <a:srgbClr val="D0FDE1"/>
    <a:srgbClr val="222222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72" y="72"/>
      </p:cViewPr>
      <p:guideLst>
        <p:guide orient="horz" pos="4110"/>
        <p:guide pos="3840"/>
        <p:guide orient="horz" pos="323"/>
        <p:guide pos="7469"/>
        <p:guide pos="211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9368A-DFED-4351-B3E5-130E0C07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E0AEA-FB18-4B84-8D32-5CBB3FC5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E619A-D1FC-473B-8510-1813515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FCB6A-3879-4E16-AC04-FD9E8049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48C7C-5722-446F-9513-F497B65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1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6315-1A7E-4F3C-8EDB-DF37E987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9E8B5-0C7D-4AAD-A37E-F29C93C1E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9C22A-3A82-43CF-A474-3DF8AF66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81C5F-7B9C-4C07-ABBB-95EA5C49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5EA8E-3B63-43FD-AC8E-5391A05D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FB970-93E8-4393-897D-3CC39621C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38EB7-C8A3-414A-9DDD-F114666C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34C90-71FD-40B1-9724-6DB81C6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60820-3255-498F-A065-EDC3F34E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4DF9-7EE6-4E1C-B2AF-9B707FF9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2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52DEE-F22F-42FF-B969-AC2D8C64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D8908-2CF5-4289-A4D0-C762C439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38BD2-52EB-4F62-A5E5-6AB3292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6F14B-68A2-45AB-9C31-7AA9669C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19B55-63B0-490B-8B29-C2C45CF5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0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774F8-8A59-4934-AE90-408BBDC2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786CF-A077-452D-B05D-BDACE744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8F099-2058-4C53-BE5E-5C598A9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58DBE-EC27-443D-8AED-DC0DAE3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2503-B8C6-47C9-A472-9678746F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6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F527-4646-44CF-B34D-A80A61A5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69F50-59E8-440B-A139-37B9DF6E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C3E5C-39A2-4348-B583-9FA9E8B65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16787-A5F3-464C-ACF6-1C452B43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2AB04-8585-4896-B90E-7D8E1AD6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985E2-5377-4DFC-80C5-7CE8FE69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622B-C55C-46B5-89E4-F188C44A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A59EA-948C-4779-B748-D1FD5B72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92BCB-7397-4ACE-B39C-7F3FACE9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C9ADE8-8659-4858-AFC8-AF011F8AA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74670E-19AC-49F0-9E9A-8FACDF78F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55917D-8FEB-40D5-A399-9E18289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48BDD-872B-407B-8AD6-058ACAA0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E0D010-6EEC-4F29-B8A4-93A1D20C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A7041-D542-47E1-A069-1D29552B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651A9-99A8-417C-A840-8B823121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F1DC1-9D5A-43D2-BC10-6519A6AE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9C865-5AC5-4BE4-93FA-236503A9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48A65-5903-4F6C-9272-5BE60D65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4F509E-9600-452A-861D-53295B62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77630-F2EB-4516-ADCA-05C75285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2C1AB-C3FC-4E2C-8466-81EEF6C7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E16A4-1046-4E70-8035-864C9A4D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269B3-A6CA-46F4-9CF8-17364962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576B5-71BF-49CB-8311-89371646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93FA9-4137-472E-AF86-D77553A2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83530-B093-43E9-BA9A-32B34B58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A07E6-52F5-41E6-A3B8-6DA76FA7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0D4F4-0673-4084-BF14-F46CB879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D82E2-8F3B-461C-9EF5-E8F70A73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4D6D2-187E-4212-9280-438CDDF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6AD11-B9CB-47C1-99A5-639995D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4B203-E2B7-48BE-B3A8-78CC207F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C40ACF-9005-40EF-AAD8-0A8CC040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BADD-583C-4227-B183-33842D74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9EE74-2B85-4734-8EAB-7ED872F66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7E54-6C5F-441B-856F-9551ED64910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9FC97-4AE1-4ED8-97F0-60FB957E6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7B3B8-AD72-44FB-8A22-1C9A6FC36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F0CF0E-F67B-4D4A-9D81-F5798E62A1CA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01BF33-2735-4C7D-80D7-FD6C3C3C7B10}"/>
              </a:ext>
            </a:extLst>
          </p:cNvPr>
          <p:cNvSpPr/>
          <p:nvPr userDrawn="1"/>
        </p:nvSpPr>
        <p:spPr>
          <a:xfrm>
            <a:off x="0" y="6721475"/>
            <a:ext cx="12192000" cy="1666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1B778-BB0F-421C-A6BE-949018A1A0C4}"/>
              </a:ext>
            </a:extLst>
          </p:cNvPr>
          <p:cNvSpPr txBox="1"/>
          <p:nvPr/>
        </p:nvSpPr>
        <p:spPr>
          <a:xfrm>
            <a:off x="52212" y="0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멘토링 엑스포 작품소개 양식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40E7F38-EFB7-40F5-9C9F-F49978EB5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27144"/>
              </p:ext>
            </p:extLst>
          </p:nvPr>
        </p:nvGraphicFramePr>
        <p:xfrm>
          <a:off x="334963" y="512763"/>
          <a:ext cx="11522076" cy="601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팀명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open eyes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작품명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Task Manager – Don’t Sleep!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작품소개</a:t>
                      </a:r>
                      <a:endParaRPr lang="en-US" altLang="ko-KR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(70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자 이내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딥러닝 모델을 이용한 졸음 감지 및 일정 관리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눈 건강 보호 등의 부가 서비스 제공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작품의 특장점</a:t>
                      </a:r>
                      <a:endParaRPr lang="en-US" altLang="ko-KR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(100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자 이내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눈 깜빡임 감지 및 정면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정수리 여부 판별 인공지능 알고리즘을 적용하여 졸음을 감지하는데 높은 정확도를 보여 졸음 감지 및 유용한 부가기능을 제공함으로써 업무 및 공부의 효율이 상승함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대부분의 졸음 감지 서비스의 경우 단순 알림 만을 제공하는 반면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본 작품은 사용자의 취약 시간대 확인 및 해결책을 제공함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눈 깜빡임 횟수 부족 감지를 통해 사용자의 눈 건강 보호에 도움을 줌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작품의 기대효과 및 활동분야</a:t>
                      </a:r>
                      <a:endParaRPr lang="en-US" altLang="ko-KR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(200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자 이내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딥러닝 모델을 통해 졸음을 감지하고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사용자에게 졸음 해소 방법과 취약 시간대를 제공함으로써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공부 및 업무의 집중도 및 효율성 향상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눈 깜빡임 횟수 측정 및 경고를 통해 사용자의 안구 건강에 도움을 줌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스톱워치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시계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투두리스트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Todo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-List)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등의 부가기능 제공을 통해 공부 및 업무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일정 관리에 도움을 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7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1CEB5-6127-4923-8F8A-CC877AE4A30A}"/>
              </a:ext>
            </a:extLst>
          </p:cNvPr>
          <p:cNvSpPr txBox="1"/>
          <p:nvPr/>
        </p:nvSpPr>
        <p:spPr>
          <a:xfrm>
            <a:off x="52212" y="0"/>
            <a:ext cx="2560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멘토링 엑스포 사진 첨부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FD160D-992E-4D12-89BC-F8281CCA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65786"/>
              </p:ext>
            </p:extLst>
          </p:nvPr>
        </p:nvGraphicFramePr>
        <p:xfrm>
          <a:off x="334963" y="512763"/>
          <a:ext cx="4460972" cy="601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9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팀명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open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eyes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최영환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오수지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정영도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이현수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이지상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박진산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지도교수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4F114E-A5CC-4D8D-A844-2B3DAB70AF66}"/>
              </a:ext>
            </a:extLst>
          </p:cNvPr>
          <p:cNvSpPr txBox="1"/>
          <p:nvPr/>
        </p:nvSpPr>
        <p:spPr>
          <a:xfrm>
            <a:off x="6096000" y="152409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1)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 단체사진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8E1F6-7041-4694-863D-A72C96C0609E}"/>
              </a:ext>
            </a:extLst>
          </p:cNvPr>
          <p:cNvSpPr txBox="1"/>
          <p:nvPr/>
        </p:nvSpPr>
        <p:spPr>
          <a:xfrm>
            <a:off x="6096000" y="4150220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en-US" altLang="ko-KR" dirty="0"/>
              <a:t>2) </a:t>
            </a:r>
            <a:r>
              <a:rPr lang="ko-KR" altLang="en-US" dirty="0"/>
              <a:t>작품사진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3B301-C055-4F6A-94B0-4C4629F09F1E}"/>
              </a:ext>
            </a:extLst>
          </p:cNvPr>
          <p:cNvSpPr txBox="1"/>
          <p:nvPr/>
        </p:nvSpPr>
        <p:spPr>
          <a:xfrm>
            <a:off x="6056987" y="744736"/>
            <a:ext cx="6135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사진 최대 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 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PPT</a:t>
            </a: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삽입 및 별도파일 첨부 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파일명 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400" b="1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트랙명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b="1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팀명</a:t>
            </a: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반드시 기제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14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DB9B2F-BB3A-447E-A7C7-42E83460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989" y="4230700"/>
            <a:ext cx="3916048" cy="23812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93D43-E735-43F5-9187-1D84BB7D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89" y="1524093"/>
            <a:ext cx="3916048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4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221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 Light</vt:lpstr>
      <vt:lpstr>Arial</vt:lpstr>
      <vt:lpstr>나눔스퀘어 ExtraBold</vt:lpstr>
      <vt:lpstr>Wingdings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승호</dc:creator>
  <cp:lastModifiedBy>최 영환</cp:lastModifiedBy>
  <cp:revision>71</cp:revision>
  <cp:lastPrinted>2021-10-21T14:04:31Z</cp:lastPrinted>
  <dcterms:created xsi:type="dcterms:W3CDTF">2021-10-21T06:48:47Z</dcterms:created>
  <dcterms:modified xsi:type="dcterms:W3CDTF">2021-11-16T01:59:44Z</dcterms:modified>
</cp:coreProperties>
</file>