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4" r:id="rId4"/>
    <p:sldId id="263" r:id="rId5"/>
    <p:sldId id="256" r:id="rId6"/>
    <p:sldId id="262" r:id="rId7"/>
    <p:sldId id="257" r:id="rId8"/>
    <p:sldId id="265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DDA3-8770-41D6-9DC7-FC9E45646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8E2EB-E242-4F4D-A24A-2E8805536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D6D57-1A6C-4399-8EF7-9629AE72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6248D-7C2E-4D62-9CEB-50A7D609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974EF-4122-47FE-A009-E2DA99AF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DDEAC-87BA-4F98-B366-60AF4037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6F2E5-64B2-4D78-B722-09C78284E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B8CB-DBA7-4196-AFDA-D33D564E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1AA2F-21B3-447C-8113-0B3F0793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96FC-8128-4272-A8DA-1C80A31F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55F57-78AB-4AC5-84F1-6D2B0AD85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7D02E-5555-4CA2-AC02-C35F7AAE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1217D-A0D6-4B95-86B2-2713A96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7958-9B05-457B-AA96-63A88483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C2D28-7904-4B12-BA76-8E6A0E0F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BC1D4-723F-44BD-93D3-E8F2C12D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645F6-6870-471E-82D6-8A8484F5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7DA5B-D9E1-4155-B929-2955CEF3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9338B-58B8-42EF-8818-112075DA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517E6-A4E0-424B-8948-9481DF41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2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8DE1E-0318-4755-9783-846BBFDD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91E6A-0916-4BD5-8DF5-BF5901F2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B609E-9BBD-448D-A4C5-23ACA1D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2EAF0-8590-4A30-B7B7-134AC24B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78148-E8DC-470B-81A9-5D222E0A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61EC9-1079-4925-839C-C6EB0B10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2768C-924A-4E30-BD6E-DBB2CEF27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940F4-DB75-4C2B-A139-B03887473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5AE44-0896-43BF-9C08-1B134D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B8598-0201-44B8-AAA6-B4278634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D3004-721D-43B8-B842-FDDCAE18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4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0BE1-E05C-4D6B-8C02-E7670FD8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05CCB-C89E-4DD9-B6E1-E43BBF6F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7AA35-3FE1-4A6A-BC44-2BCC5400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94B9D-8AEC-4258-AD42-57C22359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8B3FF-0D44-4EB1-9DC9-86D35DD5D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E35E6-868A-490E-8F42-0D2093AB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2F8871-EAA0-4767-8B77-BCD9409B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BA5C5-E4F9-43F6-AF8E-5C48725E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E4B8A-761C-40F7-A05C-3E354FF2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FCFBD-9EEA-4DCF-901F-97638C65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AFC4F-60C0-4199-850E-7E97B0A8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FF392-C8A7-4216-B57F-B1FEC14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6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8F59E3-9F97-4212-9D9F-61C9D56A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901D6-51EF-40EA-8086-E97335E9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FFA05-DF3D-4CC5-B7D3-7872129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1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DC2F9-39DE-4D1A-9B80-7BE0516B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BED0F-D28F-4679-9874-C957F9D8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F3B9AD-23F8-4CEE-B2F4-F6E4E9A7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3B960-8522-428D-B32B-2983F1DD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4AD07-4B28-421A-A6FF-FBBBE4E1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C2F9C-9B2F-41C2-8FCE-73170C49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A7F4-8893-47BF-A5EE-C1D824B7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1BA100-CA73-4876-BE41-587645C19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BC053-0FF9-4FE8-BB78-17F69EE4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C0976-A4EF-47AF-90DA-D4D41FC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42B53-15FF-4145-B0B4-96012736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D19B5-EAD7-418E-923F-A269D8C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2279A-9612-49DD-B869-BA193FB8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CBAD-748F-462A-9013-33B65605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8FD52-F292-4BAA-A133-A4515CE81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95B8-E915-4396-8D7E-DA47EEEB0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17172-F3AF-4351-B5BB-57FF9EFB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8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인공지능이 '마음'을 읽기 시작했다 – Sciencetimes">
            <a:extLst>
              <a:ext uri="{FF2B5EF4-FFF2-40B4-BE49-F238E27FC236}">
                <a16:creationId xmlns:a16="http://schemas.microsoft.com/office/drawing/2014/main" id="{A2A43517-580D-414F-91F6-D690E8B0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71" y="165683"/>
            <a:ext cx="5236057" cy="32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E06D07-2657-4390-BED7-E6DF909B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072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2022 Deep Learning Study OT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3200" dirty="0"/>
              <a:t>- 3</a:t>
            </a:r>
            <a:r>
              <a:rPr lang="ko-KR" altLang="en-US" sz="3200" dirty="0"/>
              <a:t>기 성과</a:t>
            </a:r>
            <a:r>
              <a:rPr lang="en-US" altLang="ko-KR" sz="3200" dirty="0"/>
              <a:t>, 1</a:t>
            </a:r>
            <a:r>
              <a:rPr lang="ko-KR" altLang="en-US" sz="3200" dirty="0"/>
              <a:t>월 스케줄</a:t>
            </a:r>
            <a:r>
              <a:rPr lang="en-US" altLang="ko-KR" sz="3200" dirty="0"/>
              <a:t>, </a:t>
            </a:r>
            <a:r>
              <a:rPr lang="ko-KR" altLang="en-US" sz="3200" dirty="0"/>
              <a:t>서버 클라이언트 개념 </a:t>
            </a:r>
            <a:r>
              <a:rPr lang="en-US" altLang="ko-KR" sz="3200" dirty="0"/>
              <a:t>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3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8D068D-0C73-4B2E-9993-44D9B680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09" y="214312"/>
            <a:ext cx="4546487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F221C9-EF04-450C-B501-76F8F1C8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2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서버 - Web">
            <a:extLst>
              <a:ext uri="{FF2B5EF4-FFF2-40B4-BE49-F238E27FC236}">
                <a16:creationId xmlns:a16="http://schemas.microsoft.com/office/drawing/2014/main" id="{236C8039-93FF-424D-9D2A-A5C547ED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1303029"/>
            <a:ext cx="44958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E0CC3-8392-4EE7-B825-4B160F077993}"/>
              </a:ext>
            </a:extLst>
          </p:cNvPr>
          <p:cNvSpPr txBox="1"/>
          <p:nvPr/>
        </p:nvSpPr>
        <p:spPr>
          <a:xfrm>
            <a:off x="825623" y="301841"/>
            <a:ext cx="4065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서버 클라이언트 개념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4D799-5924-452E-A515-2F99D8C2C75F}"/>
              </a:ext>
            </a:extLst>
          </p:cNvPr>
          <p:cNvSpPr txBox="1"/>
          <p:nvPr/>
        </p:nvSpPr>
        <p:spPr>
          <a:xfrm>
            <a:off x="825623" y="4617244"/>
            <a:ext cx="468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: </a:t>
            </a:r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ko-KR" altLang="en-US" dirty="0"/>
              <a:t>의뢰인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serve : </a:t>
            </a:r>
            <a:r>
              <a:rPr lang="ko-KR" altLang="en-US" dirty="0"/>
              <a:t>제공하다</a:t>
            </a:r>
            <a:endParaRPr lang="en-US" altLang="ko-KR" dirty="0"/>
          </a:p>
          <a:p>
            <a:r>
              <a:rPr lang="en-US" altLang="ko-KR" dirty="0"/>
              <a:t>server : serve </a:t>
            </a:r>
            <a:r>
              <a:rPr lang="ko-KR" altLang="en-US" dirty="0"/>
              <a:t>하는 사람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61510-6C0D-4C78-9AE4-62B69C08D5D8}"/>
              </a:ext>
            </a:extLst>
          </p:cNvPr>
          <p:cNvSpPr txBox="1"/>
          <p:nvPr/>
        </p:nvSpPr>
        <p:spPr>
          <a:xfrm>
            <a:off x="6510291" y="1303029"/>
            <a:ext cx="519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예시</a:t>
            </a:r>
            <a:endParaRPr lang="en-US" altLang="ko-KR" dirty="0"/>
          </a:p>
          <a:p>
            <a:r>
              <a:rPr lang="ko-KR" altLang="en-US" dirty="0"/>
              <a:t>식당 직원 </a:t>
            </a:r>
            <a:r>
              <a:rPr lang="en-US" altLang="ko-KR" dirty="0"/>
              <a:t>: </a:t>
            </a:r>
            <a:r>
              <a:rPr lang="ko-KR" altLang="en-US" dirty="0"/>
              <a:t>서버</a:t>
            </a:r>
            <a:r>
              <a:rPr lang="en-US" altLang="ko-KR" dirty="0"/>
              <a:t>(server)</a:t>
            </a:r>
          </a:p>
          <a:p>
            <a:r>
              <a:rPr lang="ko-KR" altLang="en-US" dirty="0"/>
              <a:t>식당 고객 </a:t>
            </a:r>
            <a:r>
              <a:rPr lang="en-US" altLang="ko-KR" dirty="0"/>
              <a:t>: </a:t>
            </a:r>
            <a:r>
              <a:rPr lang="ko-KR" altLang="en-US" dirty="0"/>
              <a:t>클라이언트</a:t>
            </a:r>
            <a:r>
              <a:rPr lang="en-US" altLang="ko-KR" dirty="0"/>
              <a:t>(client)</a:t>
            </a:r>
            <a:endParaRPr lang="ko-KR" altLang="en-US" dirty="0"/>
          </a:p>
        </p:txBody>
      </p:sp>
      <p:pic>
        <p:nvPicPr>
          <p:cNvPr id="3078" name="Picture 6" descr="카페에서 주문하는 여자 일러스트 - 스톡일러스트 [44045688] - PIXTA">
            <a:extLst>
              <a:ext uri="{FF2B5EF4-FFF2-40B4-BE49-F238E27FC236}">
                <a16:creationId xmlns:a16="http://schemas.microsoft.com/office/drawing/2014/main" id="{D0EA69DA-7C31-48CF-88F1-1746F1F05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91" y="2407888"/>
            <a:ext cx="3815086" cy="39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40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과 Git remote">
            <a:extLst>
              <a:ext uri="{FF2B5EF4-FFF2-40B4-BE49-F238E27FC236}">
                <a16:creationId xmlns:a16="http://schemas.microsoft.com/office/drawing/2014/main" id="{A06D23C4-C93F-43B3-8218-9F5BE5AC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84" y="388644"/>
            <a:ext cx="6024518" cy="27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E06D07-2657-4390-BED7-E6DF909B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072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2022 Deep Learning Study OT</a:t>
            </a:r>
            <a:br>
              <a:rPr lang="en-US" altLang="ko-KR" sz="4000" dirty="0"/>
            </a:br>
            <a:r>
              <a:rPr lang="en-US" altLang="ko-KR" sz="4000" dirty="0"/>
              <a:t>- Git </a:t>
            </a:r>
            <a:r>
              <a:rPr lang="ko-KR" altLang="en-US" sz="4000" dirty="0"/>
              <a:t>기초 </a:t>
            </a:r>
            <a:r>
              <a:rPr lang="en-US" altLang="ko-KR" sz="4000" dirty="0"/>
              <a:t>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98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E4F-8F1B-47CE-9A9B-62958928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6" y="1561204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Git</a:t>
            </a:r>
            <a:r>
              <a:rPr lang="ko-KR" altLang="en-US" sz="4000" dirty="0"/>
              <a:t> 사용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6A52D-EF72-43CC-A38D-9E550B87E0B5}"/>
              </a:ext>
            </a:extLst>
          </p:cNvPr>
          <p:cNvSpPr txBox="1"/>
          <p:nvPr/>
        </p:nvSpPr>
        <p:spPr>
          <a:xfrm>
            <a:off x="587406" y="4316766"/>
            <a:ext cx="106620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600" dirty="0"/>
              <a:t>협업 도구 </a:t>
            </a:r>
            <a:r>
              <a:rPr lang="en-US" altLang="ko-KR" sz="2600" dirty="0"/>
              <a:t>– </a:t>
            </a:r>
            <a:r>
              <a:rPr lang="ko-KR" altLang="en-US" sz="2600" dirty="0"/>
              <a:t>개발자들 협업 시 필수 사용</a:t>
            </a:r>
            <a:endParaRPr lang="en-US" altLang="ko-KR" sz="2600" dirty="0"/>
          </a:p>
          <a:p>
            <a:pPr marL="342900" indent="-342900">
              <a:buAutoNum type="arabicPeriod"/>
            </a:pPr>
            <a:endParaRPr lang="en-US" altLang="ko-KR" sz="2600" dirty="0"/>
          </a:p>
          <a:p>
            <a:pPr marL="342900" indent="-342900">
              <a:buAutoNum type="arabicPeriod"/>
            </a:pPr>
            <a:r>
              <a:rPr lang="ko-KR" altLang="en-US" sz="2600" dirty="0"/>
              <a:t>버전 관리 </a:t>
            </a:r>
            <a:r>
              <a:rPr lang="en-US" altLang="ko-KR" sz="2600" dirty="0"/>
              <a:t>– </a:t>
            </a:r>
            <a:r>
              <a:rPr lang="ko-KR" altLang="en-US" sz="2600" dirty="0"/>
              <a:t>버전관리가 용이함</a:t>
            </a:r>
            <a:endParaRPr lang="en-US" altLang="ko-KR" sz="2600" dirty="0"/>
          </a:p>
          <a:p>
            <a:pPr marL="342900" indent="-342900">
              <a:buAutoNum type="arabicPeriod"/>
            </a:pPr>
            <a:endParaRPr lang="en-US" altLang="ko-KR" sz="2600" dirty="0"/>
          </a:p>
          <a:p>
            <a:pPr marL="342900" indent="-342900">
              <a:buAutoNum type="arabicPeriod"/>
            </a:pPr>
            <a:r>
              <a:rPr lang="ko-KR" altLang="en-US" sz="2600" dirty="0"/>
              <a:t>개인 포트폴리오 </a:t>
            </a:r>
            <a:r>
              <a:rPr lang="en-US" altLang="ko-KR" sz="2600" dirty="0"/>
              <a:t>– </a:t>
            </a:r>
            <a:r>
              <a:rPr lang="ko-KR" altLang="en-US" sz="2600" dirty="0"/>
              <a:t>잡다한 설명 필요없이 </a:t>
            </a:r>
            <a:r>
              <a:rPr lang="en-US" altLang="ko-KR" sz="2600" dirty="0" err="1"/>
              <a:t>Github</a:t>
            </a:r>
            <a:r>
              <a:rPr lang="en-US" altLang="ko-KR" sz="2600" dirty="0"/>
              <a:t> </a:t>
            </a:r>
            <a:r>
              <a:rPr lang="ko-KR" altLang="en-US" sz="2600" dirty="0"/>
              <a:t>링크 전송하면 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DDA6B8-1B9B-4CFF-90F4-66F24646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22" y="623132"/>
            <a:ext cx="5867399" cy="36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E4F-8F1B-47CE-9A9B-62958928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099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ko-KR" altLang="en-US" sz="4000" dirty="0"/>
              <a:t>간단한 도식화 </a:t>
            </a:r>
            <a:r>
              <a:rPr lang="en-US" altLang="ko-KR" sz="4000" dirty="0"/>
              <a:t>(</a:t>
            </a:r>
            <a:r>
              <a:rPr lang="ko-KR" altLang="en-US" sz="4000" dirty="0"/>
              <a:t>협업 예시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354B4DC-6F22-4280-B129-EA19A11EC10C}"/>
              </a:ext>
            </a:extLst>
          </p:cNvPr>
          <p:cNvSpPr/>
          <p:nvPr/>
        </p:nvSpPr>
        <p:spPr>
          <a:xfrm>
            <a:off x="4051177" y="1364465"/>
            <a:ext cx="3639844" cy="1738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공동 프로젝트</a:t>
            </a:r>
          </a:p>
        </p:txBody>
      </p:sp>
      <p:pic>
        <p:nvPicPr>
          <p:cNvPr id="1026" name="Picture 2" descr="개발자 - 나무위키">
            <a:extLst>
              <a:ext uri="{FF2B5EF4-FFF2-40B4-BE49-F238E27FC236}">
                <a16:creationId xmlns:a16="http://schemas.microsoft.com/office/drawing/2014/main" id="{A97B00DC-DE3B-491B-9908-F850853E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4867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개발자 - 나무위키">
            <a:extLst>
              <a:ext uri="{FF2B5EF4-FFF2-40B4-BE49-F238E27FC236}">
                <a16:creationId xmlns:a16="http://schemas.microsoft.com/office/drawing/2014/main" id="{B6B567FE-F323-44CC-A884-52775995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20" y="4514866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833D6EE-327D-44E6-B22A-7A01D28E5288}"/>
              </a:ext>
            </a:extLst>
          </p:cNvPr>
          <p:cNvSpPr/>
          <p:nvPr/>
        </p:nvSpPr>
        <p:spPr>
          <a:xfrm rot="18380846">
            <a:off x="3339009" y="3207390"/>
            <a:ext cx="745724" cy="85225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C289F42-1A09-45E2-B620-5371237FA064}"/>
              </a:ext>
            </a:extLst>
          </p:cNvPr>
          <p:cNvSpPr/>
          <p:nvPr/>
        </p:nvSpPr>
        <p:spPr>
          <a:xfrm rot="13607790">
            <a:off x="7659131" y="3196752"/>
            <a:ext cx="745724" cy="85225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36D1D-2F08-4D6A-AEB3-6F58F636FAAF}"/>
              </a:ext>
            </a:extLst>
          </p:cNvPr>
          <p:cNvSpPr txBox="1"/>
          <p:nvPr/>
        </p:nvSpPr>
        <p:spPr>
          <a:xfrm>
            <a:off x="4480542" y="3275253"/>
            <a:ext cx="278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원격으로 접근이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5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EDDF9-B5B0-45F5-BD97-0DBC0182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187451"/>
            <a:ext cx="2109186" cy="759797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Git </a:t>
            </a:r>
            <a:r>
              <a:rPr lang="ko-KR" altLang="en-US" sz="3000" dirty="0"/>
              <a:t>동작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343EE7E-9399-4E27-A35D-5371ED0822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9" y="947248"/>
            <a:ext cx="74245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613D6-766F-4004-9016-C83B55FCBCB7}"/>
              </a:ext>
            </a:extLst>
          </p:cNvPr>
          <p:cNvSpPr txBox="1"/>
          <p:nvPr/>
        </p:nvSpPr>
        <p:spPr>
          <a:xfrm>
            <a:off x="270029" y="5424766"/>
            <a:ext cx="789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Staging Area</a:t>
            </a:r>
          </a:p>
          <a:p>
            <a:r>
              <a:rPr lang="en-US" altLang="ko-KR" dirty="0"/>
              <a:t>Working Directory </a:t>
            </a:r>
            <a:r>
              <a:rPr lang="ko-KR" altLang="en-US" dirty="0"/>
              <a:t>에서 파일을 생성하고 등록하면 여기에 추가됨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 저장소 같은 개념으로 보면 됨</a:t>
            </a:r>
            <a:r>
              <a:rPr lang="en-US" altLang="ko-KR" dirty="0"/>
              <a:t>. </a:t>
            </a:r>
            <a:r>
              <a:rPr lang="ko-KR" altLang="en-US" dirty="0"/>
              <a:t>여기에 추가 되어도</a:t>
            </a:r>
            <a:r>
              <a:rPr lang="en-US" altLang="ko-KR" dirty="0"/>
              <a:t> </a:t>
            </a:r>
            <a:r>
              <a:rPr lang="ko-KR" altLang="en-US" dirty="0"/>
              <a:t>원격 저장소에는 수정되지 않음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334DF-23A0-4370-935F-E2F9BA3CAAB3}"/>
              </a:ext>
            </a:extLst>
          </p:cNvPr>
          <p:cNvSpPr txBox="1"/>
          <p:nvPr/>
        </p:nvSpPr>
        <p:spPr>
          <a:xfrm>
            <a:off x="7694589" y="947248"/>
            <a:ext cx="442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Working Directory</a:t>
            </a:r>
          </a:p>
          <a:p>
            <a:r>
              <a:rPr lang="en-US" altLang="ko-KR" dirty="0"/>
              <a:t>clone </a:t>
            </a:r>
            <a:r>
              <a:rPr lang="ko-KR" altLang="en-US" dirty="0"/>
              <a:t>하게 되면 생성되는 영역으로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endParaRPr lang="en-US" altLang="ko-KR" dirty="0"/>
          </a:p>
          <a:p>
            <a:r>
              <a:rPr lang="ko-KR" altLang="en-US" dirty="0"/>
              <a:t>작업 중인 디렉토리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Repository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저장소</a:t>
            </a:r>
            <a:r>
              <a:rPr lang="en-US" altLang="ko-KR" dirty="0"/>
              <a:t>. </a:t>
            </a:r>
            <a:r>
              <a:rPr lang="ko-KR" altLang="en-US" dirty="0"/>
              <a:t>원격 저장소라고 보면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E4F-8F1B-47CE-9A9B-6295892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2C2A7-39BB-49D3-B804-0A052F45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git log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/>
              <a:t>저장소에 있는 </a:t>
            </a:r>
            <a:r>
              <a:rPr lang="en-US" altLang="ko-KR" sz="1600" dirty="0"/>
              <a:t>commit </a:t>
            </a:r>
            <a:r>
              <a:rPr lang="ko-KR" altLang="en-US" sz="1600" dirty="0"/>
              <a:t>이력을 조회함</a:t>
            </a:r>
            <a:endParaRPr lang="en-US" altLang="ko-KR" sz="1600" dirty="0"/>
          </a:p>
          <a:p>
            <a:r>
              <a:rPr lang="en-US" altLang="ko-KR" dirty="0"/>
              <a:t>git status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Repository(</a:t>
            </a:r>
            <a:r>
              <a:rPr lang="ko-KR" altLang="en-US" sz="1600" dirty="0"/>
              <a:t>저장소</a:t>
            </a:r>
            <a:r>
              <a:rPr lang="en-US" altLang="ko-KR" sz="1600" dirty="0"/>
              <a:t>)</a:t>
            </a:r>
            <a:r>
              <a:rPr lang="ko-KR" altLang="en-US" sz="1600" dirty="0"/>
              <a:t>의 상태를 보여줌</a:t>
            </a:r>
            <a:endParaRPr lang="en-US" altLang="ko-KR" sz="1600" dirty="0"/>
          </a:p>
          <a:p>
            <a:r>
              <a:rPr lang="en-US" altLang="ko-KR" dirty="0"/>
              <a:t>git add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Working directory </a:t>
            </a:r>
            <a:r>
              <a:rPr lang="ko-KR" altLang="en-US" sz="1600" dirty="0"/>
              <a:t>의 파일을 </a:t>
            </a:r>
            <a:r>
              <a:rPr lang="en-US" altLang="ko-KR" sz="1600" dirty="0"/>
              <a:t>staging area</a:t>
            </a:r>
            <a:r>
              <a:rPr lang="ko-KR" altLang="en-US" sz="1600" dirty="0"/>
              <a:t>로 옮김</a:t>
            </a:r>
            <a:endParaRPr lang="en-US" altLang="ko-KR" sz="1600" dirty="0"/>
          </a:p>
          <a:p>
            <a:r>
              <a:rPr lang="en-US" altLang="ko-KR" dirty="0"/>
              <a:t>git commit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staging area</a:t>
            </a:r>
            <a:r>
              <a:rPr lang="ko-KR" altLang="en-US" sz="1600" dirty="0"/>
              <a:t>의 파일을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에 저장함</a:t>
            </a:r>
            <a:endParaRPr lang="en-US" altLang="ko-KR" sz="1600" dirty="0"/>
          </a:p>
          <a:p>
            <a:r>
              <a:rPr lang="en-US" altLang="ko-KR" dirty="0"/>
              <a:t>git push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/>
              <a:t>로컬 저장소의 내용을 원격 저장소로 업로드함</a:t>
            </a:r>
            <a:endParaRPr lang="en-US" altLang="ko-KR" sz="1600" dirty="0"/>
          </a:p>
          <a:p>
            <a:r>
              <a:rPr lang="en-US" altLang="ko-KR" dirty="0"/>
              <a:t>git pull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/>
              <a:t>원격 저장소의 내용을 로컬 저장소로 다운로드함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8131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203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2022 Deep Learning Study OT  - 3기 성과, 1월 스케줄, 서버 클라이언트 개념 -</vt:lpstr>
      <vt:lpstr>PowerPoint 프레젠테이션</vt:lpstr>
      <vt:lpstr>PowerPoint 프레젠테이션</vt:lpstr>
      <vt:lpstr>PowerPoint 프레젠테이션</vt:lpstr>
      <vt:lpstr>2022 Deep Learning Study OT - Git 기초 -</vt:lpstr>
      <vt:lpstr>Git 사용 이유</vt:lpstr>
      <vt:lpstr>간단한 도식화 (협업 예시)</vt:lpstr>
      <vt:lpstr>Git 동작</vt:lpstr>
      <vt:lpstr>기초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Deep Learning Study OT - Git 기초 -</dc:title>
  <dc:creator>최 영환</dc:creator>
  <cp:lastModifiedBy>최 영환</cp:lastModifiedBy>
  <cp:revision>32</cp:revision>
  <dcterms:created xsi:type="dcterms:W3CDTF">2022-01-03T06:00:04Z</dcterms:created>
  <dcterms:modified xsi:type="dcterms:W3CDTF">2022-01-03T06:47:47Z</dcterms:modified>
</cp:coreProperties>
</file>