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CF9-543A-441B-A8FD-9E45A697049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79BD-B9BD-4A4F-9302-863E1640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9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CF9-543A-441B-A8FD-9E45A697049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79BD-B9BD-4A4F-9302-863E1640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0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CF9-543A-441B-A8FD-9E45A697049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79BD-B9BD-4A4F-9302-863E1640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908720"/>
            <a:ext cx="82089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1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CF9-543A-441B-A8FD-9E45A697049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79BD-B9BD-4A4F-9302-863E1640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4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CF9-543A-441B-A8FD-9E45A697049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79BD-B9BD-4A4F-9302-863E1640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CF9-543A-441B-A8FD-9E45A697049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79BD-B9BD-4A4F-9302-863E1640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7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CF9-543A-441B-A8FD-9E45A697049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79BD-B9BD-4A4F-9302-863E1640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4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CF9-543A-441B-A8FD-9E45A697049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79BD-B9BD-4A4F-9302-863E1640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4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CF9-543A-441B-A8FD-9E45A697049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79BD-B9BD-4A4F-9302-863E1640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3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CF9-543A-441B-A8FD-9E45A697049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79BD-B9BD-4A4F-9302-863E1640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8CF9-543A-441B-A8FD-9E45A697049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779BD-B9BD-4A4F-9302-863E1640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u="sng" dirty="0" smtClean="0"/>
              <a:t>데이터베이스 시스템</a:t>
            </a:r>
            <a:endParaRPr lang="ko-KR" altLang="en-US" sz="3600" u="sng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3600" b="1" dirty="0" smtClean="0">
                <a:solidFill>
                  <a:schemeClr val="accent3">
                    <a:lumMod val="50000"/>
                  </a:schemeClr>
                </a:solidFill>
              </a:rPr>
              <a:t>강의 소개</a:t>
            </a:r>
            <a:endParaRPr lang="en-US" altLang="ko-KR" sz="3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ko-KR" sz="36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</a:rPr>
              <a:t>2019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3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ER </a:t>
            </a:r>
            <a:r>
              <a:rPr lang="ko-KR" altLang="en-US" b="1" dirty="0" smtClean="0"/>
              <a:t>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데이터베이스 설계 개요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개체관계 모델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제약조건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중복속성 제거</a:t>
            </a:r>
          </a:p>
          <a:p>
            <a:pPr marL="0" indent="0">
              <a:buNone/>
            </a:pPr>
            <a:r>
              <a:rPr lang="en-US" altLang="ko-KR" dirty="0"/>
              <a:t>- ER Diagram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- ER </a:t>
            </a:r>
            <a:r>
              <a:rPr lang="ko-KR" altLang="en-US" dirty="0"/>
              <a:t>모델링 논점들</a:t>
            </a:r>
          </a:p>
          <a:p>
            <a:pPr>
              <a:buFontTx/>
              <a:buChar char="-"/>
            </a:pPr>
            <a:r>
              <a:rPr lang="ko-KR" altLang="en-US" dirty="0" smtClean="0"/>
              <a:t>확장된 </a:t>
            </a:r>
            <a:r>
              <a:rPr lang="en-US" altLang="ko-KR" dirty="0"/>
              <a:t>ER</a:t>
            </a:r>
            <a:r>
              <a:rPr lang="ko-KR" altLang="en-US" dirty="0"/>
              <a:t>모델링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ER Modeling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작성과제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회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3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관계형 데이터베이스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훌륭한 관계형데이터베이스 설계의 특징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함수적종</a:t>
            </a:r>
            <a:r>
              <a:rPr lang="ko-KR" altLang="en-US" dirty="0"/>
              <a:t> 속 이론</a:t>
            </a:r>
          </a:p>
          <a:p>
            <a:pPr marL="0" indent="0">
              <a:buNone/>
            </a:pPr>
            <a:r>
              <a:rPr lang="en-US" altLang="ko-KR" dirty="0"/>
              <a:t>- 1,2,3</a:t>
            </a:r>
            <a:r>
              <a:rPr lang="ko-KR" altLang="en-US" dirty="0"/>
              <a:t>차 정규형 및 </a:t>
            </a:r>
            <a:r>
              <a:rPr lang="ko-KR" altLang="en-US" dirty="0" err="1"/>
              <a:t>보이스코드</a:t>
            </a:r>
            <a:r>
              <a:rPr lang="ko-KR" altLang="en-US" dirty="0"/>
              <a:t> 정규형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다중종속 기반 분해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68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기말시</a:t>
            </a:r>
            <a:r>
              <a:rPr lang="ko-KR" altLang="en-US" dirty="0"/>
              <a:t>험</a:t>
            </a:r>
          </a:p>
        </p:txBody>
      </p:sp>
    </p:spTree>
    <p:extLst>
      <p:ext uri="{BB962C8B-B14F-4D97-AF65-F5344CB8AC3E}">
        <p14:creationId xmlns:p14="http://schemas.microsoft.com/office/powerpoint/2010/main" val="124261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4400" b="1" dirty="0" smtClean="0">
                <a:solidFill>
                  <a:schemeClr val="accent3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데이터베이스</a:t>
            </a:r>
            <a:r>
              <a:rPr lang="en-US" altLang="ko-KR" sz="4400" b="1" dirty="0" smtClean="0">
                <a:solidFill>
                  <a:schemeClr val="accent3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</a:p>
          <a:p>
            <a:pPr marL="0" indent="0" algn="ctr">
              <a:buNone/>
            </a:pPr>
            <a:endParaRPr lang="en-US" altLang="ko-KR" sz="4400" b="1" dirty="0" smtClean="0">
              <a:solidFill>
                <a:schemeClr val="accent3">
                  <a:lumMod val="5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4400" b="1" dirty="0" smtClean="0">
                <a:solidFill>
                  <a:schemeClr val="accent4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데이터베이스 시스템</a:t>
            </a:r>
            <a:r>
              <a:rPr lang="en-US" altLang="ko-KR" sz="4400" b="1" dirty="0" smtClean="0">
                <a:solidFill>
                  <a:schemeClr val="accent4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</a:p>
          <a:p>
            <a:pPr marL="0" indent="0" algn="ctr">
              <a:buNone/>
            </a:pPr>
            <a:endParaRPr lang="en-US" altLang="ko-KR" sz="4400" b="1" dirty="0" smtClean="0">
              <a:solidFill>
                <a:schemeClr val="accent3">
                  <a:lumMod val="5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4400" b="1" dirty="0" smtClean="0">
                <a:solidFill>
                  <a:schemeClr val="accent6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데이터베이스 관리 시스템</a:t>
            </a:r>
            <a:r>
              <a:rPr lang="en-US" altLang="ko-KR" sz="4400" b="1" dirty="0" smtClean="0">
                <a:solidFill>
                  <a:schemeClr val="accent6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sz="4400" b="1" dirty="0">
              <a:solidFill>
                <a:schemeClr val="accent6">
                  <a:lumMod val="5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49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16" y="1196752"/>
            <a:ext cx="4320479" cy="530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95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데이터베이스시스템 응용 및 목적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데이터베이스 언어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관계형 데이터베이스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데이터베이스 설계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 저장과 질의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트랜잭션 관리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데이터베이스 구조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정보 검색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데이터베이스 사용자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데이터베이스시스템의 </a:t>
            </a:r>
            <a:r>
              <a:rPr lang="ko-KR" altLang="en-US" dirty="0" smtClean="0"/>
              <a:t>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88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관계형모델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관계형 데이터베이스의 구조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데이터베이스 스키마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키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스키마 다이어그램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관계형 </a:t>
            </a:r>
            <a:r>
              <a:rPr lang="ko-KR" altLang="en-US" dirty="0" err="1"/>
              <a:t>질의어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관계 연산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23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SQL </a:t>
            </a:r>
            <a:r>
              <a:rPr lang="ko-KR" altLang="en-US" dirty="0"/>
              <a:t>질의언어 개요</a:t>
            </a:r>
          </a:p>
          <a:p>
            <a:pPr marL="0" indent="0">
              <a:buNone/>
            </a:pPr>
            <a:r>
              <a:rPr lang="en-US" altLang="ko-KR" dirty="0"/>
              <a:t>- SQL </a:t>
            </a:r>
            <a:r>
              <a:rPr lang="ko-KR" altLang="en-US" dirty="0"/>
              <a:t>데이터 정의</a:t>
            </a:r>
          </a:p>
          <a:p>
            <a:pPr marL="0" indent="0">
              <a:buNone/>
            </a:pPr>
            <a:r>
              <a:rPr lang="en-US" altLang="ko-KR" dirty="0"/>
              <a:t>- SQL </a:t>
            </a:r>
            <a:r>
              <a:rPr lang="ko-KR" altLang="en-US" dirty="0"/>
              <a:t>질의 기본구조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부가적인 기본연산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집합 연산</a:t>
            </a:r>
          </a:p>
          <a:p>
            <a:pPr marL="0" indent="0">
              <a:buNone/>
            </a:pPr>
            <a:r>
              <a:rPr lang="en-US" altLang="ko-KR" dirty="0"/>
              <a:t>- NULL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집계 함수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중첩 질의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변경 질의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조인</a:t>
            </a:r>
          </a:p>
          <a:p>
            <a:pPr>
              <a:buFontTx/>
              <a:buChar char="-"/>
            </a:pPr>
            <a:r>
              <a:rPr lang="ko-KR" altLang="en-US" dirty="0" smtClean="0"/>
              <a:t>뷰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작성 과제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회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30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중간시험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06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트랜잭션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무결성 제약조건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데이터타입과 스키마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권한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프로그래밍언어에서 </a:t>
            </a:r>
            <a:r>
              <a:rPr lang="en-US" altLang="ko-KR" dirty="0"/>
              <a:t>SQL</a:t>
            </a:r>
            <a:r>
              <a:rPr lang="ko-KR" altLang="en-US" dirty="0"/>
              <a:t>사용</a:t>
            </a:r>
          </a:p>
          <a:p>
            <a:pPr marL="0" indent="0">
              <a:buNone/>
            </a:pPr>
            <a:r>
              <a:rPr lang="en-US" altLang="ko-KR" dirty="0"/>
              <a:t>- ODBC, JDBC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함수와 프로시저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트리거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재귀적 질의</a:t>
            </a:r>
          </a:p>
          <a:p>
            <a:pPr>
              <a:buFontTx/>
              <a:buChar char="-"/>
            </a:pPr>
            <a:r>
              <a:rPr lang="ko-KR" altLang="en-US" dirty="0" smtClean="0"/>
              <a:t>고급 </a:t>
            </a:r>
            <a:r>
              <a:rPr lang="ko-KR" altLang="en-US" dirty="0"/>
              <a:t>집계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계층형</a:t>
            </a:r>
            <a:r>
              <a:rPr lang="ko-KR" altLang="en-US" dirty="0"/>
              <a:t> 질의와 </a:t>
            </a:r>
            <a:r>
              <a:rPr lang="ko-KR" altLang="en-US" dirty="0" err="1"/>
              <a:t>셀프조인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그룹함수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절차형</a:t>
            </a:r>
            <a:r>
              <a:rPr lang="en-US" altLang="ko-KR" dirty="0" smtClean="0"/>
              <a:t>SQL</a:t>
            </a: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작성 과제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회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JDBC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이용 프로그래밍 과제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116507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관계형 질의언어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Relational Algebra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굴림" charset="-127"/>
              </a:rPr>
              <a:t>select: </a:t>
            </a:r>
            <a:r>
              <a:rPr kumimoji="0" lang="en-US" altLang="ko-KR" sz="2800" dirty="0" smtClean="0">
                <a:ea typeface="굴림" charset="-127"/>
                <a:sym typeface="Symbol" charset="2"/>
              </a:rPr>
              <a:t></a:t>
            </a:r>
            <a:endParaRPr lang="en-US" altLang="ko-KR" sz="2400" dirty="0" smtClean="0">
              <a:ea typeface="굴림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굴림" charset="-127"/>
              </a:rPr>
              <a:t>project: </a:t>
            </a:r>
            <a:r>
              <a:rPr lang="en-US" altLang="ko-KR" sz="2400" dirty="0" smtClean="0">
                <a:ea typeface="굴림" charset="-127"/>
                <a:sym typeface="Symbol" charset="2"/>
              </a:rPr>
              <a:t></a:t>
            </a:r>
            <a:endParaRPr lang="en-US" altLang="ko-KR" sz="2400" dirty="0" smtClean="0">
              <a:ea typeface="굴림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굴림" charset="-127"/>
              </a:rPr>
              <a:t>union: </a:t>
            </a:r>
            <a:r>
              <a:rPr lang="en-US" altLang="ko-KR" sz="2400" dirty="0" smtClean="0">
                <a:ea typeface="굴림" charset="-127"/>
                <a:sym typeface="Symbol" charset="2"/>
              </a:rPr>
              <a:t></a:t>
            </a:r>
            <a:endParaRPr lang="en-US" altLang="ko-KR" sz="2400" dirty="0" smtClean="0">
              <a:ea typeface="굴림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굴림" charset="-127"/>
              </a:rPr>
              <a:t>set difference: </a:t>
            </a:r>
            <a:r>
              <a:rPr lang="en-US" altLang="ko-KR" sz="2400" i="1" dirty="0" smtClean="0">
                <a:ea typeface="굴림" charset="-127"/>
              </a:rPr>
              <a:t>–</a:t>
            </a:r>
            <a:r>
              <a:rPr lang="en-US" altLang="ko-KR" sz="2400" dirty="0" smtClean="0">
                <a:ea typeface="굴림" charset="-127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굴림" charset="-127"/>
              </a:rPr>
              <a:t>Cartesian product: 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굴림" charset="-127"/>
              </a:rPr>
              <a:t>rename: </a:t>
            </a:r>
            <a:r>
              <a:rPr lang="en-US" altLang="ko-KR" sz="2400" i="1" dirty="0">
                <a:ea typeface="굴림" charset="-127"/>
                <a:sym typeface="Symbol" charset="2"/>
              </a:rPr>
              <a:t></a:t>
            </a:r>
            <a:endParaRPr lang="en-US" altLang="ko-KR" sz="2400" dirty="0" smtClean="0">
              <a:ea typeface="굴림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7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241</Words>
  <Application>Microsoft Office PowerPoint</Application>
  <PresentationFormat>화면 슬라이드 쇼(4:3)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HY목각파임B</vt:lpstr>
      <vt:lpstr>굴림</vt:lpstr>
      <vt:lpstr>맑은 고딕</vt:lpstr>
      <vt:lpstr>Arial</vt:lpstr>
      <vt:lpstr>Symbol</vt:lpstr>
      <vt:lpstr>Office 테마</vt:lpstr>
      <vt:lpstr>데이터베이스 시스템</vt:lpstr>
      <vt:lpstr>PowerPoint 프레젠테이션</vt:lpstr>
      <vt:lpstr>교재</vt:lpstr>
      <vt:lpstr>개론</vt:lpstr>
      <vt:lpstr>관계형모델</vt:lpstr>
      <vt:lpstr>SQL</vt:lpstr>
      <vt:lpstr>중간시험</vt:lpstr>
      <vt:lpstr>SQL</vt:lpstr>
      <vt:lpstr>관계형 질의언어</vt:lpstr>
      <vt:lpstr>ER 모델링</vt:lpstr>
      <vt:lpstr>관계형 데이터베이스 설계</vt:lpstr>
      <vt:lpstr>기말시험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데이터베이스시스템</dc:title>
  <dc:creator>user</dc:creator>
  <cp:lastModifiedBy>Windows 사용자</cp:lastModifiedBy>
  <cp:revision>8</cp:revision>
  <dcterms:created xsi:type="dcterms:W3CDTF">2017-03-06T03:50:44Z</dcterms:created>
  <dcterms:modified xsi:type="dcterms:W3CDTF">2019-03-04T05:15:42Z</dcterms:modified>
</cp:coreProperties>
</file>